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76" r:id="rId17"/>
    <p:sldId id="264" r:id="rId18"/>
    <p:sldId id="297" r:id="rId19"/>
    <p:sldId id="298" r:id="rId20"/>
    <p:sldId id="299" r:id="rId21"/>
    <p:sldId id="301" r:id="rId22"/>
    <p:sldId id="302" r:id="rId23"/>
    <p:sldId id="303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D86"/>
    <a:srgbClr val="960000"/>
    <a:srgbClr val="0066FF"/>
    <a:srgbClr val="760000"/>
    <a:srgbClr val="007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Катерина Казакова" userId="c64fa90de03f6899" providerId="LiveId" clId="{E37717AC-7305-4F83-943F-CF2BCA8432B3}"/>
    <pc:docChg chg="undo custSel addSld delSld modSld">
      <pc:chgData name="Катерина Казакова" userId="c64fa90de03f6899" providerId="LiveId" clId="{E37717AC-7305-4F83-943F-CF2BCA8432B3}" dt="2023-11-02T12:37:31.964" v="3949" actId="20577"/>
      <pc:docMkLst>
        <pc:docMk/>
      </pc:docMkLst>
      <pc:sldChg chg="modSp mod">
        <pc:chgData name="Катерина Казакова" userId="c64fa90de03f6899" providerId="LiveId" clId="{E37717AC-7305-4F83-943F-CF2BCA8432B3}" dt="2023-11-02T12:26:00.956" v="2945" actId="1076"/>
        <pc:sldMkLst>
          <pc:docMk/>
          <pc:sldMk cId="527920146" sldId="256"/>
        </pc:sldMkLst>
        <pc:spChg chg="mod">
          <ac:chgData name="Катерина Казакова" userId="c64fa90de03f6899" providerId="LiveId" clId="{E37717AC-7305-4F83-943F-CF2BCA8432B3}" dt="2023-10-19T12:28:57.296" v="1477" actId="1076"/>
          <ac:spMkLst>
            <pc:docMk/>
            <pc:sldMk cId="527920146" sldId="256"/>
            <ac:spMk id="6" creationId="{00000000-0000-0000-0000-000000000000}"/>
          </ac:spMkLst>
        </pc:spChg>
        <pc:spChg chg="mod">
          <ac:chgData name="Катерина Казакова" userId="c64fa90de03f6899" providerId="LiveId" clId="{E37717AC-7305-4F83-943F-CF2BCA8432B3}" dt="2023-10-19T12:28:57.296" v="1477" actId="1076"/>
          <ac:spMkLst>
            <pc:docMk/>
            <pc:sldMk cId="527920146" sldId="256"/>
            <ac:spMk id="10" creationId="{00000000-0000-0000-0000-000000000000}"/>
          </ac:spMkLst>
        </pc:spChg>
        <pc:spChg chg="mod">
          <ac:chgData name="Катерина Казакова" userId="c64fa90de03f6899" providerId="LiveId" clId="{E37717AC-7305-4F83-943F-CF2BCA8432B3}" dt="2023-10-19T12:27:54.209" v="1409" actId="20577"/>
          <ac:spMkLst>
            <pc:docMk/>
            <pc:sldMk cId="527920146" sldId="256"/>
            <ac:spMk id="12" creationId="{75920176-3930-C7ED-6C0A-64290EBC417E}"/>
          </ac:spMkLst>
        </pc:spChg>
        <pc:spChg chg="mod">
          <ac:chgData name="Катерина Казакова" userId="c64fa90de03f6899" providerId="LiveId" clId="{E37717AC-7305-4F83-943F-CF2BCA8432B3}" dt="2023-11-02T12:26:00.956" v="2945" actId="1076"/>
          <ac:spMkLst>
            <pc:docMk/>
            <pc:sldMk cId="527920146" sldId="256"/>
            <ac:spMk id="16" creationId="{00000000-0000-0000-0000-000000000000}"/>
          </ac:spMkLst>
        </pc:spChg>
        <pc:spChg chg="mod">
          <ac:chgData name="Катерина Казакова" userId="c64fa90de03f6899" providerId="LiveId" clId="{E37717AC-7305-4F83-943F-CF2BCA8432B3}" dt="2023-10-19T12:28:06.510" v="1417" actId="20577"/>
          <ac:spMkLst>
            <pc:docMk/>
            <pc:sldMk cId="527920146" sldId="256"/>
            <ac:spMk id="17" creationId="{00000000-0000-0000-0000-000000000000}"/>
          </ac:spMkLst>
        </pc:spChg>
        <pc:spChg chg="mod">
          <ac:chgData name="Катерина Казакова" userId="c64fa90de03f6899" providerId="LiveId" clId="{E37717AC-7305-4F83-943F-CF2BCA8432B3}" dt="2023-10-30T10:32:36.292" v="2671" actId="1076"/>
          <ac:spMkLst>
            <pc:docMk/>
            <pc:sldMk cId="527920146" sldId="256"/>
            <ac:spMk id="19" creationId="{00000000-0000-0000-0000-000000000000}"/>
          </ac:spMkLst>
        </pc:spChg>
        <pc:picChg chg="mod">
          <ac:chgData name="Катерина Казакова" userId="c64fa90de03f6899" providerId="LiveId" clId="{E37717AC-7305-4F83-943F-CF2BCA8432B3}" dt="2023-10-19T12:28:48.869" v="1475" actId="14100"/>
          <ac:picMkLst>
            <pc:docMk/>
            <pc:sldMk cId="527920146" sldId="256"/>
            <ac:picMk id="2" creationId="{0BA17AF4-2E81-0815-3C8F-9A67674463A9}"/>
          </ac:picMkLst>
        </pc:picChg>
      </pc:sldChg>
      <pc:sldChg chg="addSp delSp modSp mod">
        <pc:chgData name="Катерина Казакова" userId="c64fa90de03f6899" providerId="LiveId" clId="{E37717AC-7305-4F83-943F-CF2BCA8432B3}" dt="2023-11-02T12:26:09.711" v="2947"/>
        <pc:sldMkLst>
          <pc:docMk/>
          <pc:sldMk cId="2557826861" sldId="267"/>
        </pc:sldMkLst>
        <pc:spChg chg="add mod">
          <ac:chgData name="Катерина Казакова" userId="c64fa90de03f6899" providerId="LiveId" clId="{E37717AC-7305-4F83-943F-CF2BCA8432B3}" dt="2023-10-19T12:29:07.173" v="1479"/>
          <ac:spMkLst>
            <pc:docMk/>
            <pc:sldMk cId="2557826861" sldId="267"/>
            <ac:spMk id="2" creationId="{D77D7FD0-D9C7-2D29-29DC-DFE45ED7EBD6}"/>
          </ac:spMkLst>
        </pc:spChg>
        <pc:spChg chg="add mod">
          <ac:chgData name="Катерина Казакова" userId="c64fa90de03f6899" providerId="LiveId" clId="{E37717AC-7305-4F83-943F-CF2BCA8432B3}" dt="2023-10-30T10:32:43.713" v="2675" actId="20577"/>
          <ac:spMkLst>
            <pc:docMk/>
            <pc:sldMk cId="2557826861" sldId="267"/>
            <ac:spMk id="4" creationId="{10A4E667-5275-7A51-29FA-FA240613476D}"/>
          </ac:spMkLst>
        </pc:spChg>
        <pc:spChg chg="add mod">
          <ac:chgData name="Катерина Казакова" userId="c64fa90de03f6899" providerId="LiveId" clId="{E37717AC-7305-4F83-943F-CF2BCA8432B3}" dt="2023-10-30T13:15:54.773" v="2898" actId="1076"/>
          <ac:spMkLst>
            <pc:docMk/>
            <pc:sldMk cId="2557826861" sldId="267"/>
            <ac:spMk id="5" creationId="{36D943F8-0608-319B-72DB-10E1517FF259}"/>
          </ac:spMkLst>
        </pc:spChg>
        <pc:spChg chg="add mod">
          <ac:chgData name="Катерина Казакова" userId="c64fa90de03f6899" providerId="LiveId" clId="{E37717AC-7305-4F83-943F-CF2BCA8432B3}" dt="2023-11-02T12:26:09.711" v="2947"/>
          <ac:spMkLst>
            <pc:docMk/>
            <pc:sldMk cId="2557826861" sldId="267"/>
            <ac:spMk id="8" creationId="{280F817E-37B1-7168-5F6B-028345B2B5A6}"/>
          </ac:spMkLst>
        </pc:spChg>
        <pc:spChg chg="mod">
          <ac:chgData name="Катерина Казакова" userId="c64fa90de03f6899" providerId="LiveId" clId="{E37717AC-7305-4F83-943F-CF2BCA8432B3}" dt="2023-10-30T13:14:38.450" v="2897" actId="20577"/>
          <ac:spMkLst>
            <pc:docMk/>
            <pc:sldMk cId="2557826861" sldId="267"/>
            <ac:spMk id="12" creationId="{00000000-0000-0000-0000-000000000000}"/>
          </ac:spMkLst>
        </pc:spChg>
        <pc:spChg chg="del">
          <ac:chgData name="Катерина Казакова" userId="c64fa90de03f6899" providerId="LiveId" clId="{E37717AC-7305-4F83-943F-CF2BCA8432B3}" dt="2023-11-02T12:26:09.502" v="2946" actId="478"/>
          <ac:spMkLst>
            <pc:docMk/>
            <pc:sldMk cId="2557826861" sldId="267"/>
            <ac:spMk id="22" creationId="{5F7E4175-0518-CA6F-080D-31F8F7FA44F0}"/>
          </ac:spMkLst>
        </pc:spChg>
        <pc:spChg chg="del">
          <ac:chgData name="Катерина Казакова" userId="c64fa90de03f6899" providerId="LiveId" clId="{E37717AC-7305-4F83-943F-CF2BCA8432B3}" dt="2023-10-19T12:29:06.987" v="1478" actId="478"/>
          <ac:spMkLst>
            <pc:docMk/>
            <pc:sldMk cId="2557826861" sldId="267"/>
            <ac:spMk id="41" creationId="{24CDAE8C-8292-6C4F-9C85-D88E28130072}"/>
          </ac:spMkLst>
        </pc:spChg>
        <pc:spChg chg="del">
          <ac:chgData name="Катерина Казакова" userId="c64fa90de03f6899" providerId="LiveId" clId="{E37717AC-7305-4F83-943F-CF2BCA8432B3}" dt="2023-10-30T10:32:41.393" v="2672" actId="478"/>
          <ac:spMkLst>
            <pc:docMk/>
            <pc:sldMk cId="2557826861" sldId="267"/>
            <ac:spMk id="42" creationId="{F64611D0-D10D-EBBF-1F23-6837481FF9CD}"/>
          </ac:spMkLst>
        </pc:spChg>
        <pc:picChg chg="mod">
          <ac:chgData name="Катерина Казакова" userId="c64fa90de03f6899" providerId="LiveId" clId="{E37717AC-7305-4F83-943F-CF2BCA8432B3}" dt="2023-10-30T12:04:12.561" v="2828" actId="1076"/>
          <ac:picMkLst>
            <pc:docMk/>
            <pc:sldMk cId="2557826861" sldId="267"/>
            <ac:picMk id="2058" creationId="{68980AF2-D334-1D0D-A3DB-4F7070B921A2}"/>
          </ac:picMkLst>
        </pc:picChg>
      </pc:sldChg>
      <pc:sldChg chg="addSp delSp modSp mod">
        <pc:chgData name="Катерина Казакова" userId="c64fa90de03f6899" providerId="LiveId" clId="{E37717AC-7305-4F83-943F-CF2BCA8432B3}" dt="2023-11-02T12:27:01.069" v="2975"/>
        <pc:sldMkLst>
          <pc:docMk/>
          <pc:sldMk cId="2393145291" sldId="276"/>
        </pc:sldMkLst>
        <pc:spChg chg="del">
          <ac:chgData name="Катерина Казакова" userId="c64fa90de03f6899" providerId="LiveId" clId="{E37717AC-7305-4F83-943F-CF2BCA8432B3}" dt="2023-10-30T09:17:56.610" v="1509" actId="478"/>
          <ac:spMkLst>
            <pc:docMk/>
            <pc:sldMk cId="2393145291" sldId="276"/>
            <ac:spMk id="5" creationId="{7A1D4693-D0DE-8F3E-048C-E426948E2CBC}"/>
          </ac:spMkLst>
        </pc:spChg>
        <pc:spChg chg="add mod">
          <ac:chgData name="Катерина Казакова" userId="c64fa90de03f6899" providerId="LiveId" clId="{E37717AC-7305-4F83-943F-CF2BCA8432B3}" dt="2023-11-02T12:27:01.069" v="2975"/>
          <ac:spMkLst>
            <pc:docMk/>
            <pc:sldMk cId="2393145291" sldId="276"/>
            <ac:spMk id="5" creationId="{F08D4A4F-BFEE-A7C2-7382-8BE2A1009F93}"/>
          </ac:spMkLst>
        </pc:spChg>
        <pc:spChg chg="add mod">
          <ac:chgData name="Катерина Казакова" userId="c64fa90de03f6899" providerId="LiveId" clId="{E37717AC-7305-4F83-943F-CF2BCA8432B3}" dt="2023-10-19T12:30:03.283" v="1507"/>
          <ac:spMkLst>
            <pc:docMk/>
            <pc:sldMk cId="2393145291" sldId="276"/>
            <ac:spMk id="6" creationId="{E0112E32-7CF9-7834-9784-40E80F13A300}"/>
          </ac:spMkLst>
        </pc:spChg>
        <pc:spChg chg="add del mod">
          <ac:chgData name="Катерина Казакова" userId="c64fa90de03f6899" providerId="LiveId" clId="{E37717AC-7305-4F83-943F-CF2BCA8432B3}" dt="2023-11-02T12:27:00.848" v="2974" actId="478"/>
          <ac:spMkLst>
            <pc:docMk/>
            <pc:sldMk cId="2393145291" sldId="276"/>
            <ac:spMk id="7" creationId="{E377B4BB-475B-D968-839E-75D3B990E64E}"/>
          </ac:spMkLst>
        </pc:spChg>
        <pc:spChg chg="add mod">
          <ac:chgData name="Катерина Казакова" userId="c64fa90de03f6899" providerId="LiveId" clId="{E37717AC-7305-4F83-943F-CF2BCA8432B3}" dt="2023-10-30T10:34:45.717" v="2741" actId="20577"/>
          <ac:spMkLst>
            <pc:docMk/>
            <pc:sldMk cId="2393145291" sldId="276"/>
            <ac:spMk id="8" creationId="{8870153F-5D2D-A4CC-C8A1-431DAE1C4F52}"/>
          </ac:spMkLst>
        </pc:spChg>
        <pc:spChg chg="del">
          <ac:chgData name="Катерина Казакова" userId="c64fa90de03f6899" providerId="LiveId" clId="{E37717AC-7305-4F83-943F-CF2BCA8432B3}" dt="2023-10-19T12:30:03.077" v="1506" actId="478"/>
          <ac:spMkLst>
            <pc:docMk/>
            <pc:sldMk cId="2393145291" sldId="276"/>
            <ac:spMk id="10" creationId="{E2D3D3CA-8127-81D5-13C2-56E3F09DCB94}"/>
          </ac:spMkLst>
        </pc:spChg>
        <pc:spChg chg="del">
          <ac:chgData name="Катерина Казакова" userId="c64fa90de03f6899" providerId="LiveId" clId="{E37717AC-7305-4F83-943F-CF2BCA8432B3}" dt="2023-10-30T10:34:43.730" v="2738" actId="478"/>
          <ac:spMkLst>
            <pc:docMk/>
            <pc:sldMk cId="2393145291" sldId="276"/>
            <ac:spMk id="11" creationId="{D269BF25-BAEB-2452-8AB1-83301AD7745B}"/>
          </ac:spMkLst>
        </pc:spChg>
        <pc:spChg chg="mod">
          <ac:chgData name="Катерина Казакова" userId="c64fa90de03f6899" providerId="LiveId" clId="{E37717AC-7305-4F83-943F-CF2BCA8432B3}" dt="2023-10-30T12:52:09.731" v="2885" actId="1076"/>
          <ac:spMkLst>
            <pc:docMk/>
            <pc:sldMk cId="2393145291" sldId="276"/>
            <ac:spMk id="12" creationId="{6E3CD7A1-5EF7-2DD1-2F2F-B825032238D4}"/>
          </ac:spMkLst>
        </pc:spChg>
        <pc:spChg chg="mod">
          <ac:chgData name="Катерина Казакова" userId="c64fa90de03f6899" providerId="LiveId" clId="{E37717AC-7305-4F83-943F-CF2BCA8432B3}" dt="2023-10-30T12:51:48.977" v="2878" actId="1076"/>
          <ac:spMkLst>
            <pc:docMk/>
            <pc:sldMk cId="2393145291" sldId="276"/>
            <ac:spMk id="14" creationId="{CFB80E33-B17B-501C-BF86-91AEDA7FF477}"/>
          </ac:spMkLst>
        </pc:spChg>
        <pc:spChg chg="mod">
          <ac:chgData name="Катерина Казакова" userId="c64fa90de03f6899" providerId="LiveId" clId="{E37717AC-7305-4F83-943F-CF2BCA8432B3}" dt="2023-10-30T12:54:38.786" v="2890" actId="255"/>
          <ac:spMkLst>
            <pc:docMk/>
            <pc:sldMk cId="2393145291" sldId="276"/>
            <ac:spMk id="15" creationId="{35D2ACCE-2A6F-DD2B-3DD2-D1FF30E38746}"/>
          </ac:spMkLst>
        </pc:spChg>
        <pc:spChg chg="mod">
          <ac:chgData name="Катерина Казакова" userId="c64fa90de03f6899" providerId="LiveId" clId="{E37717AC-7305-4F83-943F-CF2BCA8432B3}" dt="2023-10-30T12:54:54.493" v="2894" actId="14100"/>
          <ac:spMkLst>
            <pc:docMk/>
            <pc:sldMk cId="2393145291" sldId="276"/>
            <ac:spMk id="16" creationId="{9BA474C1-24CC-71C9-0AA1-E7B66896449C}"/>
          </ac:spMkLst>
        </pc:spChg>
        <pc:spChg chg="del mod">
          <ac:chgData name="Катерина Казакова" userId="c64fa90de03f6899" providerId="LiveId" clId="{E37717AC-7305-4F83-943F-CF2BCA8432B3}" dt="2023-10-30T12:51:52.522" v="2880" actId="478"/>
          <ac:spMkLst>
            <pc:docMk/>
            <pc:sldMk cId="2393145291" sldId="276"/>
            <ac:spMk id="17" creationId="{B766DB23-4968-F723-0D6F-EC36DF75A77F}"/>
          </ac:spMkLst>
        </pc:spChg>
        <pc:spChg chg="mod">
          <ac:chgData name="Катерина Казакова" userId="c64fa90de03f6899" providerId="LiveId" clId="{E37717AC-7305-4F83-943F-CF2BCA8432B3}" dt="2023-10-30T12:54:57.292" v="2895" actId="14100"/>
          <ac:spMkLst>
            <pc:docMk/>
            <pc:sldMk cId="2393145291" sldId="276"/>
            <ac:spMk id="18" creationId="{292752DF-1BA3-E619-B06A-6618F5C6558D}"/>
          </ac:spMkLst>
        </pc:spChg>
        <pc:spChg chg="mod">
          <ac:chgData name="Катерина Казакова" userId="c64fa90de03f6899" providerId="LiveId" clId="{E37717AC-7305-4F83-943F-CF2BCA8432B3}" dt="2023-10-30T12:51:48.977" v="2878" actId="1076"/>
          <ac:spMkLst>
            <pc:docMk/>
            <pc:sldMk cId="2393145291" sldId="276"/>
            <ac:spMk id="19" creationId="{A5E90881-9897-A77B-6766-F21BD0BEF887}"/>
          </ac:spMkLst>
        </pc:spChg>
        <pc:spChg chg="mod">
          <ac:chgData name="Катерина Казакова" userId="c64fa90de03f6899" providerId="LiveId" clId="{E37717AC-7305-4F83-943F-CF2BCA8432B3}" dt="2023-10-30T12:54:47.766" v="2892" actId="255"/>
          <ac:spMkLst>
            <pc:docMk/>
            <pc:sldMk cId="2393145291" sldId="276"/>
            <ac:spMk id="20" creationId="{02A35376-E4DC-AF07-A94A-D721E63E63F0}"/>
          </ac:spMkLst>
        </pc:spChg>
        <pc:spChg chg="del mod">
          <ac:chgData name="Катерина Казакова" userId="c64fa90de03f6899" providerId="LiveId" clId="{E37717AC-7305-4F83-943F-CF2BCA8432B3}" dt="2023-10-30T12:51:51.752" v="2879" actId="478"/>
          <ac:spMkLst>
            <pc:docMk/>
            <pc:sldMk cId="2393145291" sldId="276"/>
            <ac:spMk id="22" creationId="{60AF6527-10F0-F8F2-32C2-2341E086AB9B}"/>
          </ac:spMkLst>
        </pc:spChg>
        <pc:spChg chg="add mod">
          <ac:chgData name="Катерина Казакова" userId="c64fa90de03f6899" providerId="LiveId" clId="{E37717AC-7305-4F83-943F-CF2BCA8432B3}" dt="2023-10-30T12:51:57.901" v="2882" actId="1076"/>
          <ac:spMkLst>
            <pc:docMk/>
            <pc:sldMk cId="2393145291" sldId="276"/>
            <ac:spMk id="23" creationId="{0F71149D-8294-45AA-DBB5-E55482D0685D}"/>
          </ac:spMkLst>
        </pc:spChg>
        <pc:spChg chg="del mod">
          <ac:chgData name="Катерина Казакова" userId="c64fa90de03f6899" providerId="LiveId" clId="{E37717AC-7305-4F83-943F-CF2BCA8432B3}" dt="2023-10-19T12:26:03.499" v="1369" actId="478"/>
          <ac:spMkLst>
            <pc:docMk/>
            <pc:sldMk cId="2393145291" sldId="276"/>
            <ac:spMk id="23" creationId="{90670E98-3364-C348-C0C6-C891641EF4CA}"/>
          </ac:spMkLst>
        </pc:spChg>
        <pc:spChg chg="del">
          <ac:chgData name="Катерина Казакова" userId="c64fa90de03f6899" providerId="LiveId" clId="{E37717AC-7305-4F83-943F-CF2BCA8432B3}" dt="2023-10-19T12:26:07.005" v="1370" actId="478"/>
          <ac:spMkLst>
            <pc:docMk/>
            <pc:sldMk cId="2393145291" sldId="276"/>
            <ac:spMk id="24" creationId="{62F16979-E458-C289-B388-D1A399F039E5}"/>
          </ac:spMkLst>
        </pc:spChg>
        <pc:spChg chg="add mod">
          <ac:chgData name="Катерина Казакова" userId="c64fa90de03f6899" providerId="LiveId" clId="{E37717AC-7305-4F83-943F-CF2BCA8432B3}" dt="2023-10-30T12:52:04.910" v="2884" actId="1076"/>
          <ac:spMkLst>
            <pc:docMk/>
            <pc:sldMk cId="2393145291" sldId="276"/>
            <ac:spMk id="24" creationId="{7FFD4ACF-1242-3730-FE8D-15E3069889C3}"/>
          </ac:spMkLst>
        </pc:spChg>
        <pc:picChg chg="add del mod">
          <ac:chgData name="Катерина Казакова" userId="c64fa90de03f6899" providerId="LiveId" clId="{E37717AC-7305-4F83-943F-CF2BCA8432B3}" dt="2023-10-30T12:50:49.908" v="2857" actId="478"/>
          <ac:picMkLst>
            <pc:docMk/>
            <pc:sldMk cId="2393145291" sldId="276"/>
            <ac:picMk id="9" creationId="{1D2AE573-3125-F2D0-8EE2-B72013CA69DE}"/>
          </ac:picMkLst>
        </pc:picChg>
        <pc:picChg chg="add mod">
          <ac:chgData name="Катерина Казакова" userId="c64fa90de03f6899" providerId="LiveId" clId="{E37717AC-7305-4F83-943F-CF2BCA8432B3}" dt="2023-10-30T12:51:40.292" v="2877" actId="1076"/>
          <ac:picMkLst>
            <pc:docMk/>
            <pc:sldMk cId="2393145291" sldId="276"/>
            <ac:picMk id="11" creationId="{811EBEC9-BBB7-AE5D-638E-836B27A10600}"/>
          </ac:picMkLst>
        </pc:picChg>
        <pc:picChg chg="add mod">
          <ac:chgData name="Катерина Казакова" userId="c64fa90de03f6899" providerId="LiveId" clId="{E37717AC-7305-4F83-943F-CF2BCA8432B3}" dt="2023-10-30T12:52:18.945" v="2889" actId="1076"/>
          <ac:picMkLst>
            <pc:docMk/>
            <pc:sldMk cId="2393145291" sldId="276"/>
            <ac:picMk id="21" creationId="{8039810A-26CE-BFD9-FCED-D70298D2C810}"/>
          </ac:picMkLst>
        </pc:picChg>
      </pc:sldChg>
      <pc:sldChg chg="del">
        <pc:chgData name="Катерина Казакова" userId="c64fa90de03f6899" providerId="LiveId" clId="{E37717AC-7305-4F83-943F-CF2BCA8432B3}" dt="2023-10-19T12:27:42.087" v="1404" actId="47"/>
        <pc:sldMkLst>
          <pc:docMk/>
          <pc:sldMk cId="3973184789" sldId="278"/>
        </pc:sldMkLst>
      </pc:sldChg>
      <pc:sldChg chg="del">
        <pc:chgData name="Катерина Казакова" userId="c64fa90de03f6899" providerId="LiveId" clId="{E37717AC-7305-4F83-943F-CF2BCA8432B3}" dt="2023-10-19T12:27:42.242" v="1405" actId="47"/>
        <pc:sldMkLst>
          <pc:docMk/>
          <pc:sldMk cId="356754975" sldId="279"/>
        </pc:sldMkLst>
      </pc:sldChg>
      <pc:sldChg chg="del">
        <pc:chgData name="Катерина Казакова" userId="c64fa90de03f6899" providerId="LiveId" clId="{E37717AC-7305-4F83-943F-CF2BCA8432B3}" dt="2023-10-19T12:27:43.109" v="1406" actId="47"/>
        <pc:sldMkLst>
          <pc:docMk/>
          <pc:sldMk cId="175102525" sldId="280"/>
        </pc:sldMkLst>
      </pc:sldChg>
      <pc:sldChg chg="del">
        <pc:chgData name="Катерина Казакова" userId="c64fa90de03f6899" providerId="LiveId" clId="{E37717AC-7305-4F83-943F-CF2BCA8432B3}" dt="2023-10-19T12:27:43.957" v="1407" actId="47"/>
        <pc:sldMkLst>
          <pc:docMk/>
          <pc:sldMk cId="4264790808" sldId="281"/>
        </pc:sldMkLst>
      </pc:sldChg>
      <pc:sldChg chg="del">
        <pc:chgData name="Катерина Казакова" userId="c64fa90de03f6899" providerId="LiveId" clId="{E37717AC-7305-4F83-943F-CF2BCA8432B3}" dt="2023-10-19T12:27:44.633" v="1408" actId="47"/>
        <pc:sldMkLst>
          <pc:docMk/>
          <pc:sldMk cId="210270283" sldId="282"/>
        </pc:sldMkLst>
      </pc:sldChg>
      <pc:sldChg chg="del">
        <pc:chgData name="Катерина Казакова" userId="c64fa90de03f6899" providerId="LiveId" clId="{E37717AC-7305-4F83-943F-CF2BCA8432B3}" dt="2023-10-19T12:27:26.555" v="1403" actId="47"/>
        <pc:sldMkLst>
          <pc:docMk/>
          <pc:sldMk cId="3434752640" sldId="283"/>
        </pc:sldMkLst>
      </pc:sldChg>
      <pc:sldChg chg="addSp delSp modSp mod">
        <pc:chgData name="Катерина Казакова" userId="c64fa90de03f6899" providerId="LiveId" clId="{E37717AC-7305-4F83-943F-CF2BCA8432B3}" dt="2023-11-02T12:26:14.082" v="2949"/>
        <pc:sldMkLst>
          <pc:docMk/>
          <pc:sldMk cId="77598406" sldId="284"/>
        </pc:sldMkLst>
        <pc:spChg chg="add mod">
          <ac:chgData name="Катерина Казакова" userId="c64fa90de03f6899" providerId="LiveId" clId="{E37717AC-7305-4F83-943F-CF2BCA8432B3}" dt="2023-10-19T12:29:11.417" v="1481"/>
          <ac:spMkLst>
            <pc:docMk/>
            <pc:sldMk cId="77598406" sldId="284"/>
            <ac:spMk id="2" creationId="{AAF95EF7-8C4E-0900-179C-DDE602A95B05}"/>
          </ac:spMkLst>
        </pc:spChg>
        <pc:spChg chg="add mod">
          <ac:chgData name="Катерина Казакова" userId="c64fa90de03f6899" providerId="LiveId" clId="{E37717AC-7305-4F83-943F-CF2BCA8432B3}" dt="2023-10-30T10:32:49.988" v="2679" actId="20577"/>
          <ac:spMkLst>
            <pc:docMk/>
            <pc:sldMk cId="77598406" sldId="284"/>
            <ac:spMk id="3" creationId="{92B28521-26D2-8D36-97B2-5688974A554E}"/>
          </ac:spMkLst>
        </pc:spChg>
        <pc:spChg chg="add mod">
          <ac:chgData name="Катерина Казакова" userId="c64fa90de03f6899" providerId="LiveId" clId="{E37717AC-7305-4F83-943F-CF2BCA8432B3}" dt="2023-11-02T12:26:14.082" v="2949"/>
          <ac:spMkLst>
            <pc:docMk/>
            <pc:sldMk cId="77598406" sldId="284"/>
            <ac:spMk id="5" creationId="{027587BD-4B4D-5525-F708-6B72DE8B17FB}"/>
          </ac:spMkLst>
        </pc:spChg>
        <pc:spChg chg="mod">
          <ac:chgData name="Катерина Казакова" userId="c64fa90de03f6899" providerId="LiveId" clId="{E37717AC-7305-4F83-943F-CF2BCA8432B3}" dt="2023-10-30T10:16:19.690" v="2633" actId="14100"/>
          <ac:spMkLst>
            <pc:docMk/>
            <pc:sldMk cId="77598406" sldId="284"/>
            <ac:spMk id="8" creationId="{56FD8792-261E-15A9-BFFE-89A4920159C0}"/>
          </ac:spMkLst>
        </pc:spChg>
        <pc:spChg chg="del">
          <ac:chgData name="Катерина Казакова" userId="c64fa90de03f6899" providerId="LiveId" clId="{E37717AC-7305-4F83-943F-CF2BCA8432B3}" dt="2023-11-02T12:26:13.825" v="2948" actId="478"/>
          <ac:spMkLst>
            <pc:docMk/>
            <pc:sldMk cId="77598406" sldId="284"/>
            <ac:spMk id="16" creationId="{9EF317A6-68D8-A2E6-7428-3B36F0CFF577}"/>
          </ac:spMkLst>
        </pc:spChg>
        <pc:spChg chg="del">
          <ac:chgData name="Катерина Казакова" userId="c64fa90de03f6899" providerId="LiveId" clId="{E37717AC-7305-4F83-943F-CF2BCA8432B3}" dt="2023-10-19T12:29:11.134" v="1480" actId="478"/>
          <ac:spMkLst>
            <pc:docMk/>
            <pc:sldMk cId="77598406" sldId="284"/>
            <ac:spMk id="41" creationId="{24CDAE8C-8292-6C4F-9C85-D88E28130072}"/>
          </ac:spMkLst>
        </pc:spChg>
        <pc:spChg chg="del">
          <ac:chgData name="Катерина Казакова" userId="c64fa90de03f6899" providerId="LiveId" clId="{E37717AC-7305-4F83-943F-CF2BCA8432B3}" dt="2023-10-30T10:32:47.298" v="2676" actId="478"/>
          <ac:spMkLst>
            <pc:docMk/>
            <pc:sldMk cId="77598406" sldId="284"/>
            <ac:spMk id="42" creationId="{F64611D0-D10D-EBBF-1F23-6837481FF9CD}"/>
          </ac:spMkLst>
        </pc:spChg>
      </pc:sldChg>
      <pc:sldChg chg="addSp delSp modSp mod">
        <pc:chgData name="Катерина Казакова" userId="c64fa90de03f6899" providerId="LiveId" clId="{E37717AC-7305-4F83-943F-CF2BCA8432B3}" dt="2023-11-02T12:26:17.897" v="2951"/>
        <pc:sldMkLst>
          <pc:docMk/>
          <pc:sldMk cId="1986862316" sldId="285"/>
        </pc:sldMkLst>
        <pc:spChg chg="add mod">
          <ac:chgData name="Катерина Казакова" userId="c64fa90de03f6899" providerId="LiveId" clId="{E37717AC-7305-4F83-943F-CF2BCA8432B3}" dt="2023-10-19T12:29:16.034" v="1483"/>
          <ac:spMkLst>
            <pc:docMk/>
            <pc:sldMk cId="1986862316" sldId="285"/>
            <ac:spMk id="8" creationId="{DBC6478E-6F21-6129-8DE0-F269F07008BD}"/>
          </ac:spMkLst>
        </pc:spChg>
        <pc:spChg chg="add mod">
          <ac:chgData name="Катерина Казакова" userId="c64fa90de03f6899" providerId="LiveId" clId="{E37717AC-7305-4F83-943F-CF2BCA8432B3}" dt="2023-10-30T10:33:01.586" v="2684" actId="14100"/>
          <ac:spMkLst>
            <pc:docMk/>
            <pc:sldMk cId="1986862316" sldId="285"/>
            <ac:spMk id="11" creationId="{5A40477E-711B-3CAF-A038-002719542FF3}"/>
          </ac:spMkLst>
        </pc:spChg>
        <pc:spChg chg="add mod">
          <ac:chgData name="Катерина Казакова" userId="c64fa90de03f6899" providerId="LiveId" clId="{E37717AC-7305-4F83-943F-CF2BCA8432B3}" dt="2023-11-02T12:26:17.897" v="2951"/>
          <ac:spMkLst>
            <pc:docMk/>
            <pc:sldMk cId="1986862316" sldId="285"/>
            <ac:spMk id="13" creationId="{3E707C57-19BB-74F9-633E-A7CCFC2087D9}"/>
          </ac:spMkLst>
        </pc:spChg>
        <pc:spChg chg="del">
          <ac:chgData name="Катерина Казакова" userId="c64fa90de03f6899" providerId="LiveId" clId="{E37717AC-7305-4F83-943F-CF2BCA8432B3}" dt="2023-11-02T12:26:17.663" v="2950" actId="478"/>
          <ac:spMkLst>
            <pc:docMk/>
            <pc:sldMk cId="1986862316" sldId="285"/>
            <ac:spMk id="19" creationId="{BB150D73-D52E-4250-3247-69296A64A45D}"/>
          </ac:spMkLst>
        </pc:spChg>
        <pc:spChg chg="del">
          <ac:chgData name="Катерина Казакова" userId="c64fa90de03f6899" providerId="LiveId" clId="{E37717AC-7305-4F83-943F-CF2BCA8432B3}" dt="2023-10-19T12:29:15.823" v="1482" actId="478"/>
          <ac:spMkLst>
            <pc:docMk/>
            <pc:sldMk cId="1986862316" sldId="285"/>
            <ac:spMk id="41" creationId="{24CDAE8C-8292-6C4F-9C85-D88E28130072}"/>
          </ac:spMkLst>
        </pc:spChg>
        <pc:spChg chg="del">
          <ac:chgData name="Катерина Казакова" userId="c64fa90de03f6899" providerId="LiveId" clId="{E37717AC-7305-4F83-943F-CF2BCA8432B3}" dt="2023-10-30T10:32:53.796" v="2680" actId="478"/>
          <ac:spMkLst>
            <pc:docMk/>
            <pc:sldMk cId="1986862316" sldId="285"/>
            <ac:spMk id="42" creationId="{F64611D0-D10D-EBBF-1F23-6837481FF9CD}"/>
          </ac:spMkLst>
        </pc:spChg>
      </pc:sldChg>
      <pc:sldChg chg="addSp delSp modSp mod">
        <pc:chgData name="Катерина Казакова" userId="c64fa90de03f6899" providerId="LiveId" clId="{E37717AC-7305-4F83-943F-CF2BCA8432B3}" dt="2023-11-02T12:26:21.312" v="2953"/>
        <pc:sldMkLst>
          <pc:docMk/>
          <pc:sldMk cId="3946861472" sldId="286"/>
        </pc:sldMkLst>
        <pc:spChg chg="del">
          <ac:chgData name="Катерина Казакова" userId="c64fa90de03f6899" providerId="LiveId" clId="{E37717AC-7305-4F83-943F-CF2BCA8432B3}" dt="2023-11-02T12:26:21.125" v="2952" actId="478"/>
          <ac:spMkLst>
            <pc:docMk/>
            <pc:sldMk cId="3946861472" sldId="286"/>
            <ac:spMk id="2" creationId="{95C7D4DF-37E1-18C8-AA3D-E819387D1AD7}"/>
          </ac:spMkLst>
        </pc:spChg>
        <pc:spChg chg="add mod">
          <ac:chgData name="Катерина Казакова" userId="c64fa90de03f6899" providerId="LiveId" clId="{E37717AC-7305-4F83-943F-CF2BCA8432B3}" dt="2023-10-19T12:29:19.508" v="1485"/>
          <ac:spMkLst>
            <pc:docMk/>
            <pc:sldMk cId="3946861472" sldId="286"/>
            <ac:spMk id="3" creationId="{450A1196-89FE-C385-AAFE-4CCF22F60638}"/>
          </ac:spMkLst>
        </pc:spChg>
        <pc:spChg chg="add mod">
          <ac:chgData name="Катерина Казакова" userId="c64fa90de03f6899" providerId="LiveId" clId="{E37717AC-7305-4F83-943F-CF2BCA8432B3}" dt="2023-10-30T10:33:08.449" v="2688" actId="20577"/>
          <ac:spMkLst>
            <pc:docMk/>
            <pc:sldMk cId="3946861472" sldId="286"/>
            <ac:spMk id="4" creationId="{E96A75A7-E076-110A-41CE-E46FB123F3F3}"/>
          </ac:spMkLst>
        </pc:spChg>
        <pc:spChg chg="add mod">
          <ac:chgData name="Катерина Казакова" userId="c64fa90de03f6899" providerId="LiveId" clId="{E37717AC-7305-4F83-943F-CF2BCA8432B3}" dt="2023-11-02T12:26:21.312" v="2953"/>
          <ac:spMkLst>
            <pc:docMk/>
            <pc:sldMk cId="3946861472" sldId="286"/>
            <ac:spMk id="5" creationId="{CE856126-194E-2369-8CDE-1B8C29D5F742}"/>
          </ac:spMkLst>
        </pc:spChg>
        <pc:spChg chg="mod">
          <ac:chgData name="Катерина Казакова" userId="c64fa90de03f6899" providerId="LiveId" clId="{E37717AC-7305-4F83-943F-CF2BCA8432B3}" dt="2023-10-30T13:33:41.529" v="2899" actId="20577"/>
          <ac:spMkLst>
            <pc:docMk/>
            <pc:sldMk cId="3946861472" sldId="286"/>
            <ac:spMk id="19" creationId="{A7318A2E-5ADD-A70E-52E2-7360DC2C5FD2}"/>
          </ac:spMkLst>
        </pc:spChg>
        <pc:spChg chg="del">
          <ac:chgData name="Катерина Казакова" userId="c64fa90de03f6899" providerId="LiveId" clId="{E37717AC-7305-4F83-943F-CF2BCA8432B3}" dt="2023-10-19T12:29:19.322" v="1484" actId="478"/>
          <ac:spMkLst>
            <pc:docMk/>
            <pc:sldMk cId="3946861472" sldId="286"/>
            <ac:spMk id="41" creationId="{24CDAE8C-8292-6C4F-9C85-D88E28130072}"/>
          </ac:spMkLst>
        </pc:spChg>
        <pc:spChg chg="del">
          <ac:chgData name="Катерина Казакова" userId="c64fa90de03f6899" providerId="LiveId" clId="{E37717AC-7305-4F83-943F-CF2BCA8432B3}" dt="2023-10-30T10:33:06.360" v="2685" actId="478"/>
          <ac:spMkLst>
            <pc:docMk/>
            <pc:sldMk cId="3946861472" sldId="286"/>
            <ac:spMk id="42" creationId="{F64611D0-D10D-EBBF-1F23-6837481FF9CD}"/>
          </ac:spMkLst>
        </pc:spChg>
      </pc:sldChg>
      <pc:sldChg chg="addSp delSp modSp mod">
        <pc:chgData name="Катерина Казакова" userId="c64fa90de03f6899" providerId="LiveId" clId="{E37717AC-7305-4F83-943F-CF2BCA8432B3}" dt="2023-11-02T12:26:25.903" v="2955"/>
        <pc:sldMkLst>
          <pc:docMk/>
          <pc:sldMk cId="3294139831" sldId="287"/>
        </pc:sldMkLst>
        <pc:spChg chg="del">
          <ac:chgData name="Катерина Казакова" userId="c64fa90de03f6899" providerId="LiveId" clId="{E37717AC-7305-4F83-943F-CF2BCA8432B3}" dt="2023-11-02T12:26:25.730" v="2954" actId="478"/>
          <ac:spMkLst>
            <pc:docMk/>
            <pc:sldMk cId="3294139831" sldId="287"/>
            <ac:spMk id="2" creationId="{EB4074B0-BF85-8BC4-21C9-A1366135941B}"/>
          </ac:spMkLst>
        </pc:spChg>
        <pc:spChg chg="add mod">
          <ac:chgData name="Катерина Казакова" userId="c64fa90de03f6899" providerId="LiveId" clId="{E37717AC-7305-4F83-943F-CF2BCA8432B3}" dt="2023-10-19T12:29:22.999" v="1487"/>
          <ac:spMkLst>
            <pc:docMk/>
            <pc:sldMk cId="3294139831" sldId="287"/>
            <ac:spMk id="3" creationId="{64C6BA3C-E094-FDC7-3CAB-298F6704C253}"/>
          </ac:spMkLst>
        </pc:spChg>
        <pc:spChg chg="add del mod">
          <ac:chgData name="Катерина Казакова" userId="c64fa90de03f6899" providerId="LiveId" clId="{E37717AC-7305-4F83-943F-CF2BCA8432B3}" dt="2023-10-30T10:33:13.682" v="2690"/>
          <ac:spMkLst>
            <pc:docMk/>
            <pc:sldMk cId="3294139831" sldId="287"/>
            <ac:spMk id="4" creationId="{DD9EE0B7-6CE7-1F31-5158-58E063453F90}"/>
          </ac:spMkLst>
        </pc:spChg>
        <pc:spChg chg="add mod">
          <ac:chgData name="Катерина Казакова" userId="c64fa90de03f6899" providerId="LiveId" clId="{E37717AC-7305-4F83-943F-CF2BCA8432B3}" dt="2023-11-02T12:26:25.903" v="2955"/>
          <ac:spMkLst>
            <pc:docMk/>
            <pc:sldMk cId="3294139831" sldId="287"/>
            <ac:spMk id="4" creationId="{FD403DBD-B04E-005A-2487-3110B9121F5F}"/>
          </ac:spMkLst>
        </pc:spChg>
        <pc:spChg chg="add mod">
          <ac:chgData name="Катерина Казакова" userId="c64fa90de03f6899" providerId="LiveId" clId="{E37717AC-7305-4F83-943F-CF2BCA8432B3}" dt="2023-10-30T10:33:18.480" v="2694" actId="20577"/>
          <ac:spMkLst>
            <pc:docMk/>
            <pc:sldMk cId="3294139831" sldId="287"/>
            <ac:spMk id="6" creationId="{073D2231-8564-4203-F44B-B1AA054BB6FE}"/>
          </ac:spMkLst>
        </pc:spChg>
        <pc:spChg chg="del">
          <ac:chgData name="Катерина Казакова" userId="c64fa90de03f6899" providerId="LiveId" clId="{E37717AC-7305-4F83-943F-CF2BCA8432B3}" dt="2023-10-19T12:29:22.748" v="1486" actId="478"/>
          <ac:spMkLst>
            <pc:docMk/>
            <pc:sldMk cId="3294139831" sldId="287"/>
            <ac:spMk id="41" creationId="{24CDAE8C-8292-6C4F-9C85-D88E28130072}"/>
          </ac:spMkLst>
        </pc:spChg>
        <pc:spChg chg="del">
          <ac:chgData name="Катерина Казакова" userId="c64fa90de03f6899" providerId="LiveId" clId="{E37717AC-7305-4F83-943F-CF2BCA8432B3}" dt="2023-10-30T10:33:15.461" v="2691" actId="478"/>
          <ac:spMkLst>
            <pc:docMk/>
            <pc:sldMk cId="3294139831" sldId="287"/>
            <ac:spMk id="42" creationId="{F64611D0-D10D-EBBF-1F23-6837481FF9CD}"/>
          </ac:spMkLst>
        </pc:spChg>
      </pc:sldChg>
      <pc:sldChg chg="addSp delSp modSp mod">
        <pc:chgData name="Катерина Казакова" userId="c64fa90de03f6899" providerId="LiveId" clId="{E37717AC-7305-4F83-943F-CF2BCA8432B3}" dt="2023-11-02T12:26:30.141" v="2957"/>
        <pc:sldMkLst>
          <pc:docMk/>
          <pc:sldMk cId="251376106" sldId="288"/>
        </pc:sldMkLst>
        <pc:spChg chg="del">
          <ac:chgData name="Катерина Казакова" userId="c64fa90de03f6899" providerId="LiveId" clId="{E37717AC-7305-4F83-943F-CF2BCA8432B3}" dt="2023-11-02T12:26:29.938" v="2956" actId="478"/>
          <ac:spMkLst>
            <pc:docMk/>
            <pc:sldMk cId="251376106" sldId="288"/>
            <ac:spMk id="2" creationId="{EB4074B0-BF85-8BC4-21C9-A1366135941B}"/>
          </ac:spMkLst>
        </pc:spChg>
        <pc:spChg chg="add mod">
          <ac:chgData name="Катерина Казакова" userId="c64fa90de03f6899" providerId="LiveId" clId="{E37717AC-7305-4F83-943F-CF2BCA8432B3}" dt="2023-10-19T12:29:26.661" v="1489"/>
          <ac:spMkLst>
            <pc:docMk/>
            <pc:sldMk cId="251376106" sldId="288"/>
            <ac:spMk id="3" creationId="{A89AE31B-34E2-B83D-2FED-D4D3EA6CD6D1}"/>
          </ac:spMkLst>
        </pc:spChg>
        <pc:spChg chg="mod">
          <ac:chgData name="Катерина Казакова" userId="c64fa90de03f6899" providerId="LiveId" clId="{E37717AC-7305-4F83-943F-CF2BCA8432B3}" dt="2023-10-30T12:12:32.549" v="2829" actId="115"/>
          <ac:spMkLst>
            <pc:docMk/>
            <pc:sldMk cId="251376106" sldId="288"/>
            <ac:spMk id="4" creationId="{0DE73F47-6AA2-7ACC-590A-F2D69D8F1E16}"/>
          </ac:spMkLst>
        </pc:spChg>
        <pc:spChg chg="add mod">
          <ac:chgData name="Катерина Казакова" userId="c64fa90de03f6899" providerId="LiveId" clId="{E37717AC-7305-4F83-943F-CF2BCA8432B3}" dt="2023-10-30T10:33:27.667" v="2698" actId="20577"/>
          <ac:spMkLst>
            <pc:docMk/>
            <pc:sldMk cId="251376106" sldId="288"/>
            <ac:spMk id="5" creationId="{CBF963FC-A65E-7F31-D2A9-B3E0541BEB30}"/>
          </ac:spMkLst>
        </pc:spChg>
        <pc:spChg chg="add mod">
          <ac:chgData name="Катерина Казакова" userId="c64fa90de03f6899" providerId="LiveId" clId="{E37717AC-7305-4F83-943F-CF2BCA8432B3}" dt="2023-11-02T12:26:30.141" v="2957"/>
          <ac:spMkLst>
            <pc:docMk/>
            <pc:sldMk cId="251376106" sldId="288"/>
            <ac:spMk id="6" creationId="{BA50D8CA-E557-DF05-A8DA-7BC9C0632156}"/>
          </ac:spMkLst>
        </pc:spChg>
        <pc:spChg chg="del">
          <ac:chgData name="Катерина Казакова" userId="c64fa90de03f6899" providerId="LiveId" clId="{E37717AC-7305-4F83-943F-CF2BCA8432B3}" dt="2023-10-19T12:29:26.475" v="1488" actId="478"/>
          <ac:spMkLst>
            <pc:docMk/>
            <pc:sldMk cId="251376106" sldId="288"/>
            <ac:spMk id="41" creationId="{24CDAE8C-8292-6C4F-9C85-D88E28130072}"/>
          </ac:spMkLst>
        </pc:spChg>
        <pc:spChg chg="del">
          <ac:chgData name="Катерина Казакова" userId="c64fa90de03f6899" providerId="LiveId" clId="{E37717AC-7305-4F83-943F-CF2BCA8432B3}" dt="2023-10-30T10:33:23.007" v="2695" actId="478"/>
          <ac:spMkLst>
            <pc:docMk/>
            <pc:sldMk cId="251376106" sldId="288"/>
            <ac:spMk id="42" creationId="{F64611D0-D10D-EBBF-1F23-6837481FF9CD}"/>
          </ac:spMkLst>
        </pc:spChg>
      </pc:sldChg>
      <pc:sldChg chg="addSp delSp modSp mod">
        <pc:chgData name="Катерина Казакова" userId="c64fa90de03f6899" providerId="LiveId" clId="{E37717AC-7305-4F83-943F-CF2BCA8432B3}" dt="2023-11-02T12:26:33.114" v="2959"/>
        <pc:sldMkLst>
          <pc:docMk/>
          <pc:sldMk cId="3948868928" sldId="289"/>
        </pc:sldMkLst>
        <pc:spChg chg="del">
          <ac:chgData name="Катерина Казакова" userId="c64fa90de03f6899" providerId="LiveId" clId="{E37717AC-7305-4F83-943F-CF2BCA8432B3}" dt="2023-11-02T12:26:32.947" v="2958" actId="478"/>
          <ac:spMkLst>
            <pc:docMk/>
            <pc:sldMk cId="3948868928" sldId="289"/>
            <ac:spMk id="2" creationId="{EB4074B0-BF85-8BC4-21C9-A1366135941B}"/>
          </ac:spMkLst>
        </pc:spChg>
        <pc:spChg chg="add mod">
          <ac:chgData name="Катерина Казакова" userId="c64fa90de03f6899" providerId="LiveId" clId="{E37717AC-7305-4F83-943F-CF2BCA8432B3}" dt="2023-10-19T12:29:30.348" v="1491"/>
          <ac:spMkLst>
            <pc:docMk/>
            <pc:sldMk cId="3948868928" sldId="289"/>
            <ac:spMk id="3" creationId="{CEB524DE-00FE-240B-ED55-6EA850A4E86E}"/>
          </ac:spMkLst>
        </pc:spChg>
        <pc:spChg chg="add mod">
          <ac:chgData name="Катерина Казакова" userId="c64fa90de03f6899" providerId="LiveId" clId="{E37717AC-7305-4F83-943F-CF2BCA8432B3}" dt="2023-10-30T10:33:36.974" v="2703" actId="14100"/>
          <ac:spMkLst>
            <pc:docMk/>
            <pc:sldMk cId="3948868928" sldId="289"/>
            <ac:spMk id="4" creationId="{1C1DC4FB-C730-2307-3BA9-8CEFA4243735}"/>
          </ac:spMkLst>
        </pc:spChg>
        <pc:spChg chg="add mod">
          <ac:chgData name="Катерина Казакова" userId="c64fa90de03f6899" providerId="LiveId" clId="{E37717AC-7305-4F83-943F-CF2BCA8432B3}" dt="2023-11-02T12:26:33.114" v="2959"/>
          <ac:spMkLst>
            <pc:docMk/>
            <pc:sldMk cId="3948868928" sldId="289"/>
            <ac:spMk id="5" creationId="{656538ED-0835-C18C-A5E8-75392E37A274}"/>
          </ac:spMkLst>
        </pc:spChg>
        <pc:spChg chg="mod">
          <ac:chgData name="Катерина Казакова" userId="c64fa90de03f6899" providerId="LiveId" clId="{E37717AC-7305-4F83-943F-CF2BCA8432B3}" dt="2023-10-30T10:20:33.122" v="2635" actId="255"/>
          <ac:spMkLst>
            <pc:docMk/>
            <pc:sldMk cId="3948868928" sldId="289"/>
            <ac:spMk id="20" creationId="{E0622869-E412-C791-D750-761C2602FBEB}"/>
          </ac:spMkLst>
        </pc:spChg>
        <pc:spChg chg="del">
          <ac:chgData name="Катерина Казакова" userId="c64fa90de03f6899" providerId="LiveId" clId="{E37717AC-7305-4F83-943F-CF2BCA8432B3}" dt="2023-10-19T12:29:30.188" v="1490" actId="478"/>
          <ac:spMkLst>
            <pc:docMk/>
            <pc:sldMk cId="3948868928" sldId="289"/>
            <ac:spMk id="41" creationId="{24CDAE8C-8292-6C4F-9C85-D88E28130072}"/>
          </ac:spMkLst>
        </pc:spChg>
        <pc:spChg chg="del">
          <ac:chgData name="Катерина Казакова" userId="c64fa90de03f6899" providerId="LiveId" clId="{E37717AC-7305-4F83-943F-CF2BCA8432B3}" dt="2023-10-30T10:33:30.973" v="2699" actId="478"/>
          <ac:spMkLst>
            <pc:docMk/>
            <pc:sldMk cId="3948868928" sldId="289"/>
            <ac:spMk id="42" creationId="{F64611D0-D10D-EBBF-1F23-6837481FF9CD}"/>
          </ac:spMkLst>
        </pc:spChg>
      </pc:sldChg>
      <pc:sldChg chg="addSp delSp modSp mod">
        <pc:chgData name="Катерина Казакова" userId="c64fa90de03f6899" providerId="LiveId" clId="{E37717AC-7305-4F83-943F-CF2BCA8432B3}" dt="2023-11-02T12:26:36.352" v="2961"/>
        <pc:sldMkLst>
          <pc:docMk/>
          <pc:sldMk cId="3137537702" sldId="290"/>
        </pc:sldMkLst>
        <pc:spChg chg="del">
          <ac:chgData name="Катерина Казакова" userId="c64fa90de03f6899" providerId="LiveId" clId="{E37717AC-7305-4F83-943F-CF2BCA8432B3}" dt="2023-11-02T12:26:36.210" v="2960" actId="478"/>
          <ac:spMkLst>
            <pc:docMk/>
            <pc:sldMk cId="3137537702" sldId="290"/>
            <ac:spMk id="2" creationId="{EB4074B0-BF85-8BC4-21C9-A1366135941B}"/>
          </ac:spMkLst>
        </pc:spChg>
        <pc:spChg chg="add mod">
          <ac:chgData name="Катерина Казакова" userId="c64fa90de03f6899" providerId="LiveId" clId="{E37717AC-7305-4F83-943F-CF2BCA8432B3}" dt="2023-10-19T12:29:34.003" v="1493"/>
          <ac:spMkLst>
            <pc:docMk/>
            <pc:sldMk cId="3137537702" sldId="290"/>
            <ac:spMk id="3" creationId="{40237C6D-4A7B-5171-4688-F8EFF4CC8520}"/>
          </ac:spMkLst>
        </pc:spChg>
        <pc:spChg chg="add mod">
          <ac:chgData name="Катерина Казакова" userId="c64fa90de03f6899" providerId="LiveId" clId="{E37717AC-7305-4F83-943F-CF2BCA8432B3}" dt="2023-10-30T10:33:52.835" v="2711" actId="20577"/>
          <ac:spMkLst>
            <pc:docMk/>
            <pc:sldMk cId="3137537702" sldId="290"/>
            <ac:spMk id="7" creationId="{A8E72494-4645-D98B-816E-F230AF0E39AA}"/>
          </ac:spMkLst>
        </pc:spChg>
        <pc:spChg chg="mod">
          <ac:chgData name="Катерина Казакова" userId="c64fa90de03f6899" providerId="LiveId" clId="{E37717AC-7305-4F83-943F-CF2BCA8432B3}" dt="2023-10-30T12:23:34.598" v="2830" actId="1076"/>
          <ac:spMkLst>
            <pc:docMk/>
            <pc:sldMk cId="3137537702" sldId="290"/>
            <ac:spMk id="8" creationId="{686A698D-C5B4-6B20-5D49-3D21D9A1EC35}"/>
          </ac:spMkLst>
        </pc:spChg>
        <pc:spChg chg="add mod">
          <ac:chgData name="Катерина Казакова" userId="c64fa90de03f6899" providerId="LiveId" clId="{E37717AC-7305-4F83-943F-CF2BCA8432B3}" dt="2023-11-02T12:26:36.352" v="2961"/>
          <ac:spMkLst>
            <pc:docMk/>
            <pc:sldMk cId="3137537702" sldId="290"/>
            <ac:spMk id="12" creationId="{80524672-4FC2-EC9F-FE84-D65F354787AC}"/>
          </ac:spMkLst>
        </pc:spChg>
        <pc:spChg chg="add del mod">
          <ac:chgData name="Катерина Казакова" userId="c64fa90de03f6899" providerId="LiveId" clId="{E37717AC-7305-4F83-943F-CF2BCA8432B3}" dt="2023-10-30T12:34:57.637" v="2844" actId="478"/>
          <ac:spMkLst>
            <pc:docMk/>
            <pc:sldMk cId="3137537702" sldId="290"/>
            <ac:spMk id="17" creationId="{E4FB677A-D8EE-2172-E09F-7E1FDD24103B}"/>
          </ac:spMkLst>
        </pc:spChg>
        <pc:spChg chg="mod">
          <ac:chgData name="Катерина Казакова" userId="c64fa90de03f6899" providerId="LiveId" clId="{E37717AC-7305-4F83-943F-CF2BCA8432B3}" dt="2023-10-30T10:39:22.141" v="2785" actId="1076"/>
          <ac:spMkLst>
            <pc:docMk/>
            <pc:sldMk cId="3137537702" sldId="290"/>
            <ac:spMk id="31" creationId="{7600DB41-88CE-4330-7F65-F9065DD30BF9}"/>
          </ac:spMkLst>
        </pc:spChg>
        <pc:spChg chg="mod">
          <ac:chgData name="Катерина Казакова" userId="c64fa90de03f6899" providerId="LiveId" clId="{E37717AC-7305-4F83-943F-CF2BCA8432B3}" dt="2023-10-30T10:39:22.141" v="2785" actId="1076"/>
          <ac:spMkLst>
            <pc:docMk/>
            <pc:sldMk cId="3137537702" sldId="290"/>
            <ac:spMk id="33" creationId="{12E6F91A-59BC-8389-491B-8C0BEA9A62A7}"/>
          </ac:spMkLst>
        </pc:spChg>
        <pc:spChg chg="del">
          <ac:chgData name="Катерина Казакова" userId="c64fa90de03f6899" providerId="LiveId" clId="{E37717AC-7305-4F83-943F-CF2BCA8432B3}" dt="2023-10-19T12:29:33.807" v="1492" actId="478"/>
          <ac:spMkLst>
            <pc:docMk/>
            <pc:sldMk cId="3137537702" sldId="290"/>
            <ac:spMk id="41" creationId="{24CDAE8C-8292-6C4F-9C85-D88E28130072}"/>
          </ac:spMkLst>
        </pc:spChg>
        <pc:spChg chg="del">
          <ac:chgData name="Катерина Казакова" userId="c64fa90de03f6899" providerId="LiveId" clId="{E37717AC-7305-4F83-943F-CF2BCA8432B3}" dt="2023-10-30T10:33:41.847" v="2704" actId="478"/>
          <ac:spMkLst>
            <pc:docMk/>
            <pc:sldMk cId="3137537702" sldId="290"/>
            <ac:spMk id="42" creationId="{F64611D0-D10D-EBBF-1F23-6837481FF9CD}"/>
          </ac:spMkLst>
        </pc:spChg>
        <pc:picChg chg="add del">
          <ac:chgData name="Катерина Казакова" userId="c64fa90de03f6899" providerId="LiveId" clId="{E37717AC-7305-4F83-943F-CF2BCA8432B3}" dt="2023-10-30T12:34:23.553" v="2839" actId="22"/>
          <ac:picMkLst>
            <pc:docMk/>
            <pc:sldMk cId="3137537702" sldId="290"/>
            <ac:picMk id="13" creationId="{4B9192BD-B19D-31DA-166C-E011A0DF2080}"/>
          </ac:picMkLst>
        </pc:picChg>
      </pc:sldChg>
      <pc:sldChg chg="addSp delSp modSp mod">
        <pc:chgData name="Катерина Казакова" userId="c64fa90de03f6899" providerId="LiveId" clId="{E37717AC-7305-4F83-943F-CF2BCA8432B3}" dt="2023-11-02T12:26:40.349" v="2963"/>
        <pc:sldMkLst>
          <pc:docMk/>
          <pc:sldMk cId="2519986895" sldId="291"/>
        </pc:sldMkLst>
        <pc:spChg chg="del">
          <ac:chgData name="Катерина Казакова" userId="c64fa90de03f6899" providerId="LiveId" clId="{E37717AC-7305-4F83-943F-CF2BCA8432B3}" dt="2023-11-02T12:26:40.174" v="2962" actId="478"/>
          <ac:spMkLst>
            <pc:docMk/>
            <pc:sldMk cId="2519986895" sldId="291"/>
            <ac:spMk id="2" creationId="{EB4074B0-BF85-8BC4-21C9-A1366135941B}"/>
          </ac:spMkLst>
        </pc:spChg>
        <pc:spChg chg="add mod">
          <ac:chgData name="Катерина Казакова" userId="c64fa90de03f6899" providerId="LiveId" clId="{E37717AC-7305-4F83-943F-CF2BCA8432B3}" dt="2023-10-30T10:34:05.687" v="2715" actId="14100"/>
          <ac:spMkLst>
            <pc:docMk/>
            <pc:sldMk cId="2519986895" sldId="291"/>
            <ac:spMk id="3" creationId="{A49E8455-9646-37DC-C0AF-AE9E5DACFA59}"/>
          </ac:spMkLst>
        </pc:spChg>
        <pc:spChg chg="add mod">
          <ac:chgData name="Катерина Казакова" userId="c64fa90de03f6899" providerId="LiveId" clId="{E37717AC-7305-4F83-943F-CF2BCA8432B3}" dt="2023-10-19T10:20:28.584" v="154" actId="207"/>
          <ac:spMkLst>
            <pc:docMk/>
            <pc:sldMk cId="2519986895" sldId="291"/>
            <ac:spMk id="4" creationId="{02D835D6-18E9-A00D-16CB-3D8D254EEAB6}"/>
          </ac:spMkLst>
        </pc:spChg>
        <pc:spChg chg="add mod">
          <ac:chgData name="Катерина Казакова" userId="c64fa90de03f6899" providerId="LiveId" clId="{E37717AC-7305-4F83-943F-CF2BCA8432B3}" dt="2023-10-19T10:20:21.292" v="153" actId="1076"/>
          <ac:spMkLst>
            <pc:docMk/>
            <pc:sldMk cId="2519986895" sldId="291"/>
            <ac:spMk id="5" creationId="{05C00118-ADE3-D7F3-2C04-E9D93E509095}"/>
          </ac:spMkLst>
        </pc:spChg>
        <pc:spChg chg="add del mod">
          <ac:chgData name="Катерина Казакова" userId="c64fa90de03f6899" providerId="LiveId" clId="{E37717AC-7305-4F83-943F-CF2BCA8432B3}" dt="2023-10-19T10:20:38.564" v="156"/>
          <ac:spMkLst>
            <pc:docMk/>
            <pc:sldMk cId="2519986895" sldId="291"/>
            <ac:spMk id="6" creationId="{BCB58F0D-4151-3FBD-A9AF-5F616BE68FD2}"/>
          </ac:spMkLst>
        </pc:spChg>
        <pc:spChg chg="add mod">
          <ac:chgData name="Катерина Казакова" userId="c64fa90de03f6899" providerId="LiveId" clId="{E37717AC-7305-4F83-943F-CF2BCA8432B3}" dt="2023-11-02T12:26:40.349" v="2963"/>
          <ac:spMkLst>
            <pc:docMk/>
            <pc:sldMk cId="2519986895" sldId="291"/>
            <ac:spMk id="6" creationId="{D94201B9-EAD7-2031-87C9-FDA3C1F387E6}"/>
          </ac:spMkLst>
        </pc:spChg>
        <pc:spChg chg="add mod">
          <ac:chgData name="Катерина Казакова" userId="c64fa90de03f6899" providerId="LiveId" clId="{E37717AC-7305-4F83-943F-CF2BCA8432B3}" dt="2023-10-19T10:22:00.799" v="223" actId="1076"/>
          <ac:spMkLst>
            <pc:docMk/>
            <pc:sldMk cId="2519986895" sldId="291"/>
            <ac:spMk id="7" creationId="{6D57B0C5-30E8-7DD7-5548-B1EBE9E776AB}"/>
          </ac:spMkLst>
        </pc:spChg>
        <pc:spChg chg="add mod">
          <ac:chgData name="Катерина Казакова" userId="c64fa90de03f6899" providerId="LiveId" clId="{E37717AC-7305-4F83-943F-CF2BCA8432B3}" dt="2023-10-19T10:22:02.851" v="224" actId="1076"/>
          <ac:spMkLst>
            <pc:docMk/>
            <pc:sldMk cId="2519986895" sldId="291"/>
            <ac:spMk id="11" creationId="{E50581E5-7F8F-65CA-5ED3-D867F5CAA866}"/>
          </ac:spMkLst>
        </pc:spChg>
        <pc:spChg chg="add mod">
          <ac:chgData name="Катерина Казакова" userId="c64fa90de03f6899" providerId="LiveId" clId="{E37717AC-7305-4F83-943F-CF2BCA8432B3}" dt="2023-10-30T12:30:11.880" v="2837" actId="20577"/>
          <ac:spMkLst>
            <pc:docMk/>
            <pc:sldMk cId="2519986895" sldId="291"/>
            <ac:spMk id="13" creationId="{4E0F9D13-91E7-E58D-1CBF-303A6BBA8C75}"/>
          </ac:spMkLst>
        </pc:spChg>
        <pc:spChg chg="add mod">
          <ac:chgData name="Катерина Казакова" userId="c64fa90de03f6899" providerId="LiveId" clId="{E37717AC-7305-4F83-943F-CF2BCA8432B3}" dt="2023-10-19T10:26:36.311" v="529" actId="1076"/>
          <ac:spMkLst>
            <pc:docMk/>
            <pc:sldMk cId="2519986895" sldId="291"/>
            <ac:spMk id="14" creationId="{2942B319-90D4-E7DE-B01A-04003690B638}"/>
          </ac:spMkLst>
        </pc:spChg>
        <pc:spChg chg="add mod">
          <ac:chgData name="Катерина Казакова" userId="c64fa90de03f6899" providerId="LiveId" clId="{E37717AC-7305-4F83-943F-CF2BCA8432B3}" dt="2023-10-30T10:49:41.590" v="2786" actId="207"/>
          <ac:spMkLst>
            <pc:docMk/>
            <pc:sldMk cId="2519986895" sldId="291"/>
            <ac:spMk id="15" creationId="{6D6E3DEE-B2D5-08E9-28B0-8BDFF4DC97E3}"/>
          </ac:spMkLst>
        </pc:spChg>
        <pc:spChg chg="add mod">
          <ac:chgData name="Катерина Казакова" userId="c64fa90de03f6899" providerId="LiveId" clId="{E37717AC-7305-4F83-943F-CF2BCA8432B3}" dt="2023-10-19T10:26:40.889" v="530" actId="1076"/>
          <ac:spMkLst>
            <pc:docMk/>
            <pc:sldMk cId="2519986895" sldId="291"/>
            <ac:spMk id="16" creationId="{0282E992-762F-8325-70F7-6F8037910069}"/>
          </ac:spMkLst>
        </pc:spChg>
        <pc:spChg chg="add mod">
          <ac:chgData name="Катерина Казакова" userId="c64fa90de03f6899" providerId="LiveId" clId="{E37717AC-7305-4F83-943F-CF2BCA8432B3}" dt="2023-10-19T10:28:29.772" v="702" actId="14100"/>
          <ac:spMkLst>
            <pc:docMk/>
            <pc:sldMk cId="2519986895" sldId="291"/>
            <ac:spMk id="17" creationId="{8E91CF21-48AF-D70E-035D-550F41136089}"/>
          </ac:spMkLst>
        </pc:spChg>
        <pc:spChg chg="add mod">
          <ac:chgData name="Катерина Казакова" userId="c64fa90de03f6899" providerId="LiveId" clId="{E37717AC-7305-4F83-943F-CF2BCA8432B3}" dt="2023-10-19T10:28:29.772" v="702" actId="14100"/>
          <ac:spMkLst>
            <pc:docMk/>
            <pc:sldMk cId="2519986895" sldId="291"/>
            <ac:spMk id="19" creationId="{E724EA3A-035F-404D-D9DA-A1591AE7B19C}"/>
          </ac:spMkLst>
        </pc:spChg>
        <pc:spChg chg="add mod">
          <ac:chgData name="Катерина Казакова" userId="c64fa90de03f6899" providerId="LiveId" clId="{E37717AC-7305-4F83-943F-CF2BCA8432B3}" dt="2023-10-19T12:29:36.908" v="1495"/>
          <ac:spMkLst>
            <pc:docMk/>
            <pc:sldMk cId="2519986895" sldId="291"/>
            <ac:spMk id="20" creationId="{0B540116-45BB-B4DF-EBBC-C6A9793EE339}"/>
          </ac:spMkLst>
        </pc:spChg>
        <pc:spChg chg="del">
          <ac:chgData name="Катерина Казакова" userId="c64fa90de03f6899" providerId="LiveId" clId="{E37717AC-7305-4F83-943F-CF2BCA8432B3}" dt="2023-10-19T12:29:36.748" v="1494" actId="478"/>
          <ac:spMkLst>
            <pc:docMk/>
            <pc:sldMk cId="2519986895" sldId="291"/>
            <ac:spMk id="41" creationId="{24CDAE8C-8292-6C4F-9C85-D88E28130072}"/>
          </ac:spMkLst>
        </pc:spChg>
        <pc:spChg chg="del">
          <ac:chgData name="Катерина Казакова" userId="c64fa90de03f6899" providerId="LiveId" clId="{E37717AC-7305-4F83-943F-CF2BCA8432B3}" dt="2023-10-30T10:34:00.480" v="2712" actId="478"/>
          <ac:spMkLst>
            <pc:docMk/>
            <pc:sldMk cId="2519986895" sldId="291"/>
            <ac:spMk id="42" creationId="{F64611D0-D10D-EBBF-1F23-6837481FF9CD}"/>
          </ac:spMkLst>
        </pc:spChg>
        <pc:picChg chg="mod">
          <ac:chgData name="Катерина Казакова" userId="c64fa90de03f6899" providerId="LiveId" clId="{E37717AC-7305-4F83-943F-CF2BCA8432B3}" dt="2023-10-30T12:28:03.038" v="2831" actId="1076"/>
          <ac:picMkLst>
            <pc:docMk/>
            <pc:sldMk cId="2519986895" sldId="291"/>
            <ac:picMk id="12" creationId="{7B21230B-1404-7C15-CCC9-BE05CDFA25B8}"/>
          </ac:picMkLst>
        </pc:picChg>
      </pc:sldChg>
      <pc:sldChg chg="addSp delSp modSp mod">
        <pc:chgData name="Катерина Казакова" userId="c64fa90de03f6899" providerId="LiveId" clId="{E37717AC-7305-4F83-943F-CF2BCA8432B3}" dt="2023-11-02T12:26:43.832" v="2965"/>
        <pc:sldMkLst>
          <pc:docMk/>
          <pc:sldMk cId="3269502868" sldId="292"/>
        </pc:sldMkLst>
        <pc:spChg chg="del">
          <ac:chgData name="Катерина Казакова" userId="c64fa90de03f6899" providerId="LiveId" clId="{E37717AC-7305-4F83-943F-CF2BCA8432B3}" dt="2023-11-02T12:26:43.591" v="2964" actId="478"/>
          <ac:spMkLst>
            <pc:docMk/>
            <pc:sldMk cId="3269502868" sldId="292"/>
            <ac:spMk id="2" creationId="{EB4074B0-BF85-8BC4-21C9-A1366135941B}"/>
          </ac:spMkLst>
        </pc:spChg>
        <pc:spChg chg="add mod">
          <ac:chgData name="Катерина Казакова" userId="c64fa90de03f6899" providerId="LiveId" clId="{E37717AC-7305-4F83-943F-CF2BCA8432B3}" dt="2023-10-30T10:34:13.359" v="2719" actId="14100"/>
          <ac:spMkLst>
            <pc:docMk/>
            <pc:sldMk cId="3269502868" sldId="292"/>
            <ac:spMk id="3" creationId="{74570E66-B331-9EFA-9A7A-DD5BDED301C6}"/>
          </ac:spMkLst>
        </pc:spChg>
        <pc:spChg chg="add mod">
          <ac:chgData name="Катерина Казакова" userId="c64fa90de03f6899" providerId="LiveId" clId="{E37717AC-7305-4F83-943F-CF2BCA8432B3}" dt="2023-10-19T12:37:02.344" v="1508" actId="1076"/>
          <ac:spMkLst>
            <pc:docMk/>
            <pc:sldMk cId="3269502868" sldId="292"/>
            <ac:spMk id="4" creationId="{B522F652-2D47-F0CF-7302-1FCE99216BC7}"/>
          </ac:spMkLst>
        </pc:spChg>
        <pc:spChg chg="add mod">
          <ac:chgData name="Катерина Казакова" userId="c64fa90de03f6899" providerId="LiveId" clId="{E37717AC-7305-4F83-943F-CF2BCA8432B3}" dt="2023-11-02T12:26:43.832" v="2965"/>
          <ac:spMkLst>
            <pc:docMk/>
            <pc:sldMk cId="3269502868" sldId="292"/>
            <ac:spMk id="5" creationId="{BA858548-876E-68D3-C78F-F61D5B07808D}"/>
          </ac:spMkLst>
        </pc:spChg>
        <pc:spChg chg="add mod">
          <ac:chgData name="Катерина Казакова" userId="c64fa90de03f6899" providerId="LiveId" clId="{E37717AC-7305-4F83-943F-CF2BCA8432B3}" dt="2023-10-19T12:29:41.885" v="1497"/>
          <ac:spMkLst>
            <pc:docMk/>
            <pc:sldMk cId="3269502868" sldId="292"/>
            <ac:spMk id="11" creationId="{6C8647B7-E9EE-322F-4F69-0BD85CE2BEAD}"/>
          </ac:spMkLst>
        </pc:spChg>
        <pc:spChg chg="del">
          <ac:chgData name="Катерина Казакова" userId="c64fa90de03f6899" providerId="LiveId" clId="{E37717AC-7305-4F83-943F-CF2BCA8432B3}" dt="2023-10-19T12:29:41.715" v="1496" actId="478"/>
          <ac:spMkLst>
            <pc:docMk/>
            <pc:sldMk cId="3269502868" sldId="292"/>
            <ac:spMk id="41" creationId="{24CDAE8C-8292-6C4F-9C85-D88E28130072}"/>
          </ac:spMkLst>
        </pc:spChg>
        <pc:spChg chg="del">
          <ac:chgData name="Катерина Казакова" userId="c64fa90de03f6899" providerId="LiveId" clId="{E37717AC-7305-4F83-943F-CF2BCA8432B3}" dt="2023-10-30T10:34:09.227" v="2716" actId="478"/>
          <ac:spMkLst>
            <pc:docMk/>
            <pc:sldMk cId="3269502868" sldId="292"/>
            <ac:spMk id="42" creationId="{F64611D0-D10D-EBBF-1F23-6837481FF9CD}"/>
          </ac:spMkLst>
        </pc:spChg>
        <pc:picChg chg="add del mod">
          <ac:chgData name="Катерина Казакова" userId="c64fa90de03f6899" providerId="LiveId" clId="{E37717AC-7305-4F83-943F-CF2BCA8432B3}" dt="2023-10-19T10:37:06.819" v="892" actId="478"/>
          <ac:picMkLst>
            <pc:docMk/>
            <pc:sldMk cId="3269502868" sldId="292"/>
            <ac:picMk id="6" creationId="{91DB7C8A-78CB-14BE-649F-254DE79DCA77}"/>
          </ac:picMkLst>
        </pc:picChg>
        <pc:picChg chg="add mod">
          <ac:chgData name="Катерина Казакова" userId="c64fa90de03f6899" providerId="LiveId" clId="{E37717AC-7305-4F83-943F-CF2BCA8432B3}" dt="2023-10-19T10:37:29.539" v="902" actId="1076"/>
          <ac:picMkLst>
            <pc:docMk/>
            <pc:sldMk cId="3269502868" sldId="292"/>
            <ac:picMk id="8" creationId="{54F256CE-4837-5221-51DB-A198C9822CEE}"/>
          </ac:picMkLst>
        </pc:picChg>
      </pc:sldChg>
      <pc:sldChg chg="addSp delSp modSp mod">
        <pc:chgData name="Катерина Казакова" userId="c64fa90de03f6899" providerId="LiveId" clId="{E37717AC-7305-4F83-943F-CF2BCA8432B3}" dt="2023-11-02T12:26:47.930" v="2967"/>
        <pc:sldMkLst>
          <pc:docMk/>
          <pc:sldMk cId="3233906457" sldId="293"/>
        </pc:sldMkLst>
        <pc:spChg chg="del">
          <ac:chgData name="Катерина Казакова" userId="c64fa90de03f6899" providerId="LiveId" clId="{E37717AC-7305-4F83-943F-CF2BCA8432B3}" dt="2023-11-02T12:26:47.741" v="2966" actId="478"/>
          <ac:spMkLst>
            <pc:docMk/>
            <pc:sldMk cId="3233906457" sldId="293"/>
            <ac:spMk id="2" creationId="{EB4074B0-BF85-8BC4-21C9-A1366135941B}"/>
          </ac:spMkLst>
        </pc:spChg>
        <pc:spChg chg="add mod">
          <ac:chgData name="Катерина Казакова" userId="c64fa90de03f6899" providerId="LiveId" clId="{E37717AC-7305-4F83-943F-CF2BCA8432B3}" dt="2023-10-30T10:34:20.582" v="2723" actId="20577"/>
          <ac:spMkLst>
            <pc:docMk/>
            <pc:sldMk cId="3233906457" sldId="293"/>
            <ac:spMk id="3" creationId="{D85BACF8-758A-282C-0435-0CDC55485BB3}"/>
          </ac:spMkLst>
        </pc:spChg>
        <pc:spChg chg="add mod">
          <ac:chgData name="Катерина Казакова" userId="c64fa90de03f6899" providerId="LiveId" clId="{E37717AC-7305-4F83-943F-CF2BCA8432B3}" dt="2023-11-02T12:26:47.930" v="2967"/>
          <ac:spMkLst>
            <pc:docMk/>
            <pc:sldMk cId="3233906457" sldId="293"/>
            <ac:spMk id="4" creationId="{D84D7FF7-59B4-F6AB-8CD0-3A01BEEF3139}"/>
          </ac:spMkLst>
        </pc:spChg>
        <pc:spChg chg="add mod">
          <ac:chgData name="Катерина Казакова" userId="c64fa90de03f6899" providerId="LiveId" clId="{E37717AC-7305-4F83-943F-CF2BCA8432B3}" dt="2023-10-19T10:52:10.302" v="1006" actId="20577"/>
          <ac:spMkLst>
            <pc:docMk/>
            <pc:sldMk cId="3233906457" sldId="293"/>
            <ac:spMk id="6" creationId="{D12CC0D0-8B23-405F-55F4-7E2A2904B72C}"/>
          </ac:spMkLst>
        </pc:spChg>
        <pc:spChg chg="add mod">
          <ac:chgData name="Катерина Казакова" userId="c64fa90de03f6899" providerId="LiveId" clId="{E37717AC-7305-4F83-943F-CF2BCA8432B3}" dt="2023-10-19T10:49:41.757" v="1005" actId="1076"/>
          <ac:spMkLst>
            <pc:docMk/>
            <pc:sldMk cId="3233906457" sldId="293"/>
            <ac:spMk id="7" creationId="{4817577A-D224-90EA-95E8-55D5F1D6113E}"/>
          </ac:spMkLst>
        </pc:spChg>
        <pc:spChg chg="add del mod">
          <ac:chgData name="Катерина Казакова" userId="c64fa90de03f6899" providerId="LiveId" clId="{E37717AC-7305-4F83-943F-CF2BCA8432B3}" dt="2023-10-19T10:48:39.013" v="989" actId="478"/>
          <ac:spMkLst>
            <pc:docMk/>
            <pc:sldMk cId="3233906457" sldId="293"/>
            <ac:spMk id="11" creationId="{A672D31E-FCC0-8D25-2A00-BAC487CF498A}"/>
          </ac:spMkLst>
        </pc:spChg>
        <pc:spChg chg="add del mod">
          <ac:chgData name="Катерина Казакова" userId="c64fa90de03f6899" providerId="LiveId" clId="{E37717AC-7305-4F83-943F-CF2BCA8432B3}" dt="2023-10-19T10:48:39.013" v="989" actId="478"/>
          <ac:spMkLst>
            <pc:docMk/>
            <pc:sldMk cId="3233906457" sldId="293"/>
            <ac:spMk id="12" creationId="{CB39F054-C8D9-4CFF-1F4C-AAD9C6564C05}"/>
          </ac:spMkLst>
        </pc:spChg>
        <pc:spChg chg="add mod">
          <ac:chgData name="Катерина Казакова" userId="c64fa90de03f6899" providerId="LiveId" clId="{E37717AC-7305-4F83-943F-CF2BCA8432B3}" dt="2023-10-19T10:52:20.948" v="1012" actId="1076"/>
          <ac:spMkLst>
            <pc:docMk/>
            <pc:sldMk cId="3233906457" sldId="293"/>
            <ac:spMk id="20" creationId="{C85C6133-D911-5FF9-CB9B-30B2C7F9861D}"/>
          </ac:spMkLst>
        </pc:spChg>
        <pc:spChg chg="add mod">
          <ac:chgData name="Катерина Казакова" userId="c64fa90de03f6899" providerId="LiveId" clId="{E37717AC-7305-4F83-943F-CF2BCA8432B3}" dt="2023-10-19T10:52:28.834" v="1014" actId="1076"/>
          <ac:spMkLst>
            <pc:docMk/>
            <pc:sldMk cId="3233906457" sldId="293"/>
            <ac:spMk id="21" creationId="{DB6038D8-DBCD-A992-8EBF-68F15DAADB24}"/>
          </ac:spMkLst>
        </pc:spChg>
        <pc:spChg chg="add mod">
          <ac:chgData name="Катерина Казакова" userId="c64fa90de03f6899" providerId="LiveId" clId="{E37717AC-7305-4F83-943F-CF2BCA8432B3}" dt="2023-10-19T10:54:08.096" v="1123" actId="1076"/>
          <ac:spMkLst>
            <pc:docMk/>
            <pc:sldMk cId="3233906457" sldId="293"/>
            <ac:spMk id="22" creationId="{77220723-B739-7231-642B-B409E756B456}"/>
          </ac:spMkLst>
        </pc:spChg>
        <pc:spChg chg="add mod">
          <ac:chgData name="Катерина Казакова" userId="c64fa90de03f6899" providerId="LiveId" clId="{E37717AC-7305-4F83-943F-CF2BCA8432B3}" dt="2023-10-19T10:54:08.096" v="1123" actId="1076"/>
          <ac:spMkLst>
            <pc:docMk/>
            <pc:sldMk cId="3233906457" sldId="293"/>
            <ac:spMk id="27" creationId="{9C8AD09C-4F6E-28A3-016F-A27CBC97D855}"/>
          </ac:spMkLst>
        </pc:spChg>
        <pc:spChg chg="add mod">
          <ac:chgData name="Катерина Казакова" userId="c64fa90de03f6899" providerId="LiveId" clId="{E37717AC-7305-4F83-943F-CF2BCA8432B3}" dt="2023-10-30T10:23:35.593" v="2642" actId="20577"/>
          <ac:spMkLst>
            <pc:docMk/>
            <pc:sldMk cId="3233906457" sldId="293"/>
            <ac:spMk id="29" creationId="{D39D1E49-BF18-F30B-B917-E3FBC67516D3}"/>
          </ac:spMkLst>
        </pc:spChg>
        <pc:spChg chg="add mod">
          <ac:chgData name="Катерина Казакова" userId="c64fa90de03f6899" providerId="LiveId" clId="{E37717AC-7305-4F83-943F-CF2BCA8432B3}" dt="2023-10-19T11:01:40.137" v="1191" actId="1076"/>
          <ac:spMkLst>
            <pc:docMk/>
            <pc:sldMk cId="3233906457" sldId="293"/>
            <ac:spMk id="30" creationId="{4D92FC8F-CC66-61B3-72E0-42D67F694F3E}"/>
          </ac:spMkLst>
        </pc:spChg>
        <pc:spChg chg="add mod">
          <ac:chgData name="Катерина Казакова" userId="c64fa90de03f6899" providerId="LiveId" clId="{E37717AC-7305-4F83-943F-CF2BCA8432B3}" dt="2023-10-30T10:23:57.657" v="2649" actId="20577"/>
          <ac:spMkLst>
            <pc:docMk/>
            <pc:sldMk cId="3233906457" sldId="293"/>
            <ac:spMk id="32" creationId="{41EA804B-33FD-B456-3922-A7D4D8A3D8E3}"/>
          </ac:spMkLst>
        </pc:spChg>
        <pc:spChg chg="add mod">
          <ac:chgData name="Катерина Казакова" userId="c64fa90de03f6899" providerId="LiveId" clId="{E37717AC-7305-4F83-943F-CF2BCA8432B3}" dt="2023-10-19T11:01:40.137" v="1191" actId="1076"/>
          <ac:spMkLst>
            <pc:docMk/>
            <pc:sldMk cId="3233906457" sldId="293"/>
            <ac:spMk id="33" creationId="{2ABB77D8-0964-6FD4-A607-A16E1B75091F}"/>
          </ac:spMkLst>
        </pc:spChg>
        <pc:spChg chg="add mod">
          <ac:chgData name="Катерина Казакова" userId="c64fa90de03f6899" providerId="LiveId" clId="{E37717AC-7305-4F83-943F-CF2BCA8432B3}" dt="2023-10-19T11:03:20.689" v="1255" actId="1076"/>
          <ac:spMkLst>
            <pc:docMk/>
            <pc:sldMk cId="3233906457" sldId="293"/>
            <ac:spMk id="34" creationId="{C5B0F589-286D-A88B-73CA-1DEACE44B0E6}"/>
          </ac:spMkLst>
        </pc:spChg>
        <pc:spChg chg="add mod">
          <ac:chgData name="Катерина Казакова" userId="c64fa90de03f6899" providerId="LiveId" clId="{E37717AC-7305-4F83-943F-CF2BCA8432B3}" dt="2023-10-19T11:03:16.177" v="1254" actId="255"/>
          <ac:spMkLst>
            <pc:docMk/>
            <pc:sldMk cId="3233906457" sldId="293"/>
            <ac:spMk id="36" creationId="{488F18FE-0A70-F75A-42FA-8802A3973164}"/>
          </ac:spMkLst>
        </pc:spChg>
        <pc:spChg chg="add mod">
          <ac:chgData name="Катерина Казакова" userId="c64fa90de03f6899" providerId="LiveId" clId="{E37717AC-7305-4F83-943F-CF2BCA8432B3}" dt="2023-10-19T11:02:56.141" v="1251" actId="571"/>
          <ac:spMkLst>
            <pc:docMk/>
            <pc:sldMk cId="3233906457" sldId="293"/>
            <ac:spMk id="37" creationId="{2C4745A6-0C9A-53B9-08C9-379A2D2D5C02}"/>
          </ac:spMkLst>
        </pc:spChg>
        <pc:spChg chg="add mod">
          <ac:chgData name="Катерина Казакова" userId="c64fa90de03f6899" providerId="LiveId" clId="{E37717AC-7305-4F83-943F-CF2BCA8432B3}" dt="2023-10-19T12:29:45.782" v="1499"/>
          <ac:spMkLst>
            <pc:docMk/>
            <pc:sldMk cId="3233906457" sldId="293"/>
            <ac:spMk id="40" creationId="{4BE9A525-3A2A-6F4D-030E-5A90C16DA09F}"/>
          </ac:spMkLst>
        </pc:spChg>
        <pc:spChg chg="del">
          <ac:chgData name="Катерина Казакова" userId="c64fa90de03f6899" providerId="LiveId" clId="{E37717AC-7305-4F83-943F-CF2BCA8432B3}" dt="2023-10-19T12:29:45.575" v="1498" actId="478"/>
          <ac:spMkLst>
            <pc:docMk/>
            <pc:sldMk cId="3233906457" sldId="293"/>
            <ac:spMk id="41" creationId="{24CDAE8C-8292-6C4F-9C85-D88E28130072}"/>
          </ac:spMkLst>
        </pc:spChg>
        <pc:spChg chg="del">
          <ac:chgData name="Катерина Казакова" userId="c64fa90de03f6899" providerId="LiveId" clId="{E37717AC-7305-4F83-943F-CF2BCA8432B3}" dt="2023-10-30T10:34:18.790" v="2720" actId="478"/>
          <ac:spMkLst>
            <pc:docMk/>
            <pc:sldMk cId="3233906457" sldId="293"/>
            <ac:spMk id="42" creationId="{F64611D0-D10D-EBBF-1F23-6837481FF9CD}"/>
          </ac:spMkLst>
        </pc:spChg>
        <pc:picChg chg="add del mod">
          <ac:chgData name="Катерина Казакова" userId="c64fa90de03f6899" providerId="LiveId" clId="{E37717AC-7305-4F83-943F-CF2BCA8432B3}" dt="2023-10-19T10:36:45.759" v="891" actId="22"/>
          <ac:picMkLst>
            <pc:docMk/>
            <pc:sldMk cId="3233906457" sldId="293"/>
            <ac:picMk id="4" creationId="{AD10454F-09BB-24D9-B5F6-D7D2A9E153F4}"/>
          </ac:picMkLst>
        </pc:picChg>
        <pc:picChg chg="add del mod">
          <ac:chgData name="Катерина Казакова" userId="c64fa90de03f6899" providerId="LiveId" clId="{E37717AC-7305-4F83-943F-CF2BCA8432B3}" dt="2023-10-19T10:43:32.642" v="982" actId="22"/>
          <ac:picMkLst>
            <pc:docMk/>
            <pc:sldMk cId="3233906457" sldId="293"/>
            <ac:picMk id="14" creationId="{7EFA104C-7377-5436-C51E-22F98FAC6B73}"/>
          </ac:picMkLst>
        </pc:picChg>
        <pc:picChg chg="add del mod">
          <ac:chgData name="Катерина Казакова" userId="c64fa90de03f6899" providerId="LiveId" clId="{E37717AC-7305-4F83-943F-CF2BCA8432B3}" dt="2023-10-19T10:48:39.013" v="989" actId="478"/>
          <ac:picMkLst>
            <pc:docMk/>
            <pc:sldMk cId="3233906457" sldId="293"/>
            <ac:picMk id="16" creationId="{1F52AED9-9FE6-7791-7345-BF70967F42BD}"/>
          </ac:picMkLst>
        </pc:picChg>
        <pc:picChg chg="add mod">
          <ac:chgData name="Катерина Казакова" userId="c64fa90de03f6899" providerId="LiveId" clId="{E37717AC-7305-4F83-943F-CF2BCA8432B3}" dt="2023-10-30T12:35:39.814" v="2845" actId="14100"/>
          <ac:picMkLst>
            <pc:docMk/>
            <pc:sldMk cId="3233906457" sldId="293"/>
            <ac:picMk id="18" creationId="{787E9341-B295-3D2C-F8F5-B529CBAE0765}"/>
          </ac:picMkLst>
        </pc:picChg>
        <pc:picChg chg="add mod">
          <ac:chgData name="Катерина Казакова" userId="c64fa90de03f6899" providerId="LiveId" clId="{E37717AC-7305-4F83-943F-CF2BCA8432B3}" dt="2023-10-19T10:54:08.096" v="1123" actId="1076"/>
          <ac:picMkLst>
            <pc:docMk/>
            <pc:sldMk cId="3233906457" sldId="293"/>
            <ac:picMk id="24" creationId="{ACD3E1E1-C3B2-DB77-73AD-E4D598B063AA}"/>
          </ac:picMkLst>
        </pc:picChg>
        <pc:picChg chg="add mod">
          <ac:chgData name="Катерина Казакова" userId="c64fa90de03f6899" providerId="LiveId" clId="{E37717AC-7305-4F83-943F-CF2BCA8432B3}" dt="2023-10-19T10:54:08.096" v="1123" actId="1076"/>
          <ac:picMkLst>
            <pc:docMk/>
            <pc:sldMk cId="3233906457" sldId="293"/>
            <ac:picMk id="26" creationId="{2EDA1DF8-348B-C2E7-C235-C4A2F7DFF4FB}"/>
          </ac:picMkLst>
        </pc:picChg>
      </pc:sldChg>
      <pc:sldChg chg="addSp delSp modSp mod">
        <pc:chgData name="Катерина Казакова" userId="c64fa90de03f6899" providerId="LiveId" clId="{E37717AC-7305-4F83-943F-CF2BCA8432B3}" dt="2023-11-02T12:26:51.145" v="2969"/>
        <pc:sldMkLst>
          <pc:docMk/>
          <pc:sldMk cId="3305610966" sldId="294"/>
        </pc:sldMkLst>
        <pc:spChg chg="del">
          <ac:chgData name="Катерина Казакова" userId="c64fa90de03f6899" providerId="LiveId" clId="{E37717AC-7305-4F83-943F-CF2BCA8432B3}" dt="2023-11-02T12:26:50.943" v="2968" actId="478"/>
          <ac:spMkLst>
            <pc:docMk/>
            <pc:sldMk cId="3305610966" sldId="294"/>
            <ac:spMk id="2" creationId="{EB4074B0-BF85-8BC4-21C9-A1366135941B}"/>
          </ac:spMkLst>
        </pc:spChg>
        <pc:spChg chg="add mod">
          <ac:chgData name="Катерина Казакова" userId="c64fa90de03f6899" providerId="LiveId" clId="{E37717AC-7305-4F83-943F-CF2BCA8432B3}" dt="2023-10-19T12:29:52.803" v="1501"/>
          <ac:spMkLst>
            <pc:docMk/>
            <pc:sldMk cId="3305610966" sldId="294"/>
            <ac:spMk id="3" creationId="{0844AFCF-6AA7-6BC7-C7A5-68DE65FF8130}"/>
          </ac:spMkLst>
        </pc:spChg>
        <pc:spChg chg="add mod">
          <ac:chgData name="Катерина Казакова" userId="c64fa90de03f6899" providerId="LiveId" clId="{E37717AC-7305-4F83-943F-CF2BCA8432B3}" dt="2023-11-02T12:26:51.145" v="2969"/>
          <ac:spMkLst>
            <pc:docMk/>
            <pc:sldMk cId="3305610966" sldId="294"/>
            <ac:spMk id="4" creationId="{3CBFC923-12A9-0707-A6A1-626EC9854D6B}"/>
          </ac:spMkLst>
        </pc:spChg>
        <pc:spChg chg="add del mod">
          <ac:chgData name="Катерина Казакова" userId="c64fa90de03f6899" providerId="LiveId" clId="{E37717AC-7305-4F83-943F-CF2BCA8432B3}" dt="2023-10-30T09:23:05.879" v="1734" actId="478"/>
          <ac:spMkLst>
            <pc:docMk/>
            <pc:sldMk cId="3305610966" sldId="294"/>
            <ac:spMk id="5" creationId="{506B6A02-2874-9074-59C7-22A211A5FF72}"/>
          </ac:spMkLst>
        </pc:spChg>
        <pc:spChg chg="add mod">
          <ac:chgData name="Катерина Казакова" userId="c64fa90de03f6899" providerId="LiveId" clId="{E37717AC-7305-4F83-943F-CF2BCA8432B3}" dt="2023-10-30T09:25:06.173" v="1803" actId="14100"/>
          <ac:spMkLst>
            <pc:docMk/>
            <pc:sldMk cId="3305610966" sldId="294"/>
            <ac:spMk id="13" creationId="{47CE1A0C-39F6-C5E9-0658-2D8B3B458817}"/>
          </ac:spMkLst>
        </pc:spChg>
        <pc:spChg chg="add mod">
          <ac:chgData name="Катерина Казакова" userId="c64fa90de03f6899" providerId="LiveId" clId="{E37717AC-7305-4F83-943F-CF2BCA8432B3}" dt="2023-10-30T09:28:01.087" v="1893" actId="1076"/>
          <ac:spMkLst>
            <pc:docMk/>
            <pc:sldMk cId="3305610966" sldId="294"/>
            <ac:spMk id="15" creationId="{74BB4FD4-0914-6EAD-6E94-A2C323DD9385}"/>
          </ac:spMkLst>
        </pc:spChg>
        <pc:spChg chg="add del mod">
          <ac:chgData name="Катерина Казакова" userId="c64fa90de03f6899" providerId="LiveId" clId="{E37717AC-7305-4F83-943F-CF2BCA8432B3}" dt="2023-10-30T09:27:16.358" v="1883" actId="478"/>
          <ac:spMkLst>
            <pc:docMk/>
            <pc:sldMk cId="3305610966" sldId="294"/>
            <ac:spMk id="17" creationId="{ABEBD8BE-FB79-5666-295A-444E257E12A3}"/>
          </ac:spMkLst>
        </pc:spChg>
        <pc:spChg chg="add mod">
          <ac:chgData name="Катерина Казакова" userId="c64fa90de03f6899" providerId="LiveId" clId="{E37717AC-7305-4F83-943F-CF2BCA8432B3}" dt="2023-10-30T10:28:20.134" v="2665" actId="20577"/>
          <ac:spMkLst>
            <pc:docMk/>
            <pc:sldMk cId="3305610966" sldId="294"/>
            <ac:spMk id="18" creationId="{1B5BE7BF-A6A7-C93C-A207-E21A5B1A826D}"/>
          </ac:spMkLst>
        </pc:spChg>
        <pc:spChg chg="add mod">
          <ac:chgData name="Катерина Казакова" userId="c64fa90de03f6899" providerId="LiveId" clId="{E37717AC-7305-4F83-943F-CF2BCA8432B3}" dt="2023-10-30T09:51:19.626" v="1942" actId="14100"/>
          <ac:spMkLst>
            <pc:docMk/>
            <pc:sldMk cId="3305610966" sldId="294"/>
            <ac:spMk id="20" creationId="{8D63C82F-6DAA-0E98-92AF-A95AB897A54B}"/>
          </ac:spMkLst>
        </pc:spChg>
        <pc:spChg chg="add mod">
          <ac:chgData name="Катерина Казакова" userId="c64fa90de03f6899" providerId="LiveId" clId="{E37717AC-7305-4F83-943F-CF2BCA8432B3}" dt="2023-10-30T09:51:10.542" v="1938" actId="1076"/>
          <ac:spMkLst>
            <pc:docMk/>
            <pc:sldMk cId="3305610966" sldId="294"/>
            <ac:spMk id="21" creationId="{93EF7AC6-D1EE-49D3-DA39-C1DCFF355E82}"/>
          </ac:spMkLst>
        </pc:spChg>
        <pc:spChg chg="add mod">
          <ac:chgData name="Катерина Казакова" userId="c64fa90de03f6899" providerId="LiveId" clId="{E37717AC-7305-4F83-943F-CF2BCA8432B3}" dt="2023-10-30T10:24:39.641" v="2650" actId="20577"/>
          <ac:spMkLst>
            <pc:docMk/>
            <pc:sldMk cId="3305610966" sldId="294"/>
            <ac:spMk id="23" creationId="{44F68E41-B09D-C770-2C0C-8AE5B7D23ED8}"/>
          </ac:spMkLst>
        </pc:spChg>
        <pc:spChg chg="add mod">
          <ac:chgData name="Катерина Казакова" userId="c64fa90de03f6899" providerId="LiveId" clId="{E37717AC-7305-4F83-943F-CF2BCA8432B3}" dt="2023-10-30T09:52:35.630" v="2068" actId="1076"/>
          <ac:spMkLst>
            <pc:docMk/>
            <pc:sldMk cId="3305610966" sldId="294"/>
            <ac:spMk id="24" creationId="{357B198E-7691-662D-9928-6803C33EA6B9}"/>
          </ac:spMkLst>
        </pc:spChg>
        <pc:spChg chg="add mod">
          <ac:chgData name="Катерина Казакова" userId="c64fa90de03f6899" providerId="LiveId" clId="{E37717AC-7305-4F83-943F-CF2BCA8432B3}" dt="2023-10-30T10:25:11.324" v="2662" actId="20577"/>
          <ac:spMkLst>
            <pc:docMk/>
            <pc:sldMk cId="3305610966" sldId="294"/>
            <ac:spMk id="25" creationId="{44B34AAA-4333-6356-725E-97920BB30AC3}"/>
          </ac:spMkLst>
        </pc:spChg>
        <pc:spChg chg="add del mod">
          <ac:chgData name="Катерина Казакова" userId="c64fa90de03f6899" providerId="LiveId" clId="{E37717AC-7305-4F83-943F-CF2BCA8432B3}" dt="2023-10-30T09:53:27.929" v="2129"/>
          <ac:spMkLst>
            <pc:docMk/>
            <pc:sldMk cId="3305610966" sldId="294"/>
            <ac:spMk id="26" creationId="{9FF897E7-9209-DB3A-2E3A-BCD45DCA0B44}"/>
          </ac:spMkLst>
        </pc:spChg>
        <pc:spChg chg="add del mod">
          <ac:chgData name="Катерина Казакова" userId="c64fa90de03f6899" providerId="LiveId" clId="{E37717AC-7305-4F83-943F-CF2BCA8432B3}" dt="2023-10-30T09:53:27.929" v="2129"/>
          <ac:spMkLst>
            <pc:docMk/>
            <pc:sldMk cId="3305610966" sldId="294"/>
            <ac:spMk id="27" creationId="{0AB3C749-18F3-6A40-1E8C-648830619A91}"/>
          </ac:spMkLst>
        </pc:spChg>
        <pc:spChg chg="add del mod">
          <ac:chgData name="Катерина Казакова" userId="c64fa90de03f6899" providerId="LiveId" clId="{E37717AC-7305-4F83-943F-CF2BCA8432B3}" dt="2023-10-30T09:53:33.532" v="2133"/>
          <ac:spMkLst>
            <pc:docMk/>
            <pc:sldMk cId="3305610966" sldId="294"/>
            <ac:spMk id="28" creationId="{3F1641FE-CBEB-0CEC-CDA7-5DB3E5B2D07A}"/>
          </ac:spMkLst>
        </pc:spChg>
        <pc:spChg chg="add del mod">
          <ac:chgData name="Катерина Казакова" userId="c64fa90de03f6899" providerId="LiveId" clId="{E37717AC-7305-4F83-943F-CF2BCA8432B3}" dt="2023-10-30T09:53:33.532" v="2133"/>
          <ac:spMkLst>
            <pc:docMk/>
            <pc:sldMk cId="3305610966" sldId="294"/>
            <ac:spMk id="29" creationId="{2F6B4205-F89A-9BCC-E230-DCB692DEBFB5}"/>
          </ac:spMkLst>
        </pc:spChg>
        <pc:spChg chg="add del mod">
          <ac:chgData name="Катерина Казакова" userId="c64fa90de03f6899" providerId="LiveId" clId="{E37717AC-7305-4F83-943F-CF2BCA8432B3}" dt="2023-10-30T09:53:39.414" v="2138" actId="478"/>
          <ac:spMkLst>
            <pc:docMk/>
            <pc:sldMk cId="3305610966" sldId="294"/>
            <ac:spMk id="30" creationId="{DDFE85B6-442F-E49E-7BBC-92E1DBB82B6C}"/>
          </ac:spMkLst>
        </pc:spChg>
        <pc:spChg chg="add mod">
          <ac:chgData name="Катерина Казакова" userId="c64fa90de03f6899" providerId="LiveId" clId="{E37717AC-7305-4F83-943F-CF2BCA8432B3}" dt="2023-10-30T09:55:01.551" v="2287" actId="20577"/>
          <ac:spMkLst>
            <pc:docMk/>
            <pc:sldMk cId="3305610966" sldId="294"/>
            <ac:spMk id="31" creationId="{02E54056-8399-713C-DB71-0979F1C0E2CE}"/>
          </ac:spMkLst>
        </pc:spChg>
        <pc:spChg chg="add mod">
          <ac:chgData name="Катерина Казакова" userId="c64fa90de03f6899" providerId="LiveId" clId="{E37717AC-7305-4F83-943F-CF2BCA8432B3}" dt="2023-10-30T09:55:53.196" v="2339" actId="207"/>
          <ac:spMkLst>
            <pc:docMk/>
            <pc:sldMk cId="3305610966" sldId="294"/>
            <ac:spMk id="33" creationId="{4937B344-AEA4-7EA5-6899-C982066E3F51}"/>
          </ac:spMkLst>
        </pc:spChg>
        <pc:spChg chg="add mod">
          <ac:chgData name="Катерина Казакова" userId="c64fa90de03f6899" providerId="LiveId" clId="{E37717AC-7305-4F83-943F-CF2BCA8432B3}" dt="2023-10-30T09:58:35.955" v="2427" actId="20577"/>
          <ac:spMkLst>
            <pc:docMk/>
            <pc:sldMk cId="3305610966" sldId="294"/>
            <ac:spMk id="35" creationId="{FE306C76-790F-2D8D-8558-814F8882F48D}"/>
          </ac:spMkLst>
        </pc:spChg>
        <pc:spChg chg="add mod">
          <ac:chgData name="Катерина Казакова" userId="c64fa90de03f6899" providerId="LiveId" clId="{E37717AC-7305-4F83-943F-CF2BCA8432B3}" dt="2023-10-30T10:34:26.869" v="2727" actId="20577"/>
          <ac:spMkLst>
            <pc:docMk/>
            <pc:sldMk cId="3305610966" sldId="294"/>
            <ac:spMk id="36" creationId="{D2204F0F-B3D2-A4A9-E8B4-8FB4DE100191}"/>
          </ac:spMkLst>
        </pc:spChg>
        <pc:spChg chg="del">
          <ac:chgData name="Катерина Казакова" userId="c64fa90de03f6899" providerId="LiveId" clId="{E37717AC-7305-4F83-943F-CF2BCA8432B3}" dt="2023-10-19T12:29:52.579" v="1500" actId="478"/>
          <ac:spMkLst>
            <pc:docMk/>
            <pc:sldMk cId="3305610966" sldId="294"/>
            <ac:spMk id="41" creationId="{24CDAE8C-8292-6C4F-9C85-D88E28130072}"/>
          </ac:spMkLst>
        </pc:spChg>
        <pc:spChg chg="del">
          <ac:chgData name="Катерина Казакова" userId="c64fa90de03f6899" providerId="LiveId" clId="{E37717AC-7305-4F83-943F-CF2BCA8432B3}" dt="2023-10-30T10:34:23.930" v="2724" actId="478"/>
          <ac:spMkLst>
            <pc:docMk/>
            <pc:sldMk cId="3305610966" sldId="294"/>
            <ac:spMk id="42" creationId="{F64611D0-D10D-EBBF-1F23-6837481FF9CD}"/>
          </ac:spMkLst>
        </pc:spChg>
        <pc:picChg chg="add mod">
          <ac:chgData name="Катерина Казакова" userId="c64fa90de03f6899" providerId="LiveId" clId="{E37717AC-7305-4F83-943F-CF2BCA8432B3}" dt="2023-10-30T09:26:22.828" v="1878" actId="14100"/>
          <ac:picMkLst>
            <pc:docMk/>
            <pc:sldMk cId="3305610966" sldId="294"/>
            <ac:picMk id="7" creationId="{23A65C8F-02FE-31F5-5D5F-A84F01AFDBAF}"/>
          </ac:picMkLst>
        </pc:picChg>
        <pc:picChg chg="add mod">
          <ac:chgData name="Катерина Казакова" userId="c64fa90de03f6899" providerId="LiveId" clId="{E37717AC-7305-4F83-943F-CF2BCA8432B3}" dt="2023-10-30T09:28:01.087" v="1893" actId="1076"/>
          <ac:picMkLst>
            <pc:docMk/>
            <pc:sldMk cId="3305610966" sldId="294"/>
            <ac:picMk id="11" creationId="{814B5394-11AD-3B40-E455-263C4A5088C4}"/>
          </ac:picMkLst>
        </pc:picChg>
      </pc:sldChg>
      <pc:sldChg chg="addSp delSp modSp mod">
        <pc:chgData name="Катерина Казакова" userId="c64fa90de03f6899" providerId="LiveId" clId="{E37717AC-7305-4F83-943F-CF2BCA8432B3}" dt="2023-11-02T12:26:54.197" v="2971"/>
        <pc:sldMkLst>
          <pc:docMk/>
          <pc:sldMk cId="2983653199" sldId="295"/>
        </pc:sldMkLst>
        <pc:spChg chg="del">
          <ac:chgData name="Катерина Казакова" userId="c64fa90de03f6899" providerId="LiveId" clId="{E37717AC-7305-4F83-943F-CF2BCA8432B3}" dt="2023-11-02T12:26:54.020" v="2970" actId="478"/>
          <ac:spMkLst>
            <pc:docMk/>
            <pc:sldMk cId="2983653199" sldId="295"/>
            <ac:spMk id="2" creationId="{EB4074B0-BF85-8BC4-21C9-A1366135941B}"/>
          </ac:spMkLst>
        </pc:spChg>
        <pc:spChg chg="add mod">
          <ac:chgData name="Катерина Казакова" userId="c64fa90de03f6899" providerId="LiveId" clId="{E37717AC-7305-4F83-943F-CF2BCA8432B3}" dt="2023-10-19T12:29:55.736" v="1503"/>
          <ac:spMkLst>
            <pc:docMk/>
            <pc:sldMk cId="2983653199" sldId="295"/>
            <ac:spMk id="3" creationId="{1F3D9B86-5543-3DC8-C9AB-71BAB46AB8AD}"/>
          </ac:spMkLst>
        </pc:spChg>
        <pc:spChg chg="add mod">
          <ac:chgData name="Катерина Казакова" userId="c64fa90de03f6899" providerId="LiveId" clId="{E37717AC-7305-4F83-943F-CF2BCA8432B3}" dt="2023-11-02T12:26:54.197" v="2971"/>
          <ac:spMkLst>
            <pc:docMk/>
            <pc:sldMk cId="2983653199" sldId="295"/>
            <ac:spMk id="4" creationId="{E0B25C0D-E77A-65AD-1D85-C933EAECD158}"/>
          </ac:spMkLst>
        </pc:spChg>
        <pc:spChg chg="add mod">
          <ac:chgData name="Катерина Казакова" userId="c64fa90de03f6899" providerId="LiveId" clId="{E37717AC-7305-4F83-943F-CF2BCA8432B3}" dt="2023-10-30T13:49:13.871" v="2935" actId="1076"/>
          <ac:spMkLst>
            <pc:docMk/>
            <pc:sldMk cId="2983653199" sldId="295"/>
            <ac:spMk id="6" creationId="{C5085F28-811A-6168-B9E2-870F7A7DD77E}"/>
          </ac:spMkLst>
        </pc:spChg>
        <pc:spChg chg="add mod">
          <ac:chgData name="Катерина Казакова" userId="c64fa90de03f6899" providerId="LiveId" clId="{E37717AC-7305-4F83-943F-CF2BCA8432B3}" dt="2023-10-30T13:53:06.411" v="2936" actId="1076"/>
          <ac:spMkLst>
            <pc:docMk/>
            <pc:sldMk cId="2983653199" sldId="295"/>
            <ac:spMk id="7" creationId="{7A6824F5-C791-DFBC-59D3-699F4E5B218D}"/>
          </ac:spMkLst>
        </pc:spChg>
        <pc:spChg chg="add mod">
          <ac:chgData name="Катерина Казакова" userId="c64fa90de03f6899" providerId="LiveId" clId="{E37717AC-7305-4F83-943F-CF2BCA8432B3}" dt="2023-10-30T13:53:06.411" v="2936" actId="1076"/>
          <ac:spMkLst>
            <pc:docMk/>
            <pc:sldMk cId="2983653199" sldId="295"/>
            <ac:spMk id="8" creationId="{B5A1E791-5CF5-504A-62A9-41BEDCEE4C03}"/>
          </ac:spMkLst>
        </pc:spChg>
        <pc:spChg chg="add mod">
          <ac:chgData name="Катерина Казакова" userId="c64fa90de03f6899" providerId="LiveId" clId="{E37717AC-7305-4F83-943F-CF2BCA8432B3}" dt="2023-10-30T13:48:34.470" v="2900" actId="1076"/>
          <ac:spMkLst>
            <pc:docMk/>
            <pc:sldMk cId="2983653199" sldId="295"/>
            <ac:spMk id="18" creationId="{6002F2E3-116C-1F25-EB06-3A0D679BFA2E}"/>
          </ac:spMkLst>
        </pc:spChg>
        <pc:spChg chg="add del mod">
          <ac:chgData name="Катерина Казакова" userId="c64fa90de03f6899" providerId="LiveId" clId="{E37717AC-7305-4F83-943F-CF2BCA8432B3}" dt="2023-10-30T10:34:29.385" v="2729"/>
          <ac:spMkLst>
            <pc:docMk/>
            <pc:sldMk cId="2983653199" sldId="295"/>
            <ac:spMk id="19" creationId="{A0835E8E-CA1C-98DC-29FD-FCE4D96A0B03}"/>
          </ac:spMkLst>
        </pc:spChg>
        <pc:spChg chg="add mod">
          <ac:chgData name="Катерина Казакова" userId="c64fa90de03f6899" providerId="LiveId" clId="{E37717AC-7305-4F83-943F-CF2BCA8432B3}" dt="2023-10-30T10:34:33.799" v="2733" actId="20577"/>
          <ac:spMkLst>
            <pc:docMk/>
            <pc:sldMk cId="2983653199" sldId="295"/>
            <ac:spMk id="20" creationId="{F2123851-23FE-D82F-6467-D0576598B60E}"/>
          </ac:spMkLst>
        </pc:spChg>
        <pc:spChg chg="del">
          <ac:chgData name="Катерина Казакова" userId="c64fa90de03f6899" providerId="LiveId" clId="{E37717AC-7305-4F83-943F-CF2BCA8432B3}" dt="2023-10-19T12:29:55.588" v="1502" actId="478"/>
          <ac:spMkLst>
            <pc:docMk/>
            <pc:sldMk cId="2983653199" sldId="295"/>
            <ac:spMk id="41" creationId="{24CDAE8C-8292-6C4F-9C85-D88E28130072}"/>
          </ac:spMkLst>
        </pc:spChg>
        <pc:spChg chg="del">
          <ac:chgData name="Катерина Казакова" userId="c64fa90de03f6899" providerId="LiveId" clId="{E37717AC-7305-4F83-943F-CF2BCA8432B3}" dt="2023-10-30T10:34:31.451" v="2730" actId="478"/>
          <ac:spMkLst>
            <pc:docMk/>
            <pc:sldMk cId="2983653199" sldId="295"/>
            <ac:spMk id="42" creationId="{F64611D0-D10D-EBBF-1F23-6837481FF9CD}"/>
          </ac:spMkLst>
        </pc:spChg>
        <pc:picChg chg="add mod">
          <ac:chgData name="Катерина Казакова" userId="c64fa90de03f6899" providerId="LiveId" clId="{E37717AC-7305-4F83-943F-CF2BCA8432B3}" dt="2023-10-30T10:00:58.078" v="2432" actId="14100"/>
          <ac:picMkLst>
            <pc:docMk/>
            <pc:sldMk cId="2983653199" sldId="295"/>
            <ac:picMk id="5" creationId="{927C165C-3233-374C-FB2E-948E7521D495}"/>
          </ac:picMkLst>
        </pc:picChg>
        <pc:picChg chg="add mod">
          <ac:chgData name="Катерина Казакова" userId="c64fa90de03f6899" providerId="LiveId" clId="{E37717AC-7305-4F83-943F-CF2BCA8432B3}" dt="2023-10-30T10:06:24.314" v="2485" actId="1076"/>
          <ac:picMkLst>
            <pc:docMk/>
            <pc:sldMk cId="2983653199" sldId="295"/>
            <ac:picMk id="12" creationId="{08D98EAB-9A81-C025-4420-CDDAA1778E94}"/>
          </ac:picMkLst>
        </pc:picChg>
        <pc:picChg chg="add del mod">
          <ac:chgData name="Катерина Казакова" userId="c64fa90de03f6899" providerId="LiveId" clId="{E37717AC-7305-4F83-943F-CF2BCA8432B3}" dt="2023-10-30T10:10:32.691" v="2491" actId="22"/>
          <ac:picMkLst>
            <pc:docMk/>
            <pc:sldMk cId="2983653199" sldId="295"/>
            <ac:picMk id="14" creationId="{E9040200-7FE7-1328-7058-EA568E43487A}"/>
          </ac:picMkLst>
        </pc:picChg>
        <pc:picChg chg="add mod">
          <ac:chgData name="Катерина Казакова" userId="c64fa90de03f6899" providerId="LiveId" clId="{E37717AC-7305-4F83-943F-CF2BCA8432B3}" dt="2023-10-30T13:48:34.470" v="2900" actId="1076"/>
          <ac:picMkLst>
            <pc:docMk/>
            <pc:sldMk cId="2983653199" sldId="295"/>
            <ac:picMk id="16" creationId="{8A449484-3C24-3052-B544-77381C6F84A8}"/>
          </ac:picMkLst>
        </pc:picChg>
      </pc:sldChg>
      <pc:sldChg chg="addSp delSp modSp mod">
        <pc:chgData name="Катерина Казакова" userId="c64fa90de03f6899" providerId="LiveId" clId="{E37717AC-7305-4F83-943F-CF2BCA8432B3}" dt="2023-11-02T12:26:57.937" v="2973"/>
        <pc:sldMkLst>
          <pc:docMk/>
          <pc:sldMk cId="1818046041" sldId="296"/>
        </pc:sldMkLst>
        <pc:spChg chg="del">
          <ac:chgData name="Катерина Казакова" userId="c64fa90de03f6899" providerId="LiveId" clId="{E37717AC-7305-4F83-943F-CF2BCA8432B3}" dt="2023-11-02T12:26:57.686" v="2972" actId="478"/>
          <ac:spMkLst>
            <pc:docMk/>
            <pc:sldMk cId="1818046041" sldId="296"/>
            <ac:spMk id="2" creationId="{EB4074B0-BF85-8BC4-21C9-A1366135941B}"/>
          </ac:spMkLst>
        </pc:spChg>
        <pc:spChg chg="add mod">
          <ac:chgData name="Катерина Казакова" userId="c64fa90de03f6899" providerId="LiveId" clId="{E37717AC-7305-4F83-943F-CF2BCA8432B3}" dt="2023-10-30T10:34:40.483" v="2737" actId="20577"/>
          <ac:spMkLst>
            <pc:docMk/>
            <pc:sldMk cId="1818046041" sldId="296"/>
            <ac:spMk id="3" creationId="{45EABF46-916B-3983-D269-499A2AC7D632}"/>
          </ac:spMkLst>
        </pc:spChg>
        <pc:spChg chg="add mod">
          <ac:chgData name="Катерина Казакова" userId="c64fa90de03f6899" providerId="LiveId" clId="{E37717AC-7305-4F83-943F-CF2BCA8432B3}" dt="2023-10-19T12:22:11.232" v="1297" actId="1076"/>
          <ac:spMkLst>
            <pc:docMk/>
            <pc:sldMk cId="1818046041" sldId="296"/>
            <ac:spMk id="4" creationId="{AE3C8CE3-E61A-9B45-449A-9F67024EBFE1}"/>
          </ac:spMkLst>
        </pc:spChg>
        <pc:spChg chg="add mod">
          <ac:chgData name="Катерина Казакова" userId="c64fa90de03f6899" providerId="LiveId" clId="{E37717AC-7305-4F83-943F-CF2BCA8432B3}" dt="2023-11-02T12:26:57.937" v="2973"/>
          <ac:spMkLst>
            <pc:docMk/>
            <pc:sldMk cId="1818046041" sldId="296"/>
            <ac:spMk id="5" creationId="{82254681-FAF2-638E-DFC1-1A00B0546661}"/>
          </ac:spMkLst>
        </pc:spChg>
        <pc:spChg chg="add mod">
          <ac:chgData name="Катерина Казакова" userId="c64fa90de03f6899" providerId="LiveId" clId="{E37717AC-7305-4F83-943F-CF2BCA8432B3}" dt="2023-10-19T12:22:41.193" v="1303" actId="1076"/>
          <ac:spMkLst>
            <pc:docMk/>
            <pc:sldMk cId="1818046041" sldId="296"/>
            <ac:spMk id="6" creationId="{B9F67DEF-9882-79D6-F169-75977628036E}"/>
          </ac:spMkLst>
        </pc:spChg>
        <pc:spChg chg="add mod">
          <ac:chgData name="Катерина Казакова" userId="c64fa90de03f6899" providerId="LiveId" clId="{E37717AC-7305-4F83-943F-CF2BCA8432B3}" dt="2023-10-19T12:23:04.420" v="1309" actId="1076"/>
          <ac:spMkLst>
            <pc:docMk/>
            <pc:sldMk cId="1818046041" sldId="296"/>
            <ac:spMk id="8" creationId="{8B5D0173-824E-C09C-CA83-A0DAAE6CD020}"/>
          </ac:spMkLst>
        </pc:spChg>
        <pc:spChg chg="add mod">
          <ac:chgData name="Катерина Казакова" userId="c64fa90de03f6899" providerId="LiveId" clId="{E37717AC-7305-4F83-943F-CF2BCA8432B3}" dt="2023-10-19T12:29:59.794" v="1505"/>
          <ac:spMkLst>
            <pc:docMk/>
            <pc:sldMk cId="1818046041" sldId="296"/>
            <ac:spMk id="11" creationId="{C2A31504-67F6-64FE-04B4-2F6CD0EF721B}"/>
          </ac:spMkLst>
        </pc:spChg>
        <pc:spChg chg="del">
          <ac:chgData name="Катерина Казакова" userId="c64fa90de03f6899" providerId="LiveId" clId="{E37717AC-7305-4F83-943F-CF2BCA8432B3}" dt="2023-10-19T12:29:59.521" v="1504" actId="478"/>
          <ac:spMkLst>
            <pc:docMk/>
            <pc:sldMk cId="1818046041" sldId="296"/>
            <ac:spMk id="41" creationId="{24CDAE8C-8292-6C4F-9C85-D88E28130072}"/>
          </ac:spMkLst>
        </pc:spChg>
        <pc:spChg chg="del">
          <ac:chgData name="Катерина Казакова" userId="c64fa90de03f6899" providerId="LiveId" clId="{E37717AC-7305-4F83-943F-CF2BCA8432B3}" dt="2023-10-30T10:34:38.453" v="2734" actId="478"/>
          <ac:spMkLst>
            <pc:docMk/>
            <pc:sldMk cId="1818046041" sldId="296"/>
            <ac:spMk id="42" creationId="{F64611D0-D10D-EBBF-1F23-6837481FF9CD}"/>
          </ac:spMkLst>
        </pc:spChg>
        <pc:picChg chg="add mod">
          <ac:chgData name="Катерина Казакова" userId="c64fa90de03f6899" providerId="LiveId" clId="{E37717AC-7305-4F83-943F-CF2BCA8432B3}" dt="2023-10-19T12:21:40.381" v="1289" actId="1076"/>
          <ac:picMkLst>
            <pc:docMk/>
            <pc:sldMk cId="1818046041" sldId="296"/>
            <ac:picMk id="1026" creationId="{29AC8F9C-91E8-DBC4-CFA8-F1DB6E4E9AF4}"/>
          </ac:picMkLst>
        </pc:picChg>
        <pc:picChg chg="add mod">
          <ac:chgData name="Катерина Казакова" userId="c64fa90de03f6899" providerId="LiveId" clId="{E37717AC-7305-4F83-943F-CF2BCA8432B3}" dt="2023-10-19T12:21:40.381" v="1289" actId="1076"/>
          <ac:picMkLst>
            <pc:docMk/>
            <pc:sldMk cId="1818046041" sldId="296"/>
            <ac:picMk id="1028" creationId="{C819535C-1E78-9116-3883-638FD4F49504}"/>
          </ac:picMkLst>
        </pc:picChg>
        <pc:picChg chg="add del">
          <ac:chgData name="Катерина Казакова" userId="c64fa90de03f6899" providerId="LiveId" clId="{E37717AC-7305-4F83-943F-CF2BCA8432B3}" dt="2023-10-19T12:20:51.081" v="1274"/>
          <ac:picMkLst>
            <pc:docMk/>
            <pc:sldMk cId="1818046041" sldId="296"/>
            <ac:picMk id="1030" creationId="{B6DF185A-FAB6-E358-0907-55ED4338E5D4}"/>
          </ac:picMkLst>
        </pc:picChg>
        <pc:picChg chg="add mod">
          <ac:chgData name="Катерина Казакова" userId="c64fa90de03f6899" providerId="LiveId" clId="{E37717AC-7305-4F83-943F-CF2BCA8432B3}" dt="2023-10-19T12:21:40.381" v="1289" actId="1076"/>
          <ac:picMkLst>
            <pc:docMk/>
            <pc:sldMk cId="1818046041" sldId="296"/>
            <ac:picMk id="1032" creationId="{1A9B294C-6EDE-345C-4628-875A27B92D62}"/>
          </ac:picMkLst>
        </pc:picChg>
      </pc:sldChg>
      <pc:sldChg chg="modSp add del mod">
        <pc:chgData name="Катерина Казакова" userId="c64fa90de03f6899" providerId="LiveId" clId="{E37717AC-7305-4F83-943F-CF2BCA8432B3}" dt="2023-10-30T09:22:42.379" v="1733" actId="47"/>
        <pc:sldMkLst>
          <pc:docMk/>
          <pc:sldMk cId="247658596" sldId="297"/>
        </pc:sldMkLst>
        <pc:spChg chg="mod">
          <ac:chgData name="Катерина Казакова" userId="c64fa90de03f6899" providerId="LiveId" clId="{E37717AC-7305-4F83-943F-CF2BCA8432B3}" dt="2023-10-30T09:22:32.725" v="1729" actId="20577"/>
          <ac:spMkLst>
            <pc:docMk/>
            <pc:sldMk cId="247658596" sldId="297"/>
            <ac:spMk id="5" creationId="{506B6A02-2874-9074-59C7-22A211A5FF72}"/>
          </ac:spMkLst>
        </pc:spChg>
      </pc:sldChg>
      <pc:sldChg chg="addSp delSp modSp add mod">
        <pc:chgData name="Катерина Казакова" userId="c64fa90de03f6899" providerId="LiveId" clId="{E37717AC-7305-4F83-943F-CF2BCA8432B3}" dt="2023-11-02T12:29:15.451" v="3116" actId="1076"/>
        <pc:sldMkLst>
          <pc:docMk/>
          <pc:sldMk cId="3611190858" sldId="297"/>
        </pc:sldMkLst>
        <pc:spChg chg="add mod">
          <ac:chgData name="Катерина Казакова" userId="c64fa90de03f6899" providerId="LiveId" clId="{E37717AC-7305-4F83-943F-CF2BCA8432B3}" dt="2023-11-02T12:29:15.451" v="3116" actId="1076"/>
          <ac:spMkLst>
            <pc:docMk/>
            <pc:sldMk cId="3611190858" sldId="297"/>
            <ac:spMk id="7" creationId="{BEFAD891-233F-9EFB-D7C1-0FB2C6DF8E73}"/>
          </ac:spMkLst>
        </pc:spChg>
        <pc:spChg chg="del">
          <ac:chgData name="Катерина Казакова" userId="c64fa90de03f6899" providerId="LiveId" clId="{E37717AC-7305-4F83-943F-CF2BCA8432B3}" dt="2023-11-02T12:27:21.408" v="2990" actId="478"/>
          <ac:spMkLst>
            <pc:docMk/>
            <pc:sldMk cId="3611190858" sldId="297"/>
            <ac:spMk id="12" creationId="{6E3CD7A1-5EF7-2DD1-2F2F-B825032238D4}"/>
          </ac:spMkLst>
        </pc:spChg>
        <pc:spChg chg="del">
          <ac:chgData name="Катерина Казакова" userId="c64fa90de03f6899" providerId="LiveId" clId="{E37717AC-7305-4F83-943F-CF2BCA8432B3}" dt="2023-11-02T12:27:17.146" v="2988" actId="478"/>
          <ac:spMkLst>
            <pc:docMk/>
            <pc:sldMk cId="3611190858" sldId="297"/>
            <ac:spMk id="14" creationId="{CFB80E33-B17B-501C-BF86-91AEDA7FF477}"/>
          </ac:spMkLst>
        </pc:spChg>
        <pc:spChg chg="del">
          <ac:chgData name="Катерина Казакова" userId="c64fa90de03f6899" providerId="LiveId" clId="{E37717AC-7305-4F83-943F-CF2BCA8432B3}" dt="2023-11-02T12:27:17.146" v="2988" actId="478"/>
          <ac:spMkLst>
            <pc:docMk/>
            <pc:sldMk cId="3611190858" sldId="297"/>
            <ac:spMk id="15" creationId="{35D2ACCE-2A6F-DD2B-3DD2-D1FF30E38746}"/>
          </ac:spMkLst>
        </pc:spChg>
        <pc:spChg chg="del">
          <ac:chgData name="Катерина Казакова" userId="c64fa90de03f6899" providerId="LiveId" clId="{E37717AC-7305-4F83-943F-CF2BCA8432B3}" dt="2023-11-02T12:27:17.146" v="2988" actId="478"/>
          <ac:spMkLst>
            <pc:docMk/>
            <pc:sldMk cId="3611190858" sldId="297"/>
            <ac:spMk id="16" creationId="{9BA474C1-24CC-71C9-0AA1-E7B66896449C}"/>
          </ac:spMkLst>
        </pc:spChg>
        <pc:spChg chg="del">
          <ac:chgData name="Катерина Казакова" userId="c64fa90de03f6899" providerId="LiveId" clId="{E37717AC-7305-4F83-943F-CF2BCA8432B3}" dt="2023-11-02T12:27:17.146" v="2988" actId="478"/>
          <ac:spMkLst>
            <pc:docMk/>
            <pc:sldMk cId="3611190858" sldId="297"/>
            <ac:spMk id="18" creationId="{292752DF-1BA3-E619-B06A-6618F5C6558D}"/>
          </ac:spMkLst>
        </pc:spChg>
        <pc:spChg chg="del">
          <ac:chgData name="Катерина Казакова" userId="c64fa90de03f6899" providerId="LiveId" clId="{E37717AC-7305-4F83-943F-CF2BCA8432B3}" dt="2023-11-02T12:27:17.146" v="2988" actId="478"/>
          <ac:spMkLst>
            <pc:docMk/>
            <pc:sldMk cId="3611190858" sldId="297"/>
            <ac:spMk id="19" creationId="{A5E90881-9897-A77B-6766-F21BD0BEF887}"/>
          </ac:spMkLst>
        </pc:spChg>
        <pc:spChg chg="del">
          <ac:chgData name="Катерина Казакова" userId="c64fa90de03f6899" providerId="LiveId" clId="{E37717AC-7305-4F83-943F-CF2BCA8432B3}" dt="2023-11-02T12:27:17.146" v="2988" actId="478"/>
          <ac:spMkLst>
            <pc:docMk/>
            <pc:sldMk cId="3611190858" sldId="297"/>
            <ac:spMk id="20" creationId="{02A35376-E4DC-AF07-A94A-D721E63E63F0}"/>
          </ac:spMkLst>
        </pc:spChg>
        <pc:spChg chg="del">
          <ac:chgData name="Катерина Казакова" userId="c64fa90de03f6899" providerId="LiveId" clId="{E37717AC-7305-4F83-943F-CF2BCA8432B3}" dt="2023-11-02T12:27:17.146" v="2988" actId="478"/>
          <ac:spMkLst>
            <pc:docMk/>
            <pc:sldMk cId="3611190858" sldId="297"/>
            <ac:spMk id="23" creationId="{0F71149D-8294-45AA-DBB5-E55482D0685D}"/>
          </ac:spMkLst>
        </pc:spChg>
        <pc:spChg chg="del">
          <ac:chgData name="Катерина Казакова" userId="c64fa90de03f6899" providerId="LiveId" clId="{E37717AC-7305-4F83-943F-CF2BCA8432B3}" dt="2023-11-02T12:27:17.146" v="2988" actId="478"/>
          <ac:spMkLst>
            <pc:docMk/>
            <pc:sldMk cId="3611190858" sldId="297"/>
            <ac:spMk id="24" creationId="{7FFD4ACF-1242-3730-FE8D-15E3069889C3}"/>
          </ac:spMkLst>
        </pc:spChg>
        <pc:spChg chg="mod">
          <ac:chgData name="Катерина Казакова" userId="c64fa90de03f6899" providerId="LiveId" clId="{E37717AC-7305-4F83-943F-CF2BCA8432B3}" dt="2023-11-02T12:28:58.572" v="3114" actId="14100"/>
          <ac:spMkLst>
            <pc:docMk/>
            <pc:sldMk cId="3611190858" sldId="297"/>
            <ac:spMk id="35" creationId="{A1F53FF1-355B-63C0-E595-341F3E59949A}"/>
          </ac:spMkLst>
        </pc:spChg>
        <pc:picChg chg="del">
          <ac:chgData name="Катерина Казакова" userId="c64fa90de03f6899" providerId="LiveId" clId="{E37717AC-7305-4F83-943F-CF2BCA8432B3}" dt="2023-11-02T12:27:17.146" v="2988" actId="478"/>
          <ac:picMkLst>
            <pc:docMk/>
            <pc:sldMk cId="3611190858" sldId="297"/>
            <ac:picMk id="11" creationId="{811EBEC9-BBB7-AE5D-638E-836B27A10600}"/>
          </ac:picMkLst>
        </pc:picChg>
        <pc:picChg chg="del">
          <ac:chgData name="Катерина Казакова" userId="c64fa90de03f6899" providerId="LiveId" clId="{E37717AC-7305-4F83-943F-CF2BCA8432B3}" dt="2023-11-02T12:27:19.129" v="2989" actId="478"/>
          <ac:picMkLst>
            <pc:docMk/>
            <pc:sldMk cId="3611190858" sldId="297"/>
            <ac:picMk id="21" creationId="{8039810A-26CE-BFD9-FCED-D70298D2C810}"/>
          </ac:picMkLst>
        </pc:picChg>
      </pc:sldChg>
      <pc:sldChg chg="modSp add mod">
        <pc:chgData name="Катерина Казакова" userId="c64fa90de03f6899" providerId="LiveId" clId="{E37717AC-7305-4F83-943F-CF2BCA8432B3}" dt="2023-11-02T12:30:50.626" v="3289" actId="20577"/>
        <pc:sldMkLst>
          <pc:docMk/>
          <pc:sldMk cId="2880740431" sldId="298"/>
        </pc:sldMkLst>
        <pc:spChg chg="mod">
          <ac:chgData name="Катерина Казакова" userId="c64fa90de03f6899" providerId="LiveId" clId="{E37717AC-7305-4F83-943F-CF2BCA8432B3}" dt="2023-11-02T12:30:50.626" v="3289" actId="20577"/>
          <ac:spMkLst>
            <pc:docMk/>
            <pc:sldMk cId="2880740431" sldId="298"/>
            <ac:spMk id="7" creationId="{BEFAD891-233F-9EFB-D7C1-0FB2C6DF8E73}"/>
          </ac:spMkLst>
        </pc:spChg>
        <pc:spChg chg="mod">
          <ac:chgData name="Катерина Казакова" userId="c64fa90de03f6899" providerId="LiveId" clId="{E37717AC-7305-4F83-943F-CF2BCA8432B3}" dt="2023-11-02T12:29:23.229" v="3120" actId="14100"/>
          <ac:spMkLst>
            <pc:docMk/>
            <pc:sldMk cId="2880740431" sldId="298"/>
            <ac:spMk id="35" creationId="{A1F53FF1-355B-63C0-E595-341F3E59949A}"/>
          </ac:spMkLst>
        </pc:spChg>
      </pc:sldChg>
      <pc:sldChg chg="add del">
        <pc:chgData name="Катерина Казакова" userId="c64fa90de03f6899" providerId="LiveId" clId="{E37717AC-7305-4F83-943F-CF2BCA8432B3}" dt="2023-10-30T10:32:23.915" v="2666" actId="47"/>
        <pc:sldMkLst>
          <pc:docMk/>
          <pc:sldMk cId="3831151284" sldId="298"/>
        </pc:sldMkLst>
      </pc:sldChg>
      <pc:sldChg chg="modSp add mod">
        <pc:chgData name="Катерина Казакова" userId="c64fa90de03f6899" providerId="LiveId" clId="{E37717AC-7305-4F83-943F-CF2BCA8432B3}" dt="2023-11-02T12:32:58.479" v="3384" actId="20577"/>
        <pc:sldMkLst>
          <pc:docMk/>
          <pc:sldMk cId="4196892587" sldId="299"/>
        </pc:sldMkLst>
        <pc:spChg chg="mod">
          <ac:chgData name="Катерина Казакова" userId="c64fa90de03f6899" providerId="LiveId" clId="{E37717AC-7305-4F83-943F-CF2BCA8432B3}" dt="2023-11-02T12:32:58.479" v="3384" actId="20577"/>
          <ac:spMkLst>
            <pc:docMk/>
            <pc:sldMk cId="4196892587" sldId="299"/>
            <ac:spMk id="7" creationId="{BEFAD891-233F-9EFB-D7C1-0FB2C6DF8E73}"/>
          </ac:spMkLst>
        </pc:spChg>
        <pc:spChg chg="mod">
          <ac:chgData name="Катерина Казакова" userId="c64fa90de03f6899" providerId="LiveId" clId="{E37717AC-7305-4F83-943F-CF2BCA8432B3}" dt="2023-11-02T12:30:56.274" v="3292" actId="20577"/>
          <ac:spMkLst>
            <pc:docMk/>
            <pc:sldMk cId="4196892587" sldId="299"/>
            <ac:spMk id="35" creationId="{A1F53FF1-355B-63C0-E595-341F3E59949A}"/>
          </ac:spMkLst>
        </pc:spChg>
      </pc:sldChg>
      <pc:sldChg chg="modSp add mod">
        <pc:chgData name="Катерина Казакова" userId="c64fa90de03f6899" providerId="LiveId" clId="{E37717AC-7305-4F83-943F-CF2BCA8432B3}" dt="2023-11-02T12:33:56.508" v="3547" actId="20577"/>
        <pc:sldMkLst>
          <pc:docMk/>
          <pc:sldMk cId="3216285001" sldId="300"/>
        </pc:sldMkLst>
        <pc:spChg chg="mod">
          <ac:chgData name="Катерина Казакова" userId="c64fa90de03f6899" providerId="LiveId" clId="{E37717AC-7305-4F83-943F-CF2BCA8432B3}" dt="2023-11-02T12:33:56.508" v="3547" actId="20577"/>
          <ac:spMkLst>
            <pc:docMk/>
            <pc:sldMk cId="3216285001" sldId="300"/>
            <ac:spMk id="7" creationId="{BEFAD891-233F-9EFB-D7C1-0FB2C6DF8E73}"/>
          </ac:spMkLst>
        </pc:spChg>
        <pc:spChg chg="mod">
          <ac:chgData name="Катерина Казакова" userId="c64fa90de03f6899" providerId="LiveId" clId="{E37717AC-7305-4F83-943F-CF2BCA8432B3}" dt="2023-11-02T12:33:07.942" v="3387" actId="20577"/>
          <ac:spMkLst>
            <pc:docMk/>
            <pc:sldMk cId="3216285001" sldId="300"/>
            <ac:spMk id="35" creationId="{A1F53FF1-355B-63C0-E595-341F3E59949A}"/>
          </ac:spMkLst>
        </pc:spChg>
      </pc:sldChg>
      <pc:sldChg chg="modSp add mod">
        <pc:chgData name="Катерина Казакова" userId="c64fa90de03f6899" providerId="LiveId" clId="{E37717AC-7305-4F83-943F-CF2BCA8432B3}" dt="2023-11-02T12:35:35.672" v="3737" actId="20577"/>
        <pc:sldMkLst>
          <pc:docMk/>
          <pc:sldMk cId="2121280815" sldId="301"/>
        </pc:sldMkLst>
        <pc:spChg chg="mod">
          <ac:chgData name="Катерина Казакова" userId="c64fa90de03f6899" providerId="LiveId" clId="{E37717AC-7305-4F83-943F-CF2BCA8432B3}" dt="2023-11-02T12:35:35.672" v="3737" actId="20577"/>
          <ac:spMkLst>
            <pc:docMk/>
            <pc:sldMk cId="2121280815" sldId="301"/>
            <ac:spMk id="7" creationId="{BEFAD891-233F-9EFB-D7C1-0FB2C6DF8E73}"/>
          </ac:spMkLst>
        </pc:spChg>
        <pc:spChg chg="mod">
          <ac:chgData name="Катерина Казакова" userId="c64fa90de03f6899" providerId="LiveId" clId="{E37717AC-7305-4F83-943F-CF2BCA8432B3}" dt="2023-11-02T12:35:33.343" v="3735" actId="20577"/>
          <ac:spMkLst>
            <pc:docMk/>
            <pc:sldMk cId="2121280815" sldId="301"/>
            <ac:spMk id="35" creationId="{A1F53FF1-355B-63C0-E595-341F3E59949A}"/>
          </ac:spMkLst>
        </pc:spChg>
      </pc:sldChg>
      <pc:sldChg chg="modSp add mod">
        <pc:chgData name="Катерина Казакова" userId="c64fa90de03f6899" providerId="LiveId" clId="{E37717AC-7305-4F83-943F-CF2BCA8432B3}" dt="2023-11-02T12:36:29.053" v="3832" actId="20577"/>
        <pc:sldMkLst>
          <pc:docMk/>
          <pc:sldMk cId="4072974296" sldId="302"/>
        </pc:sldMkLst>
        <pc:spChg chg="mod">
          <ac:chgData name="Катерина Казакова" userId="c64fa90de03f6899" providerId="LiveId" clId="{E37717AC-7305-4F83-943F-CF2BCA8432B3}" dt="2023-11-02T12:36:29.053" v="3832" actId="20577"/>
          <ac:spMkLst>
            <pc:docMk/>
            <pc:sldMk cId="4072974296" sldId="302"/>
            <ac:spMk id="7" creationId="{BEFAD891-233F-9EFB-D7C1-0FB2C6DF8E73}"/>
          </ac:spMkLst>
        </pc:spChg>
        <pc:spChg chg="mod">
          <ac:chgData name="Катерина Казакова" userId="c64fa90de03f6899" providerId="LiveId" clId="{E37717AC-7305-4F83-943F-CF2BCA8432B3}" dt="2023-11-02T12:35:51.905" v="3740" actId="20577"/>
          <ac:spMkLst>
            <pc:docMk/>
            <pc:sldMk cId="4072974296" sldId="302"/>
            <ac:spMk id="35" creationId="{A1F53FF1-355B-63C0-E595-341F3E59949A}"/>
          </ac:spMkLst>
        </pc:spChg>
      </pc:sldChg>
      <pc:sldChg chg="add del">
        <pc:chgData name="Катерина Казакова" userId="c64fa90de03f6899" providerId="LiveId" clId="{E37717AC-7305-4F83-943F-CF2BCA8432B3}" dt="2023-11-02T12:36:45.353" v="3834"/>
        <pc:sldMkLst>
          <pc:docMk/>
          <pc:sldMk cId="890818200" sldId="303"/>
        </pc:sldMkLst>
      </pc:sldChg>
      <pc:sldChg chg="modSp add mod">
        <pc:chgData name="Катерина Казакова" userId="c64fa90de03f6899" providerId="LiveId" clId="{E37717AC-7305-4F83-943F-CF2BCA8432B3}" dt="2023-11-02T12:37:31.964" v="3949" actId="20577"/>
        <pc:sldMkLst>
          <pc:docMk/>
          <pc:sldMk cId="3890783368" sldId="303"/>
        </pc:sldMkLst>
        <pc:spChg chg="mod">
          <ac:chgData name="Катерина Казакова" userId="c64fa90de03f6899" providerId="LiveId" clId="{E37717AC-7305-4F83-943F-CF2BCA8432B3}" dt="2023-11-02T12:37:31.964" v="3949" actId="20577"/>
          <ac:spMkLst>
            <pc:docMk/>
            <pc:sldMk cId="3890783368" sldId="303"/>
            <ac:spMk id="7" creationId="{BEFAD891-233F-9EFB-D7C1-0FB2C6DF8E73}"/>
          </ac:spMkLst>
        </pc:spChg>
        <pc:spChg chg="mod">
          <ac:chgData name="Катерина Казакова" userId="c64fa90de03f6899" providerId="LiveId" clId="{E37717AC-7305-4F83-943F-CF2BCA8432B3}" dt="2023-11-02T12:36:48.708" v="3837" actId="20577"/>
          <ac:spMkLst>
            <pc:docMk/>
            <pc:sldMk cId="3890783368" sldId="303"/>
            <ac:spMk id="35" creationId="{A1F53FF1-355B-63C0-E595-341F3E59949A}"/>
          </ac:spMkLst>
        </pc:spChg>
      </pc:sldChg>
    </pc:docChg>
  </pc:docChgLst>
  <pc:docChgLst>
    <pc:chgData name="Катерина Казакова" userId="c64fa90de03f6899" providerId="LiveId" clId="{73F4BBE1-B48E-4D37-88B3-C13856EFCEAC}"/>
    <pc:docChg chg="undo custSel delSld modSld">
      <pc:chgData name="Катерина Казакова" userId="c64fa90de03f6899" providerId="LiveId" clId="{73F4BBE1-B48E-4D37-88B3-C13856EFCEAC}" dt="2023-12-06T21:35:09.657" v="4410" actId="478"/>
      <pc:docMkLst>
        <pc:docMk/>
      </pc:docMkLst>
      <pc:sldChg chg="modSp mod">
        <pc:chgData name="Катерина Казакова" userId="c64fa90de03f6899" providerId="LiveId" clId="{73F4BBE1-B48E-4D37-88B3-C13856EFCEAC}" dt="2023-12-06T16:52:51.676" v="11" actId="1076"/>
        <pc:sldMkLst>
          <pc:docMk/>
          <pc:sldMk cId="2557826861" sldId="267"/>
        </pc:sldMkLst>
        <pc:spChg chg="mod">
          <ac:chgData name="Катерина Казакова" userId="c64fa90de03f6899" providerId="LiveId" clId="{73F4BBE1-B48E-4D37-88B3-C13856EFCEAC}" dt="2023-12-06T16:52:44.272" v="10" actId="1076"/>
          <ac:spMkLst>
            <pc:docMk/>
            <pc:sldMk cId="2557826861" sldId="267"/>
            <ac:spMk id="20" creationId="{047666FF-8BE2-8D5F-F6AF-DDE70C3BA5B3}"/>
          </ac:spMkLst>
        </pc:spChg>
        <pc:spChg chg="mod">
          <ac:chgData name="Катерина Казакова" userId="c64fa90de03f6899" providerId="LiveId" clId="{73F4BBE1-B48E-4D37-88B3-C13856EFCEAC}" dt="2023-12-06T16:52:44.272" v="10" actId="1076"/>
          <ac:spMkLst>
            <pc:docMk/>
            <pc:sldMk cId="2557826861" sldId="267"/>
            <ac:spMk id="24" creationId="{E9D08461-CDBE-9F5B-DC7A-B23328FD5251}"/>
          </ac:spMkLst>
        </pc:spChg>
        <pc:spChg chg="mod">
          <ac:chgData name="Катерина Казакова" userId="c64fa90de03f6899" providerId="LiveId" clId="{73F4BBE1-B48E-4D37-88B3-C13856EFCEAC}" dt="2023-12-06T16:52:51.676" v="11" actId="1076"/>
          <ac:spMkLst>
            <pc:docMk/>
            <pc:sldMk cId="2557826861" sldId="267"/>
            <ac:spMk id="39" creationId="{8A61419C-4B99-C6AF-3CD3-AD05DB42BC54}"/>
          </ac:spMkLst>
        </pc:spChg>
      </pc:sldChg>
      <pc:sldChg chg="modSp mod">
        <pc:chgData name="Катерина Казакова" userId="c64fa90de03f6899" providerId="LiveId" clId="{73F4BBE1-B48E-4D37-88B3-C13856EFCEAC}" dt="2023-12-06T19:39:08.081" v="1345" actId="20577"/>
        <pc:sldMkLst>
          <pc:docMk/>
          <pc:sldMk cId="3305610966" sldId="294"/>
        </pc:sldMkLst>
        <pc:spChg chg="mod">
          <ac:chgData name="Катерина Казакова" userId="c64fa90de03f6899" providerId="LiveId" clId="{73F4BBE1-B48E-4D37-88B3-C13856EFCEAC}" dt="2023-12-06T19:39:08.081" v="1345" actId="20577"/>
          <ac:spMkLst>
            <pc:docMk/>
            <pc:sldMk cId="3305610966" sldId="294"/>
            <ac:spMk id="15" creationId="{74BB4FD4-0914-6EAD-6E94-A2C323DD9385}"/>
          </ac:spMkLst>
        </pc:spChg>
      </pc:sldChg>
      <pc:sldChg chg="addSp delSp modSp mod">
        <pc:chgData name="Катерина Казакова" userId="c64fa90de03f6899" providerId="LiveId" clId="{73F4BBE1-B48E-4D37-88B3-C13856EFCEAC}" dt="2023-12-06T21:34:56.661" v="4405" actId="478"/>
        <pc:sldMkLst>
          <pc:docMk/>
          <pc:sldMk cId="3611190858" sldId="297"/>
        </pc:sldMkLst>
        <pc:spChg chg="del">
          <ac:chgData name="Катерина Казакова" userId="c64fa90de03f6899" providerId="LiveId" clId="{73F4BBE1-B48E-4D37-88B3-C13856EFCEAC}" dt="2023-12-06T21:34:56.661" v="4405" actId="478"/>
          <ac:spMkLst>
            <pc:docMk/>
            <pc:sldMk cId="3611190858" sldId="297"/>
            <ac:spMk id="6" creationId="{E0112E32-7CF9-7834-9784-40E80F13A300}"/>
          </ac:spMkLst>
        </pc:spChg>
        <pc:spChg chg="mod">
          <ac:chgData name="Катерина Казакова" userId="c64fa90de03f6899" providerId="LiveId" clId="{73F4BBE1-B48E-4D37-88B3-C13856EFCEAC}" dt="2023-12-06T21:23:09.893" v="3933" actId="1076"/>
          <ac:spMkLst>
            <pc:docMk/>
            <pc:sldMk cId="3611190858" sldId="297"/>
            <ac:spMk id="7" creationId="{BEFAD891-233F-9EFB-D7C1-0FB2C6DF8E73}"/>
          </ac:spMkLst>
        </pc:spChg>
        <pc:spChg chg="mod">
          <ac:chgData name="Катерина Казакова" userId="c64fa90de03f6899" providerId="LiveId" clId="{73F4BBE1-B48E-4D37-88B3-C13856EFCEAC}" dt="2023-12-06T21:34:17.827" v="4384" actId="1076"/>
          <ac:spMkLst>
            <pc:docMk/>
            <pc:sldMk cId="3611190858" sldId="297"/>
            <ac:spMk id="8" creationId="{8870153F-5D2D-A4CC-C8A1-431DAE1C4F52}"/>
          </ac:spMkLst>
        </pc:spChg>
        <pc:spChg chg="add mod">
          <ac:chgData name="Катерина Казакова" userId="c64fa90de03f6899" providerId="LiveId" clId="{73F4BBE1-B48E-4D37-88B3-C13856EFCEAC}" dt="2023-12-06T21:30:45.704" v="4375" actId="1076"/>
          <ac:spMkLst>
            <pc:docMk/>
            <pc:sldMk cId="3611190858" sldId="297"/>
            <ac:spMk id="10" creationId="{BD8F87AE-7170-0E7A-E00B-61A93102C73C}"/>
          </ac:spMkLst>
        </pc:spChg>
        <pc:spChg chg="add mod">
          <ac:chgData name="Катерина Казакова" userId="c64fa90de03f6899" providerId="LiveId" clId="{73F4BBE1-B48E-4D37-88B3-C13856EFCEAC}" dt="2023-12-06T21:31:01.318" v="4378" actId="1076"/>
          <ac:spMkLst>
            <pc:docMk/>
            <pc:sldMk cId="3611190858" sldId="297"/>
            <ac:spMk id="18" creationId="{D537E4D3-15CC-1815-B7F7-A1765035C4F3}"/>
          </ac:spMkLst>
        </pc:spChg>
        <pc:picChg chg="add mod">
          <ac:chgData name="Катерина Казакова" userId="c64fa90de03f6899" providerId="LiveId" clId="{73F4BBE1-B48E-4D37-88B3-C13856EFCEAC}" dt="2023-12-06T21:31:01.318" v="4378" actId="1076"/>
          <ac:picMkLst>
            <pc:docMk/>
            <pc:sldMk cId="3611190858" sldId="297"/>
            <ac:picMk id="12" creationId="{0A482638-F72E-4A14-9DEB-6EC57BD16B00}"/>
          </ac:picMkLst>
        </pc:picChg>
        <pc:picChg chg="add mod">
          <ac:chgData name="Катерина Казакова" userId="c64fa90de03f6899" providerId="LiveId" clId="{73F4BBE1-B48E-4D37-88B3-C13856EFCEAC}" dt="2023-12-06T21:31:01.318" v="4378" actId="1076"/>
          <ac:picMkLst>
            <pc:docMk/>
            <pc:sldMk cId="3611190858" sldId="297"/>
            <ac:picMk id="14" creationId="{DFB05F87-D16D-B947-4570-750EF5E3BB32}"/>
          </ac:picMkLst>
        </pc:picChg>
        <pc:picChg chg="add mod">
          <ac:chgData name="Катерина Казакова" userId="c64fa90de03f6899" providerId="LiveId" clId="{73F4BBE1-B48E-4D37-88B3-C13856EFCEAC}" dt="2023-12-06T21:31:01.318" v="4378" actId="1076"/>
          <ac:picMkLst>
            <pc:docMk/>
            <pc:sldMk cId="3611190858" sldId="297"/>
            <ac:picMk id="16" creationId="{2C2F2047-4B1F-7333-F803-1B4B78ACAD12}"/>
          </ac:picMkLst>
        </pc:picChg>
        <pc:picChg chg="add mod">
          <ac:chgData name="Катерина Казакова" userId="c64fa90de03f6899" providerId="LiveId" clId="{73F4BBE1-B48E-4D37-88B3-C13856EFCEAC}" dt="2023-12-06T21:31:01.318" v="4378" actId="1076"/>
          <ac:picMkLst>
            <pc:docMk/>
            <pc:sldMk cId="3611190858" sldId="297"/>
            <ac:picMk id="20" creationId="{8965BC30-2AEE-2300-5C2A-94E3469B1E1D}"/>
          </ac:picMkLst>
        </pc:picChg>
      </pc:sldChg>
      <pc:sldChg chg="addSp delSp modSp mod">
        <pc:chgData name="Катерина Казакова" userId="c64fa90de03f6899" providerId="LiveId" clId="{73F4BBE1-B48E-4D37-88B3-C13856EFCEAC}" dt="2023-12-06T21:34:59.384" v="4406" actId="478"/>
        <pc:sldMkLst>
          <pc:docMk/>
          <pc:sldMk cId="2880740431" sldId="298"/>
        </pc:sldMkLst>
        <pc:spChg chg="del">
          <ac:chgData name="Катерина Казакова" userId="c64fa90de03f6899" providerId="LiveId" clId="{73F4BBE1-B48E-4D37-88B3-C13856EFCEAC}" dt="2023-12-06T21:34:59.384" v="4406" actId="478"/>
          <ac:spMkLst>
            <pc:docMk/>
            <pc:sldMk cId="2880740431" sldId="298"/>
            <ac:spMk id="6" creationId="{E0112E32-7CF9-7834-9784-40E80F13A300}"/>
          </ac:spMkLst>
        </pc:spChg>
        <pc:spChg chg="mod">
          <ac:chgData name="Катерина Казакова" userId="c64fa90de03f6899" providerId="LiveId" clId="{73F4BBE1-B48E-4D37-88B3-C13856EFCEAC}" dt="2023-12-06T19:07:11.262" v="203" actId="1076"/>
          <ac:spMkLst>
            <pc:docMk/>
            <pc:sldMk cId="2880740431" sldId="298"/>
            <ac:spMk id="7" creationId="{BEFAD891-233F-9EFB-D7C1-0FB2C6DF8E73}"/>
          </ac:spMkLst>
        </pc:spChg>
        <pc:spChg chg="del">
          <ac:chgData name="Катерина Казакова" userId="c64fa90de03f6899" providerId="LiveId" clId="{73F4BBE1-B48E-4D37-88B3-C13856EFCEAC}" dt="2023-12-06T21:34:22.302" v="4385" actId="478"/>
          <ac:spMkLst>
            <pc:docMk/>
            <pc:sldMk cId="2880740431" sldId="298"/>
            <ac:spMk id="8" creationId="{8870153F-5D2D-A4CC-C8A1-431DAE1C4F52}"/>
          </ac:spMkLst>
        </pc:spChg>
        <pc:spChg chg="add mod">
          <ac:chgData name="Катерина Казакова" userId="c64fa90de03f6899" providerId="LiveId" clId="{73F4BBE1-B48E-4D37-88B3-C13856EFCEAC}" dt="2023-12-06T20:57:57.278" v="3550" actId="1076"/>
          <ac:spMkLst>
            <pc:docMk/>
            <pc:sldMk cId="2880740431" sldId="298"/>
            <ac:spMk id="10" creationId="{ECE663C2-1C56-2E9D-1883-FF91C23C2FF2}"/>
          </ac:spMkLst>
        </pc:spChg>
        <pc:spChg chg="add mod">
          <ac:chgData name="Катерина Казакова" userId="c64fa90de03f6899" providerId="LiveId" clId="{73F4BBE1-B48E-4D37-88B3-C13856EFCEAC}" dt="2023-12-06T20:58:04.523" v="3552" actId="1076"/>
          <ac:spMkLst>
            <pc:docMk/>
            <pc:sldMk cId="2880740431" sldId="298"/>
            <ac:spMk id="11" creationId="{64B81B26-9861-2172-3F9C-C0C9BBC04299}"/>
          </ac:spMkLst>
        </pc:spChg>
        <pc:spChg chg="add mod">
          <ac:chgData name="Катерина Казакова" userId="c64fa90de03f6899" providerId="LiveId" clId="{73F4BBE1-B48E-4D37-88B3-C13856EFCEAC}" dt="2023-12-06T20:59:26.619" v="3572" actId="20577"/>
          <ac:spMkLst>
            <pc:docMk/>
            <pc:sldMk cId="2880740431" sldId="298"/>
            <ac:spMk id="12" creationId="{9E6DC04E-10D9-3D51-764E-8A57DFBE2E25}"/>
          </ac:spMkLst>
        </pc:spChg>
        <pc:spChg chg="add mod">
          <ac:chgData name="Катерина Казакова" userId="c64fa90de03f6899" providerId="LiveId" clId="{73F4BBE1-B48E-4D37-88B3-C13856EFCEAC}" dt="2023-12-06T20:58:53.758" v="3566" actId="1076"/>
          <ac:spMkLst>
            <pc:docMk/>
            <pc:sldMk cId="2880740431" sldId="298"/>
            <ac:spMk id="13" creationId="{08BB6A1C-F71E-834B-B8DA-B48D259FE27B}"/>
          </ac:spMkLst>
        </pc:spChg>
        <pc:spChg chg="add del mod">
          <ac:chgData name="Катерина Казакова" userId="c64fa90de03f6899" providerId="LiveId" clId="{73F4BBE1-B48E-4D37-88B3-C13856EFCEAC}" dt="2023-12-06T20:58:57.908" v="3567" actId="478"/>
          <ac:spMkLst>
            <pc:docMk/>
            <pc:sldMk cId="2880740431" sldId="298"/>
            <ac:spMk id="14" creationId="{9A0EAA40-F0D0-6555-E614-31217539BD1E}"/>
          </ac:spMkLst>
        </pc:spChg>
        <pc:spChg chg="add mod">
          <ac:chgData name="Катерина Казакова" userId="c64fa90de03f6899" providerId="LiveId" clId="{73F4BBE1-B48E-4D37-88B3-C13856EFCEAC}" dt="2023-12-06T20:59:01.408" v="3569" actId="1076"/>
          <ac:spMkLst>
            <pc:docMk/>
            <pc:sldMk cId="2880740431" sldId="298"/>
            <ac:spMk id="15" creationId="{5118CD67-02B0-7843-235F-3939080EB071}"/>
          </ac:spMkLst>
        </pc:spChg>
        <pc:spChg chg="add mod">
          <ac:chgData name="Катерина Казакова" userId="c64fa90de03f6899" providerId="LiveId" clId="{73F4BBE1-B48E-4D37-88B3-C13856EFCEAC}" dt="2023-12-06T21:34:24.606" v="4388" actId="20577"/>
          <ac:spMkLst>
            <pc:docMk/>
            <pc:sldMk cId="2880740431" sldId="298"/>
            <ac:spMk id="16" creationId="{55538411-B7E6-01E6-A3E1-191484159F24}"/>
          </ac:spMkLst>
        </pc:spChg>
        <pc:spChg chg="mod">
          <ac:chgData name="Катерина Казакова" userId="c64fa90de03f6899" providerId="LiveId" clId="{73F4BBE1-B48E-4D37-88B3-C13856EFCEAC}" dt="2023-12-06T20:58:31.254" v="3562" actId="1036"/>
          <ac:spMkLst>
            <pc:docMk/>
            <pc:sldMk cId="2880740431" sldId="298"/>
            <ac:spMk id="35" creationId="{A1F53FF1-355B-63C0-E595-341F3E59949A}"/>
          </ac:spMkLst>
        </pc:spChg>
      </pc:sldChg>
      <pc:sldChg chg="addSp delSp modSp mod">
        <pc:chgData name="Катерина Казакова" userId="c64fa90de03f6899" providerId="LiveId" clId="{73F4BBE1-B48E-4D37-88B3-C13856EFCEAC}" dt="2023-12-06T21:35:01.683" v="4407" actId="478"/>
        <pc:sldMkLst>
          <pc:docMk/>
          <pc:sldMk cId="4196892587" sldId="299"/>
        </pc:sldMkLst>
        <pc:spChg chg="del">
          <ac:chgData name="Катерина Казакова" userId="c64fa90de03f6899" providerId="LiveId" clId="{73F4BBE1-B48E-4D37-88B3-C13856EFCEAC}" dt="2023-12-06T21:35:01.683" v="4407" actId="478"/>
          <ac:spMkLst>
            <pc:docMk/>
            <pc:sldMk cId="4196892587" sldId="299"/>
            <ac:spMk id="6" creationId="{E0112E32-7CF9-7834-9784-40E80F13A300}"/>
          </ac:spMkLst>
        </pc:spChg>
        <pc:spChg chg="mod">
          <ac:chgData name="Катерина Казакова" userId="c64fa90de03f6899" providerId="LiveId" clId="{73F4BBE1-B48E-4D37-88B3-C13856EFCEAC}" dt="2023-12-06T20:59:35.598" v="3577" actId="20577"/>
          <ac:spMkLst>
            <pc:docMk/>
            <pc:sldMk cId="4196892587" sldId="299"/>
            <ac:spMk id="7" creationId="{BEFAD891-233F-9EFB-D7C1-0FB2C6DF8E73}"/>
          </ac:spMkLst>
        </pc:spChg>
        <pc:spChg chg="del">
          <ac:chgData name="Катерина Казакова" userId="c64fa90de03f6899" providerId="LiveId" clId="{73F4BBE1-B48E-4D37-88B3-C13856EFCEAC}" dt="2023-12-06T21:34:27.950" v="4389" actId="478"/>
          <ac:spMkLst>
            <pc:docMk/>
            <pc:sldMk cId="4196892587" sldId="299"/>
            <ac:spMk id="8" creationId="{8870153F-5D2D-A4CC-C8A1-431DAE1C4F52}"/>
          </ac:spMkLst>
        </pc:spChg>
        <pc:spChg chg="add mod">
          <ac:chgData name="Катерина Казакова" userId="c64fa90de03f6899" providerId="LiveId" clId="{73F4BBE1-B48E-4D37-88B3-C13856EFCEAC}" dt="2023-12-06T20:31:42.675" v="3053" actId="20577"/>
          <ac:spMkLst>
            <pc:docMk/>
            <pc:sldMk cId="4196892587" sldId="299"/>
            <ac:spMk id="11" creationId="{A62E3E76-97C0-3EDE-F6A6-314F36373C60}"/>
          </ac:spMkLst>
        </pc:spChg>
        <pc:spChg chg="add mod">
          <ac:chgData name="Катерина Казакова" userId="c64fa90de03f6899" providerId="LiveId" clId="{73F4BBE1-B48E-4D37-88B3-C13856EFCEAC}" dt="2023-12-06T21:34:30.114" v="4392" actId="20577"/>
          <ac:spMkLst>
            <pc:docMk/>
            <pc:sldMk cId="4196892587" sldId="299"/>
            <ac:spMk id="16" creationId="{50F6EC60-8F04-B79B-C15A-08B4F12563A3}"/>
          </ac:spMkLst>
        </pc:spChg>
        <pc:spChg chg="mod">
          <ac:chgData name="Катерина Казакова" userId="c64fa90de03f6899" providerId="LiveId" clId="{73F4BBE1-B48E-4D37-88B3-C13856EFCEAC}" dt="2023-12-06T20:59:34.232" v="3575" actId="20577"/>
          <ac:spMkLst>
            <pc:docMk/>
            <pc:sldMk cId="4196892587" sldId="299"/>
            <ac:spMk id="35" creationId="{A1F53FF1-355B-63C0-E595-341F3E59949A}"/>
          </ac:spMkLst>
        </pc:spChg>
        <pc:picChg chg="add mod">
          <ac:chgData name="Катерина Казакова" userId="c64fa90de03f6899" providerId="LiveId" clId="{73F4BBE1-B48E-4D37-88B3-C13856EFCEAC}" dt="2023-12-06T20:31:11.967" v="3010" actId="1076"/>
          <ac:picMkLst>
            <pc:docMk/>
            <pc:sldMk cId="4196892587" sldId="299"/>
            <ac:picMk id="9" creationId="{AE4F098A-4890-AEF4-CC32-1907AB6D4FBB}"/>
          </ac:picMkLst>
        </pc:picChg>
        <pc:picChg chg="add mod">
          <ac:chgData name="Катерина Казакова" userId="c64fa90de03f6899" providerId="LiveId" clId="{73F4BBE1-B48E-4D37-88B3-C13856EFCEAC}" dt="2023-12-06T20:31:28.102" v="3017" actId="14100"/>
          <ac:picMkLst>
            <pc:docMk/>
            <pc:sldMk cId="4196892587" sldId="299"/>
            <ac:picMk id="13" creationId="{794CFC6A-22FE-F74F-60B4-C7F48966C0CD}"/>
          </ac:picMkLst>
        </pc:picChg>
        <pc:picChg chg="add mod">
          <ac:chgData name="Катерина Казакова" userId="c64fa90de03f6899" providerId="LiveId" clId="{73F4BBE1-B48E-4D37-88B3-C13856EFCEAC}" dt="2023-12-06T20:31:30.680" v="3019" actId="1076"/>
          <ac:picMkLst>
            <pc:docMk/>
            <pc:sldMk cId="4196892587" sldId="299"/>
            <ac:picMk id="15" creationId="{AC469EFE-598A-2115-C5C4-9BFD271B8D8B}"/>
          </ac:picMkLst>
        </pc:picChg>
      </pc:sldChg>
      <pc:sldChg chg="addSp modSp del mod">
        <pc:chgData name="Катерина Казакова" userId="c64fa90de03f6899" providerId="LiveId" clId="{73F4BBE1-B48E-4D37-88B3-C13856EFCEAC}" dt="2023-12-06T20:59:30.264" v="3573" actId="47"/>
        <pc:sldMkLst>
          <pc:docMk/>
          <pc:sldMk cId="3216285001" sldId="300"/>
        </pc:sldMkLst>
        <pc:spChg chg="mod">
          <ac:chgData name="Катерина Казакова" userId="c64fa90de03f6899" providerId="LiveId" clId="{73F4BBE1-B48E-4D37-88B3-C13856EFCEAC}" dt="2023-12-06T20:58:39.466" v="3563" actId="14100"/>
          <ac:spMkLst>
            <pc:docMk/>
            <pc:sldMk cId="3216285001" sldId="300"/>
            <ac:spMk id="7" creationId="{BEFAD891-233F-9EFB-D7C1-0FB2C6DF8E73}"/>
          </ac:spMkLst>
        </pc:spChg>
        <pc:spChg chg="add mod">
          <ac:chgData name="Катерина Казакова" userId="c64fa90de03f6899" providerId="LiveId" clId="{73F4BBE1-B48E-4D37-88B3-C13856EFCEAC}" dt="2023-12-06T20:09:31.810" v="2581" actId="1076"/>
          <ac:spMkLst>
            <pc:docMk/>
            <pc:sldMk cId="3216285001" sldId="300"/>
            <ac:spMk id="10" creationId="{86EBFDA9-C50C-663D-C4C5-625EDBA73F8C}"/>
          </ac:spMkLst>
        </pc:spChg>
        <pc:spChg chg="add mod">
          <ac:chgData name="Катерина Казакова" userId="c64fa90de03f6899" providerId="LiveId" clId="{73F4BBE1-B48E-4D37-88B3-C13856EFCEAC}" dt="2023-12-06T20:09:38.956" v="2586" actId="1035"/>
          <ac:spMkLst>
            <pc:docMk/>
            <pc:sldMk cId="3216285001" sldId="300"/>
            <ac:spMk id="11" creationId="{8D829CF2-66E0-CA9E-7CA2-342EDB44EB6A}"/>
          </ac:spMkLst>
        </pc:spChg>
      </pc:sldChg>
      <pc:sldChg chg="addSp delSp modSp mod">
        <pc:chgData name="Катерина Казакова" userId="c64fa90de03f6899" providerId="LiveId" clId="{73F4BBE1-B48E-4D37-88B3-C13856EFCEAC}" dt="2023-12-06T21:35:04.428" v="4408" actId="478"/>
        <pc:sldMkLst>
          <pc:docMk/>
          <pc:sldMk cId="2121280815" sldId="301"/>
        </pc:sldMkLst>
        <pc:spChg chg="del">
          <ac:chgData name="Катерина Казакова" userId="c64fa90de03f6899" providerId="LiveId" clId="{73F4BBE1-B48E-4D37-88B3-C13856EFCEAC}" dt="2023-12-06T21:35:04.428" v="4408" actId="478"/>
          <ac:spMkLst>
            <pc:docMk/>
            <pc:sldMk cId="2121280815" sldId="301"/>
            <ac:spMk id="6" creationId="{E0112E32-7CF9-7834-9784-40E80F13A300}"/>
          </ac:spMkLst>
        </pc:spChg>
        <pc:spChg chg="mod">
          <ac:chgData name="Катерина Казакова" userId="c64fa90de03f6899" providerId="LiveId" clId="{73F4BBE1-B48E-4D37-88B3-C13856EFCEAC}" dt="2023-12-06T21:11:30.588" v="3587" actId="2711"/>
          <ac:spMkLst>
            <pc:docMk/>
            <pc:sldMk cId="2121280815" sldId="301"/>
            <ac:spMk id="7" creationId="{BEFAD891-233F-9EFB-D7C1-0FB2C6DF8E73}"/>
          </ac:spMkLst>
        </pc:spChg>
        <pc:spChg chg="del">
          <ac:chgData name="Катерина Казакова" userId="c64fa90de03f6899" providerId="LiveId" clId="{73F4BBE1-B48E-4D37-88B3-C13856EFCEAC}" dt="2023-12-06T21:34:34.061" v="4393" actId="478"/>
          <ac:spMkLst>
            <pc:docMk/>
            <pc:sldMk cId="2121280815" sldId="301"/>
            <ac:spMk id="8" creationId="{8870153F-5D2D-A4CC-C8A1-431DAE1C4F52}"/>
          </ac:spMkLst>
        </pc:spChg>
        <pc:spChg chg="add del mod">
          <ac:chgData name="Катерина Казакова" userId="c64fa90de03f6899" providerId="LiveId" clId="{73F4BBE1-B48E-4D37-88B3-C13856EFCEAC}" dt="2023-12-06T17:04:54.109" v="40" actId="478"/>
          <ac:spMkLst>
            <pc:docMk/>
            <pc:sldMk cId="2121280815" sldId="301"/>
            <ac:spMk id="9" creationId="{29A5991B-5EB1-5FD5-A028-F5033EFE0554}"/>
          </ac:spMkLst>
        </pc:spChg>
        <pc:spChg chg="add mod">
          <ac:chgData name="Катерина Казакова" userId="c64fa90de03f6899" providerId="LiveId" clId="{73F4BBE1-B48E-4D37-88B3-C13856EFCEAC}" dt="2023-12-06T21:16:44.565" v="3931" actId="1076"/>
          <ac:spMkLst>
            <pc:docMk/>
            <pc:sldMk cId="2121280815" sldId="301"/>
            <ac:spMk id="13" creationId="{594253E6-4E40-242A-C16A-8194C2B225BF}"/>
          </ac:spMkLst>
        </pc:spChg>
        <pc:spChg chg="add mod">
          <ac:chgData name="Катерина Казакова" userId="c64fa90de03f6899" providerId="LiveId" clId="{73F4BBE1-B48E-4D37-88B3-C13856EFCEAC}" dt="2023-12-06T21:34:38.623" v="4396" actId="20577"/>
          <ac:spMkLst>
            <pc:docMk/>
            <pc:sldMk cId="2121280815" sldId="301"/>
            <ac:spMk id="14" creationId="{3358D857-D804-AC63-16F8-8CD0060E0041}"/>
          </ac:spMkLst>
        </pc:spChg>
        <pc:picChg chg="add mod">
          <ac:chgData name="Катерина Казакова" userId="c64fa90de03f6899" providerId="LiveId" clId="{73F4BBE1-B48E-4D37-88B3-C13856EFCEAC}" dt="2023-12-06T21:16:42.625" v="3930" actId="1076"/>
          <ac:picMkLst>
            <pc:docMk/>
            <pc:sldMk cId="2121280815" sldId="301"/>
            <ac:picMk id="11" creationId="{C7807760-B8B1-67AC-95DE-27C846CBA905}"/>
          </ac:picMkLst>
        </pc:picChg>
      </pc:sldChg>
      <pc:sldChg chg="addSp delSp modSp mod">
        <pc:chgData name="Катерина Казакова" userId="c64fa90de03f6899" providerId="LiveId" clId="{73F4BBE1-B48E-4D37-88B3-C13856EFCEAC}" dt="2023-12-06T21:35:06.789" v="4409" actId="478"/>
        <pc:sldMkLst>
          <pc:docMk/>
          <pc:sldMk cId="4072974296" sldId="302"/>
        </pc:sldMkLst>
        <pc:spChg chg="del">
          <ac:chgData name="Катерина Казакова" userId="c64fa90de03f6899" providerId="LiveId" clId="{73F4BBE1-B48E-4D37-88B3-C13856EFCEAC}" dt="2023-12-06T21:35:06.789" v="4409" actId="478"/>
          <ac:spMkLst>
            <pc:docMk/>
            <pc:sldMk cId="4072974296" sldId="302"/>
            <ac:spMk id="6" creationId="{E0112E32-7CF9-7834-9784-40E80F13A300}"/>
          </ac:spMkLst>
        </pc:spChg>
        <pc:spChg chg="mod">
          <ac:chgData name="Катерина Казакова" userId="c64fa90de03f6899" providerId="LiveId" clId="{73F4BBE1-B48E-4D37-88B3-C13856EFCEAC}" dt="2023-12-06T19:06:20.333" v="190" actId="255"/>
          <ac:spMkLst>
            <pc:docMk/>
            <pc:sldMk cId="4072974296" sldId="302"/>
            <ac:spMk id="7" creationId="{BEFAD891-233F-9EFB-D7C1-0FB2C6DF8E73}"/>
          </ac:spMkLst>
        </pc:spChg>
        <pc:spChg chg="del">
          <ac:chgData name="Катерина Казакова" userId="c64fa90de03f6899" providerId="LiveId" clId="{73F4BBE1-B48E-4D37-88B3-C13856EFCEAC}" dt="2023-12-06T21:34:43.886" v="4397" actId="478"/>
          <ac:spMkLst>
            <pc:docMk/>
            <pc:sldMk cId="4072974296" sldId="302"/>
            <ac:spMk id="8" creationId="{8870153F-5D2D-A4CC-C8A1-431DAE1C4F52}"/>
          </ac:spMkLst>
        </pc:spChg>
        <pc:spChg chg="add del mod">
          <ac:chgData name="Катерина Казакова" userId="c64fa90de03f6899" providerId="LiveId" clId="{73F4BBE1-B48E-4D37-88B3-C13856EFCEAC}" dt="2023-12-06T19:27:14.817" v="1327" actId="22"/>
          <ac:spMkLst>
            <pc:docMk/>
            <pc:sldMk cId="4072974296" sldId="302"/>
            <ac:spMk id="11" creationId="{3F26F569-A600-23ED-107F-11DFBA1EBE2F}"/>
          </ac:spMkLst>
        </pc:spChg>
        <pc:spChg chg="add mod">
          <ac:chgData name="Катерина Казакова" userId="c64fa90de03f6899" providerId="LiveId" clId="{73F4BBE1-B48E-4D37-88B3-C13856EFCEAC}" dt="2023-12-06T20:04:34.226" v="2284" actId="1076"/>
          <ac:spMkLst>
            <pc:docMk/>
            <pc:sldMk cId="4072974296" sldId="302"/>
            <ac:spMk id="13" creationId="{09F8EC02-E4F9-C67C-578A-6C1EA991096E}"/>
          </ac:spMkLst>
        </pc:spChg>
        <pc:spChg chg="add mod">
          <ac:chgData name="Катерина Казакова" userId="c64fa90de03f6899" providerId="LiveId" clId="{73F4BBE1-B48E-4D37-88B3-C13856EFCEAC}" dt="2023-12-06T19:59:31.250" v="1914" actId="20577"/>
          <ac:spMkLst>
            <pc:docMk/>
            <pc:sldMk cId="4072974296" sldId="302"/>
            <ac:spMk id="15" creationId="{000DD8CE-7DDC-51D0-2454-2D12FA001E5F}"/>
          </ac:spMkLst>
        </pc:spChg>
        <pc:spChg chg="add mod">
          <ac:chgData name="Катерина Казакова" userId="c64fa90de03f6899" providerId="LiveId" clId="{73F4BBE1-B48E-4D37-88B3-C13856EFCEAC}" dt="2023-12-06T20:04:28.201" v="2282" actId="1076"/>
          <ac:spMkLst>
            <pc:docMk/>
            <pc:sldMk cId="4072974296" sldId="302"/>
            <ac:spMk id="17" creationId="{6E96BD20-0D21-2C95-A259-CE2781677C11}"/>
          </ac:spMkLst>
        </pc:spChg>
        <pc:spChg chg="add mod">
          <ac:chgData name="Катерина Казакова" userId="c64fa90de03f6899" providerId="LiveId" clId="{73F4BBE1-B48E-4D37-88B3-C13856EFCEAC}" dt="2023-12-06T21:34:46.196" v="4400" actId="20577"/>
          <ac:spMkLst>
            <pc:docMk/>
            <pc:sldMk cId="4072974296" sldId="302"/>
            <ac:spMk id="18" creationId="{4A632844-E645-63B6-1BC0-8625E5C9B648}"/>
          </ac:spMkLst>
        </pc:spChg>
        <pc:picChg chg="add mod">
          <ac:chgData name="Катерина Казакова" userId="c64fa90de03f6899" providerId="LiveId" clId="{73F4BBE1-B48E-4D37-88B3-C13856EFCEAC}" dt="2023-12-06T20:04:35.782" v="2285" actId="1076"/>
          <ac:picMkLst>
            <pc:docMk/>
            <pc:sldMk cId="4072974296" sldId="302"/>
            <ac:picMk id="9" creationId="{C73D6253-A195-0F9F-AD58-24B55942528D}"/>
          </ac:picMkLst>
        </pc:picChg>
      </pc:sldChg>
      <pc:sldChg chg="addSp delSp modSp mod">
        <pc:chgData name="Катерина Казакова" userId="c64fa90de03f6899" providerId="LiveId" clId="{73F4BBE1-B48E-4D37-88B3-C13856EFCEAC}" dt="2023-12-06T21:35:09.657" v="4410" actId="478"/>
        <pc:sldMkLst>
          <pc:docMk/>
          <pc:sldMk cId="3890783368" sldId="303"/>
        </pc:sldMkLst>
        <pc:spChg chg="del">
          <ac:chgData name="Катерина Казакова" userId="c64fa90de03f6899" providerId="LiveId" clId="{73F4BBE1-B48E-4D37-88B3-C13856EFCEAC}" dt="2023-12-06T21:35:09.657" v="4410" actId="478"/>
          <ac:spMkLst>
            <pc:docMk/>
            <pc:sldMk cId="3890783368" sldId="303"/>
            <ac:spMk id="6" creationId="{E0112E32-7CF9-7834-9784-40E80F13A300}"/>
          </ac:spMkLst>
        </pc:spChg>
        <pc:spChg chg="mod">
          <ac:chgData name="Катерина Казакова" userId="c64fa90de03f6899" providerId="LiveId" clId="{73F4BBE1-B48E-4D37-88B3-C13856EFCEAC}" dt="2023-12-06T21:31:38.014" v="4381" actId="20577"/>
          <ac:spMkLst>
            <pc:docMk/>
            <pc:sldMk cId="3890783368" sldId="303"/>
            <ac:spMk id="7" creationId="{BEFAD891-233F-9EFB-D7C1-0FB2C6DF8E73}"/>
          </ac:spMkLst>
        </pc:spChg>
        <pc:spChg chg="del">
          <ac:chgData name="Катерина Казакова" userId="c64fa90de03f6899" providerId="LiveId" clId="{73F4BBE1-B48E-4D37-88B3-C13856EFCEAC}" dt="2023-12-06T21:34:49.407" v="4401" actId="478"/>
          <ac:spMkLst>
            <pc:docMk/>
            <pc:sldMk cId="3890783368" sldId="303"/>
            <ac:spMk id="8" creationId="{8870153F-5D2D-A4CC-C8A1-431DAE1C4F52}"/>
          </ac:spMkLst>
        </pc:spChg>
        <pc:spChg chg="add mod">
          <ac:chgData name="Катерина Казакова" userId="c64fa90de03f6899" providerId="LiveId" clId="{73F4BBE1-B48E-4D37-88B3-C13856EFCEAC}" dt="2023-12-06T21:34:51.473" v="4404" actId="20577"/>
          <ac:spMkLst>
            <pc:docMk/>
            <pc:sldMk cId="3890783368" sldId="303"/>
            <ac:spMk id="9" creationId="{1B6BA7D3-A8E5-377A-337E-A1AFBC8F04A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79F20-5921-49B7-953E-7FFA47EB829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4871-CB51-4707-9969-1FA57BD16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827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79F20-5921-49B7-953E-7FFA47EB829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4871-CB51-4707-9969-1FA57BD16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745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79F20-5921-49B7-953E-7FFA47EB829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4871-CB51-4707-9969-1FA57BD16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18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79F20-5921-49B7-953E-7FFA47EB829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4871-CB51-4707-9969-1FA57BD16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878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79F20-5921-49B7-953E-7FFA47EB829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4871-CB51-4707-9969-1FA57BD16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49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79F20-5921-49B7-953E-7FFA47EB829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4871-CB51-4707-9969-1FA57BD16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98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79F20-5921-49B7-953E-7FFA47EB829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4871-CB51-4707-9969-1FA57BD16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347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79F20-5921-49B7-953E-7FFA47EB829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4871-CB51-4707-9969-1FA57BD16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918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79F20-5921-49B7-953E-7FFA47EB829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4871-CB51-4707-9969-1FA57BD16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82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79F20-5921-49B7-953E-7FFA47EB829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4871-CB51-4707-9969-1FA57BD16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671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79F20-5921-49B7-953E-7FFA47EB829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4871-CB51-4707-9969-1FA57BD16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82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79F20-5921-49B7-953E-7FFA47EB8292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D4871-CB51-4707-9969-1FA57BD16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17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.docs.live.net/c64fa90de03f6899/&#1056;&#1072;&#1073;&#1086;&#1095;&#1080;&#1081;%20&#1089;&#1090;&#1086;&#1083;/&#1052;&#1080;&#1090;&#1080;&#1085;&#1075;&#1080;/PhysSeminar2023.pptx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.docs.live.net/c64fa90de03f6899/&#1056;&#1072;&#1073;&#1086;&#1095;&#1080;&#1081;%20&#1089;&#1090;&#1086;&#1083;/&#1052;&#1080;&#1090;&#1080;&#1085;&#1075;&#1080;/PhysSeminar2023.pptx" TargetMode="Externa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.docs.live.net/c64fa90de03f6899/&#1056;&#1072;&#1073;&#1086;&#1095;&#1080;&#1081;%20&#1089;&#1090;&#1086;&#1083;/&#1052;&#1080;&#1090;&#1080;&#1085;&#1075;&#1080;/PhysSeminar2023.pptx" TargetMode="Externa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.docs.live.net/c64fa90de03f6899/&#1056;&#1072;&#1073;&#1086;&#1095;&#1080;&#1081;%20&#1089;&#1090;&#1086;&#1083;/&#1052;&#1080;&#1090;&#1080;&#1085;&#1075;&#1080;/PhysSeminar2023.pptx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70285" y="2683674"/>
            <a:ext cx="164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K. Kazakova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8089" y="403113"/>
            <a:ext cx="11325983" cy="2099663"/>
          </a:xfrm>
          <a:prstGeom prst="round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3285" y="664864"/>
            <a:ext cx="1123613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6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Observation of Gravitational Waves from Binary Black Hole Merger</a:t>
            </a:r>
            <a:endParaRPr lang="ru-RU" sz="4600" dirty="0">
              <a:solidFill>
                <a:schemeClr val="bg1"/>
              </a:solidFill>
              <a:latin typeface="Bahnschrift" panose="020B0502040204020203" pitchFamily="34" charset="0"/>
              <a:ea typeface="Microsoft JhengHei Light" panose="020B0304030504040204" pitchFamily="34" charset="-12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44873" y="3049098"/>
            <a:ext cx="58929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baseline="30000" dirty="0">
                <a:latin typeface="Bahnschrift" panose="020B0502040204020203" pitchFamily="34" charset="0"/>
              </a:rPr>
              <a:t> </a:t>
            </a:r>
            <a:r>
              <a:rPr lang="en-US" sz="1600" dirty="0">
                <a:latin typeface="Bahnschrift" panose="020B0502040204020203" pitchFamily="34" charset="0"/>
              </a:rPr>
              <a:t>N</a:t>
            </a:r>
            <a:r>
              <a:rPr lang="en-GB" sz="1600" dirty="0" err="1">
                <a:latin typeface="Bahnschrift" panose="020B0502040204020203" pitchFamily="34" charset="0"/>
              </a:rPr>
              <a:t>ational</a:t>
            </a:r>
            <a:r>
              <a:rPr lang="en-GB" sz="1600" dirty="0">
                <a:latin typeface="Bahnschrift" panose="020B0502040204020203" pitchFamily="34" charset="0"/>
              </a:rPr>
              <a:t> Research Nuclear University </a:t>
            </a:r>
            <a:r>
              <a:rPr lang="en-GB" sz="1600" dirty="0" err="1">
                <a:latin typeface="Bahnschrift" panose="020B0502040204020203" pitchFamily="34" charset="0"/>
              </a:rPr>
              <a:t>MEPhI</a:t>
            </a:r>
            <a:r>
              <a:rPr lang="en-US" sz="1600" dirty="0">
                <a:latin typeface="Bahnschrift" panose="020B0502040204020203" pitchFamily="34" charset="0"/>
              </a:rPr>
              <a:t>, Moscow, Russia</a:t>
            </a:r>
          </a:p>
          <a:p>
            <a:pPr algn="ctr"/>
            <a:r>
              <a:rPr lang="en-US" sz="1600" dirty="0">
                <a:latin typeface="Bahnschrift" panose="020B0502040204020203" pitchFamily="34" charset="0"/>
              </a:rPr>
              <a:t>Joint Institute for Nuclear Research, Dubna, Russia</a:t>
            </a:r>
            <a:endParaRPr lang="ru-RU" sz="1600" dirty="0">
              <a:latin typeface="Bahnschrift" panose="020B050204020402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754488" y="6605428"/>
            <a:ext cx="10345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30/10/2023</a:t>
            </a:r>
            <a:endParaRPr lang="ru-RU" sz="13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1659667" y="6604263"/>
            <a:ext cx="47808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16</a:t>
            </a:r>
            <a:endParaRPr lang="ru-RU" sz="1300" dirty="0"/>
          </a:p>
        </p:txBody>
      </p:sp>
      <p:pic>
        <p:nvPicPr>
          <p:cNvPr id="1026" name="Picture 2" descr="National Research Nuclear University MEPhI (Moscow Engineering Physics  Institute)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70" y="3832911"/>
            <a:ext cx="2469140" cy="244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5920176-3930-C7ED-6C0A-64290EBC417E}"/>
              </a:ext>
            </a:extLst>
          </p:cNvPr>
          <p:cNvSpPr/>
          <p:nvPr/>
        </p:nvSpPr>
        <p:spPr>
          <a:xfrm>
            <a:off x="3809210" y="3946427"/>
            <a:ext cx="45735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Bahnschrift" panose="020B0502040204020203" pitchFamily="34" charset="0"/>
              </a:rPr>
              <a:t>Physical Seminar on Particle Physics</a:t>
            </a:r>
          </a:p>
          <a:p>
            <a:pPr algn="ctr"/>
            <a:endParaRPr lang="en-US" sz="2400" dirty="0">
              <a:solidFill>
                <a:srgbClr val="0070C0"/>
              </a:solidFill>
              <a:latin typeface="Bahnschrift" panose="020B0502040204020203" pitchFamily="34" charset="0"/>
            </a:endParaRPr>
          </a:p>
          <a:p>
            <a:pPr algn="ctr"/>
            <a:endParaRPr lang="en-US" sz="2400" dirty="0">
              <a:solidFill>
                <a:srgbClr val="0070C0"/>
              </a:solidFill>
              <a:latin typeface="Bahnschrift" panose="020B0502040204020203" pitchFamily="34" charset="0"/>
            </a:endParaRPr>
          </a:p>
          <a:p>
            <a:pPr algn="ctr"/>
            <a:r>
              <a:rPr lang="en-US" sz="2400" dirty="0">
                <a:solidFill>
                  <a:srgbClr val="0070C0"/>
                </a:solidFill>
                <a:latin typeface="Bahnschrift" panose="020B0502040204020203" pitchFamily="34" charset="0"/>
              </a:rPr>
              <a:t> 30 October 2023</a:t>
            </a:r>
            <a:endParaRPr lang="ru-RU" sz="24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Picture 2" descr="Защиты 2021 - Кафедра №40 &quot;Физика элементарных частиц&quot; НИЯУ МИФИ">
            <a:extLst>
              <a:ext uri="{FF2B5EF4-FFF2-40B4-BE49-F238E27FC236}">
                <a16:creationId xmlns:a16="http://schemas.microsoft.com/office/drawing/2014/main" id="{0BA17AF4-2E81-0815-3C8F-9A6767446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195" y="3564610"/>
            <a:ext cx="4163547" cy="294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920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инус 8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45322" y="-65640"/>
            <a:ext cx="45013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LIGO experiment</a:t>
            </a:r>
            <a:endParaRPr lang="ru-RU" sz="4400" dirty="0">
              <a:solidFill>
                <a:srgbClr val="002D86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D1B4805-E790-06CF-76FA-84DC4C6AF024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A61419C-4B99-C6AF-3CD3-AD05DB42BC54}"/>
              </a:ext>
            </a:extLst>
          </p:cNvPr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21230B-1404-7C15-CCC9-BE05CDFA2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145" y="1069659"/>
            <a:ext cx="7005248" cy="4354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D835D6-18E9-A00D-16CB-3D8D254EEAB6}"/>
              </a:ext>
            </a:extLst>
          </p:cNvPr>
          <p:cNvSpPr txBox="1"/>
          <p:nvPr/>
        </p:nvSpPr>
        <p:spPr>
          <a:xfrm>
            <a:off x="592412" y="923258"/>
            <a:ext cx="42954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D86"/>
                </a:solidFill>
                <a:latin typeface="Bahnschrift" panose="020B0502040204020203" pitchFamily="34" charset="0"/>
              </a:rPr>
              <a:t>Isolation from seismic noise </a:t>
            </a:r>
            <a:r>
              <a:rPr lang="en-GB" dirty="0">
                <a:latin typeface="Bahnschrift" panose="020B0502040204020203" pitchFamily="34" charset="0"/>
              </a:rPr>
              <a:t>by quadrupole - pendulum system, supported by an active seismic isolation platform</a:t>
            </a:r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05C00118-ADE3-D7F3-2C04-E9D93E509095}"/>
              </a:ext>
            </a:extLst>
          </p:cNvPr>
          <p:cNvSpPr/>
          <p:nvPr/>
        </p:nvSpPr>
        <p:spPr>
          <a:xfrm>
            <a:off x="302128" y="1069659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6D57B0C5-30E8-7DD7-5548-B1EBE9E776AB}"/>
              </a:ext>
            </a:extLst>
          </p:cNvPr>
          <p:cNvSpPr/>
          <p:nvPr/>
        </p:nvSpPr>
        <p:spPr>
          <a:xfrm>
            <a:off x="1034516" y="2335791"/>
            <a:ext cx="389733" cy="208865"/>
          </a:xfrm>
          <a:prstGeom prst="rightArrow">
            <a:avLst/>
          </a:prstGeom>
          <a:noFill/>
          <a:ln>
            <a:solidFill>
              <a:srgbClr val="002D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0581E5-7F8F-65CA-5ED3-D867F5CAA866}"/>
              </a:ext>
            </a:extLst>
          </p:cNvPr>
          <p:cNvSpPr txBox="1"/>
          <p:nvPr/>
        </p:nvSpPr>
        <p:spPr>
          <a:xfrm>
            <a:off x="1597812" y="2117057"/>
            <a:ext cx="3079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Bahnschrift" panose="020B0502040204020203" pitchFamily="34" charset="0"/>
              </a:rPr>
              <a:t>provide more than 10 orders of magnitude of isolation 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0F9D13-91E7-E58D-1CBF-303A6BBA8C75}"/>
              </a:ext>
            </a:extLst>
          </p:cNvPr>
          <p:cNvSpPr txBox="1"/>
          <p:nvPr/>
        </p:nvSpPr>
        <p:spPr>
          <a:xfrm>
            <a:off x="592412" y="3038377"/>
            <a:ext cx="42954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D86"/>
                </a:solidFill>
                <a:latin typeface="Bahnschrift" panose="020B0502040204020203" pitchFamily="34" charset="0"/>
              </a:rPr>
              <a:t>Thermal noise </a:t>
            </a:r>
            <a:r>
              <a:rPr lang="en-GB" dirty="0">
                <a:latin typeface="Bahnschrift" panose="020B0502040204020203" pitchFamily="34" charset="0"/>
              </a:rPr>
              <a:t>is minimized by using low-mechanical-loss materials in the test masses (40-kg fused silica).</a:t>
            </a:r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942B319-90D4-E7DE-B01A-04003690B638}"/>
              </a:ext>
            </a:extLst>
          </p:cNvPr>
          <p:cNvSpPr/>
          <p:nvPr/>
        </p:nvSpPr>
        <p:spPr>
          <a:xfrm>
            <a:off x="302128" y="3184778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6E3DEE-B2D5-08E9-28B0-8BDFF4DC97E3}"/>
              </a:ext>
            </a:extLst>
          </p:cNvPr>
          <p:cNvSpPr txBox="1"/>
          <p:nvPr/>
        </p:nvSpPr>
        <p:spPr>
          <a:xfrm>
            <a:off x="592412" y="4189409"/>
            <a:ext cx="42954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Bahnschrift" panose="020B0502040204020203" pitchFamily="34" charset="0"/>
              </a:rPr>
              <a:t>The interferometry techniques are designed to maximize the conversion of strain to optical signal, thereby minimizing the impact of </a:t>
            </a:r>
            <a:r>
              <a:rPr lang="en-GB" dirty="0">
                <a:solidFill>
                  <a:srgbClr val="002D86"/>
                </a:solidFill>
                <a:latin typeface="Bahnschrift" panose="020B0502040204020203" pitchFamily="34" charset="0"/>
              </a:rPr>
              <a:t>photon shot noise.</a:t>
            </a:r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0282E992-762F-8325-70F7-6F8037910069}"/>
              </a:ext>
            </a:extLst>
          </p:cNvPr>
          <p:cNvSpPr/>
          <p:nvPr/>
        </p:nvSpPr>
        <p:spPr>
          <a:xfrm>
            <a:off x="302128" y="4335810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E91CF21-48AF-D70E-035D-550F41136089}"/>
              </a:ext>
            </a:extLst>
          </p:cNvPr>
          <p:cNvSpPr/>
          <p:nvPr/>
        </p:nvSpPr>
        <p:spPr>
          <a:xfrm>
            <a:off x="302127" y="5936775"/>
            <a:ext cx="123615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24EA3A-035F-404D-D9DA-A1591AE7B19C}"/>
              </a:ext>
            </a:extLst>
          </p:cNvPr>
          <p:cNvSpPr txBox="1"/>
          <p:nvPr/>
        </p:nvSpPr>
        <p:spPr>
          <a:xfrm>
            <a:off x="592412" y="5811322"/>
            <a:ext cx="11077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Bahnschrift" panose="020B0502040204020203" pitchFamily="34" charset="0"/>
              </a:rPr>
              <a:t>To minimize additional noise sources, all components other than a laser source are mounted on vibration isolation stages in </a:t>
            </a:r>
            <a:r>
              <a:rPr lang="en-GB" dirty="0">
                <a:solidFill>
                  <a:srgbClr val="002D86"/>
                </a:solidFill>
                <a:latin typeface="Bahnschrift" panose="020B0502040204020203" pitchFamily="34" charset="0"/>
              </a:rPr>
              <a:t>ultrahigh vacuum</a:t>
            </a:r>
            <a:r>
              <a:rPr lang="en-GB" dirty="0">
                <a:latin typeface="Bahnschrift" panose="020B0502040204020203" pitchFamily="34" charset="0"/>
              </a:rPr>
              <a:t>.</a:t>
            </a:r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B540116-45BB-B4DF-EBBC-C6A9793EE339}"/>
              </a:ext>
            </a:extLst>
          </p:cNvPr>
          <p:cNvSpPr/>
          <p:nvPr/>
        </p:nvSpPr>
        <p:spPr>
          <a:xfrm>
            <a:off x="9754488" y="6605428"/>
            <a:ext cx="10345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30/10/2023</a:t>
            </a:r>
            <a:endParaRPr lang="ru-RU" sz="13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49E8455-9646-37DC-C0AF-AE9E5DACFA59}"/>
              </a:ext>
            </a:extLst>
          </p:cNvPr>
          <p:cNvSpPr/>
          <p:nvPr/>
        </p:nvSpPr>
        <p:spPr>
          <a:xfrm>
            <a:off x="11584983" y="6604263"/>
            <a:ext cx="55277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10/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16</a:t>
            </a:r>
            <a:endParaRPr lang="ru-RU" sz="13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4201B9-EAD7-2031-87C9-FDA3C1F387E6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519986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инус 8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42425" y="-51859"/>
            <a:ext cx="3307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Observation</a:t>
            </a:r>
            <a:endParaRPr lang="ru-RU" sz="4400" dirty="0">
              <a:solidFill>
                <a:srgbClr val="002D86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D1B4805-E790-06CF-76FA-84DC4C6AF024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A61419C-4B99-C6AF-3CD3-AD05DB42BC54}"/>
              </a:ext>
            </a:extLst>
          </p:cNvPr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22F652-2D47-F0CF-7302-1FCE99216BC7}"/>
              </a:ext>
            </a:extLst>
          </p:cNvPr>
          <p:cNvSpPr txBox="1"/>
          <p:nvPr/>
        </p:nvSpPr>
        <p:spPr>
          <a:xfrm>
            <a:off x="478089" y="740819"/>
            <a:ext cx="10928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Bahnschrift" panose="020B0502040204020203" pitchFamily="34" charset="0"/>
              </a:rPr>
              <a:t>On September 14, 2015 at 09:50:45 UTC, the LIGO Hanford, WA, and Livingston, LA, observatories detected the coincident signal GW150914: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F256CE-4837-5221-51DB-A198C9822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89" y="1473371"/>
            <a:ext cx="10692421" cy="509890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C8647B7-E9EE-322F-4F69-0BD85CE2BEAD}"/>
              </a:ext>
            </a:extLst>
          </p:cNvPr>
          <p:cNvSpPr/>
          <p:nvPr/>
        </p:nvSpPr>
        <p:spPr>
          <a:xfrm>
            <a:off x="9754488" y="6605428"/>
            <a:ext cx="10345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30/10/2023</a:t>
            </a:r>
            <a:endParaRPr lang="ru-RU" sz="13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570E66-B331-9EFA-9A7A-DD5BDED301C6}"/>
              </a:ext>
            </a:extLst>
          </p:cNvPr>
          <p:cNvSpPr/>
          <p:nvPr/>
        </p:nvSpPr>
        <p:spPr>
          <a:xfrm>
            <a:off x="11600481" y="6604263"/>
            <a:ext cx="5372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11/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16</a:t>
            </a:r>
            <a:endParaRPr lang="ru-RU" sz="13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A858548-876E-68D3-C78F-F61D5B07808D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269502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инус 8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42425" y="-51859"/>
            <a:ext cx="3307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Observation</a:t>
            </a:r>
            <a:endParaRPr lang="ru-RU" sz="4400" dirty="0">
              <a:solidFill>
                <a:srgbClr val="002D86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D1B4805-E790-06CF-76FA-84DC4C6AF024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A61419C-4B99-C6AF-3CD3-AD05DB42BC54}"/>
              </a:ext>
            </a:extLst>
          </p:cNvPr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2CC0D0-8B23-405F-55F4-7E2A2904B72C}"/>
              </a:ext>
            </a:extLst>
          </p:cNvPr>
          <p:cNvSpPr txBox="1"/>
          <p:nvPr/>
        </p:nvSpPr>
        <p:spPr>
          <a:xfrm>
            <a:off x="712062" y="883198"/>
            <a:ext cx="5363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Only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the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>
                <a:latin typeface="Bahnschrift" panose="020B0502040204020203" pitchFamily="34" charset="0"/>
              </a:rPr>
              <a:t>LIGO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detectors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were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observing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at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the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time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of</a:t>
            </a:r>
            <a:r>
              <a:rPr lang="ru-RU" dirty="0">
                <a:latin typeface="Bahnschrift" panose="020B0502040204020203" pitchFamily="34" charset="0"/>
              </a:rPr>
              <a:t> GW150914.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4817577A-D224-90EA-95E8-55D5F1D6113E}"/>
              </a:ext>
            </a:extLst>
          </p:cNvPr>
          <p:cNvSpPr/>
          <p:nvPr/>
        </p:nvSpPr>
        <p:spPr>
          <a:xfrm>
            <a:off x="333987" y="999917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87E9341-B295-3D2C-F8F5-B529CBAE0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873" y="744376"/>
            <a:ext cx="5844579" cy="58578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5C6133-D911-5FF9-CB9B-30B2C7F9861D}"/>
              </a:ext>
            </a:extLst>
          </p:cNvPr>
          <p:cNvSpPr txBox="1"/>
          <p:nvPr/>
        </p:nvSpPr>
        <p:spPr>
          <a:xfrm>
            <a:off x="712062" y="1847316"/>
            <a:ext cx="50533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The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Virgo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detector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was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being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upgraded</a:t>
            </a:r>
            <a:r>
              <a:rPr lang="ru-RU" dirty="0">
                <a:latin typeface="Bahnschrift" panose="020B0502040204020203" pitchFamily="34" charset="0"/>
              </a:rPr>
              <a:t>, </a:t>
            </a:r>
            <a:r>
              <a:rPr lang="ru-RU" dirty="0" err="1">
                <a:latin typeface="Bahnschrift" panose="020B0502040204020203" pitchFamily="34" charset="0"/>
              </a:rPr>
              <a:t>and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>
                <a:latin typeface="Bahnschrift" panose="020B0502040204020203" pitchFamily="34" charset="0"/>
              </a:rPr>
              <a:t>GEO600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was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operating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but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not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in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observational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mode</a:t>
            </a:r>
            <a:r>
              <a:rPr lang="ru-RU" dirty="0">
                <a:latin typeface="Bahnschrift" panose="020B0502040204020203" pitchFamily="34" charset="0"/>
              </a:rPr>
              <a:t>.</a:t>
            </a:r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B6038D8-DBCD-A992-8EBF-68F15DAADB24}"/>
              </a:ext>
            </a:extLst>
          </p:cNvPr>
          <p:cNvSpPr/>
          <p:nvPr/>
        </p:nvSpPr>
        <p:spPr>
          <a:xfrm>
            <a:off x="333987" y="1965978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220723-B739-7231-642B-B409E756B456}"/>
              </a:ext>
            </a:extLst>
          </p:cNvPr>
          <p:cNvSpPr txBox="1"/>
          <p:nvPr/>
        </p:nvSpPr>
        <p:spPr>
          <a:xfrm>
            <a:off x="712062" y="3032182"/>
            <a:ext cx="454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Total mass                              is </a:t>
            </a:r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CD3E1E1-C3B2-DB77-73AD-E4D598B06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882" y="3039931"/>
            <a:ext cx="1700466" cy="3693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EDA1DF8-348B-C2E7-C235-C4A2F7DFF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766" y="3072343"/>
            <a:ext cx="885419" cy="306235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9C8AD09C-4F6E-28A3-016F-A27CBC97D855}"/>
              </a:ext>
            </a:extLst>
          </p:cNvPr>
          <p:cNvSpPr/>
          <p:nvPr/>
        </p:nvSpPr>
        <p:spPr>
          <a:xfrm>
            <a:off x="333987" y="3165383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9D1E49-BF18-F30B-B917-E3FBC67516D3}"/>
              </a:ext>
            </a:extLst>
          </p:cNvPr>
          <p:cNvSpPr txBox="1"/>
          <p:nvPr/>
        </p:nvSpPr>
        <p:spPr>
          <a:xfrm>
            <a:off x="706088" y="3758234"/>
            <a:ext cx="4958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A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pair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of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neutron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stars</a:t>
            </a:r>
            <a:r>
              <a:rPr lang="ru-RU" dirty="0">
                <a:latin typeface="Bahnschrift" panose="020B0502040204020203" pitchFamily="34" charset="0"/>
              </a:rPr>
              <a:t>,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while</a:t>
            </a:r>
            <a:r>
              <a:rPr lang="en-US" dirty="0">
                <a:latin typeface="Bahnschrift" panose="020B0502040204020203" pitchFamily="34" charset="0"/>
              </a:rPr>
              <a:t> being </a:t>
            </a:r>
            <a:r>
              <a:rPr lang="ru-RU" dirty="0" err="1">
                <a:latin typeface="Bahnschrift" panose="020B0502040204020203" pitchFamily="34" charset="0"/>
              </a:rPr>
              <a:t>compact</a:t>
            </a:r>
            <a:r>
              <a:rPr lang="ru-RU" dirty="0">
                <a:latin typeface="Bahnschrift" panose="020B0502040204020203" pitchFamily="34" charset="0"/>
              </a:rPr>
              <a:t>,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would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not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have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the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required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mass</a:t>
            </a:r>
            <a:r>
              <a:rPr lang="en-US" dirty="0">
                <a:latin typeface="Bahnschrift" panose="020B0502040204020203" pitchFamily="34" charset="0"/>
              </a:rPr>
              <a:t>.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4D92FC8F-CC66-61B3-72E0-42D67F694F3E}"/>
              </a:ext>
            </a:extLst>
          </p:cNvPr>
          <p:cNvSpPr/>
          <p:nvPr/>
        </p:nvSpPr>
        <p:spPr>
          <a:xfrm>
            <a:off x="333987" y="3892194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EA804B-33FD-B456-3922-A7D4D8A3D8E3}"/>
              </a:ext>
            </a:extLst>
          </p:cNvPr>
          <p:cNvSpPr txBox="1"/>
          <p:nvPr/>
        </p:nvSpPr>
        <p:spPr>
          <a:xfrm>
            <a:off x="706089" y="4712155"/>
            <a:ext cx="51987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Bahnschrift" panose="020B0502040204020203" pitchFamily="34" charset="0"/>
              </a:rPr>
              <a:t>A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black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hole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neutron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star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binary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en-GB" dirty="0">
                <a:latin typeface="Bahnschrift" panose="020B0502040204020203" pitchFamily="34" charset="0"/>
              </a:rPr>
              <a:t>system </a:t>
            </a:r>
            <a:r>
              <a:rPr lang="ru-RU" dirty="0" err="1">
                <a:latin typeface="Bahnschrift" panose="020B0502040204020203" pitchFamily="34" charset="0"/>
              </a:rPr>
              <a:t>would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have</a:t>
            </a:r>
            <a:r>
              <a:rPr lang="ru-RU" dirty="0">
                <a:latin typeface="Bahnschrift" panose="020B0502040204020203" pitchFamily="34" charset="0"/>
              </a:rPr>
              <a:t> a </a:t>
            </a:r>
            <a:r>
              <a:rPr lang="ru-RU" dirty="0" err="1">
                <a:latin typeface="Bahnschrift" panose="020B0502040204020203" pitchFamily="34" charset="0"/>
              </a:rPr>
              <a:t>very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large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total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mass</a:t>
            </a:r>
            <a:r>
              <a:rPr lang="ru-RU" dirty="0">
                <a:latin typeface="Bahnschrift" panose="020B0502040204020203" pitchFamily="34" charset="0"/>
              </a:rPr>
              <a:t>, </a:t>
            </a:r>
            <a:r>
              <a:rPr lang="ru-RU" dirty="0" err="1">
                <a:latin typeface="Bahnschrift" panose="020B0502040204020203" pitchFamily="34" charset="0"/>
              </a:rPr>
              <a:t>and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would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thus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merge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at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much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lower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frequency</a:t>
            </a:r>
            <a:r>
              <a:rPr lang="ru-RU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ABB77D8-0964-6FD4-A607-A16E1B75091F}"/>
              </a:ext>
            </a:extLst>
          </p:cNvPr>
          <p:cNvSpPr/>
          <p:nvPr/>
        </p:nvSpPr>
        <p:spPr>
          <a:xfrm>
            <a:off x="333987" y="4843056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: вправо 33">
            <a:extLst>
              <a:ext uri="{FF2B5EF4-FFF2-40B4-BE49-F238E27FC236}">
                <a16:creationId xmlns:a16="http://schemas.microsoft.com/office/drawing/2014/main" id="{C5B0F589-286D-A88B-73CA-1DEACE44B0E6}"/>
              </a:ext>
            </a:extLst>
          </p:cNvPr>
          <p:cNvSpPr/>
          <p:nvPr/>
        </p:nvSpPr>
        <p:spPr>
          <a:xfrm>
            <a:off x="393387" y="5969059"/>
            <a:ext cx="529301" cy="369332"/>
          </a:xfrm>
          <a:prstGeom prst="rightArrow">
            <a:avLst/>
          </a:prstGeom>
          <a:noFill/>
          <a:ln>
            <a:solidFill>
              <a:srgbClr val="002D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8F18FE-0A70-F75A-42FA-8802A3973164}"/>
              </a:ext>
            </a:extLst>
          </p:cNvPr>
          <p:cNvSpPr txBox="1"/>
          <p:nvPr/>
        </p:nvSpPr>
        <p:spPr>
          <a:xfrm>
            <a:off x="1304333" y="5950991"/>
            <a:ext cx="31380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D86"/>
                </a:solidFill>
                <a:latin typeface="Bahnschrift" panose="020B0502040204020203" pitchFamily="34" charset="0"/>
              </a:rPr>
              <a:t>Binary Black Hole Merge</a:t>
            </a:r>
            <a:endParaRPr lang="ru-RU" sz="2000" dirty="0">
              <a:solidFill>
                <a:srgbClr val="002D86"/>
              </a:solidFill>
              <a:latin typeface="Bahnschrift" panose="020B0502040204020203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4BE9A525-3A2A-6F4D-030E-5A90C16DA09F}"/>
              </a:ext>
            </a:extLst>
          </p:cNvPr>
          <p:cNvSpPr/>
          <p:nvPr/>
        </p:nvSpPr>
        <p:spPr>
          <a:xfrm>
            <a:off x="9754488" y="6605428"/>
            <a:ext cx="10345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30/10/2023</a:t>
            </a:r>
            <a:endParaRPr lang="ru-RU" sz="13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85BACF8-758A-282C-0435-0CDC55485BB3}"/>
              </a:ext>
            </a:extLst>
          </p:cNvPr>
          <p:cNvSpPr/>
          <p:nvPr/>
        </p:nvSpPr>
        <p:spPr>
          <a:xfrm>
            <a:off x="11600481" y="6604263"/>
            <a:ext cx="5372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12/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16</a:t>
            </a:r>
            <a:endParaRPr lang="ru-RU" sz="13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84D7FF7-59B4-F6AB-8CD0-3A01BEEF3139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233906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инус 8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766447" y="-51859"/>
            <a:ext cx="65480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Generic Transient Search</a:t>
            </a:r>
            <a:endParaRPr lang="ru-RU" sz="4400" dirty="0">
              <a:solidFill>
                <a:srgbClr val="002D86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D1B4805-E790-06CF-76FA-84DC4C6AF024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A61419C-4B99-C6AF-3CD3-AD05DB42BC54}"/>
              </a:ext>
            </a:extLst>
          </p:cNvPr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844AFCF-6AA7-6BC7-C7A5-68DE65FF8130}"/>
              </a:ext>
            </a:extLst>
          </p:cNvPr>
          <p:cNvSpPr/>
          <p:nvPr/>
        </p:nvSpPr>
        <p:spPr>
          <a:xfrm>
            <a:off x="9754488" y="6605428"/>
            <a:ext cx="10345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30/10/2023</a:t>
            </a:r>
            <a:endParaRPr lang="ru-RU" sz="13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A65C8F-02FE-31F5-5D5F-A84F01AFD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30" y="770649"/>
            <a:ext cx="6140416" cy="48397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4B5394-11AD-3B40-E455-263C4A508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457" y="1330131"/>
            <a:ext cx="3484722" cy="4869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CE1A0C-39F6-C5E9-0658-2D8B3B458817}"/>
              </a:ext>
            </a:extLst>
          </p:cNvPr>
          <p:cNvSpPr txBox="1"/>
          <p:nvPr/>
        </p:nvSpPr>
        <p:spPr>
          <a:xfrm>
            <a:off x="6608091" y="876955"/>
            <a:ext cx="49923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Bahnschrift" panose="020B0502040204020203" pitchFamily="34" charset="0"/>
              </a:rPr>
              <a:t>Detection statistics (signal significance):</a:t>
            </a:r>
            <a:endParaRPr lang="ru-RU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BB4FD4-0914-6EAD-6E94-A2C323DD9385}"/>
              </a:ext>
            </a:extLst>
          </p:cNvPr>
          <p:cNvSpPr txBox="1"/>
          <p:nvPr/>
        </p:nvSpPr>
        <p:spPr>
          <a:xfrm>
            <a:off x="6690420" y="1817079"/>
            <a:ext cx="5077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>
                <a:latin typeface="Bahnschrift" panose="020B0502040204020203" pitchFamily="34" charset="0"/>
              </a:rPr>
              <a:t>Ec</a:t>
            </a:r>
            <a:r>
              <a:rPr lang="en-GB" sz="1400" dirty="0">
                <a:latin typeface="Bahnschrift" panose="020B0502040204020203" pitchFamily="34" charset="0"/>
              </a:rPr>
              <a:t> is the correlated signal energy, En is the noise energy</a:t>
            </a:r>
            <a:endParaRPr lang="ru-RU" sz="1400" dirty="0">
              <a:latin typeface="Bahnschrift" panose="020B0502040204020203" pitchFamily="34" charset="0"/>
            </a:endParaRPr>
          </a:p>
          <a:p>
            <a:r>
              <a:rPr lang="en-GB" sz="1400" dirty="0">
                <a:latin typeface="Bahnschrift" panose="020B0502040204020203" pitchFamily="34" charset="0"/>
              </a:rPr>
              <a:t>En = data - </a:t>
            </a:r>
            <a:r>
              <a:rPr lang="en-GB" sz="1400" dirty="0" err="1">
                <a:latin typeface="Bahnschrift" panose="020B0502040204020203" pitchFamily="34" charset="0"/>
              </a:rPr>
              <a:t>Ec</a:t>
            </a:r>
            <a:endParaRPr lang="ru-RU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5BE7BF-A6A7-C93C-A207-E21A5B1A826D}"/>
              </a:ext>
            </a:extLst>
          </p:cNvPr>
          <p:cNvSpPr txBox="1"/>
          <p:nvPr/>
        </p:nvSpPr>
        <p:spPr>
          <a:xfrm>
            <a:off x="680311" y="5671852"/>
            <a:ext cx="46899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Bahnschrift" panose="020B0502040204020203" pitchFamily="34" charset="0"/>
              </a:rPr>
              <a:t>Signal classification: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Bahnschrift" panose="020B0502040204020203" pitchFamily="34" charset="0"/>
              </a:rPr>
              <a:t>C1 – events with morphology of known noise transience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Bahnschrift" panose="020B0502040204020203" pitchFamily="34" charset="0"/>
              </a:rPr>
              <a:t>C3 – events with frequency that increases with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Bahnschrift" panose="020B0502040204020203" pitchFamily="34" charset="0"/>
              </a:rPr>
              <a:t>C2 - others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63C82F-6DAA-0E98-92AF-A95AB897A54B}"/>
              </a:ext>
            </a:extLst>
          </p:cNvPr>
          <p:cNvSpPr txBox="1"/>
          <p:nvPr/>
        </p:nvSpPr>
        <p:spPr>
          <a:xfrm>
            <a:off x="6690420" y="2495854"/>
            <a:ext cx="32439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Bahnschrift" panose="020B0502040204020203" pitchFamily="34" charset="0"/>
              </a:rPr>
              <a:t>Background estimation: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3EF7AC6-D1EE-49D3-DA39-C1DCFF355E82}"/>
              </a:ext>
            </a:extLst>
          </p:cNvPr>
          <p:cNvSpPr/>
          <p:nvPr/>
        </p:nvSpPr>
        <p:spPr>
          <a:xfrm>
            <a:off x="6853162" y="3067307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F68E41-B09D-C770-2C0C-8AE5B7D23ED8}"/>
              </a:ext>
            </a:extLst>
          </p:cNvPr>
          <p:cNvSpPr txBox="1"/>
          <p:nvPr/>
        </p:nvSpPr>
        <p:spPr>
          <a:xfrm>
            <a:off x="7173778" y="2927740"/>
            <a:ext cx="4690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Bahnschrift" panose="020B0502040204020203" pitchFamily="34" charset="0"/>
              </a:rPr>
              <a:t>Event is matching detections by both sites </a:t>
            </a:r>
            <a:endParaRPr lang="ru-RU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357B198E-7691-662D-9928-6803C33EA6B9}"/>
              </a:ext>
            </a:extLst>
          </p:cNvPr>
          <p:cNvSpPr/>
          <p:nvPr/>
        </p:nvSpPr>
        <p:spPr>
          <a:xfrm>
            <a:off x="6853162" y="3452691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B34AAA-4333-6356-725E-97920BB30AC3}"/>
              </a:ext>
            </a:extLst>
          </p:cNvPr>
          <p:cNvSpPr txBox="1"/>
          <p:nvPr/>
        </p:nvSpPr>
        <p:spPr>
          <a:xfrm>
            <a:off x="7173778" y="3313124"/>
            <a:ext cx="4690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Bahnschrift" panose="020B0502040204020203" pitchFamily="34" charset="0"/>
              </a:rPr>
              <a:t>Bkg</a:t>
            </a:r>
            <a:r>
              <a:rPr lang="en-GB" dirty="0">
                <a:latin typeface="Bahnschrift" panose="020B0502040204020203" pitchFamily="34" charset="0"/>
              </a:rPr>
              <a:t> is fake matches of </a:t>
            </a:r>
            <a:r>
              <a:rPr lang="en-GB" dirty="0" err="1">
                <a:latin typeface="Bahnschrift" panose="020B0502040204020203" pitchFamily="34" charset="0"/>
              </a:rPr>
              <a:t>bkg</a:t>
            </a:r>
            <a:r>
              <a:rPr lang="en-GB" dirty="0">
                <a:latin typeface="Bahnschrift" panose="020B0502040204020203" pitchFamily="34" charset="0"/>
              </a:rPr>
              <a:t> detections</a:t>
            </a:r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E54056-8399-713C-DB71-0979F1C0E2CE}"/>
              </a:ext>
            </a:extLst>
          </p:cNvPr>
          <p:cNvSpPr txBox="1"/>
          <p:nvPr/>
        </p:nvSpPr>
        <p:spPr>
          <a:xfrm>
            <a:off x="6391841" y="3897629"/>
            <a:ext cx="5399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Bahnschrift" panose="020B0502040204020203" pitchFamily="34" charset="0"/>
              </a:rPr>
              <a:t>It is impossible to account for every source of </a:t>
            </a:r>
            <a:r>
              <a:rPr lang="en-GB" dirty="0" err="1">
                <a:latin typeface="Bahnschrift" panose="020B0502040204020203" pitchFamily="34" charset="0"/>
              </a:rPr>
              <a:t>bkg</a:t>
            </a:r>
            <a:r>
              <a:rPr lang="en-GB" dirty="0">
                <a:latin typeface="Bahnschrift" panose="020B0502040204020203" pitchFamily="34" charset="0"/>
              </a:rPr>
              <a:t>! And it is impossible to turn off the GWs!</a:t>
            </a:r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7B344-AEA4-7EA5-6899-C982066E3F51}"/>
              </a:ext>
            </a:extLst>
          </p:cNvPr>
          <p:cNvSpPr txBox="1"/>
          <p:nvPr/>
        </p:nvSpPr>
        <p:spPr>
          <a:xfrm>
            <a:off x="6853162" y="4770334"/>
            <a:ext cx="38164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Bahnschrift" panose="020B0502040204020203" pitchFamily="34" charset="0"/>
              </a:rPr>
              <a:t>Solution: </a:t>
            </a:r>
            <a:r>
              <a:rPr lang="en-GB" sz="2000" dirty="0">
                <a:solidFill>
                  <a:srgbClr val="002D86"/>
                </a:solidFill>
                <a:latin typeface="Bahnschrift" panose="020B0502040204020203" pitchFamily="34" charset="0"/>
              </a:rPr>
              <a:t>time-shift technique</a:t>
            </a:r>
            <a:endParaRPr lang="ru-RU" sz="2000" dirty="0">
              <a:solidFill>
                <a:srgbClr val="002D86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306C76-790F-2D8D-8558-814F8882F48D}"/>
              </a:ext>
            </a:extLst>
          </p:cNvPr>
          <p:cNvSpPr txBox="1"/>
          <p:nvPr/>
        </p:nvSpPr>
        <p:spPr>
          <a:xfrm>
            <a:off x="6345346" y="5665707"/>
            <a:ext cx="5373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Bahnschrift" panose="020B0502040204020203" pitchFamily="34" charset="0"/>
              </a:rPr>
              <a:t>Shift time series by </a:t>
            </a:r>
            <a:r>
              <a:rPr lang="el-GR" b="0" i="0" dirty="0">
                <a:solidFill>
                  <a:srgbClr val="040C28"/>
                </a:solidFill>
                <a:effectLst/>
                <a:latin typeface="Bahnschrift" panose="020B0502040204020203" pitchFamily="34" charset="0"/>
              </a:rPr>
              <a:t>Δ</a:t>
            </a:r>
            <a:r>
              <a:rPr lang="en-GB" dirty="0">
                <a:latin typeface="Bahnschrift" panose="020B0502040204020203" pitchFamily="34" charset="0"/>
              </a:rPr>
              <a:t>t &gt; </a:t>
            </a:r>
            <a:r>
              <a:rPr lang="el-GR" b="0" i="0" dirty="0">
                <a:solidFill>
                  <a:srgbClr val="040C28"/>
                </a:solidFill>
                <a:effectLst/>
                <a:latin typeface="Bahnschrift" panose="020B0502040204020203" pitchFamily="34" charset="0"/>
              </a:rPr>
              <a:t>Δ</a:t>
            </a:r>
            <a:r>
              <a:rPr lang="en-GB" b="0" i="0" dirty="0">
                <a:solidFill>
                  <a:srgbClr val="040C28"/>
                </a:solidFill>
                <a:effectLst/>
                <a:latin typeface="Bahnschrift" panose="020B0502040204020203" pitchFamily="34" charset="0"/>
              </a:rPr>
              <a:t>S/c (propagation time)</a:t>
            </a:r>
            <a:r>
              <a:rPr lang="ru-RU" dirty="0"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2204F0F-B3D2-A4A9-E8B4-8FB4DE100191}"/>
              </a:ext>
            </a:extLst>
          </p:cNvPr>
          <p:cNvSpPr/>
          <p:nvPr/>
        </p:nvSpPr>
        <p:spPr>
          <a:xfrm>
            <a:off x="11600481" y="6604263"/>
            <a:ext cx="5372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13/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16</a:t>
            </a:r>
            <a:endParaRPr lang="ru-RU" sz="13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BFC923-12A9-0707-A6A1-626EC9854D6B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305610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инус 8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504265" y="-51859"/>
            <a:ext cx="71834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Binary Coalescence Search</a:t>
            </a:r>
            <a:endParaRPr lang="ru-RU" sz="4400" dirty="0">
              <a:solidFill>
                <a:srgbClr val="002D86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D1B4805-E790-06CF-76FA-84DC4C6AF024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A61419C-4B99-C6AF-3CD3-AD05DB42BC54}"/>
              </a:ext>
            </a:extLst>
          </p:cNvPr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3D9B86-5543-3DC8-C9AB-71BAB46AB8AD}"/>
              </a:ext>
            </a:extLst>
          </p:cNvPr>
          <p:cNvSpPr/>
          <p:nvPr/>
        </p:nvSpPr>
        <p:spPr>
          <a:xfrm>
            <a:off x="9754488" y="6605428"/>
            <a:ext cx="10345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30/10/2023</a:t>
            </a:r>
            <a:endParaRPr lang="ru-RU" sz="13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7C165C-3233-374C-FB2E-948E7521D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10" y="764024"/>
            <a:ext cx="6293239" cy="5016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6824F5-C791-DFBC-59D3-699F4E5B218D}"/>
              </a:ext>
            </a:extLst>
          </p:cNvPr>
          <p:cNvSpPr txBox="1"/>
          <p:nvPr/>
        </p:nvSpPr>
        <p:spPr>
          <a:xfrm>
            <a:off x="7033941" y="1003809"/>
            <a:ext cx="48300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Bahnschrift" panose="020B0502040204020203" pitchFamily="34" charset="0"/>
              </a:rPr>
              <a:t>This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search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targets</a:t>
            </a:r>
            <a:r>
              <a:rPr lang="en-GB" dirty="0">
                <a:latin typeface="Bahnschrift" panose="020B0502040204020203" pitchFamily="34" charset="0"/>
              </a:rPr>
              <a:t> GW </a:t>
            </a:r>
            <a:r>
              <a:rPr lang="ru-RU" dirty="0" err="1">
                <a:latin typeface="Bahnschrift" panose="020B0502040204020203" pitchFamily="34" charset="0"/>
              </a:rPr>
              <a:t>emission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from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binary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systems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with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individual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masses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from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>
                <a:latin typeface="Bahnschrift" panose="020B0502040204020203" pitchFamily="34" charset="0"/>
              </a:rPr>
              <a:t>1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to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>
                <a:latin typeface="Bahnschrift" panose="020B0502040204020203" pitchFamily="34" charset="0"/>
              </a:rPr>
              <a:t>99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>
                <a:latin typeface="Bahnschrift" panose="020B0502040204020203" pitchFamily="34" charset="0"/>
              </a:rPr>
              <a:t>M</a:t>
            </a:r>
            <a:r>
              <a:rPr lang="ru-RU" sz="1200" dirty="0">
                <a:latin typeface="Bahnschrift" panose="020B0502040204020203" pitchFamily="34" charset="0"/>
              </a:rPr>
              <a:t>⊙</a:t>
            </a:r>
            <a:r>
              <a:rPr lang="ru-RU" dirty="0">
                <a:latin typeface="Bahnschrift" panose="020B0502040204020203" pitchFamily="34" charset="0"/>
              </a:rPr>
              <a:t>, </a:t>
            </a:r>
            <a:r>
              <a:rPr lang="ru-RU" dirty="0" err="1">
                <a:latin typeface="Bahnschrift" panose="020B0502040204020203" pitchFamily="34" charset="0"/>
              </a:rPr>
              <a:t>total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mass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less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than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>
                <a:latin typeface="Bahnschrift" panose="020B0502040204020203" pitchFamily="34" charset="0"/>
              </a:rPr>
              <a:t>100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ru-RU" dirty="0">
                <a:latin typeface="Bahnschrift" panose="020B0502040204020203" pitchFamily="34" charset="0"/>
              </a:rPr>
              <a:t>M</a:t>
            </a:r>
            <a:r>
              <a:rPr lang="ru-RU" sz="1200" dirty="0">
                <a:latin typeface="Bahnschrift" panose="020B0502040204020203" pitchFamily="34" charset="0"/>
              </a:rPr>
              <a:t>⊙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5A1E791-5CF5-504A-62A9-41BEDCEE4C03}"/>
              </a:ext>
            </a:extLst>
          </p:cNvPr>
          <p:cNvSpPr/>
          <p:nvPr/>
        </p:nvSpPr>
        <p:spPr>
          <a:xfrm>
            <a:off x="6707195" y="1153952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D98EAB-9A81-C025-4420-CDDAA1778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673" y="6010838"/>
            <a:ext cx="2905070" cy="3614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A449484-3C24-3052-B544-77381C6F8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595" y="2946935"/>
            <a:ext cx="5163214" cy="31545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002F2E3-116C-1F25-EB06-3A0D679BFA2E}"/>
              </a:ext>
            </a:extLst>
          </p:cNvPr>
          <p:cNvSpPr txBox="1"/>
          <p:nvPr/>
        </p:nvSpPr>
        <p:spPr>
          <a:xfrm>
            <a:off x="7359257" y="2263853"/>
            <a:ext cx="4179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Bahnschrift" panose="020B0502040204020203" pitchFamily="34" charset="0"/>
              </a:rPr>
              <a:t>The best combination of theoretical model parameters (0.1 </a:t>
            </a:r>
            <a:r>
              <a:rPr lang="en-GB" dirty="0" err="1">
                <a:latin typeface="Bahnschrift" panose="020B0502040204020203" pitchFamily="34" charset="0"/>
              </a:rPr>
              <a:t>signif</a:t>
            </a:r>
            <a:r>
              <a:rPr lang="en-GB" dirty="0">
                <a:latin typeface="Bahnschrift" panose="020B0502040204020203" pitchFamily="34" charset="0"/>
              </a:rPr>
              <a:t>. level)</a:t>
            </a:r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2123851-23FE-D82F-6467-D0576598B60E}"/>
              </a:ext>
            </a:extLst>
          </p:cNvPr>
          <p:cNvSpPr/>
          <p:nvPr/>
        </p:nvSpPr>
        <p:spPr>
          <a:xfrm>
            <a:off x="11600481" y="6604263"/>
            <a:ext cx="5372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14/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16</a:t>
            </a:r>
            <a:endParaRPr lang="ru-RU" sz="13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085F28-811A-6168-B9E2-870F7A7DD77E}"/>
              </a:ext>
            </a:extLst>
          </p:cNvPr>
          <p:cNvSpPr txBox="1"/>
          <p:nvPr/>
        </p:nvSpPr>
        <p:spPr>
          <a:xfrm>
            <a:off x="7735469" y="6154513"/>
            <a:ext cx="3053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D86"/>
                </a:solidFill>
                <a:latin typeface="Bahnschrift" panose="020B0502040204020203" pitchFamily="34" charset="0"/>
              </a:rPr>
              <a:t>Signal : background = 24 : 1</a:t>
            </a:r>
            <a:endParaRPr lang="ru-RU" dirty="0">
              <a:solidFill>
                <a:srgbClr val="002D86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B25C0D-E77A-65AD-1D85-C933EAECD158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983653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инус 8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30754" y="-66945"/>
            <a:ext cx="4330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Nobel Prize 2017</a:t>
            </a:r>
            <a:endParaRPr lang="ru-RU" sz="4400" dirty="0">
              <a:solidFill>
                <a:srgbClr val="002D86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D1B4805-E790-06CF-76FA-84DC4C6AF024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A61419C-4B99-C6AF-3CD3-AD05DB42BC54}"/>
              </a:ext>
            </a:extLst>
          </p:cNvPr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pic>
        <p:nvPicPr>
          <p:cNvPr id="1026" name="Picture 2" descr="Rainer Weiss – Facts - NobelPrize.org">
            <a:extLst>
              <a:ext uri="{FF2B5EF4-FFF2-40B4-BE49-F238E27FC236}">
                <a16:creationId xmlns:a16="http://schemas.microsoft.com/office/drawing/2014/main" id="{29AC8F9C-91E8-DBC4-CFA8-F1DB6E4E9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89" y="934672"/>
            <a:ext cx="3325771" cy="498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ип Торн (Kip Thorne, Kip Stephen Thorne) - актёр, продюсер ...">
            <a:extLst>
              <a:ext uri="{FF2B5EF4-FFF2-40B4-BE49-F238E27FC236}">
                <a16:creationId xmlns:a16="http://schemas.microsoft.com/office/drawing/2014/main" id="{C819535C-1E78-9116-3883-638FD4F49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113" y="934672"/>
            <a:ext cx="3325770" cy="498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rry C. Barish – Facts - NobelPrize.org">
            <a:extLst>
              <a:ext uri="{FF2B5EF4-FFF2-40B4-BE49-F238E27FC236}">
                <a16:creationId xmlns:a16="http://schemas.microsoft.com/office/drawing/2014/main" id="{1A9B294C-6EDE-345C-4628-875A27B92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741" y="934672"/>
            <a:ext cx="3325770" cy="498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3C8CE3-E61A-9B45-449A-9F67024EBFE1}"/>
              </a:ext>
            </a:extLst>
          </p:cNvPr>
          <p:cNvSpPr txBox="1"/>
          <p:nvPr/>
        </p:nvSpPr>
        <p:spPr>
          <a:xfrm>
            <a:off x="9415221" y="6053179"/>
            <a:ext cx="15265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Bahnschrift" panose="020B0502040204020203" pitchFamily="34" charset="0"/>
              </a:rPr>
              <a:t>Barry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Barish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67DEF-9882-79D6-F169-75977628036E}"/>
              </a:ext>
            </a:extLst>
          </p:cNvPr>
          <p:cNvSpPr txBox="1"/>
          <p:nvPr/>
        </p:nvSpPr>
        <p:spPr>
          <a:xfrm>
            <a:off x="5496536" y="6053179"/>
            <a:ext cx="1389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Bahnschrift" panose="020B0502040204020203" pitchFamily="34" charset="0"/>
              </a:rPr>
              <a:t>Kip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Thorne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D0173-824E-C09C-CA83-A0DAAE6CD020}"/>
              </a:ext>
            </a:extLst>
          </p:cNvPr>
          <p:cNvSpPr txBox="1"/>
          <p:nvPr/>
        </p:nvSpPr>
        <p:spPr>
          <a:xfrm>
            <a:off x="1399257" y="6053179"/>
            <a:ext cx="16222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Bahnschrift" panose="020B0502040204020203" pitchFamily="34" charset="0"/>
              </a:rPr>
              <a:t>Rainer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Weiss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2A31504-67F6-64FE-04B4-2F6CD0EF721B}"/>
              </a:ext>
            </a:extLst>
          </p:cNvPr>
          <p:cNvSpPr/>
          <p:nvPr/>
        </p:nvSpPr>
        <p:spPr>
          <a:xfrm>
            <a:off x="9754488" y="6605428"/>
            <a:ext cx="10345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30/10/2023</a:t>
            </a:r>
            <a:endParaRPr lang="ru-RU" sz="13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EABF46-916B-3983-D269-499A2AC7D632}"/>
              </a:ext>
            </a:extLst>
          </p:cNvPr>
          <p:cNvSpPr/>
          <p:nvPr/>
        </p:nvSpPr>
        <p:spPr>
          <a:xfrm>
            <a:off x="11600481" y="6604263"/>
            <a:ext cx="5372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15/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16</a:t>
            </a:r>
            <a:endParaRPr lang="ru-RU" sz="13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254681-FAF2-638E-DFC1-1A00B0546661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818046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инус 3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1F53FF1-355B-63C0-E595-341F3E59949A}"/>
              </a:ext>
            </a:extLst>
          </p:cNvPr>
          <p:cNvSpPr/>
          <p:nvPr/>
        </p:nvSpPr>
        <p:spPr>
          <a:xfrm>
            <a:off x="4750451" y="-113346"/>
            <a:ext cx="26910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Summary</a:t>
            </a:r>
            <a:endParaRPr lang="ru-RU" sz="4400" dirty="0">
              <a:solidFill>
                <a:srgbClr val="002D86"/>
              </a:solidFill>
              <a:latin typeface="Bahnschrift" panose="020B0502040204020203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C3C8E7-E9CC-B4AB-972C-429622FBC713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6B1EA8-4E64-C75B-9997-114E8B133056}"/>
              </a:ext>
            </a:extLst>
          </p:cNvPr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E3CD7A1-5EF7-2DD1-2F2F-B825032238D4}"/>
              </a:ext>
            </a:extLst>
          </p:cNvPr>
          <p:cNvSpPr/>
          <p:nvPr/>
        </p:nvSpPr>
        <p:spPr>
          <a:xfrm>
            <a:off x="352396" y="5428594"/>
            <a:ext cx="70185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Bahnschrift" panose="020B0502040204020203" pitchFamily="34" charset="0"/>
              </a:rPr>
              <a:t>Thanks for your attention!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Bahnschrift" panose="020B0502040204020203" pitchFamily="34" charset="0"/>
              </a:rPr>
              <a:t>Questions?</a:t>
            </a:r>
            <a:endParaRPr lang="ru-RU" sz="32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CFB80E33-B17B-501C-BF86-91AEDA7FF477}"/>
              </a:ext>
            </a:extLst>
          </p:cNvPr>
          <p:cNvSpPr/>
          <p:nvPr/>
        </p:nvSpPr>
        <p:spPr>
          <a:xfrm>
            <a:off x="393339" y="1048554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5D2ACCE-2A6F-DD2B-3DD2-D1FF30E38746}"/>
              </a:ext>
            </a:extLst>
          </p:cNvPr>
          <p:cNvSpPr/>
          <p:nvPr/>
        </p:nvSpPr>
        <p:spPr>
          <a:xfrm>
            <a:off x="765247" y="865353"/>
            <a:ext cx="64748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Bahnschrift" panose="020B0502040204020203" pitchFamily="34" charset="0"/>
              </a:rPr>
              <a:t>LIGO detectors have observed gravitational waves from the merger of two stellar-mass black holes.</a:t>
            </a:r>
            <a:endParaRPr lang="ru-RU" sz="20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BA474C1-24CC-71C9-0AA1-E7B66896449C}"/>
              </a:ext>
            </a:extLst>
          </p:cNvPr>
          <p:cNvSpPr/>
          <p:nvPr/>
        </p:nvSpPr>
        <p:spPr>
          <a:xfrm>
            <a:off x="765247" y="4322139"/>
            <a:ext cx="60879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Bahnschrift" panose="020B0502040204020203" pitchFamily="34" charset="0"/>
              </a:rPr>
              <a:t>This is the first direct detection of gravitational waves and the first observation of a binary black hole merger.</a:t>
            </a:r>
            <a:endParaRPr lang="ru-RU" sz="20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92752DF-1BA3-E619-B06A-6618F5C6558D}"/>
              </a:ext>
            </a:extLst>
          </p:cNvPr>
          <p:cNvSpPr/>
          <p:nvPr/>
        </p:nvSpPr>
        <p:spPr>
          <a:xfrm>
            <a:off x="765248" y="1773502"/>
            <a:ext cx="64748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Bahnschrift" panose="020B0502040204020203" pitchFamily="34" charset="0"/>
              </a:rPr>
              <a:t>The detected waveform matches the predictions of general relativity for the </a:t>
            </a:r>
            <a:r>
              <a:rPr lang="en-US" sz="2000" dirty="0" err="1">
                <a:latin typeface="Bahnschrift" panose="020B0502040204020203" pitchFamily="34" charset="0"/>
              </a:rPr>
              <a:t>inspiral</a:t>
            </a:r>
            <a:r>
              <a:rPr lang="en-US" sz="2000" dirty="0">
                <a:latin typeface="Bahnschrift" panose="020B0502040204020203" pitchFamily="34" charset="0"/>
              </a:rPr>
              <a:t> and merger of a pair of black holes and the ring down of the resulting single black hole.</a:t>
            </a:r>
            <a:endParaRPr lang="ru-RU" sz="20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5E90881-9897-A77B-6766-F21BD0BEF887}"/>
              </a:ext>
            </a:extLst>
          </p:cNvPr>
          <p:cNvSpPr/>
          <p:nvPr/>
        </p:nvSpPr>
        <p:spPr>
          <a:xfrm>
            <a:off x="393339" y="1929731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2A35376-E4DC-AF07-A94A-D721E63E63F0}"/>
              </a:ext>
            </a:extLst>
          </p:cNvPr>
          <p:cNvSpPr/>
          <p:nvPr/>
        </p:nvSpPr>
        <p:spPr>
          <a:xfrm>
            <a:off x="765247" y="3373040"/>
            <a:ext cx="63097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Bahnschrift" panose="020B0502040204020203" pitchFamily="34" charset="0"/>
              </a:rPr>
              <a:t>These observations demonstrate the existence of binary stellar-mass black hole systems.</a:t>
            </a:r>
            <a:endParaRPr lang="ru-RU" sz="20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112E32-7CF9-7834-9784-40E80F13A300}"/>
              </a:ext>
            </a:extLst>
          </p:cNvPr>
          <p:cNvSpPr/>
          <p:nvPr/>
        </p:nvSpPr>
        <p:spPr>
          <a:xfrm>
            <a:off x="9754488" y="6605428"/>
            <a:ext cx="10345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30/10/2023</a:t>
            </a:r>
            <a:endParaRPr lang="ru-RU" sz="13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870153F-5D2D-A4CC-C8A1-431DAE1C4F52}"/>
              </a:ext>
            </a:extLst>
          </p:cNvPr>
          <p:cNvSpPr/>
          <p:nvPr/>
        </p:nvSpPr>
        <p:spPr>
          <a:xfrm>
            <a:off x="11600481" y="6604263"/>
            <a:ext cx="5372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16/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16</a:t>
            </a:r>
            <a:endParaRPr lang="ru-RU" sz="13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1EBEC9-BBB7-AE5D-638E-836B27A10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931" y="780812"/>
            <a:ext cx="3556908" cy="264876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039810A-26CE-BFD9-FCED-D70298D2C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079" y="3548502"/>
            <a:ext cx="4496817" cy="2967035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0F71149D-8294-45AA-DBB5-E55482D0685D}"/>
              </a:ext>
            </a:extLst>
          </p:cNvPr>
          <p:cNvSpPr/>
          <p:nvPr/>
        </p:nvSpPr>
        <p:spPr>
          <a:xfrm>
            <a:off x="393339" y="3548502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7FFD4ACF-1242-3730-FE8D-15E3069889C3}"/>
              </a:ext>
            </a:extLst>
          </p:cNvPr>
          <p:cNvSpPr/>
          <p:nvPr/>
        </p:nvSpPr>
        <p:spPr>
          <a:xfrm>
            <a:off x="399394" y="4474341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8D4A4F-BFEE-A7C2-7382-8BE2A1009F93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393145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69980" y="2558534"/>
            <a:ext cx="42178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srgbClr val="0070C0"/>
                </a:solidFill>
                <a:latin typeface="Bahnschrift" panose="020B0502040204020203" pitchFamily="34" charset="0"/>
              </a:rPr>
              <a:t>BACK-UP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16185" y="2452979"/>
            <a:ext cx="4613414" cy="140056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420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инус 3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1F53FF1-355B-63C0-E595-341F3E59949A}"/>
              </a:ext>
            </a:extLst>
          </p:cNvPr>
          <p:cNvSpPr/>
          <p:nvPr/>
        </p:nvSpPr>
        <p:spPr>
          <a:xfrm>
            <a:off x="4649492" y="-113346"/>
            <a:ext cx="27920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Question</a:t>
            </a:r>
            <a:r>
              <a:rPr lang="ru-RU" sz="4400" dirty="0">
                <a:solidFill>
                  <a:srgbClr val="002D86"/>
                </a:solidFill>
                <a:latin typeface="Bahnschrift" panose="020B0502040204020203" pitchFamily="34" charset="0"/>
              </a:rPr>
              <a:t> 1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C3C8E7-E9CC-B4AB-972C-429622FBC713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6B1EA8-4E64-C75B-9997-114E8B133056}"/>
              </a:ext>
            </a:extLst>
          </p:cNvPr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870153F-5D2D-A4CC-C8A1-431DAE1C4F52}"/>
              </a:ext>
            </a:extLst>
          </p:cNvPr>
          <p:cNvSpPr/>
          <p:nvPr/>
        </p:nvSpPr>
        <p:spPr>
          <a:xfrm>
            <a:off x="11654725" y="6602238"/>
            <a:ext cx="5372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6</a:t>
            </a:r>
            <a:endParaRPr lang="ru-RU" sz="13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8D4A4F-BFEE-A7C2-7382-8BE2A1009F93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AD891-233F-9EFB-D7C1-0FB2C6DF8E73}"/>
              </a:ext>
            </a:extLst>
          </p:cNvPr>
          <p:cNvSpPr txBox="1"/>
          <p:nvPr/>
        </p:nvSpPr>
        <p:spPr>
          <a:xfrm>
            <a:off x="478089" y="849779"/>
            <a:ext cx="10696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hnschrift" panose="020B0502040204020203" pitchFamily="34" charset="0"/>
              </a:rPr>
              <a:t>1) </a:t>
            </a:r>
            <a:r>
              <a:rPr lang="ru-RU" sz="2000" dirty="0">
                <a:latin typeface="Bahnschrift" panose="020B0502040204020203" pitchFamily="34" charset="0"/>
              </a:rPr>
              <a:t>Как от изменения длин плеч интерферометра перейти к амплитуде гравитационных волн?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8F87AE-7170-0E7A-E00B-61A93102C73C}"/>
              </a:ext>
            </a:extLst>
          </p:cNvPr>
          <p:cNvSpPr txBox="1"/>
          <p:nvPr/>
        </p:nvSpPr>
        <p:spPr>
          <a:xfrm>
            <a:off x="1064738" y="2067667"/>
            <a:ext cx="97242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Bahnschrift" panose="020B0502040204020203" pitchFamily="34" charset="0"/>
              </a:rPr>
              <a:t>Амплитуду гравитационных волн можно получить на основе измерений фотодетектора, который регистрирует интерференцию. В отсутствии </a:t>
            </a:r>
            <a:r>
              <a:rPr lang="ru-RU" sz="1800" dirty="0" err="1">
                <a:latin typeface="Bahnschrift" panose="020B0502040204020203" pitchFamily="34" charset="0"/>
              </a:rPr>
              <a:t>грав</a:t>
            </a:r>
            <a:r>
              <a:rPr lang="ru-RU" sz="1800" dirty="0">
                <a:latin typeface="Bahnschrift" panose="020B0502040204020203" pitchFamily="34" charset="0"/>
              </a:rPr>
              <a:t>. волн интерференции не будет наблюдаться, однако при прохождении </a:t>
            </a:r>
            <a:r>
              <a:rPr lang="ru-RU" sz="1800" dirty="0" err="1">
                <a:latin typeface="Bahnschrift" panose="020B0502040204020203" pitchFamily="34" charset="0"/>
              </a:rPr>
              <a:t>грав</a:t>
            </a:r>
            <a:r>
              <a:rPr lang="ru-RU" sz="1800" dirty="0">
                <a:latin typeface="Bahnschrift" panose="020B0502040204020203" pitchFamily="34" charset="0"/>
              </a:rPr>
              <a:t>. волны = изменении плеч будет изменяться разность фаз. Чем больше разность фаз – тем больше амплитуда. 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482638-F72E-4A14-9DEB-6EC57BD16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336" y="3702016"/>
            <a:ext cx="2883209" cy="5766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FB05F87-D16D-B947-4570-750EF5E3B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779" y="4428003"/>
            <a:ext cx="3364780" cy="66049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2F2047-4B1F-7333-F803-1B4B78ACA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214" y="4609907"/>
            <a:ext cx="1350510" cy="3120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37E4D3-15CC-1815-B7F7-A1765035C4F3}"/>
              </a:ext>
            </a:extLst>
          </p:cNvPr>
          <p:cNvSpPr txBox="1"/>
          <p:nvPr/>
        </p:nvSpPr>
        <p:spPr>
          <a:xfrm>
            <a:off x="6670559" y="4581288"/>
            <a:ext cx="984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, где</a:t>
            </a:r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965BC30-2AEE-2300-5C2A-94E3469B1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241" y="5235858"/>
            <a:ext cx="4868223" cy="65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90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инус 3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1F53FF1-355B-63C0-E595-341F3E59949A}"/>
              </a:ext>
            </a:extLst>
          </p:cNvPr>
          <p:cNvSpPr/>
          <p:nvPr/>
        </p:nvSpPr>
        <p:spPr>
          <a:xfrm>
            <a:off x="4486153" y="-104554"/>
            <a:ext cx="35763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Question</a:t>
            </a:r>
            <a:r>
              <a:rPr lang="ru-RU" sz="4400" dirty="0">
                <a:solidFill>
                  <a:srgbClr val="002D86"/>
                </a:solidFill>
                <a:latin typeface="Bahnschrift" panose="020B0502040204020203" pitchFamily="34" charset="0"/>
              </a:rPr>
              <a:t> 2, 3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C3C8E7-E9CC-B4AB-972C-429622FBC713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6B1EA8-4E64-C75B-9997-114E8B133056}"/>
              </a:ext>
            </a:extLst>
          </p:cNvPr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8D4A4F-BFEE-A7C2-7382-8BE2A1009F93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AD891-233F-9EFB-D7C1-0FB2C6DF8E73}"/>
              </a:ext>
            </a:extLst>
          </p:cNvPr>
          <p:cNvSpPr txBox="1"/>
          <p:nvPr/>
        </p:nvSpPr>
        <p:spPr>
          <a:xfrm>
            <a:off x="478089" y="849779"/>
            <a:ext cx="11592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2</a:t>
            </a:r>
            <a:r>
              <a:rPr lang="en-GB" sz="2000" dirty="0">
                <a:latin typeface="Bahnschrift" panose="020B0502040204020203" pitchFamily="34" charset="0"/>
              </a:rPr>
              <a:t>) </a:t>
            </a:r>
            <a:r>
              <a:rPr lang="ru-RU" sz="2000" dirty="0">
                <a:latin typeface="Bahnschrift" panose="020B0502040204020203" pitchFamily="34" charset="0"/>
              </a:rPr>
              <a:t>Почему уверены, что наблюдаются именно гравитационные волны, а не последствия землетрясения?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E663C2-1C56-2E9D-1883-FF91C23C2FF2}"/>
              </a:ext>
            </a:extLst>
          </p:cNvPr>
          <p:cNvSpPr txBox="1"/>
          <p:nvPr/>
        </p:nvSpPr>
        <p:spPr>
          <a:xfrm>
            <a:off x="1266091" y="1826057"/>
            <a:ext cx="93286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Bahnschrift" panose="020B0502040204020203" pitchFamily="34" charset="0"/>
              </a:rPr>
              <a:t>На установках используются</a:t>
            </a:r>
            <a:r>
              <a:rPr lang="ru-RU" sz="1800" dirty="0">
                <a:latin typeface="Bahnschrift" panose="020B0502040204020203" pitchFamily="34" charset="0"/>
              </a:rPr>
              <a:t> </a:t>
            </a:r>
            <a:r>
              <a:rPr lang="ru-RU" sz="1800" dirty="0" err="1">
                <a:latin typeface="Bahnschrift" panose="020B0502040204020203" pitchFamily="34" charset="0"/>
              </a:rPr>
              <a:t>сейсмодатчики</a:t>
            </a:r>
            <a:r>
              <a:rPr lang="ru-RU" dirty="0">
                <a:latin typeface="Bahnschrift" panose="020B0502040204020203" pitchFamily="34" charset="0"/>
              </a:rPr>
              <a:t>, показания которых применяются для корректировки результатов измерений.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Bahnschrift" panose="020B0502040204020203" pitchFamily="34" charset="0"/>
              </a:rPr>
              <a:t>LIGO утверждает, что для объяснения обнаружения гравитационных волн потребовалось бы два идентичных, но независимых сейсмических события.</a:t>
            </a:r>
            <a:endParaRPr lang="ru-RU" dirty="0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64B81B26-9861-2172-3F9C-C0C9BBC04299}"/>
              </a:ext>
            </a:extLst>
          </p:cNvPr>
          <p:cNvSpPr/>
          <p:nvPr/>
        </p:nvSpPr>
        <p:spPr>
          <a:xfrm>
            <a:off x="602071" y="2211188"/>
            <a:ext cx="484669" cy="292388"/>
          </a:xfrm>
          <a:prstGeom prst="rightArrow">
            <a:avLst/>
          </a:prstGeom>
          <a:noFill/>
          <a:ln>
            <a:solidFill>
              <a:srgbClr val="002D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DC04E-10D9-3D51-764E-8A57DFBE2E25}"/>
              </a:ext>
            </a:extLst>
          </p:cNvPr>
          <p:cNvSpPr txBox="1"/>
          <p:nvPr/>
        </p:nvSpPr>
        <p:spPr>
          <a:xfrm>
            <a:off x="478089" y="3828029"/>
            <a:ext cx="10393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3</a:t>
            </a:r>
            <a:r>
              <a:rPr lang="en-GB" sz="2000" dirty="0">
                <a:latin typeface="Bahnschrift" panose="020B0502040204020203" pitchFamily="34" charset="0"/>
              </a:rPr>
              <a:t>) </a:t>
            </a:r>
            <a:r>
              <a:rPr lang="ru-RU" sz="2000" dirty="0">
                <a:latin typeface="Bahnschrift" panose="020B0502040204020203" pitchFamily="34" charset="0"/>
              </a:rPr>
              <a:t>Можно ли будет смоделировать фон с помощью методики </a:t>
            </a:r>
            <a:r>
              <a:rPr lang="en-GB" sz="2000" dirty="0">
                <a:latin typeface="Bahnschrift" panose="020B0502040204020203" pitchFamily="34" charset="0"/>
              </a:rPr>
              <a:t>time-shift</a:t>
            </a:r>
            <a:r>
              <a:rPr lang="ru-RU" sz="2000" dirty="0">
                <a:latin typeface="Bahnschrift" panose="020B0502040204020203" pitchFamily="34" charset="0"/>
              </a:rPr>
              <a:t>, если поток гравитационных волн будет постоянным, а не импульсным?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BB6A1C-F71E-834B-B8DA-B48D259FE27B}"/>
              </a:ext>
            </a:extLst>
          </p:cNvPr>
          <p:cNvSpPr txBox="1"/>
          <p:nvPr/>
        </p:nvSpPr>
        <p:spPr>
          <a:xfrm>
            <a:off x="1468314" y="4842386"/>
            <a:ext cx="91264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Bahnschrift" panose="020B0502040204020203" pitchFamily="34" charset="0"/>
              </a:rPr>
              <a:t>Нет, так как в случае непрерывного потока гравитационных волн отсутствует событие как таковое. Процедура </a:t>
            </a:r>
            <a:r>
              <a:rPr lang="en-GB" sz="1800" dirty="0">
                <a:latin typeface="Bahnschrift" panose="020B0502040204020203" pitchFamily="34" charset="0"/>
              </a:rPr>
              <a:t>time-shift </a:t>
            </a:r>
            <a:r>
              <a:rPr lang="ru-RU" sz="1800" dirty="0">
                <a:latin typeface="Bahnschrift" panose="020B0502040204020203" pitchFamily="34" charset="0"/>
              </a:rPr>
              <a:t>использует факт наличия событий. Потому для обнаружения непрерывного потока необходима другая методика.</a:t>
            </a:r>
            <a:endParaRPr lang="ru-RU" dirty="0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5118CD67-02B0-7843-235F-3939080EB071}"/>
              </a:ext>
            </a:extLst>
          </p:cNvPr>
          <p:cNvSpPr/>
          <p:nvPr/>
        </p:nvSpPr>
        <p:spPr>
          <a:xfrm>
            <a:off x="602070" y="5127883"/>
            <a:ext cx="484669" cy="292388"/>
          </a:xfrm>
          <a:prstGeom prst="rightArrow">
            <a:avLst/>
          </a:prstGeom>
          <a:noFill/>
          <a:ln>
            <a:solidFill>
              <a:srgbClr val="002D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5538411-B7E6-01E6-A3E1-191484159F24}"/>
              </a:ext>
            </a:extLst>
          </p:cNvPr>
          <p:cNvSpPr/>
          <p:nvPr/>
        </p:nvSpPr>
        <p:spPr>
          <a:xfrm>
            <a:off x="11654725" y="6602238"/>
            <a:ext cx="5372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2/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6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880740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инус 8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35951" y="-36463"/>
            <a:ext cx="88530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What are the Gravitational waves?</a:t>
            </a:r>
            <a:endParaRPr lang="ru-RU" sz="4400" dirty="0">
              <a:solidFill>
                <a:srgbClr val="002D86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6060" y="755459"/>
            <a:ext cx="109161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000" dirty="0">
                <a:latin typeface="Bahnschrift" panose="020B0502040204020203" pitchFamily="34" charset="0"/>
              </a:rPr>
              <a:t>Einstein’s General theory of relativity : Gravity is a manifestation of curvature of 4-dimensional (3 space + 1 time) space-time produced by matter. 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Bahnschrift" panose="020B0502040204020203" pitchFamily="34" charset="0"/>
              </a:rPr>
              <a:t>his curvature is caused by the presence of mass.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6A46BDDC-CF83-439B-5B6D-12DC399048FE}"/>
              </a:ext>
            </a:extLst>
          </p:cNvPr>
          <p:cNvSpPr/>
          <p:nvPr/>
        </p:nvSpPr>
        <p:spPr>
          <a:xfrm>
            <a:off x="359289" y="896343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D1B4805-E790-06CF-76FA-84DC4C6AF024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A61419C-4B99-C6AF-3CD3-AD05DB42BC54}"/>
              </a:ext>
            </a:extLst>
          </p:cNvPr>
          <p:cNvSpPr/>
          <p:nvPr/>
        </p:nvSpPr>
        <p:spPr>
          <a:xfrm>
            <a:off x="234536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pic>
        <p:nvPicPr>
          <p:cNvPr id="2058" name="Picture 10" descr="Gravitational Waves Could Unveil the Invisible Universe">
            <a:extLst>
              <a:ext uri="{FF2B5EF4-FFF2-40B4-BE49-F238E27FC236}">
                <a16:creationId xmlns:a16="http://schemas.microsoft.com/office/drawing/2014/main" id="{68980AF2-D334-1D0D-A3DB-4F7070B92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320" y="2634242"/>
            <a:ext cx="6178640" cy="377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E32814-0398-5749-D6CB-1208270860EB}"/>
              </a:ext>
            </a:extLst>
          </p:cNvPr>
          <p:cNvSpPr txBox="1"/>
          <p:nvPr/>
        </p:nvSpPr>
        <p:spPr>
          <a:xfrm>
            <a:off x="555447" y="1830283"/>
            <a:ext cx="11034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In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>
                <a:latin typeface="Bahnschrift" panose="020B0502040204020203" pitchFamily="34" charset="0"/>
              </a:rPr>
              <a:t>1916,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the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year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after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the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final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formulation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of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the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field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equations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of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general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relativity</a:t>
            </a:r>
            <a:r>
              <a:rPr lang="ru-RU" sz="2000" dirty="0">
                <a:latin typeface="Bahnschrift" panose="020B0502040204020203" pitchFamily="34" charset="0"/>
              </a:rPr>
              <a:t>,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Albert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Einstein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predicted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the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existence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of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gravitational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waves</a:t>
            </a:r>
            <a:r>
              <a:rPr lang="ru-RU" sz="20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A8019141-1794-FD75-1FD2-D8F51375CEA8}"/>
              </a:ext>
            </a:extLst>
          </p:cNvPr>
          <p:cNvSpPr/>
          <p:nvPr/>
        </p:nvSpPr>
        <p:spPr>
          <a:xfrm>
            <a:off x="359289" y="1990101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FFFD65-1DF7-C0D9-3E0F-D41F931E1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594" y="2610799"/>
            <a:ext cx="3053289" cy="7925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DEA269E-2F46-318F-CA41-B98928E4C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473" y="4347304"/>
            <a:ext cx="2543530" cy="5906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5E224C-1E3E-58BD-645F-16CD28B1C9FD}"/>
              </a:ext>
            </a:extLst>
          </p:cNvPr>
          <p:cNvSpPr txBox="1"/>
          <p:nvPr/>
        </p:nvSpPr>
        <p:spPr>
          <a:xfrm>
            <a:off x="566060" y="3586352"/>
            <a:ext cx="47548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In </a:t>
            </a:r>
            <a:r>
              <a:rPr lang="ru-RU" sz="2000" dirty="0" err="1">
                <a:latin typeface="Bahnschrift" panose="020B0502040204020203" pitchFamily="34" charset="0"/>
              </a:rPr>
              <a:t>Lorentz</a:t>
            </a:r>
            <a:r>
              <a:rPr lang="en-US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gauge</a:t>
            </a:r>
            <a:r>
              <a:rPr lang="ru-RU" sz="2000" dirty="0">
                <a:latin typeface="Bahnschrift" panose="020B0502040204020203" pitchFamily="34" charset="0"/>
              </a:rPr>
              <a:t>, </a:t>
            </a:r>
            <a:r>
              <a:rPr lang="ru-RU" sz="2000" dirty="0" err="1">
                <a:latin typeface="Bahnschrift" panose="020B0502040204020203" pitchFamily="34" charset="0"/>
              </a:rPr>
              <a:t>the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linearized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Einstein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equation</a:t>
            </a:r>
            <a:r>
              <a:rPr lang="ru-RU" sz="2000" dirty="0">
                <a:latin typeface="Bahnschrift" panose="020B0502040204020203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7666FF-8BE2-8D5F-F6AF-DDE70C3BA5B3}"/>
              </a:ext>
            </a:extLst>
          </p:cNvPr>
          <p:cNvSpPr txBox="1"/>
          <p:nvPr/>
        </p:nvSpPr>
        <p:spPr>
          <a:xfrm>
            <a:off x="566060" y="5342421"/>
            <a:ext cx="49597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err="1">
                <a:latin typeface="Bahnschrift" panose="020B0502040204020203" pitchFamily="34" charset="0"/>
              </a:rPr>
              <a:t>He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found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that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the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linearized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weak-field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equations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had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wave</a:t>
            </a:r>
            <a:r>
              <a:rPr lang="en-GB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solutions</a:t>
            </a:r>
            <a:r>
              <a:rPr lang="ru-RU" sz="2000" dirty="0">
                <a:latin typeface="Bahnschrift" panose="020B0502040204020203" pitchFamily="34" charset="0"/>
              </a:rPr>
              <a:t>!</a:t>
            </a:r>
            <a:endParaRPr lang="ru-RU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D08461-CDBE-9F5B-DC7A-B23328FD5251}"/>
              </a:ext>
            </a:extLst>
          </p:cNvPr>
          <p:cNvSpPr txBox="1"/>
          <p:nvPr/>
        </p:nvSpPr>
        <p:spPr>
          <a:xfrm>
            <a:off x="1247444" y="6152793"/>
            <a:ext cx="4406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Bahnschrift" panose="020B0502040204020203" pitchFamily="34" charset="0"/>
                <a:hlinkClick r:id="rId5"/>
              </a:rPr>
              <a:t>https://inspirehep.net/literature/1421858</a:t>
            </a:r>
            <a:endParaRPr lang="ru-RU" sz="1400" dirty="0">
              <a:latin typeface="Bahnschrift" panose="020B0502040204020203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7D7FD0-D9C7-2D29-29DC-DFE45ED7EBD6}"/>
              </a:ext>
            </a:extLst>
          </p:cNvPr>
          <p:cNvSpPr/>
          <p:nvPr/>
        </p:nvSpPr>
        <p:spPr>
          <a:xfrm>
            <a:off x="9754488" y="6605428"/>
            <a:ext cx="10345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30/10/2023</a:t>
            </a:r>
            <a:endParaRPr lang="ru-RU" sz="13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0A4E667-5275-7A51-29FA-FA240613476D}"/>
              </a:ext>
            </a:extLst>
          </p:cNvPr>
          <p:cNvSpPr/>
          <p:nvPr/>
        </p:nvSpPr>
        <p:spPr>
          <a:xfrm>
            <a:off x="11659667" y="6604263"/>
            <a:ext cx="47808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2/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16</a:t>
            </a:r>
            <a:endParaRPr lang="ru-RU" sz="1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943F8-0608-319B-72DB-10E1517FF259}"/>
              </a:ext>
            </a:extLst>
          </p:cNvPr>
          <p:cNvSpPr txBox="1"/>
          <p:nvPr/>
        </p:nvSpPr>
        <p:spPr>
          <a:xfrm>
            <a:off x="2009079" y="3337523"/>
            <a:ext cx="1868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Bahnschrift" panose="020B0502040204020203" pitchFamily="34" charset="0"/>
              </a:rPr>
              <a:t>non-linear field equation</a:t>
            </a:r>
            <a:endParaRPr lang="ru-RU" sz="1200" dirty="0">
              <a:latin typeface="Bahnschrift" panose="020B0502040204020203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80F817E-37B1-7168-5F6B-028345B2B5A6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557826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инус 3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1F53FF1-355B-63C0-E595-341F3E59949A}"/>
              </a:ext>
            </a:extLst>
          </p:cNvPr>
          <p:cNvSpPr/>
          <p:nvPr/>
        </p:nvSpPr>
        <p:spPr>
          <a:xfrm>
            <a:off x="4556502" y="-113346"/>
            <a:ext cx="28850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Question</a:t>
            </a:r>
            <a:r>
              <a:rPr lang="ru-RU" sz="4400" dirty="0">
                <a:solidFill>
                  <a:srgbClr val="002D86"/>
                </a:solidFill>
                <a:latin typeface="Bahnschrift" panose="020B0502040204020203" pitchFamily="34" charset="0"/>
              </a:rPr>
              <a:t> 4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C3C8E7-E9CC-B4AB-972C-429622FBC713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6B1EA8-4E64-C75B-9997-114E8B133056}"/>
              </a:ext>
            </a:extLst>
          </p:cNvPr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8D4A4F-BFEE-A7C2-7382-8BE2A1009F93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AD891-233F-9EFB-D7C1-0FB2C6DF8E73}"/>
              </a:ext>
            </a:extLst>
          </p:cNvPr>
          <p:cNvSpPr txBox="1"/>
          <p:nvPr/>
        </p:nvSpPr>
        <p:spPr>
          <a:xfrm>
            <a:off x="335073" y="787855"/>
            <a:ext cx="1083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4</a:t>
            </a:r>
            <a:r>
              <a:rPr lang="en-GB" sz="2000" dirty="0">
                <a:latin typeface="Bahnschrift" panose="020B0502040204020203" pitchFamily="34" charset="0"/>
              </a:rPr>
              <a:t>) </a:t>
            </a:r>
            <a:r>
              <a:rPr lang="ru-RU" sz="2000" dirty="0">
                <a:latin typeface="Bahnschrift" panose="020B0502040204020203" pitchFamily="34" charset="0"/>
              </a:rPr>
              <a:t>Что означают </a:t>
            </a:r>
            <a:r>
              <a:rPr lang="en-GB" sz="2000" dirty="0">
                <a:latin typeface="Bahnschrift" panose="020B0502040204020203" pitchFamily="34" charset="0"/>
              </a:rPr>
              <a:t>reconstructed wavelet </a:t>
            </a:r>
            <a:r>
              <a:rPr lang="ru-RU" sz="2000" dirty="0">
                <a:latin typeface="Bahnschrift" panose="020B0502040204020203" pitchFamily="34" charset="0"/>
              </a:rPr>
              <a:t>и </a:t>
            </a:r>
            <a:r>
              <a:rPr lang="en-GB" sz="2000" dirty="0">
                <a:latin typeface="Bahnschrift" panose="020B0502040204020203" pitchFamily="34" charset="0"/>
              </a:rPr>
              <a:t>reconstructed template </a:t>
            </a:r>
            <a:r>
              <a:rPr lang="ru-RU" sz="2000" dirty="0">
                <a:latin typeface="Bahnschrift" panose="020B0502040204020203" pitchFamily="34" charset="0"/>
              </a:rPr>
              <a:t>на графиках?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4F098A-4890-AEF4-CC32-1907AB6D4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73" y="1219027"/>
            <a:ext cx="7716747" cy="36798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2E3E76-97C0-3EDE-F6A6-314F36373C60}"/>
              </a:ext>
            </a:extLst>
          </p:cNvPr>
          <p:cNvSpPr txBox="1"/>
          <p:nvPr/>
        </p:nvSpPr>
        <p:spPr>
          <a:xfrm>
            <a:off x="523067" y="5020246"/>
            <a:ext cx="109519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u="sng" dirty="0">
                <a:latin typeface="Bahnschrift" panose="020B0502040204020203" pitchFamily="34" charset="0"/>
              </a:rPr>
              <a:t>Красная линия </a:t>
            </a:r>
            <a:r>
              <a:rPr lang="ru-RU" sz="1800" dirty="0">
                <a:latin typeface="Bahnschrift" panose="020B0502040204020203" pitchFamily="34" charset="0"/>
              </a:rPr>
              <a:t>– моделирование с помощью численной теории относительности (</a:t>
            </a:r>
            <a:r>
              <a:rPr lang="en-GB" sz="1800" dirty="0">
                <a:latin typeface="Bahnschrift" panose="020B0502040204020203" pitchFamily="34" charset="0"/>
              </a:rPr>
              <a:t>numerical relativity</a:t>
            </a:r>
            <a:r>
              <a:rPr lang="ru-RU" sz="1800" dirty="0">
                <a:latin typeface="Bahnschrift" panose="020B0502040204020203" pitchFamily="34" charset="0"/>
              </a:rPr>
              <a:t>)</a:t>
            </a:r>
            <a:r>
              <a:rPr lang="en-GB" sz="1800" dirty="0">
                <a:latin typeface="Bahnschrift" panose="020B0502040204020203" pitchFamily="34" charset="0"/>
              </a:rPr>
              <a:t> </a:t>
            </a:r>
            <a:r>
              <a:rPr lang="ru-RU" sz="1800" dirty="0">
                <a:latin typeface="Bahnschrift" panose="020B0502040204020203" pitchFamily="34" charset="0"/>
              </a:rPr>
              <a:t>с полученными параметрами. </a:t>
            </a:r>
            <a:r>
              <a:rPr lang="ru-RU" sz="1800" u="sng" dirty="0">
                <a:latin typeface="Bahnschrift" panose="020B0502040204020203" pitchFamily="34" charset="0"/>
              </a:rPr>
              <a:t>Темно-серая</a:t>
            </a:r>
            <a:r>
              <a:rPr lang="ru-RU" sz="1800" dirty="0">
                <a:latin typeface="Bahnschrift" panose="020B0502040204020203" pitchFamily="34" charset="0"/>
              </a:rPr>
              <a:t> – это доверительная область на уровне 0.1 для моделирования формы сигнала</a:t>
            </a:r>
            <a:r>
              <a:rPr lang="ru-RU" dirty="0">
                <a:latin typeface="Bahnschrift" panose="020B0502040204020203" pitchFamily="34" charset="0"/>
              </a:rPr>
              <a:t> с использованием шаблона слияния ЧД. </a:t>
            </a:r>
            <a:r>
              <a:rPr lang="ru-RU" u="sng" dirty="0">
                <a:latin typeface="Bahnschrift" panose="020B0502040204020203" pitchFamily="34" charset="0"/>
              </a:rPr>
              <a:t>Светло-серая</a:t>
            </a:r>
            <a:r>
              <a:rPr lang="ru-RU" dirty="0">
                <a:latin typeface="Bahnschrift" panose="020B0502040204020203" pitchFamily="34" charset="0"/>
              </a:rPr>
              <a:t> – это </a:t>
            </a:r>
            <a:r>
              <a:rPr lang="ru-RU" sz="1800" dirty="0">
                <a:latin typeface="Bahnschrift" panose="020B0502040204020203" pitchFamily="34" charset="0"/>
              </a:rPr>
              <a:t>доверительная область на уровне 0.1 моделирования формы сигнала как линейной комбинации гауссовских вейвлетов (аналог преобразования Фурье). 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4CFC6A-22FE-F74F-60B4-C7F48966C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451" y="1581612"/>
            <a:ext cx="3682091" cy="157514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469EFE-598A-2115-C5C4-9BFD271B8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4044" y="3127563"/>
            <a:ext cx="2061847" cy="1771032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0F6EC60-8F04-B79B-C15A-08B4F12563A3}"/>
              </a:ext>
            </a:extLst>
          </p:cNvPr>
          <p:cNvSpPr/>
          <p:nvPr/>
        </p:nvSpPr>
        <p:spPr>
          <a:xfrm>
            <a:off x="11654725" y="6602238"/>
            <a:ext cx="5372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3/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6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4196892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инус 3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1F53FF1-355B-63C0-E595-341F3E59949A}"/>
              </a:ext>
            </a:extLst>
          </p:cNvPr>
          <p:cNvSpPr/>
          <p:nvPr/>
        </p:nvSpPr>
        <p:spPr>
          <a:xfrm>
            <a:off x="4556502" y="-113346"/>
            <a:ext cx="28850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Question</a:t>
            </a:r>
            <a:r>
              <a:rPr lang="ru-RU" sz="4400" dirty="0">
                <a:solidFill>
                  <a:srgbClr val="002D86"/>
                </a:solidFill>
                <a:latin typeface="Bahnschrift" panose="020B0502040204020203" pitchFamily="34" charset="0"/>
              </a:rPr>
              <a:t> 5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C3C8E7-E9CC-B4AB-972C-429622FBC713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6B1EA8-4E64-C75B-9997-114E8B133056}"/>
              </a:ext>
            </a:extLst>
          </p:cNvPr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8D4A4F-BFEE-A7C2-7382-8BE2A1009F93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AD891-233F-9EFB-D7C1-0FB2C6DF8E73}"/>
              </a:ext>
            </a:extLst>
          </p:cNvPr>
          <p:cNvSpPr txBox="1"/>
          <p:nvPr/>
        </p:nvSpPr>
        <p:spPr>
          <a:xfrm>
            <a:off x="255942" y="770648"/>
            <a:ext cx="11525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>
                <a:latin typeface="Bahnschrift" panose="020B0502040204020203" pitchFamily="34" charset="0"/>
              </a:rPr>
              <a:t>5</a:t>
            </a:r>
            <a:r>
              <a:rPr lang="en-GB" sz="2000" dirty="0">
                <a:latin typeface="Bahnschrift" panose="020B0502040204020203" pitchFamily="34" charset="0"/>
              </a:rPr>
              <a:t>) </a:t>
            </a:r>
            <a:r>
              <a:rPr lang="ru-RU" sz="2000" b="0" i="0" dirty="0">
                <a:effectLst/>
                <a:latin typeface="Bahnschrift" panose="020B0502040204020203" pitchFamily="34" charset="0"/>
              </a:rPr>
              <a:t>Как LIGO может увидеть гравитационные волны, если в ОТО свет растягивается вместе с пространством?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807760-B8B1-67AC-95DE-27C846CBA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77" y="1703712"/>
            <a:ext cx="5111012" cy="41938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4253E6-4E40-242A-C16A-8194C2B225BF}"/>
              </a:ext>
            </a:extLst>
          </p:cNvPr>
          <p:cNvSpPr txBox="1"/>
          <p:nvPr/>
        </p:nvSpPr>
        <p:spPr>
          <a:xfrm>
            <a:off x="6546184" y="2306774"/>
            <a:ext cx="490453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Действительно, гравитационная волна растягивает длину волны света, но очень слабо. Однако, это не имеет значения, так как принцип детектирования не чувствителен к длине волны. В эксперименте измеряется не длина волны, а задержка по фазе. Иными словами, гравитационно-волновой детектор работает как часы, а не как линейка.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358D857-D804-AC63-16F8-8CD0060E0041}"/>
              </a:ext>
            </a:extLst>
          </p:cNvPr>
          <p:cNvSpPr/>
          <p:nvPr/>
        </p:nvSpPr>
        <p:spPr>
          <a:xfrm>
            <a:off x="11654725" y="6602238"/>
            <a:ext cx="5372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4/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6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12128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инус 3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1F53FF1-355B-63C0-E595-341F3E59949A}"/>
              </a:ext>
            </a:extLst>
          </p:cNvPr>
          <p:cNvSpPr/>
          <p:nvPr/>
        </p:nvSpPr>
        <p:spPr>
          <a:xfrm>
            <a:off x="4556502" y="-113346"/>
            <a:ext cx="28850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Question</a:t>
            </a:r>
            <a:r>
              <a:rPr lang="ru-RU" sz="4400" dirty="0">
                <a:solidFill>
                  <a:srgbClr val="002D86"/>
                </a:solidFill>
                <a:latin typeface="Bahnschrift" panose="020B0502040204020203" pitchFamily="34" charset="0"/>
              </a:rPr>
              <a:t> 6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C3C8E7-E9CC-B4AB-972C-429622FBC713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6B1EA8-4E64-C75B-9997-114E8B133056}"/>
              </a:ext>
            </a:extLst>
          </p:cNvPr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8D4A4F-BFEE-A7C2-7382-8BE2A1009F93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AD891-233F-9EFB-D7C1-0FB2C6DF8E73}"/>
              </a:ext>
            </a:extLst>
          </p:cNvPr>
          <p:cNvSpPr txBox="1"/>
          <p:nvPr/>
        </p:nvSpPr>
        <p:spPr>
          <a:xfrm>
            <a:off x="255942" y="770648"/>
            <a:ext cx="11592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6</a:t>
            </a:r>
            <a:r>
              <a:rPr lang="en-GB" sz="2000" dirty="0">
                <a:latin typeface="Bahnschrift" panose="020B0502040204020203" pitchFamily="34" charset="0"/>
              </a:rPr>
              <a:t>) </a:t>
            </a:r>
            <a:r>
              <a:rPr lang="ru-RU" sz="2000" dirty="0">
                <a:latin typeface="Bahnschrift" panose="020B0502040204020203" pitchFamily="34" charset="0"/>
              </a:rPr>
              <a:t>В чем отличие гистограмм </a:t>
            </a:r>
            <a:r>
              <a:rPr lang="en-GB" sz="2000" dirty="0">
                <a:latin typeface="Bahnschrift" panose="020B0502040204020203" pitchFamily="34" charset="0"/>
              </a:rPr>
              <a:t>background </a:t>
            </a:r>
            <a:r>
              <a:rPr lang="ru-RU" sz="2000" dirty="0">
                <a:latin typeface="Bahnschrift" panose="020B0502040204020203" pitchFamily="34" charset="0"/>
              </a:rPr>
              <a:t>и </a:t>
            </a:r>
            <a:r>
              <a:rPr lang="en-GB" sz="2000" dirty="0">
                <a:latin typeface="Bahnschrift" panose="020B0502040204020203" pitchFamily="34" charset="0"/>
              </a:rPr>
              <a:t>background only</a:t>
            </a:r>
            <a:r>
              <a:rPr lang="ru-RU" sz="2000" dirty="0">
                <a:latin typeface="Bahnschrift" panose="020B0502040204020203" pitchFamily="34" charset="0"/>
              </a:rPr>
              <a:t>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3D6253-A195-0F9F-AD58-24B559425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9" y="1362324"/>
            <a:ext cx="5999789" cy="47829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F8EC02-E4F9-C67C-578A-6C1EA991096E}"/>
              </a:ext>
            </a:extLst>
          </p:cNvPr>
          <p:cNvSpPr txBox="1"/>
          <p:nvPr/>
        </p:nvSpPr>
        <p:spPr>
          <a:xfrm>
            <a:off x="6602526" y="1523233"/>
            <a:ext cx="526659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Мы не можем смоделировать фоновые события, поэтому используется метод сдвига (</a:t>
            </a:r>
            <a:r>
              <a:rPr lang="en-GB" dirty="0">
                <a:latin typeface="Bahnschrift" panose="020B0502040204020203" pitchFamily="34" charset="0"/>
              </a:rPr>
              <a:t>time-shift</a:t>
            </a:r>
            <a:r>
              <a:rPr lang="ru-RU" dirty="0">
                <a:latin typeface="Bahnschrift" panose="020B0502040204020203" pitchFamily="34" charset="0"/>
              </a:rPr>
              <a:t>). Временные ряды, которые фиксируются двумя установками, сдвигаются на </a:t>
            </a:r>
            <a:r>
              <a:rPr lang="el-GR" b="0" i="0" dirty="0">
                <a:solidFill>
                  <a:srgbClr val="040C28"/>
                </a:solidFill>
                <a:effectLst/>
                <a:latin typeface="Bahnschrift" panose="020B0502040204020203" pitchFamily="34" charset="0"/>
              </a:rPr>
              <a:t>Δ</a:t>
            </a:r>
            <a:r>
              <a:rPr lang="en-GB" dirty="0">
                <a:latin typeface="Bahnschrift" panose="020B0502040204020203" pitchFamily="34" charset="0"/>
              </a:rPr>
              <a:t>t &gt; </a:t>
            </a:r>
            <a:r>
              <a:rPr lang="el-GR" b="0" i="0" dirty="0">
                <a:solidFill>
                  <a:srgbClr val="040C28"/>
                </a:solidFill>
                <a:effectLst/>
                <a:latin typeface="Bahnschrift" panose="020B0502040204020203" pitchFamily="34" charset="0"/>
              </a:rPr>
              <a:t>Δ</a:t>
            </a:r>
            <a:r>
              <a:rPr lang="en-GB" b="0" i="0" dirty="0">
                <a:solidFill>
                  <a:srgbClr val="040C28"/>
                </a:solidFill>
                <a:effectLst/>
                <a:latin typeface="Bahnschrift" panose="020B0502040204020203" pitchFamily="34" charset="0"/>
              </a:rPr>
              <a:t>S/c (propagation time)</a:t>
            </a:r>
            <a:r>
              <a:rPr lang="ru-RU" b="0" i="0" dirty="0">
                <a:solidFill>
                  <a:srgbClr val="040C28"/>
                </a:solidFill>
                <a:effectLst/>
                <a:latin typeface="Bahnschrift" panose="020B0502040204020203" pitchFamily="34" charset="0"/>
              </a:rPr>
              <a:t>. Таким образом</a:t>
            </a:r>
            <a:r>
              <a:rPr lang="ru-RU" dirty="0">
                <a:solidFill>
                  <a:srgbClr val="040C28"/>
                </a:solidFill>
                <a:latin typeface="Bahnschrift" panose="020B0502040204020203" pitchFamily="34" charset="0"/>
              </a:rPr>
              <a:t> любые совпадения будут заведомо ложными, что позволяет смоделировать распределение значимости сигнала для заведомо фоновых событий</a:t>
            </a:r>
            <a:r>
              <a:rPr lang="en-GB" sz="1200" dirty="0">
                <a:solidFill>
                  <a:srgbClr val="040C28"/>
                </a:solidFill>
                <a:latin typeface="Bahnschrift" panose="020B0502040204020203" pitchFamily="34" charset="0"/>
              </a:rPr>
              <a:t>. </a:t>
            </a:r>
            <a:endParaRPr lang="ru-RU" sz="1200" dirty="0">
              <a:solidFill>
                <a:srgbClr val="040C28"/>
              </a:solidFill>
              <a:latin typeface="Bahnschrift" panose="020B0502040204020203" pitchFamily="34" charset="0"/>
            </a:endParaRPr>
          </a:p>
          <a:p>
            <a:r>
              <a:rPr lang="ru-RU" dirty="0">
                <a:solidFill>
                  <a:srgbClr val="040C28"/>
                </a:solidFill>
                <a:latin typeface="Bahnschrift" panose="020B0502040204020203" pitchFamily="34" charset="0"/>
              </a:rPr>
              <a:t>Смоделировав фон, мы можем подтвердить сигнальное событие. Убрав сигналы детекторов, соответствующих этому событию из временных рядов и повторив процедуру </a:t>
            </a:r>
            <a:r>
              <a:rPr lang="en-GB" dirty="0">
                <a:solidFill>
                  <a:srgbClr val="040C28"/>
                </a:solidFill>
                <a:latin typeface="Bahnschrift" panose="020B0502040204020203" pitchFamily="34" charset="0"/>
              </a:rPr>
              <a:t>time-shift, </a:t>
            </a:r>
            <a:r>
              <a:rPr lang="ru-RU" dirty="0">
                <a:solidFill>
                  <a:srgbClr val="040C28"/>
                </a:solidFill>
                <a:latin typeface="Bahnschrift" panose="020B0502040204020203" pitchFamily="34" charset="0"/>
              </a:rPr>
              <a:t>получим </a:t>
            </a:r>
            <a:r>
              <a:rPr lang="en-GB" dirty="0">
                <a:solidFill>
                  <a:srgbClr val="040C28"/>
                </a:solidFill>
                <a:latin typeface="Bahnschrift" panose="020B0502040204020203" pitchFamily="34" charset="0"/>
              </a:rPr>
              <a:t>background excluding.</a:t>
            </a:r>
            <a:endParaRPr lang="ru-RU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0DD8CE-7DDC-51D0-2454-2D12FA001E5F}"/>
              </a:ext>
            </a:extLst>
          </p:cNvPr>
          <p:cNvSpPr txBox="1"/>
          <p:nvPr/>
        </p:nvSpPr>
        <p:spPr>
          <a:xfrm>
            <a:off x="826562" y="6205318"/>
            <a:ext cx="48620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Bahnschrift" panose="020B0502040204020203" pitchFamily="34" charset="0"/>
              </a:rPr>
              <a:t>p</a:t>
            </a:r>
            <a:r>
              <a:rPr lang="en-GB" sz="1400" dirty="0">
                <a:latin typeface="Bahnschrift" panose="020B0502040204020203" pitchFamily="34" charset="0"/>
              </a:rPr>
              <a:t>c </a:t>
            </a:r>
            <a:r>
              <a:rPr lang="en-GB" sz="2000" dirty="0">
                <a:latin typeface="Bahnschrift" panose="020B0502040204020203" pitchFamily="34" charset="0"/>
              </a:rPr>
              <a:t>– signal to noise ratio; signal </a:t>
            </a:r>
            <a:r>
              <a:rPr lang="en-GB" sz="2000" dirty="0" err="1">
                <a:latin typeface="Bahnschrift" panose="020B0502040204020203" pitchFamily="34" charset="0"/>
              </a:rPr>
              <a:t>signif</a:t>
            </a:r>
            <a:r>
              <a:rPr lang="en-GB" sz="2000" dirty="0">
                <a:latin typeface="Bahnschrift" panose="020B0502040204020203" pitchFamily="34" charset="0"/>
              </a:rPr>
              <a:t>.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96BD20-0D21-2C95-A259-CE2781677C11}"/>
              </a:ext>
            </a:extLst>
          </p:cNvPr>
          <p:cNvSpPr txBox="1"/>
          <p:nvPr/>
        </p:nvSpPr>
        <p:spPr>
          <a:xfrm>
            <a:off x="7063434" y="5943708"/>
            <a:ext cx="4344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40C28"/>
                </a:solidFill>
                <a:latin typeface="Bahnschrift" panose="020B0502040204020203" pitchFamily="34" charset="0"/>
              </a:rPr>
              <a:t>background </a:t>
            </a:r>
            <a:r>
              <a:rPr lang="ru-RU" sz="1400" dirty="0">
                <a:solidFill>
                  <a:srgbClr val="040C28"/>
                </a:solidFill>
                <a:latin typeface="Bahnschrift" panose="020B0502040204020203" pitchFamily="34" charset="0"/>
              </a:rPr>
              <a:t>распределение загрязнено сигнальными срабатываниями</a:t>
            </a:r>
            <a:endParaRPr lang="ru-RU" sz="14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A632844-E645-63B6-1BC0-8625E5C9B648}"/>
              </a:ext>
            </a:extLst>
          </p:cNvPr>
          <p:cNvSpPr/>
          <p:nvPr/>
        </p:nvSpPr>
        <p:spPr>
          <a:xfrm>
            <a:off x="11654725" y="6602238"/>
            <a:ext cx="5372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5/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6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4072974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инус 3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1F53FF1-355B-63C0-E595-341F3E59949A}"/>
              </a:ext>
            </a:extLst>
          </p:cNvPr>
          <p:cNvSpPr/>
          <p:nvPr/>
        </p:nvSpPr>
        <p:spPr>
          <a:xfrm>
            <a:off x="4556502" y="-113346"/>
            <a:ext cx="28850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Question</a:t>
            </a:r>
            <a:r>
              <a:rPr lang="ru-RU" sz="4400" dirty="0">
                <a:solidFill>
                  <a:srgbClr val="002D86"/>
                </a:solidFill>
                <a:latin typeface="Bahnschrift" panose="020B0502040204020203" pitchFamily="34" charset="0"/>
              </a:rPr>
              <a:t> 7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C3C8E7-E9CC-B4AB-972C-429622FBC713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6B1EA8-4E64-C75B-9997-114E8B133056}"/>
              </a:ext>
            </a:extLst>
          </p:cNvPr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8D4A4F-BFEE-A7C2-7382-8BE2A1009F93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AD891-233F-9EFB-D7C1-0FB2C6DF8E73}"/>
              </a:ext>
            </a:extLst>
          </p:cNvPr>
          <p:cNvSpPr txBox="1"/>
          <p:nvPr/>
        </p:nvSpPr>
        <p:spPr>
          <a:xfrm>
            <a:off x="478089" y="818158"/>
            <a:ext cx="1071685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hnschrift" panose="020B0502040204020203" pitchFamily="34" charset="0"/>
              </a:rPr>
              <a:t>7) </a:t>
            </a:r>
            <a:r>
              <a:rPr lang="ru-RU" sz="2000" dirty="0">
                <a:latin typeface="Bahnschrift" panose="020B0502040204020203" pitchFamily="34" charset="0"/>
              </a:rPr>
              <a:t>Какие сейчас эксперименты действуют по </a:t>
            </a:r>
            <a:r>
              <a:rPr lang="ru-RU" sz="2000" dirty="0" err="1">
                <a:latin typeface="Bahnschrift" panose="020B0502040204020203" pitchFamily="34" charset="0"/>
              </a:rPr>
              <a:t>грав</a:t>
            </a:r>
            <a:r>
              <a:rPr lang="ru-RU" sz="2000" dirty="0">
                <a:latin typeface="Bahnschrift" panose="020B0502040204020203" pitchFamily="34" charset="0"/>
              </a:rPr>
              <a:t>. волнам и какие планы на будущее у эксперимента </a:t>
            </a:r>
            <a:r>
              <a:rPr lang="en-GB" sz="2000" dirty="0">
                <a:latin typeface="Bahnschrift" panose="020B0502040204020203" pitchFamily="34" charset="0"/>
              </a:rPr>
              <a:t>LIGO</a:t>
            </a:r>
            <a:r>
              <a:rPr lang="ru-RU" sz="2000" dirty="0">
                <a:latin typeface="Bahnschrift" panose="020B0502040204020203" pitchFamily="34" charset="0"/>
              </a:rPr>
              <a:t>?</a:t>
            </a:r>
          </a:p>
          <a:p>
            <a:endParaRPr lang="ru-RU" sz="2000" dirty="0">
              <a:latin typeface="Bahnschrift" panose="020B0502040204020203" pitchFamily="34" charset="0"/>
            </a:endParaRPr>
          </a:p>
          <a:p>
            <a:r>
              <a:rPr lang="ru-RU" dirty="0">
                <a:latin typeface="Bahnschrift" panose="020B0502040204020203" pitchFamily="34" charset="0"/>
              </a:rPr>
              <a:t>На июль 2021 года: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Bahnschrift" panose="020B0502040204020203" pitchFamily="34" charset="0"/>
              </a:rPr>
              <a:t>LIGO, 2 </a:t>
            </a:r>
            <a:r>
              <a:rPr lang="ru-RU" dirty="0">
                <a:latin typeface="Bahnschrift" panose="020B0502040204020203" pitchFamily="34" charset="0"/>
              </a:rPr>
              <a:t>детектора</a:t>
            </a:r>
            <a:r>
              <a:rPr lang="en-GB" dirty="0">
                <a:latin typeface="Bahnschrift" panose="020B0502040204020203" pitchFamily="34" charset="0"/>
              </a:rPr>
              <a:t> (</a:t>
            </a:r>
            <a:r>
              <a:rPr lang="ru-RU" dirty="0">
                <a:latin typeface="Bahnschrift" panose="020B0502040204020203" pitchFamily="34" charset="0"/>
              </a:rPr>
              <a:t>США</a:t>
            </a:r>
            <a:r>
              <a:rPr lang="en-GB" dirty="0">
                <a:latin typeface="Bahnschrift" panose="020B0502040204020203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Bahnschrift" panose="020B0502040204020203" pitchFamily="34" charset="0"/>
              </a:rPr>
              <a:t>VIRGO (</a:t>
            </a:r>
            <a:r>
              <a:rPr lang="ru-RU" dirty="0">
                <a:latin typeface="Bahnschrift" panose="020B0502040204020203" pitchFamily="34" charset="0"/>
              </a:rPr>
              <a:t>Италия</a:t>
            </a:r>
            <a:r>
              <a:rPr lang="en-GB" dirty="0">
                <a:latin typeface="Bahnschrift" panose="020B0502040204020203" pitchFamily="34" charset="0"/>
              </a:rPr>
              <a:t>)</a:t>
            </a:r>
            <a:endParaRPr lang="ru-RU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Bahnschrift" panose="020B0502040204020203" pitchFamily="34" charset="0"/>
              </a:rPr>
              <a:t>KAGRA: </a:t>
            </a:r>
            <a:r>
              <a:rPr lang="en-GB" u="sng" dirty="0" err="1">
                <a:latin typeface="Bahnschrift" panose="020B0502040204020203" pitchFamily="34" charset="0"/>
              </a:rPr>
              <a:t>Ka</a:t>
            </a:r>
            <a:r>
              <a:rPr lang="en-GB" dirty="0" err="1">
                <a:latin typeface="Bahnschrift" panose="020B0502040204020203" pitchFamily="34" charset="0"/>
              </a:rPr>
              <a:t>mioka</a:t>
            </a:r>
            <a:r>
              <a:rPr lang="en-GB" dirty="0">
                <a:latin typeface="Bahnschrift" panose="020B0502040204020203" pitchFamily="34" charset="0"/>
              </a:rPr>
              <a:t> </a:t>
            </a:r>
            <a:r>
              <a:rPr lang="en-GB" u="sng" dirty="0">
                <a:latin typeface="Bahnschrift" panose="020B0502040204020203" pitchFamily="34" charset="0"/>
              </a:rPr>
              <a:t>Gra</a:t>
            </a:r>
            <a:r>
              <a:rPr lang="en-GB" dirty="0">
                <a:latin typeface="Bahnschrift" panose="020B0502040204020203" pitchFamily="34" charset="0"/>
              </a:rPr>
              <a:t>vitational Wave-Detector (</a:t>
            </a:r>
            <a:r>
              <a:rPr lang="ru-RU" dirty="0">
                <a:latin typeface="Bahnschrift" panose="020B0502040204020203" pitchFamily="34" charset="0"/>
              </a:rPr>
              <a:t>Япония</a:t>
            </a:r>
            <a:r>
              <a:rPr lang="en-GB" dirty="0">
                <a:latin typeface="Bahnschrift" panose="020B0502040204020203" pitchFamily="34" charset="0"/>
              </a:rPr>
              <a:t>)</a:t>
            </a:r>
            <a:endParaRPr lang="ru-RU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Bahnschrift" panose="020B0502040204020203" pitchFamily="34" charset="0"/>
              </a:rPr>
              <a:t>GEO600 (</a:t>
            </a:r>
            <a:r>
              <a:rPr lang="ru-RU" dirty="0">
                <a:latin typeface="Bahnschrift" panose="020B0502040204020203" pitchFamily="34" charset="0"/>
              </a:rPr>
              <a:t>Германия</a:t>
            </a:r>
            <a:r>
              <a:rPr lang="en-GB" dirty="0">
                <a:latin typeface="Bahnschrift" panose="020B0502040204020203" pitchFamily="34" charset="0"/>
              </a:rPr>
              <a:t>)</a:t>
            </a:r>
            <a:endParaRPr lang="ru-RU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latin typeface="Bahnschrift" panose="020B0502040204020203" pitchFamily="34" charset="0"/>
            </a:endParaRPr>
          </a:p>
          <a:p>
            <a:r>
              <a:rPr lang="ru-RU" dirty="0">
                <a:latin typeface="Bahnschrift" panose="020B0502040204020203" pitchFamily="34" charset="0"/>
              </a:rPr>
              <a:t>Планы </a:t>
            </a:r>
            <a:r>
              <a:rPr lang="en-GB" dirty="0">
                <a:latin typeface="Bahnschrift" panose="020B0502040204020203" pitchFamily="34" charset="0"/>
              </a:rPr>
              <a:t>LIGO: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Bahnschrift" panose="020B0502040204020203" pitchFamily="34" charset="0"/>
              </a:rPr>
              <a:t>Постройка нового интерферометра </a:t>
            </a:r>
            <a:r>
              <a:rPr lang="en-GB" dirty="0">
                <a:latin typeface="Bahnschrift" panose="020B0502040204020203" pitchFamily="34" charset="0"/>
              </a:rPr>
              <a:t>LIGO-India </a:t>
            </a:r>
            <a:r>
              <a:rPr lang="ru-RU" dirty="0">
                <a:latin typeface="Bahnschrift" panose="020B0502040204020203" pitchFamily="34" charset="0"/>
              </a:rPr>
              <a:t>для увеличения точности локализации источника </a:t>
            </a:r>
            <a:r>
              <a:rPr lang="ru-RU" dirty="0" err="1">
                <a:latin typeface="Bahnschrift" panose="020B0502040204020203" pitchFamily="34" charset="0"/>
              </a:rPr>
              <a:t>грав</a:t>
            </a:r>
            <a:r>
              <a:rPr lang="ru-RU" dirty="0">
                <a:latin typeface="Bahnschrift" panose="020B0502040204020203" pitchFamily="34" charset="0"/>
              </a:rPr>
              <a:t>. волн</a:t>
            </a:r>
            <a:r>
              <a:rPr lang="en-GB" dirty="0">
                <a:latin typeface="Bahnschrift" panose="020B0502040204020203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Bahnschrift" panose="020B0502040204020203" pitchFamily="34" charset="0"/>
              </a:rPr>
              <a:t>Сейчас детектор </a:t>
            </a:r>
            <a:r>
              <a:rPr lang="en-GB" dirty="0">
                <a:latin typeface="Bahnschrift" panose="020B0502040204020203" pitchFamily="34" charset="0"/>
              </a:rPr>
              <a:t>LIGO</a:t>
            </a:r>
            <a:r>
              <a:rPr lang="ru-RU" dirty="0">
                <a:latin typeface="Bahnschrift" panose="020B0502040204020203" pitchFamily="34" charset="0"/>
              </a:rPr>
              <a:t> модифицирован до </a:t>
            </a:r>
            <a:r>
              <a:rPr lang="en-GB" dirty="0">
                <a:latin typeface="Bahnschrift" panose="020B0502040204020203" pitchFamily="34" charset="0"/>
              </a:rPr>
              <a:t>Advanced LIGO </a:t>
            </a:r>
            <a:r>
              <a:rPr lang="ru-RU" dirty="0">
                <a:latin typeface="Bahnschrift" panose="020B0502040204020203" pitchFamily="34" charset="0"/>
              </a:rPr>
              <a:t>(</a:t>
            </a:r>
            <a:r>
              <a:rPr lang="en-GB" dirty="0" err="1">
                <a:latin typeface="Bahnschrift" panose="020B0502040204020203" pitchFamily="34" charset="0"/>
              </a:rPr>
              <a:t>aLIGO</a:t>
            </a:r>
            <a:r>
              <a:rPr lang="ru-RU" dirty="0">
                <a:latin typeface="Bahnschrift" panose="020B0502040204020203" pitchFamily="34" charset="0"/>
              </a:rPr>
              <a:t>)</a:t>
            </a:r>
            <a:r>
              <a:rPr lang="en-GB" dirty="0">
                <a:latin typeface="Bahnschrift" panose="020B0502040204020203" pitchFamily="34" charset="0"/>
              </a:rPr>
              <a:t>, </a:t>
            </a:r>
            <a:r>
              <a:rPr lang="ru-RU" dirty="0">
                <a:latin typeface="Bahnschrift" panose="020B0502040204020203" pitchFamily="34" charset="0"/>
              </a:rPr>
              <a:t>но в дальнейшем будет модифицирован до </a:t>
            </a:r>
            <a:r>
              <a:rPr lang="en-GB" dirty="0">
                <a:latin typeface="Bahnschrift" panose="020B0502040204020203" pitchFamily="34" charset="0"/>
              </a:rPr>
              <a:t>A+. </a:t>
            </a:r>
            <a:r>
              <a:rPr lang="ru-RU" dirty="0">
                <a:latin typeface="Bahnschrift" panose="020B0502040204020203" pitchFamily="34" charset="0"/>
              </a:rPr>
              <a:t>Улучшение будет состоять в разработке и изготовлении новых сенсоров для улучшенной системы оптической подвески. </a:t>
            </a:r>
            <a:endParaRPr lang="en-GB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Bahnschrift" panose="020B0502040204020203" pitchFamily="34" charset="0"/>
              </a:rPr>
              <a:t>Также планируется построить два интерферометра нового поколения: </a:t>
            </a:r>
            <a:r>
              <a:rPr lang="en-GB" dirty="0">
                <a:latin typeface="Bahnschrift" panose="020B0502040204020203" pitchFamily="34" charset="0"/>
              </a:rPr>
              <a:t>Einstein </a:t>
            </a:r>
            <a:r>
              <a:rPr lang="ru-RU" dirty="0">
                <a:latin typeface="Bahnschrift" panose="020B0502040204020203" pitchFamily="34" charset="0"/>
              </a:rPr>
              <a:t>Т</a:t>
            </a:r>
            <a:r>
              <a:rPr lang="en-GB" dirty="0" err="1">
                <a:latin typeface="Bahnschrift" panose="020B0502040204020203" pitchFamily="34" charset="0"/>
              </a:rPr>
              <a:t>elescope</a:t>
            </a:r>
            <a:r>
              <a:rPr lang="ru-RU" dirty="0">
                <a:latin typeface="Bahnschrift" panose="020B0502040204020203" pitchFamily="34" charset="0"/>
              </a:rPr>
              <a:t> (Европа) с 10-ти километровыми плечами и </a:t>
            </a:r>
            <a:r>
              <a:rPr lang="en-GB" dirty="0">
                <a:latin typeface="Bahnschrift" panose="020B0502040204020203" pitchFamily="34" charset="0"/>
              </a:rPr>
              <a:t>Cosmic Explorer (</a:t>
            </a:r>
            <a:r>
              <a:rPr lang="ru-RU" dirty="0">
                <a:latin typeface="Bahnschrift" panose="020B0502040204020203" pitchFamily="34" charset="0"/>
              </a:rPr>
              <a:t>США</a:t>
            </a:r>
            <a:r>
              <a:rPr lang="en-GB" dirty="0">
                <a:latin typeface="Bahnschrift" panose="020B0502040204020203" pitchFamily="34" charset="0"/>
              </a:rPr>
              <a:t>)</a:t>
            </a:r>
            <a:r>
              <a:rPr lang="ru-RU" dirty="0">
                <a:latin typeface="Bahnschrift" panose="020B0502040204020203" pitchFamily="34" charset="0"/>
              </a:rPr>
              <a:t> с </a:t>
            </a:r>
            <a:r>
              <a:rPr lang="en-GB" dirty="0">
                <a:latin typeface="Bahnschrift" panose="020B0502040204020203" pitchFamily="34" charset="0"/>
              </a:rPr>
              <a:t>40-</a:t>
            </a:r>
            <a:r>
              <a:rPr lang="ru-RU" dirty="0">
                <a:latin typeface="Bahnschrift" panose="020B0502040204020203" pitchFamily="34" charset="0"/>
              </a:rPr>
              <a:t>ка километровыми плечами</a:t>
            </a:r>
            <a:endParaRPr lang="en-GB" dirty="0">
              <a:latin typeface="Bahnschrift" panose="020B0502040204020203" pitchFamily="34" charset="0"/>
            </a:endParaRPr>
          </a:p>
          <a:p>
            <a:endParaRPr lang="en-GB" sz="2000" dirty="0">
              <a:latin typeface="Bahnschrift" panose="020B0502040204020203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B6BA7D3-A8E5-377A-337E-A1AFBC8F04A8}"/>
              </a:ext>
            </a:extLst>
          </p:cNvPr>
          <p:cNvSpPr/>
          <p:nvPr/>
        </p:nvSpPr>
        <p:spPr>
          <a:xfrm>
            <a:off x="11654725" y="6602238"/>
            <a:ext cx="5372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6/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6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890783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инус 8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35951" y="-36463"/>
            <a:ext cx="88530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What are the Gravitational waves?</a:t>
            </a:r>
            <a:endParaRPr lang="ru-RU" sz="4400" dirty="0">
              <a:solidFill>
                <a:srgbClr val="002D86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D1B4805-E790-06CF-76FA-84DC4C6AF024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A61419C-4B99-C6AF-3CD3-AD05DB42BC54}"/>
              </a:ext>
            </a:extLst>
          </p:cNvPr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E3E23-C76B-0528-D761-51B7C62EBAB9}"/>
              </a:ext>
            </a:extLst>
          </p:cNvPr>
          <p:cNvSpPr txBox="1"/>
          <p:nvPr/>
        </p:nvSpPr>
        <p:spPr>
          <a:xfrm>
            <a:off x="619979" y="763051"/>
            <a:ext cx="104874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000" dirty="0">
                <a:latin typeface="Bahnschrift" panose="020B0502040204020203" pitchFamily="34" charset="0"/>
              </a:rPr>
              <a:t>When the curvature varies rapidly due to motion of the object(s), curvature ripples are produced. These ripples of the space-time are Gravitational waves.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FD8792-261E-15A9-BFFE-89A4920159C0}"/>
              </a:ext>
            </a:extLst>
          </p:cNvPr>
          <p:cNvSpPr txBox="1"/>
          <p:nvPr/>
        </p:nvSpPr>
        <p:spPr>
          <a:xfrm>
            <a:off x="619978" y="1595359"/>
            <a:ext cx="71911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000" dirty="0">
                <a:latin typeface="Bahnschrift" panose="020B0502040204020203" pitchFamily="34" charset="0"/>
              </a:rPr>
              <a:t>Gravitational waves (GWs) propagate at the speed of light.</a:t>
            </a:r>
          </a:p>
        </p:txBody>
      </p:sp>
      <p:pic>
        <p:nvPicPr>
          <p:cNvPr id="4098" name="Picture 2" descr="Gravitational waves loop GIF on GIFER - by Brallador">
            <a:extLst>
              <a:ext uri="{FF2B5EF4-FFF2-40B4-BE49-F238E27FC236}">
                <a16:creationId xmlns:a16="http://schemas.microsoft.com/office/drawing/2014/main" id="{CD877F2E-70B8-4BC8-CD0E-92838BAB0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076" y="2085072"/>
            <a:ext cx="8193394" cy="413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563E3504-62E3-F73E-55AB-7228CF7B27B2}"/>
              </a:ext>
            </a:extLst>
          </p:cNvPr>
          <p:cNvSpPr/>
          <p:nvPr/>
        </p:nvSpPr>
        <p:spPr>
          <a:xfrm>
            <a:off x="364412" y="897818"/>
            <a:ext cx="116016" cy="114238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9430A92-7A8A-42B4-882A-1E035A3B6A66}"/>
              </a:ext>
            </a:extLst>
          </p:cNvPr>
          <p:cNvSpPr/>
          <p:nvPr/>
        </p:nvSpPr>
        <p:spPr>
          <a:xfrm>
            <a:off x="359289" y="1736201"/>
            <a:ext cx="116016" cy="114238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4BDB87-3C45-C173-15D5-AFDADCC6875E}"/>
              </a:ext>
            </a:extLst>
          </p:cNvPr>
          <p:cNvSpPr txBox="1"/>
          <p:nvPr/>
        </p:nvSpPr>
        <p:spPr>
          <a:xfrm>
            <a:off x="790246" y="6283913"/>
            <a:ext cx="61051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Bahnschrift" panose="020B0502040204020203" pitchFamily="34" charset="0"/>
                <a:hlinkClick r:id="rId3"/>
              </a:rPr>
              <a:t>https://www.ligo.org/science/GW-GW2.php</a:t>
            </a:r>
            <a:endParaRPr lang="ru-RU" sz="1400" dirty="0">
              <a:latin typeface="Bahnschrift" panose="020B0502040204020203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AF95EF7-8C4E-0900-179C-DDE602A95B05}"/>
              </a:ext>
            </a:extLst>
          </p:cNvPr>
          <p:cNvSpPr/>
          <p:nvPr/>
        </p:nvSpPr>
        <p:spPr>
          <a:xfrm>
            <a:off x="9754488" y="6605428"/>
            <a:ext cx="10345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30/10/2023</a:t>
            </a:r>
            <a:endParaRPr lang="ru-RU" sz="13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B28521-26D2-8D36-97B2-5688974A554E}"/>
              </a:ext>
            </a:extLst>
          </p:cNvPr>
          <p:cNvSpPr/>
          <p:nvPr/>
        </p:nvSpPr>
        <p:spPr>
          <a:xfrm>
            <a:off x="11659667" y="6604263"/>
            <a:ext cx="47808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3/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16</a:t>
            </a:r>
            <a:endParaRPr lang="ru-RU" sz="13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27587BD-4B4D-5525-F708-6B72DE8B17FB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77598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инус 8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71710" y="-71968"/>
            <a:ext cx="82485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Gravitational waves polarization</a:t>
            </a:r>
            <a:endParaRPr lang="ru-RU" sz="4400" dirty="0">
              <a:solidFill>
                <a:srgbClr val="002D86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D1B4805-E790-06CF-76FA-84DC4C6AF024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A61419C-4B99-C6AF-3CD3-AD05DB42BC54}"/>
              </a:ext>
            </a:extLst>
          </p:cNvPr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BC5749-D7D3-F807-69C3-A184D231161B}"/>
              </a:ext>
            </a:extLst>
          </p:cNvPr>
          <p:cNvSpPr txBox="1"/>
          <p:nvPr/>
        </p:nvSpPr>
        <p:spPr>
          <a:xfrm>
            <a:off x="812956" y="1156795"/>
            <a:ext cx="39797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>
                <a:latin typeface="Bahnschrift" panose="020B0502040204020203" pitchFamily="34" charset="0"/>
              </a:rPr>
              <a:t>GWs stretch and compress the space-time in two directions (polarizations): ‘+’ and ‘x’.  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DAA8B33E-EE9C-AE36-E6C3-E58AFCA31575}"/>
              </a:ext>
            </a:extLst>
          </p:cNvPr>
          <p:cNvSpPr/>
          <p:nvPr/>
        </p:nvSpPr>
        <p:spPr>
          <a:xfrm>
            <a:off x="518964" y="1296483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Universe | Free Full-Text | The First Detection of Gravitational Waves">
            <a:extLst>
              <a:ext uri="{FF2B5EF4-FFF2-40B4-BE49-F238E27FC236}">
                <a16:creationId xmlns:a16="http://schemas.microsoft.com/office/drawing/2014/main" id="{21A51911-B51C-6151-E450-D2D2C3F3E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702" y="947540"/>
            <a:ext cx="6244350" cy="341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32DAED4-0B0E-B648-8AB7-51A419D22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98" y="3099768"/>
            <a:ext cx="2384028" cy="310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BD0AF97-B705-1D2B-D8A0-2EA460532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382" y="3045811"/>
            <a:ext cx="2384027" cy="315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973FB4-0715-0F12-3A33-A8A5C2319727}"/>
              </a:ext>
            </a:extLst>
          </p:cNvPr>
          <p:cNvSpPr txBox="1"/>
          <p:nvPr/>
        </p:nvSpPr>
        <p:spPr>
          <a:xfrm>
            <a:off x="1312621" y="6202128"/>
            <a:ext cx="5104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000" dirty="0">
                <a:latin typeface="Bahnschrift" panose="020B0502040204020203" pitchFamily="34" charset="0"/>
              </a:rPr>
              <a:t>h</a:t>
            </a:r>
            <a:r>
              <a:rPr lang="en-US" altLang="ru-RU" sz="2000" baseline="-25000" dirty="0">
                <a:latin typeface="Bahnschrift" panose="020B0502040204020203" pitchFamily="34" charset="0"/>
              </a:rPr>
              <a:t>+ 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564AA3-CD9B-F53A-8D7B-8D9C0BD3B4CE}"/>
              </a:ext>
            </a:extLst>
          </p:cNvPr>
          <p:cNvSpPr txBox="1"/>
          <p:nvPr/>
        </p:nvSpPr>
        <p:spPr>
          <a:xfrm>
            <a:off x="4131752" y="6202128"/>
            <a:ext cx="5104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000" dirty="0" err="1">
                <a:latin typeface="Bahnschrift" panose="020B0502040204020203" pitchFamily="34" charset="0"/>
              </a:rPr>
              <a:t>h</a:t>
            </a:r>
            <a:r>
              <a:rPr lang="en-US" altLang="ru-RU" sz="2000" baseline="-25000" dirty="0" err="1">
                <a:latin typeface="Bahnschrift" panose="020B0502040204020203" pitchFamily="34" charset="0"/>
              </a:rPr>
              <a:t>x</a:t>
            </a:r>
            <a:r>
              <a:rPr lang="en-US" altLang="ru-RU" sz="2000" baseline="-25000" dirty="0">
                <a:latin typeface="Bahnschrift" panose="020B0502040204020203" pitchFamily="34" charset="0"/>
              </a:rPr>
              <a:t> 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DADDC9-D7BA-9077-CDDB-2C03A074989C}"/>
              </a:ext>
            </a:extLst>
          </p:cNvPr>
          <p:cNvSpPr txBox="1"/>
          <p:nvPr/>
        </p:nvSpPr>
        <p:spPr>
          <a:xfrm>
            <a:off x="6666026" y="4449947"/>
            <a:ext cx="48456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000" dirty="0">
                <a:latin typeface="Bahnschrift" panose="020B0502040204020203" pitchFamily="34" charset="0"/>
              </a:rPr>
              <a:t>h</a:t>
            </a:r>
            <a:r>
              <a:rPr lang="en-US" sz="2000" baseline="-25000" dirty="0">
                <a:latin typeface="Bahnschrift" panose="020B0502040204020203" pitchFamily="34" charset="0"/>
              </a:rPr>
              <a:t>+</a:t>
            </a:r>
            <a:r>
              <a:rPr lang="en-US" sz="2000" dirty="0">
                <a:latin typeface="Bahnschrift" panose="020B0502040204020203" pitchFamily="34" charset="0"/>
              </a:rPr>
              <a:t> &amp; </a:t>
            </a:r>
            <a:r>
              <a:rPr lang="en-US" sz="2000" dirty="0" err="1">
                <a:latin typeface="Bahnschrift" panose="020B0502040204020203" pitchFamily="34" charset="0"/>
              </a:rPr>
              <a:t>h</a:t>
            </a:r>
            <a:r>
              <a:rPr lang="en-US" sz="2000" baseline="-25000" dirty="0" err="1">
                <a:latin typeface="Bahnschrift" panose="020B0502040204020203" pitchFamily="34" charset="0"/>
              </a:rPr>
              <a:t>x</a:t>
            </a:r>
            <a:r>
              <a:rPr lang="en-US" sz="2000" dirty="0">
                <a:latin typeface="Bahnschrift" panose="020B0502040204020203" pitchFamily="34" charset="0"/>
              </a:rPr>
              <a:t> are time-varying and their amplitude depend on the source that is emitting GWs.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2A28F082-09EE-13E8-F8BF-1D1035BAD2C5}"/>
              </a:ext>
            </a:extLst>
          </p:cNvPr>
          <p:cNvSpPr/>
          <p:nvPr/>
        </p:nvSpPr>
        <p:spPr>
          <a:xfrm>
            <a:off x="6363393" y="4625576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039D75-78B6-CBE6-98C2-E51BF9717038}"/>
              </a:ext>
            </a:extLst>
          </p:cNvPr>
          <p:cNvSpPr txBox="1"/>
          <p:nvPr/>
        </p:nvSpPr>
        <p:spPr>
          <a:xfrm>
            <a:off x="6217753" y="6213494"/>
            <a:ext cx="3536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Bahnschrift" panose="020B0502040204020203" pitchFamily="34" charset="0"/>
                <a:hlinkClick r:id="rId5"/>
              </a:rPr>
              <a:t>https://arxiv.org/pdf/2208.03372</a:t>
            </a:r>
            <a:endParaRPr lang="ru-RU" sz="1400" dirty="0">
              <a:latin typeface="Bahnschrif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38EC5C-D792-D69C-4CF9-6E9C728AE6A2}"/>
              </a:ext>
            </a:extLst>
          </p:cNvPr>
          <p:cNvSpPr txBox="1"/>
          <p:nvPr/>
        </p:nvSpPr>
        <p:spPr>
          <a:xfrm>
            <a:off x="6666026" y="5518676"/>
            <a:ext cx="48456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3"/>
              </a:buClr>
              <a:defRPr/>
            </a:pPr>
            <a:r>
              <a:rPr lang="en-US" sz="2000" dirty="0">
                <a:latin typeface="Bahnschrift" panose="020B0502040204020203" pitchFamily="34" charset="0"/>
              </a:rPr>
              <a:t>GWs have h ~ </a:t>
            </a:r>
            <a:r>
              <a:rPr lang="en-US" sz="2000" dirty="0">
                <a:effectLst/>
                <a:latin typeface="Bahnschrift" panose="020B0502040204020203" pitchFamily="34" charset="0"/>
                <a:ea typeface="DengXian" panose="02010600030101010101" pitchFamily="2" charset="-122"/>
                <a:cs typeface="Mangal" panose="02040503050203030202" pitchFamily="18" charset="0"/>
              </a:rPr>
              <a:t>10</a:t>
            </a:r>
            <a:r>
              <a:rPr lang="en-US" sz="2000" baseline="30000" dirty="0">
                <a:effectLst/>
                <a:latin typeface="Bahnschrift" panose="020B0502040204020203" pitchFamily="34" charset="0"/>
                <a:ea typeface="DengXian" panose="02010600030101010101" pitchFamily="2" charset="-122"/>
                <a:cs typeface="Mangal" panose="02040503050203030202" pitchFamily="18" charset="0"/>
              </a:rPr>
              <a:t>-21 </a:t>
            </a:r>
            <a:r>
              <a:rPr lang="en-US" sz="1800" dirty="0">
                <a:latin typeface="Bahnschrift" panose="020B0502040204020203" pitchFamily="34" charset="0"/>
              </a:rPr>
              <a:t>!!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Mangal" panose="02040503050203030202" pitchFamily="18" charset="0"/>
              </a:rPr>
              <a:t> </a:t>
            </a:r>
            <a:endParaRPr lang="ru-RU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1B2580F-9C99-F45F-56A8-92C6C06E529E}"/>
              </a:ext>
            </a:extLst>
          </p:cNvPr>
          <p:cNvSpPr/>
          <p:nvPr/>
        </p:nvSpPr>
        <p:spPr>
          <a:xfrm>
            <a:off x="6363393" y="5659517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BC6478E-6F21-6129-8DE0-F269F07008BD}"/>
              </a:ext>
            </a:extLst>
          </p:cNvPr>
          <p:cNvSpPr/>
          <p:nvPr/>
        </p:nvSpPr>
        <p:spPr>
          <a:xfrm>
            <a:off x="9754488" y="6605428"/>
            <a:ext cx="10345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30/10/2023</a:t>
            </a:r>
            <a:endParaRPr lang="ru-RU" sz="13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A40477E-711B-3CAF-A038-002719542FF3}"/>
              </a:ext>
            </a:extLst>
          </p:cNvPr>
          <p:cNvSpPr/>
          <p:nvPr/>
        </p:nvSpPr>
        <p:spPr>
          <a:xfrm>
            <a:off x="11627347" y="6604263"/>
            <a:ext cx="51040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4/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16</a:t>
            </a:r>
            <a:endParaRPr lang="ru-RU" sz="13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E707C57-19BB-74F9-633E-A7CCFC2087D9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986862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инус 8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19270" y="-79014"/>
            <a:ext cx="81534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Sources of Gravitational waves</a:t>
            </a:r>
            <a:endParaRPr lang="ru-RU" sz="4400" dirty="0">
              <a:solidFill>
                <a:srgbClr val="002D86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D1B4805-E790-06CF-76FA-84DC4C6AF024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A61419C-4B99-C6AF-3CD3-AD05DB42BC54}"/>
              </a:ext>
            </a:extLst>
          </p:cNvPr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pic>
        <p:nvPicPr>
          <p:cNvPr id="7172" name="Picture 4" descr="The spectrum of gravitational waves with possible sources and... | Download  Scientific Diagram">
            <a:extLst>
              <a:ext uri="{FF2B5EF4-FFF2-40B4-BE49-F238E27FC236}">
                <a16:creationId xmlns:a16="http://schemas.microsoft.com/office/drawing/2014/main" id="{F85EB4ED-3C2A-5201-0797-D417E72E8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49" y="909792"/>
            <a:ext cx="7130653" cy="55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E41206-675C-B39E-4B7E-E457E6CF53FF}"/>
              </a:ext>
            </a:extLst>
          </p:cNvPr>
          <p:cNvSpPr txBox="1"/>
          <p:nvPr/>
        </p:nvSpPr>
        <p:spPr>
          <a:xfrm>
            <a:off x="940542" y="865617"/>
            <a:ext cx="37497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There are four main sources of gravitational waves caused by different kinds of motion and changing distributions of mass – 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Bahnschrift" panose="020B0502040204020203" pitchFamily="34" charset="0"/>
              </a:rPr>
              <a:t>continuous,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Bahnschrift" panose="020B0502040204020203" pitchFamily="34" charset="0"/>
              </a:rPr>
              <a:t>inspiral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Bahnschrift" panose="020B0502040204020203" pitchFamily="34" charset="0"/>
              </a:rPr>
              <a:t>, burst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and 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Bahnschrift" panose="020B0502040204020203" pitchFamily="34" charset="0"/>
              </a:rPr>
              <a:t>stochastic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. 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0EA42E40-B96C-F6C7-47BB-E805550EF01A}"/>
              </a:ext>
            </a:extLst>
          </p:cNvPr>
          <p:cNvSpPr/>
          <p:nvPr/>
        </p:nvSpPr>
        <p:spPr>
          <a:xfrm>
            <a:off x="659393" y="1026018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318A2E-5ADD-A70E-52E2-7360DC2C5FD2}"/>
              </a:ext>
            </a:extLst>
          </p:cNvPr>
          <p:cNvSpPr txBox="1"/>
          <p:nvPr/>
        </p:nvSpPr>
        <p:spPr>
          <a:xfrm>
            <a:off x="332537" y="3105635"/>
            <a:ext cx="374970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b="0" i="0" u="sng" dirty="0"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Continuous:</a:t>
            </a:r>
            <a:r>
              <a:rPr lang="en-US" b="0" i="0" dirty="0"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 binary systems of stars or black holes orbiting each other, pulsars;</a:t>
            </a:r>
          </a:p>
          <a:p>
            <a:pPr marL="342900" indent="-342900">
              <a:buAutoNum type="arabicParenR"/>
            </a:pPr>
            <a:r>
              <a:rPr lang="en-US" u="sng" dirty="0" err="1">
                <a:solidFill>
                  <a:srgbClr val="000000"/>
                </a:solidFill>
                <a:latin typeface="Bahnschrift" panose="020B0502040204020203" pitchFamily="34" charset="0"/>
              </a:rPr>
              <a:t>Inspiral</a:t>
            </a:r>
            <a:r>
              <a:rPr lang="en-US" dirty="0">
                <a:solidFill>
                  <a:srgbClr val="000000"/>
                </a:solidFill>
                <a:latin typeface="Bahnschrift" panose="020B0502040204020203" pitchFamily="34" charset="0"/>
              </a:rPr>
              <a:t>: </a:t>
            </a:r>
            <a:r>
              <a:rPr lang="en-US" b="0" i="0" dirty="0"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GWs are generated during the end-of-life stage of binary systems;</a:t>
            </a:r>
          </a:p>
          <a:p>
            <a:pPr marL="342900" indent="-342900">
              <a:buAutoNum type="arabicParenR"/>
            </a:pPr>
            <a:r>
              <a:rPr lang="en-US" u="sng" dirty="0">
                <a:solidFill>
                  <a:srgbClr val="000000"/>
                </a:solidFill>
                <a:latin typeface="Bahnschrift" panose="020B0502040204020203" pitchFamily="34" charset="0"/>
              </a:rPr>
              <a:t>Burst</a:t>
            </a:r>
            <a:r>
              <a:rPr lang="en-US" dirty="0">
                <a:solidFill>
                  <a:srgbClr val="000000"/>
                </a:solidFill>
                <a:latin typeface="Bahnschrift" panose="020B0502040204020203" pitchFamily="34" charset="0"/>
              </a:rPr>
              <a:t>: GWs come from short-duration unknown or unanticipated sources;</a:t>
            </a:r>
          </a:p>
          <a:p>
            <a:pPr marL="342900" indent="-342900">
              <a:buAutoNum type="arabicParenR"/>
            </a:pPr>
            <a:r>
              <a:rPr lang="en-US" u="sng" dirty="0">
                <a:solidFill>
                  <a:srgbClr val="000000"/>
                </a:solidFill>
                <a:latin typeface="Bahnschrift" panose="020B0502040204020203" pitchFamily="34" charset="0"/>
              </a:rPr>
              <a:t>Stochastic</a:t>
            </a:r>
            <a:r>
              <a:rPr lang="en-US" dirty="0">
                <a:solidFill>
                  <a:srgbClr val="000000"/>
                </a:solidFill>
                <a:latin typeface="Bahnschrift" panose="020B0502040204020203" pitchFamily="34" charset="0"/>
              </a:rPr>
              <a:t>: </a:t>
            </a:r>
            <a:r>
              <a:rPr lang="en-US" b="0" i="0" dirty="0"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GWs from the early evolution of the universe.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D8143C-7E3C-9EDB-7830-C338A22A0956}"/>
              </a:ext>
            </a:extLst>
          </p:cNvPr>
          <p:cNvSpPr txBox="1"/>
          <p:nvPr/>
        </p:nvSpPr>
        <p:spPr>
          <a:xfrm>
            <a:off x="1001138" y="6297836"/>
            <a:ext cx="49191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Bahnschrift" panose="020B0502040204020203" pitchFamily="34" charset="0"/>
                <a:hlinkClick r:id="rId3"/>
              </a:rPr>
              <a:t>https://www.ligo.org/science/GW-Sources.php</a:t>
            </a:r>
            <a:endParaRPr lang="ru-RU" sz="1400" dirty="0">
              <a:latin typeface="Bahnschrift" panose="020B0502040204020203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0A1196-89FE-C385-AAFE-4CCF22F60638}"/>
              </a:ext>
            </a:extLst>
          </p:cNvPr>
          <p:cNvSpPr/>
          <p:nvPr/>
        </p:nvSpPr>
        <p:spPr>
          <a:xfrm>
            <a:off x="9754488" y="6605428"/>
            <a:ext cx="10345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30/10/2023</a:t>
            </a:r>
            <a:endParaRPr lang="ru-RU" sz="13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6A75A7-E076-110A-41CE-E46FB123F3F3}"/>
              </a:ext>
            </a:extLst>
          </p:cNvPr>
          <p:cNvSpPr/>
          <p:nvPr/>
        </p:nvSpPr>
        <p:spPr>
          <a:xfrm>
            <a:off x="11659667" y="6604263"/>
            <a:ext cx="47808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5/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16</a:t>
            </a:r>
            <a:endParaRPr lang="ru-RU" sz="13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E856126-194E-2369-8CDE-1B8C29D5F742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946861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инус 8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415391" y="-51859"/>
            <a:ext cx="73612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How do we know GWs exist?</a:t>
            </a:r>
            <a:endParaRPr lang="ru-RU" sz="4400" dirty="0">
              <a:solidFill>
                <a:srgbClr val="002D86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D1B4805-E790-06CF-76FA-84DC4C6AF024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A61419C-4B99-C6AF-3CD3-AD05DB42BC54}"/>
              </a:ext>
            </a:extLst>
          </p:cNvPr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9685B-35E7-8C8F-125E-70B6732C0071}"/>
              </a:ext>
            </a:extLst>
          </p:cNvPr>
          <p:cNvSpPr txBox="1"/>
          <p:nvPr/>
        </p:nvSpPr>
        <p:spPr>
          <a:xfrm>
            <a:off x="328316" y="770648"/>
            <a:ext cx="112672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Bahnschrift" panose="020B0502040204020203" pitchFamily="34" charset="0"/>
              </a:rPr>
              <a:t>Indirect detection. </a:t>
            </a:r>
            <a:r>
              <a:rPr lang="en-US" sz="2000" i="0" dirty="0">
                <a:solidFill>
                  <a:srgbClr val="0070C0"/>
                </a:solidFill>
                <a:effectLst/>
                <a:latin typeface="Bahnschrift" panose="020B0502040204020203" pitchFamily="34" charset="0"/>
              </a:rPr>
              <a:t>Hulse–Taylor pulsar </a:t>
            </a:r>
            <a:r>
              <a:rPr lang="en-US" sz="2000" i="0" dirty="0">
                <a:solidFill>
                  <a:srgbClr val="202122"/>
                </a:solidFill>
                <a:effectLst/>
                <a:latin typeface="Bahnschrift" panose="020B0502040204020203" pitchFamily="34" charset="0"/>
              </a:rPr>
              <a:t>(known as PSR B1913+16, PSR J1915+1606 or PSR 1913+16)</a:t>
            </a:r>
            <a:endParaRPr lang="ru-RU" sz="20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DED7B5-1A5D-7EBE-DE98-B3D986ACF16B}"/>
              </a:ext>
            </a:extLst>
          </p:cNvPr>
          <p:cNvSpPr txBox="1"/>
          <p:nvPr/>
        </p:nvSpPr>
        <p:spPr>
          <a:xfrm>
            <a:off x="659393" y="1426128"/>
            <a:ext cx="67346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ahnschrift" panose="020B0502040204020203" pitchFamily="34" charset="0"/>
              </a:rPr>
              <a:t>The discovery of the binary pulsar system and subsequent observations of its energy loss demonstrated the existence of GWs.  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7D1AFB22-845B-56BC-373D-83C66ADBF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638" y="1364048"/>
            <a:ext cx="4484885" cy="498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BA3CB3FE-58B7-CDCF-8593-34B181260F5D}"/>
              </a:ext>
            </a:extLst>
          </p:cNvPr>
          <p:cNvSpPr/>
          <p:nvPr/>
        </p:nvSpPr>
        <p:spPr>
          <a:xfrm>
            <a:off x="418689" y="1585693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8C24BF-3F48-7422-D5A2-3C3D2D67C08D}"/>
              </a:ext>
            </a:extLst>
          </p:cNvPr>
          <p:cNvSpPr txBox="1"/>
          <p:nvPr/>
        </p:nvSpPr>
        <p:spPr>
          <a:xfrm>
            <a:off x="1807940" y="2558298"/>
            <a:ext cx="4240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Bahnschrift" panose="020B0502040204020203" pitchFamily="34" charset="0"/>
              </a:rPr>
              <a:t>Steady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decrease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in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orbital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separation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due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to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loss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of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energy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through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GWs</a:t>
            </a:r>
            <a:r>
              <a:rPr lang="ru-RU" dirty="0">
                <a:latin typeface="Bahnschrift" panose="020B0502040204020203" pitchFamily="34" charset="0"/>
              </a:rPr>
              <a:t>.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97B6192-35B8-0E0F-1A2A-A1E232302352}"/>
              </a:ext>
            </a:extLst>
          </p:cNvPr>
          <p:cNvCxnSpPr>
            <a:cxnSpLocks/>
          </p:cNvCxnSpPr>
          <p:nvPr/>
        </p:nvCxnSpPr>
        <p:spPr>
          <a:xfrm>
            <a:off x="5825359" y="2936032"/>
            <a:ext cx="1568669" cy="278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9690CB7-0F88-49AC-6DC3-D61CDB33A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755" y="4493524"/>
            <a:ext cx="3363636" cy="769010"/>
          </a:xfrm>
          <a:prstGeom prst="rect">
            <a:avLst/>
          </a:prstGeom>
        </p:spPr>
      </p:pic>
      <p:pic>
        <p:nvPicPr>
          <p:cNvPr id="6149" name="Picture 5" descr="Diagram of Hulse/Taylor's binary system">
            <a:extLst>
              <a:ext uri="{FF2B5EF4-FFF2-40B4-BE49-F238E27FC236}">
                <a16:creationId xmlns:a16="http://schemas.microsoft.com/office/drawing/2014/main" id="{1957F7E1-0D84-F88D-839B-EB90AB722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08" y="3339693"/>
            <a:ext cx="3773197" cy="30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3998FB-F5C2-FE20-165F-2E949161ED54}"/>
              </a:ext>
            </a:extLst>
          </p:cNvPr>
          <p:cNvSpPr txBox="1"/>
          <p:nvPr/>
        </p:nvSpPr>
        <p:spPr>
          <a:xfrm>
            <a:off x="3943755" y="5381102"/>
            <a:ext cx="3540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(Used as a test of general relativity)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FE3A18-41B9-ECE6-0919-2A39972DB05D}"/>
              </a:ext>
            </a:extLst>
          </p:cNvPr>
          <p:cNvSpPr txBox="1"/>
          <p:nvPr/>
        </p:nvSpPr>
        <p:spPr>
          <a:xfrm>
            <a:off x="3943755" y="3728625"/>
            <a:ext cx="338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</a:rPr>
              <a:t>Ratio of observed to predicted orbital decay rates:</a:t>
            </a:r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01B562-D9DA-89EC-C8E7-B3EF649CFC1F}"/>
              </a:ext>
            </a:extLst>
          </p:cNvPr>
          <p:cNvSpPr txBox="1"/>
          <p:nvPr/>
        </p:nvSpPr>
        <p:spPr>
          <a:xfrm>
            <a:off x="4831770" y="6183012"/>
            <a:ext cx="61051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Bahnschrift" panose="020B0502040204020203" pitchFamily="34" charset="0"/>
              </a:rPr>
              <a:t>Red points – experiment, line – theory</a:t>
            </a:r>
            <a:endParaRPr lang="ru-RU" sz="16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4C6BA3C-E094-FDC7-3CAB-298F6704C253}"/>
              </a:ext>
            </a:extLst>
          </p:cNvPr>
          <p:cNvSpPr/>
          <p:nvPr/>
        </p:nvSpPr>
        <p:spPr>
          <a:xfrm>
            <a:off x="9754488" y="6605428"/>
            <a:ext cx="10345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30/10/2023</a:t>
            </a:r>
            <a:endParaRPr lang="ru-RU" sz="13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73D2231-8564-4203-F44B-B1AA054BB6FE}"/>
              </a:ext>
            </a:extLst>
          </p:cNvPr>
          <p:cNvSpPr/>
          <p:nvPr/>
        </p:nvSpPr>
        <p:spPr>
          <a:xfrm>
            <a:off x="11659667" y="6604263"/>
            <a:ext cx="47808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6/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16</a:t>
            </a:r>
            <a:endParaRPr lang="ru-RU" sz="13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D403DBD-B04E-005A-2487-3110B9121F5F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294139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инус 8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877459" y="-77429"/>
            <a:ext cx="61689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Direct detection of GWs</a:t>
            </a:r>
            <a:endParaRPr lang="ru-RU" sz="4400" dirty="0">
              <a:solidFill>
                <a:srgbClr val="002D86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D1B4805-E790-06CF-76FA-84DC4C6AF024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A61419C-4B99-C6AF-3CD3-AD05DB42BC54}"/>
              </a:ext>
            </a:extLst>
          </p:cNvPr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E73F47-6AA2-7ACC-590A-F2D69D8F1E16}"/>
              </a:ext>
            </a:extLst>
          </p:cNvPr>
          <p:cNvSpPr txBox="1"/>
          <p:nvPr/>
        </p:nvSpPr>
        <p:spPr>
          <a:xfrm>
            <a:off x="380342" y="825827"/>
            <a:ext cx="10931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000" u="sng" dirty="0">
                <a:latin typeface="Bahnschrift" panose="020B0502040204020203" pitchFamily="34" charset="0"/>
              </a:rPr>
              <a:t>Ground based detectors:</a:t>
            </a:r>
            <a:r>
              <a:rPr lang="en-US" altLang="ru-RU" sz="2000" dirty="0">
                <a:latin typeface="Bahnschrift" panose="020B0502040204020203" pitchFamily="34" charset="0"/>
              </a:rPr>
              <a:t> </a:t>
            </a:r>
            <a:r>
              <a:rPr lang="en-US" altLang="ru-RU" sz="2000" dirty="0">
                <a:solidFill>
                  <a:srgbClr val="0070C0"/>
                </a:solidFill>
                <a:latin typeface="Bahnschrift" panose="020B0502040204020203" pitchFamily="34" charset="0"/>
              </a:rPr>
              <a:t>LIGO (USA)</a:t>
            </a:r>
            <a:r>
              <a:rPr lang="en-US" altLang="ru-RU" sz="2000" dirty="0">
                <a:latin typeface="Bahnschrift" panose="020B0502040204020203" pitchFamily="34" charset="0"/>
              </a:rPr>
              <a:t>, VIRGO (Italy), GEO (Germany), TAMA (Japan), AURIGA (Australia)</a:t>
            </a:r>
          </a:p>
        </p:txBody>
      </p:sp>
      <p:pic>
        <p:nvPicPr>
          <p:cNvPr id="8196" name="Picture 4" descr="Ligo-hanford-aerial-04">
            <a:extLst>
              <a:ext uri="{FF2B5EF4-FFF2-40B4-BE49-F238E27FC236}">
                <a16:creationId xmlns:a16="http://schemas.microsoft.com/office/drawing/2014/main" id="{A745F16F-E0DD-347C-C820-A8A93739D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551" y="2203074"/>
            <a:ext cx="5340501" cy="35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erial photograph of the LIGO observatories at Hanford, Washington... |  Download Scientific Diagram">
            <a:extLst>
              <a:ext uri="{FF2B5EF4-FFF2-40B4-BE49-F238E27FC236}">
                <a16:creationId xmlns:a16="http://schemas.microsoft.com/office/drawing/2014/main" id="{6595B362-CC6B-5DB7-BA05-68D94D55A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42" y="2203074"/>
            <a:ext cx="5284712" cy="355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80B0ED-844F-EB67-4704-3C34152C4D76}"/>
              </a:ext>
            </a:extLst>
          </p:cNvPr>
          <p:cNvSpPr txBox="1"/>
          <p:nvPr/>
        </p:nvSpPr>
        <p:spPr>
          <a:xfrm>
            <a:off x="2193378" y="1602117"/>
            <a:ext cx="71476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2060"/>
                </a:solidFill>
                <a:effectLst/>
                <a:latin typeface="Bahnschrift" panose="020B0502040204020203" pitchFamily="34" charset="0"/>
              </a:rPr>
              <a:t>The Laser Interferometer Gravitational-Wave Observatory (</a:t>
            </a:r>
            <a:r>
              <a:rPr lang="en-US" b="1" i="0" dirty="0">
                <a:solidFill>
                  <a:srgbClr val="002060"/>
                </a:solidFill>
                <a:effectLst/>
                <a:latin typeface="Bahnschrift" panose="020B0502040204020203" pitchFamily="34" charset="0"/>
              </a:rPr>
              <a:t>LIGO</a:t>
            </a:r>
            <a:r>
              <a:rPr lang="en-US" b="0" i="0" dirty="0">
                <a:solidFill>
                  <a:srgbClr val="002060"/>
                </a:solidFill>
                <a:effectLst/>
                <a:latin typeface="Bahnschrift" panose="020B0502040204020203" pitchFamily="34" charset="0"/>
              </a:rPr>
              <a:t>)</a:t>
            </a:r>
            <a:endParaRPr lang="ru-RU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6D736E-6B17-188D-C39E-3C4167CD5E22}"/>
              </a:ext>
            </a:extLst>
          </p:cNvPr>
          <p:cNvSpPr txBox="1"/>
          <p:nvPr/>
        </p:nvSpPr>
        <p:spPr>
          <a:xfrm>
            <a:off x="1849152" y="5965195"/>
            <a:ext cx="2347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Livingston, Louisiana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DABE8D-C7D8-9E3C-6D1D-51EA0D363941}"/>
              </a:ext>
            </a:extLst>
          </p:cNvPr>
          <p:cNvSpPr txBox="1"/>
          <p:nvPr/>
        </p:nvSpPr>
        <p:spPr>
          <a:xfrm>
            <a:off x="8167524" y="5962096"/>
            <a:ext cx="2347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Hanford, Washington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9AE31B-34E2-B83D-2FED-D4D3EA6CD6D1}"/>
              </a:ext>
            </a:extLst>
          </p:cNvPr>
          <p:cNvSpPr/>
          <p:nvPr/>
        </p:nvSpPr>
        <p:spPr>
          <a:xfrm>
            <a:off x="9754488" y="6605428"/>
            <a:ext cx="10345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30/10/2023</a:t>
            </a:r>
            <a:endParaRPr lang="ru-RU" sz="13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F963FC-A65E-7F31-D2A9-B3E0541BEB30}"/>
              </a:ext>
            </a:extLst>
          </p:cNvPr>
          <p:cNvSpPr/>
          <p:nvPr/>
        </p:nvSpPr>
        <p:spPr>
          <a:xfrm>
            <a:off x="11659667" y="6604263"/>
            <a:ext cx="47808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7/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16</a:t>
            </a:r>
            <a:endParaRPr lang="ru-RU" sz="13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50D8CA-E557-DF05-A8DA-7BC9C0632156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51376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инус 8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45322" y="-65640"/>
            <a:ext cx="45013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LIGO experiment</a:t>
            </a:r>
            <a:endParaRPr lang="ru-RU" sz="4400" dirty="0">
              <a:solidFill>
                <a:srgbClr val="002D86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D1B4805-E790-06CF-76FA-84DC4C6AF024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A61419C-4B99-C6AF-3CD3-AD05DB42BC54}"/>
              </a:ext>
            </a:extLst>
          </p:cNvPr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2DB77A-CF88-EE68-82D5-AC7ECF130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37" y="703801"/>
            <a:ext cx="7727283" cy="58375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E05469-A64C-75F0-0E5C-50BB30F1ADD6}"/>
              </a:ext>
            </a:extLst>
          </p:cNvPr>
          <p:cNvSpPr txBox="1"/>
          <p:nvPr/>
        </p:nvSpPr>
        <p:spPr>
          <a:xfrm>
            <a:off x="5150068" y="1254897"/>
            <a:ext cx="61024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err="1">
                <a:latin typeface="Bahnschrift" panose="020B0502040204020203" pitchFamily="34" charset="0"/>
              </a:rPr>
              <a:t>Each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arm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is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formed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by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two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mirrors</a:t>
            </a:r>
            <a:r>
              <a:rPr lang="ru-RU" sz="2000" dirty="0">
                <a:latin typeface="Bahnschrift" panose="020B0502040204020203" pitchFamily="34" charset="0"/>
              </a:rPr>
              <a:t>, </a:t>
            </a:r>
            <a:r>
              <a:rPr lang="ru-RU" sz="2000" dirty="0" err="1">
                <a:latin typeface="Bahnschrift" panose="020B0502040204020203" pitchFamily="34" charset="0"/>
              </a:rPr>
              <a:t>acting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as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test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masses</a:t>
            </a:r>
            <a:r>
              <a:rPr lang="ru-RU" sz="2000" dirty="0">
                <a:latin typeface="Bahnschrift" panose="020B0502040204020203" pitchFamily="34" charset="0"/>
              </a:rPr>
              <a:t>, </a:t>
            </a:r>
            <a:r>
              <a:rPr lang="ru-RU" sz="2000" dirty="0" err="1">
                <a:latin typeface="Bahnschrift" panose="020B0502040204020203" pitchFamily="34" charset="0"/>
              </a:rPr>
              <a:t>separated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by</a:t>
            </a:r>
            <a:r>
              <a:rPr lang="ru-RU" sz="2000" dirty="0">
                <a:latin typeface="Bahnschrift" panose="020B0502040204020203" pitchFamily="34" charset="0"/>
              </a:rPr>
              <a:t>                                </a:t>
            </a:r>
            <a:r>
              <a:rPr lang="ru-RU" sz="2000" dirty="0" err="1">
                <a:latin typeface="Bahnschrift" panose="020B0502040204020203" pitchFamily="34" charset="0"/>
              </a:rPr>
              <a:t>km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FEECF5C-1507-6807-089B-BFFA08AA483B}"/>
              </a:ext>
            </a:extLst>
          </p:cNvPr>
          <p:cNvSpPr/>
          <p:nvPr/>
        </p:nvSpPr>
        <p:spPr>
          <a:xfrm>
            <a:off x="4728315" y="1433389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0E9D1FE-70C0-3D04-6957-84449B425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823" y="1627683"/>
            <a:ext cx="1911106" cy="3376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622869-E412-C791-D750-761C2602FBEB}"/>
              </a:ext>
            </a:extLst>
          </p:cNvPr>
          <p:cNvSpPr txBox="1"/>
          <p:nvPr/>
        </p:nvSpPr>
        <p:spPr>
          <a:xfrm>
            <a:off x="5150068" y="2255284"/>
            <a:ext cx="63031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</a:rPr>
              <a:t>A </a:t>
            </a:r>
            <a:r>
              <a:rPr lang="ru-RU" sz="2000" dirty="0" err="1">
                <a:latin typeface="Bahnschrift" panose="020B0502040204020203" pitchFamily="34" charset="0"/>
              </a:rPr>
              <a:t>passing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gravitational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wave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effectively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alters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the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arm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lengths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such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that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the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measured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difference</a:t>
            </a:r>
            <a:r>
              <a:rPr lang="ru-RU" sz="2000" dirty="0">
                <a:latin typeface="Bahnschrift" panose="020B0502040204020203" pitchFamily="34" charset="0"/>
              </a:rPr>
              <a:t> </a:t>
            </a:r>
            <a:r>
              <a:rPr lang="ru-RU" sz="2000" dirty="0" err="1">
                <a:latin typeface="Bahnschrift" panose="020B0502040204020203" pitchFamily="34" charset="0"/>
              </a:rPr>
              <a:t>is</a:t>
            </a:r>
            <a:r>
              <a:rPr lang="ru-RU" sz="2000" dirty="0">
                <a:latin typeface="Bahnschrift" panose="020B0502040204020203" pitchFamily="34" charset="0"/>
              </a:rPr>
              <a:t>: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A414D37-8E56-68A3-39BC-9FA311886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001" y="3048743"/>
            <a:ext cx="3389344" cy="383143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73246ABD-E353-AB10-6FEB-954E27EA57CE}"/>
              </a:ext>
            </a:extLst>
          </p:cNvPr>
          <p:cNvSpPr/>
          <p:nvPr/>
        </p:nvSpPr>
        <p:spPr>
          <a:xfrm>
            <a:off x="4728315" y="2383952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4FFF9E-30E4-74D1-FB41-319BBA25C0E4}"/>
              </a:ext>
            </a:extLst>
          </p:cNvPr>
          <p:cNvSpPr txBox="1"/>
          <p:nvPr/>
        </p:nvSpPr>
        <p:spPr>
          <a:xfrm>
            <a:off x="8370937" y="4330879"/>
            <a:ext cx="36090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To </a:t>
            </a:r>
            <a:r>
              <a:rPr lang="ru-RU" dirty="0" err="1">
                <a:latin typeface="Bahnschrift" panose="020B0502040204020203" pitchFamily="34" charset="0"/>
              </a:rPr>
              <a:t>achieve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sufficient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sensitivity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to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measure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gravitational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waves</a:t>
            </a:r>
            <a:r>
              <a:rPr lang="ru-RU" dirty="0">
                <a:latin typeface="Bahnschrift" panose="020B0502040204020203" pitchFamily="34" charset="0"/>
              </a:rPr>
              <a:t>, </a:t>
            </a:r>
            <a:r>
              <a:rPr lang="ru-RU" dirty="0" err="1">
                <a:latin typeface="Bahnschrift" panose="020B0502040204020203" pitchFamily="34" charset="0"/>
              </a:rPr>
              <a:t>the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detectors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include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several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enhancements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to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the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basic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Michelson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dirty="0" err="1">
                <a:latin typeface="Bahnschrift" panose="020B0502040204020203" pitchFamily="34" charset="0"/>
              </a:rPr>
              <a:t>interferometer</a:t>
            </a:r>
            <a:r>
              <a:rPr lang="ru-RU" dirty="0">
                <a:latin typeface="Bahnschrift" panose="020B0502040204020203" pitchFamily="34" charset="0"/>
              </a:rPr>
              <a:t>…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EB524DE-00FE-240B-ED55-6EA850A4E86E}"/>
              </a:ext>
            </a:extLst>
          </p:cNvPr>
          <p:cNvSpPr/>
          <p:nvPr/>
        </p:nvSpPr>
        <p:spPr>
          <a:xfrm>
            <a:off x="9754488" y="6605428"/>
            <a:ext cx="10345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30/10/2023</a:t>
            </a:r>
            <a:endParaRPr lang="ru-RU" sz="13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1DC4FB-C730-2307-3BA9-8CEFA4243735}"/>
              </a:ext>
            </a:extLst>
          </p:cNvPr>
          <p:cNvSpPr/>
          <p:nvPr/>
        </p:nvSpPr>
        <p:spPr>
          <a:xfrm>
            <a:off x="11623729" y="6604263"/>
            <a:ext cx="51402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8/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16</a:t>
            </a:r>
            <a:endParaRPr lang="ru-RU" sz="13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6538ED-0835-C18C-A5E8-75392E37A274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948868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инус 8"/>
          <p:cNvSpPr/>
          <p:nvPr/>
        </p:nvSpPr>
        <p:spPr>
          <a:xfrm>
            <a:off x="-1521892" y="594608"/>
            <a:ext cx="15235780" cy="122974"/>
          </a:xfrm>
          <a:prstGeom prst="mathMinus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45322" y="-65640"/>
            <a:ext cx="45013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D86"/>
                </a:solidFill>
                <a:latin typeface="Bahnschrift" panose="020B0502040204020203" pitchFamily="34" charset="0"/>
              </a:rPr>
              <a:t>LIGO experiment</a:t>
            </a:r>
            <a:endParaRPr lang="ru-RU" sz="4400" dirty="0">
              <a:solidFill>
                <a:srgbClr val="002D86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D1B4805-E790-06CF-76FA-84DC4C6AF024}"/>
              </a:ext>
            </a:extLst>
          </p:cNvPr>
          <p:cNvSpPr/>
          <p:nvPr/>
        </p:nvSpPr>
        <p:spPr>
          <a:xfrm>
            <a:off x="0" y="6658494"/>
            <a:ext cx="12192000" cy="199505"/>
          </a:xfrm>
          <a:prstGeom prst="rect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A61419C-4B99-C6AF-3CD3-AD05DB42BC54}"/>
              </a:ext>
            </a:extLst>
          </p:cNvPr>
          <p:cNvSpPr/>
          <p:nvPr/>
        </p:nvSpPr>
        <p:spPr>
          <a:xfrm>
            <a:off x="478089" y="6602238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K. Kazakova (NRNU </a:t>
            </a:r>
            <a:r>
              <a:rPr lang="en-US" sz="1300" i="0" dirty="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MEPhI</a:t>
            </a:r>
            <a:r>
              <a:rPr lang="en-US" sz="1300" i="0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Microsoft JhengHei Light" panose="020B0304030504040204" pitchFamily="34" charset="-120"/>
              </a:rPr>
              <a:t>, JINR)</a:t>
            </a:r>
            <a:endParaRPr lang="ru-RU" sz="13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2DB77A-CF88-EE68-82D5-AC7ECF130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83" y="907726"/>
            <a:ext cx="6999992" cy="52881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24FFF9E-30E4-74D1-FB41-319BBA25C0E4}"/>
              </a:ext>
            </a:extLst>
          </p:cNvPr>
          <p:cNvSpPr txBox="1"/>
          <p:nvPr/>
        </p:nvSpPr>
        <p:spPr>
          <a:xfrm>
            <a:off x="4599979" y="1541837"/>
            <a:ext cx="69329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Bahnschrift" panose="020B0502040204020203" pitchFamily="34" charset="0"/>
              </a:rPr>
              <a:t>Each arm contains a resonant optical cavity, formed by its two test mass mirrors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D7914A-784C-DC18-F9E7-02E2AFDBF86B}"/>
              </a:ext>
            </a:extLst>
          </p:cNvPr>
          <p:cNvSpPr txBox="1"/>
          <p:nvPr/>
        </p:nvSpPr>
        <p:spPr>
          <a:xfrm>
            <a:off x="4068904" y="893945"/>
            <a:ext cx="41777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dirty="0">
                <a:solidFill>
                  <a:srgbClr val="0070C0"/>
                </a:solidFill>
                <a:latin typeface="Bahnschrift" panose="020B0502040204020203" pitchFamily="34" charset="0"/>
              </a:rPr>
              <a:t>To increase signal significance</a:t>
            </a:r>
            <a:r>
              <a:rPr lang="en-US" sz="2000" dirty="0">
                <a:solidFill>
                  <a:srgbClr val="0070C0"/>
                </a:solidFill>
                <a:latin typeface="Bahnschrift" panose="020B0502040204020203" pitchFamily="34" charset="0"/>
              </a:rPr>
              <a:t>: </a:t>
            </a:r>
            <a:r>
              <a:rPr lang="en-US" sz="2000" i="0" dirty="0">
                <a:solidFill>
                  <a:srgbClr val="0070C0"/>
                </a:solidFill>
                <a:effectLst/>
                <a:latin typeface="Bahnschrift" panose="020B0502040204020203" pitchFamily="34" charset="0"/>
              </a:rPr>
              <a:t> </a:t>
            </a:r>
            <a:endParaRPr lang="ru-RU" sz="2000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D07BDB96-4B91-9554-D5EE-1E73D9BEF137}"/>
              </a:ext>
            </a:extLst>
          </p:cNvPr>
          <p:cNvSpPr/>
          <p:nvPr/>
        </p:nvSpPr>
        <p:spPr>
          <a:xfrm>
            <a:off x="4309068" y="1681842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3E5838C5-51CD-D9B2-D5D6-A97E630ACEEE}"/>
              </a:ext>
            </a:extLst>
          </p:cNvPr>
          <p:cNvSpPr/>
          <p:nvPr/>
        </p:nvSpPr>
        <p:spPr>
          <a:xfrm>
            <a:off x="7482692" y="1957207"/>
            <a:ext cx="389733" cy="208865"/>
          </a:xfrm>
          <a:prstGeom prst="rightArrow">
            <a:avLst/>
          </a:prstGeom>
          <a:noFill/>
          <a:ln>
            <a:solidFill>
              <a:srgbClr val="002D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6A698D-C5B4-6B20-5D49-3D21D9A1EC35}"/>
              </a:ext>
            </a:extLst>
          </p:cNvPr>
          <p:cNvSpPr txBox="1"/>
          <p:nvPr/>
        </p:nvSpPr>
        <p:spPr>
          <a:xfrm>
            <a:off x="8066462" y="1863950"/>
            <a:ext cx="40502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Bahnschrift" panose="020B0502040204020203" pitchFamily="34" charset="0"/>
              </a:rPr>
              <a:t>multiplies the effect of a GWs</a:t>
            </a:r>
            <a:endParaRPr lang="ru-RU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3F174D-953C-94FF-C3C0-BCEC1BD4294D}"/>
              </a:ext>
            </a:extLst>
          </p:cNvPr>
          <p:cNvSpPr txBox="1"/>
          <p:nvPr/>
        </p:nvSpPr>
        <p:spPr>
          <a:xfrm>
            <a:off x="4599979" y="2182683"/>
            <a:ext cx="17684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960000"/>
                </a:solidFill>
                <a:latin typeface="Bahnschrift" panose="020B0502040204020203" pitchFamily="34" charset="0"/>
              </a:rPr>
              <a:t>by 300 times </a:t>
            </a:r>
            <a:endParaRPr lang="ru-RU" sz="2000" dirty="0">
              <a:solidFill>
                <a:srgbClr val="960000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8768109-7CF9-798A-8B3A-E4CCFC317ECF}"/>
              </a:ext>
            </a:extLst>
          </p:cNvPr>
          <p:cNvSpPr/>
          <p:nvPr/>
        </p:nvSpPr>
        <p:spPr>
          <a:xfrm>
            <a:off x="4943820" y="2991614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CBBEAF-0435-B105-C12C-E54D617F6D56}"/>
              </a:ext>
            </a:extLst>
          </p:cNvPr>
          <p:cNvSpPr txBox="1"/>
          <p:nvPr/>
        </p:nvSpPr>
        <p:spPr>
          <a:xfrm>
            <a:off x="5250219" y="2833809"/>
            <a:ext cx="62827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Bahnschrift" panose="020B0502040204020203" pitchFamily="34" charset="0"/>
              </a:rPr>
              <a:t>Power recycling mirror provides additional resonant buildup of the laser light</a:t>
            </a:r>
            <a:endParaRPr lang="ru-RU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2AE8F5-45A2-492C-CB93-847C21C08BCE}"/>
              </a:ext>
            </a:extLst>
          </p:cNvPr>
          <p:cNvSpPr txBox="1"/>
          <p:nvPr/>
        </p:nvSpPr>
        <p:spPr>
          <a:xfrm>
            <a:off x="6126606" y="3561055"/>
            <a:ext cx="8483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960000"/>
                </a:solidFill>
                <a:latin typeface="Bahnschrift" panose="020B0502040204020203" pitchFamily="34" charset="0"/>
              </a:rPr>
              <a:t>20 W</a:t>
            </a:r>
            <a:endParaRPr lang="ru-RU" sz="2000" dirty="0">
              <a:solidFill>
                <a:srgbClr val="960000"/>
              </a:solidFill>
            </a:endParaRPr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6AFDAEB2-26D0-7491-1725-BF1E8EA9B09D}"/>
              </a:ext>
            </a:extLst>
          </p:cNvPr>
          <p:cNvSpPr/>
          <p:nvPr/>
        </p:nvSpPr>
        <p:spPr>
          <a:xfrm>
            <a:off x="6974963" y="3635403"/>
            <a:ext cx="389733" cy="208865"/>
          </a:xfrm>
          <a:prstGeom prst="rightArrow">
            <a:avLst/>
          </a:prstGeom>
          <a:noFill/>
          <a:ln>
            <a:solidFill>
              <a:srgbClr val="002D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35B761-7608-9F34-00DA-E0AFD26A5865}"/>
              </a:ext>
            </a:extLst>
          </p:cNvPr>
          <p:cNvSpPr txBox="1"/>
          <p:nvPr/>
        </p:nvSpPr>
        <p:spPr>
          <a:xfrm>
            <a:off x="7552295" y="3561055"/>
            <a:ext cx="984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960000"/>
                </a:solidFill>
                <a:latin typeface="Bahnschrift" panose="020B0502040204020203" pitchFamily="34" charset="0"/>
              </a:rPr>
              <a:t>700 W</a:t>
            </a:r>
            <a:endParaRPr lang="ru-RU" sz="2000" dirty="0">
              <a:solidFill>
                <a:srgbClr val="960000"/>
              </a:solidFill>
            </a:endParaRPr>
          </a:p>
        </p:txBody>
      </p: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40F7C627-6F97-1E14-6587-84F5E18A39E3}"/>
              </a:ext>
            </a:extLst>
          </p:cNvPr>
          <p:cNvSpPr/>
          <p:nvPr/>
        </p:nvSpPr>
        <p:spPr>
          <a:xfrm>
            <a:off x="8572735" y="3632731"/>
            <a:ext cx="389733" cy="208865"/>
          </a:xfrm>
          <a:prstGeom prst="rightArrow">
            <a:avLst/>
          </a:prstGeom>
          <a:noFill/>
          <a:ln>
            <a:solidFill>
              <a:srgbClr val="002D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032599-FF73-7382-BCFF-4B9F2C885598}"/>
              </a:ext>
            </a:extLst>
          </p:cNvPr>
          <p:cNvSpPr txBox="1"/>
          <p:nvPr/>
        </p:nvSpPr>
        <p:spPr>
          <a:xfrm>
            <a:off x="9254525" y="3552497"/>
            <a:ext cx="10345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960000"/>
                </a:solidFill>
                <a:latin typeface="Bahnschrift" panose="020B0502040204020203" pitchFamily="34" charset="0"/>
              </a:rPr>
              <a:t>100 kW</a:t>
            </a:r>
            <a:endParaRPr lang="ru-RU" sz="2000" dirty="0">
              <a:solidFill>
                <a:srgbClr val="96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69F87F-8FD5-094A-DAF5-5CDC589F2E10}"/>
              </a:ext>
            </a:extLst>
          </p:cNvPr>
          <p:cNvSpPr txBox="1"/>
          <p:nvPr/>
        </p:nvSpPr>
        <p:spPr>
          <a:xfrm>
            <a:off x="8998346" y="3840571"/>
            <a:ext cx="26952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Bahnschrift" panose="020B0502040204020203" pitchFamily="34" charset="0"/>
              </a:rPr>
              <a:t>increased due to arm cavities</a:t>
            </a:r>
            <a:endParaRPr lang="ru-RU" sz="1400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7600DB41-88CE-4330-7F65-F9065DD30BF9}"/>
              </a:ext>
            </a:extLst>
          </p:cNvPr>
          <p:cNvSpPr/>
          <p:nvPr/>
        </p:nvSpPr>
        <p:spPr>
          <a:xfrm>
            <a:off x="7765419" y="4727874"/>
            <a:ext cx="118800" cy="118427"/>
          </a:xfrm>
          <a:prstGeom prst="ellipse">
            <a:avLst/>
          </a:prstGeom>
          <a:solidFill>
            <a:srgbClr val="002D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E6F91A-59BC-8389-491B-8C0BEA9A62A7}"/>
              </a:ext>
            </a:extLst>
          </p:cNvPr>
          <p:cNvSpPr txBox="1"/>
          <p:nvPr/>
        </p:nvSpPr>
        <p:spPr>
          <a:xfrm>
            <a:off x="8066463" y="4587813"/>
            <a:ext cx="370158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Bahnschrift" panose="020B0502040204020203" pitchFamily="34" charset="0"/>
              </a:rPr>
              <a:t>A transmissive signal-recycling mirror increases the GW signal to background ratio by removing noise from the laser beam.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1E5EE4-1964-B15F-0D7D-2F92EDACA11F}"/>
              </a:ext>
            </a:extLst>
          </p:cNvPr>
          <p:cNvSpPr txBox="1"/>
          <p:nvPr/>
        </p:nvSpPr>
        <p:spPr>
          <a:xfrm>
            <a:off x="233091" y="3531808"/>
            <a:ext cx="14147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Bahnschrift" panose="020B0502040204020203" pitchFamily="34" charset="0"/>
              </a:rPr>
              <a:t>a 1064-nm wavelength Nd laser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703AF3E1-356C-3B07-68E8-CF4A0CEF5B32}"/>
              </a:ext>
            </a:extLst>
          </p:cNvPr>
          <p:cNvCxnSpPr>
            <a:cxnSpLocks/>
          </p:cNvCxnSpPr>
          <p:nvPr/>
        </p:nvCxnSpPr>
        <p:spPr>
          <a:xfrm>
            <a:off x="769967" y="4328282"/>
            <a:ext cx="170481" cy="440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237C6D-4A7B-5171-4688-F8EFF4CC8520}"/>
              </a:ext>
            </a:extLst>
          </p:cNvPr>
          <p:cNvSpPr/>
          <p:nvPr/>
        </p:nvSpPr>
        <p:spPr>
          <a:xfrm>
            <a:off x="9754488" y="6605428"/>
            <a:ext cx="10345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30/10/2023</a:t>
            </a:r>
            <a:endParaRPr lang="ru-RU" sz="13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8E72494-4645-D98B-816E-F230AF0E39AA}"/>
              </a:ext>
            </a:extLst>
          </p:cNvPr>
          <p:cNvSpPr/>
          <p:nvPr/>
        </p:nvSpPr>
        <p:spPr>
          <a:xfrm>
            <a:off x="11659667" y="6604263"/>
            <a:ext cx="47808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9/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16</a:t>
            </a:r>
            <a:endParaRPr lang="ru-RU" sz="13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0524672-4FC2-EC9F-FE84-D65F354787AC}"/>
              </a:ext>
            </a:extLst>
          </p:cNvPr>
          <p:cNvSpPr/>
          <p:nvPr/>
        </p:nvSpPr>
        <p:spPr>
          <a:xfrm>
            <a:off x="5475474" y="6602238"/>
            <a:ext cx="14317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Physic</a:t>
            </a:r>
            <a:r>
              <a:rPr lang="en-GB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s</a:t>
            </a:r>
            <a:r>
              <a:rPr lang="en-US" sz="1300" dirty="0">
                <a:solidFill>
                  <a:schemeClr val="bg1"/>
                </a:solidFill>
                <a:latin typeface="Bahnschrift" panose="020B0502040204020203" pitchFamily="34" charset="0"/>
                <a:ea typeface="Microsoft JhengHei Light" panose="020B0304030504040204" pitchFamily="34" charset="-120"/>
              </a:rPr>
              <a:t> Seminar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1375377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12152</TotalTime>
  <Words>1938</Words>
  <Application>Microsoft Office PowerPoint</Application>
  <PresentationFormat>Широкоэкранный</PresentationFormat>
  <Paragraphs>223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Bahnschrift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Катерина Казакова</dc:creator>
  <cp:lastModifiedBy>Катерина Казакова</cp:lastModifiedBy>
  <cp:revision>47</cp:revision>
  <dcterms:created xsi:type="dcterms:W3CDTF">2022-10-12T09:52:59Z</dcterms:created>
  <dcterms:modified xsi:type="dcterms:W3CDTF">2023-12-06T21:35:16Z</dcterms:modified>
</cp:coreProperties>
</file>