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60"/>
  </p:normalViewPr>
  <p:slideViewPr>
    <p:cSldViewPr snapToGrid="0" snapToObjects="1">
      <p:cViewPr varScale="1">
        <p:scale>
          <a:sx n="100" d="100"/>
          <a:sy n="100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AE275-7036-0547-9CDB-B30691BF9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C23DE5-C27D-6C48-9FCA-E3615D93D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8AE75C-7788-4842-90A1-51DF7CFA3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F94208-AE98-F34F-9FC7-DD8CA0A1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384EAA-8A34-BA4C-AE81-FCA0720E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65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5CD6C-8B46-1E4C-A6AC-EAEA6D74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BE2262-2682-364C-B4BF-98479589C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C0DF60-DFB1-D54E-8AAB-84055882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32AD5-36B7-114A-8445-9205576C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B53F74-0476-5142-A63F-AA365AF6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8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BA7828-7CDF-A043-B084-C2D1CAFC3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D8EAA4-2A40-D54D-83AA-66DB4A87B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4AC1F3-FD78-E94E-879E-F7B98D8E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27D84-99B6-2A48-969F-82BB1A86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9777F8-8EC0-CB44-940C-F222FF34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2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C7772-EB66-8F4F-BB1A-5F20F038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19F18-79FA-E440-BEC7-39C0D2CC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396DBF-E676-5846-8AA4-6AD068E9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132DE0-A5C2-9040-97A0-8B22D080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F5061D-12A9-9D4C-9DDA-A1B62852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3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29D34-46ED-CC44-AD2B-8EC45347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AB7766-F275-3B4F-B137-A5ADEA0C9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E48B5-8A6F-E746-9F27-9EE73781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B8A89D-1CAE-6F40-B6E3-AF32DDB1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6B60F9-48C0-3C44-AA62-F5D6EC658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7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6AEC7-23CF-844A-B42A-FC49B0A5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E78515-0F8D-0245-92A4-F038448FC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8C112C-292E-FD4A-8C76-687C1FF15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5F0FF3-D7A9-D745-A3B0-F9710882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8054A4-E930-5C47-9A44-7F0CB5D8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052E8C-0BCA-B74C-9F6E-AA908702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2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22324-5397-DA4E-A1E4-856C56AF5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E94B22-B844-5E40-9F33-A412EC9AC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6D0ABE-2CFA-124C-B499-26EC5ABFE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B9DBB1-8110-F844-9E62-C78D3AAD0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485717-B27F-E846-99E9-5424EC8C6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3523C2-7791-9040-AC1C-22213BC8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C81283-5F94-1249-8C1F-B1C58381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A1444C9-05CD-E443-8077-8991C932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36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3627A-332F-6C47-BC56-2AF55F7D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D74B2E-762F-E34F-BE35-6881A0ED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294FCC-BDA2-9549-AC11-B21700DA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E74AC0-6E7B-564C-85E3-A16A14E5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E5B7A03-DCED-A74C-927F-5C18941B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5C639F-AFBE-064B-A89F-E8C88FF9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D031E4-1A98-3B43-8EB8-2ADF7BDE9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8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673A0-62F6-F044-9852-3B512D4A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AB8711-1ECF-A94A-93EA-8D2313F9E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232FB6-913E-FF40-9E3F-5E0CE00D1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65F818-3C66-B845-A028-58E8F9AE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500ED7-5F53-634B-8180-A814FD21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C2A70E-7F48-AB4B-9756-2542A32B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9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F7B48-1121-9441-978C-9D4F01810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268B42-BCA2-3547-AB24-FED92F900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14DC10-4B92-444E-98C9-731CC23AC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26251D-A86B-BB4A-8DA4-4C03FD2F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C1DEE3-1BF2-8E49-99EC-AA7DC6CB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193302-2C70-D949-88D6-5031E7E2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80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09C013-7B13-964A-8794-4CAFAD61D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1FD6B6-1DFA-8D45-BCD8-494FE8B1C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00A96-37AE-B54A-AC93-C29119105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E3E6-D808-494B-996E-5CAC91095A0D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FE737-E033-274A-A0DC-8C8C64606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09477-4401-6746-BBA0-4F3E0FE87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9C8F-B5CF-2345-9C90-64C1742C0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9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sphys.ru/" TargetMode="External"/><Relationship Id="rId7" Type="http://schemas.openxmlformats.org/officeDocument/2006/relationships/hyperlink" Target="https://indico.jinr.ru/event/3792/" TargetMode="External"/><Relationship Id="rId2" Type="http://schemas.openxmlformats.org/officeDocument/2006/relationships/hyperlink" Target="https://students.jinr.ru/index.php?session_id=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lnp.jinr.ru/ishepp/" TargetMode="External"/><Relationship Id="rId5" Type="http://schemas.openxmlformats.org/officeDocument/2006/relationships/hyperlink" Target="https://indico.jinr.ru/event/3648/" TargetMode="External"/><Relationship Id="rId4" Type="http://schemas.openxmlformats.org/officeDocument/2006/relationships/hyperlink" Target="https://indico.jinr.ru/event/3779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3EA22-7E77-DF41-8AE5-F2FBDDA3C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4192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MEPhI SPD general info</a:t>
            </a:r>
            <a:endParaRPr lang="ru-RU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CCB80F-3E78-0945-9B25-E26194648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3867"/>
            <a:ext cx="9144000" cy="1655762"/>
          </a:xfrm>
        </p:spPr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.1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.2023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Национальный исследовательский ядерный университет «МИФИ» — Википедия">
            <a:extLst>
              <a:ext uri="{FF2B5EF4-FFF2-40B4-BE49-F238E27FC236}">
                <a16:creationId xmlns:a16="http://schemas.microsoft.com/office/drawing/2014/main" id="{5F6E3970-3531-0D41-A62D-1E6356372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403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Xiv:2102.00442v1 [hep-ex] 31 Jan 2021">
            <a:extLst>
              <a:ext uri="{FF2B5EF4-FFF2-40B4-BE49-F238E27FC236}">
                <a16:creationId xmlns:a16="http://schemas.microsoft.com/office/drawing/2014/main" id="{4338B35F-CFD5-F34E-A194-5213D02D4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917" y="438037"/>
            <a:ext cx="2586165" cy="136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57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B30D9-E765-F341-A022-19C0F2D8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Events: 2023-2024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30B8-F0BC-0D44-AB09-6EB78C32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602859"/>
            <a:ext cx="11023600" cy="4705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Upcoming events</a:t>
            </a:r>
          </a:p>
          <a:p>
            <a:r>
              <a:rPr lang="en-US" sz="18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Advanced Research Training at JINR: winter session(11.02-30.06.24)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https://students.jinr.ru/index.php?session_id=4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Moscow International School of Physics 2024 (28.02-05.03.24)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https://mosphys.ru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 conferences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SPD collaboration meeting Samara Oct 23-27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https://indico.jinr.ru/event/3779/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XIX Workshop on High Energy Spin Physics, DSPIN-23 (Efremov-90)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https://indico.jinr.ru/event/3648/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Physics of Atomic Nuclei (Q3)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XXVth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International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Baldin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Seminar on High Energy Physics Problems "Relativistic Nuclear Physics and Quantum Chromodynamics” Sept 18-23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https://relnp.jinr.ru/ishepp/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PEPAN (Q3) - </a:t>
            </a:r>
            <a:r>
              <a:rPr lang="en-US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submitted</a:t>
            </a:r>
            <a:endParaRPr lang="ru-RU" sz="18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XXVII International Scientific Conference of Young Scientists and Specialists (AYSS-2023) Oct 30 – Nov 3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https://indico.jinr.ru/event/3792/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Proceedings: PEPAN letters (Q3) – </a:t>
            </a:r>
            <a:r>
              <a:rPr lang="en-US" sz="1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submitted by Monday</a:t>
            </a: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E05DC-A517-1D46-9818-A76FDF62C26E}"/>
              </a:ext>
            </a:extLst>
          </p:cNvPr>
          <p:cNvSpPr txBox="1"/>
          <p:nvPr/>
        </p:nvSpPr>
        <p:spPr>
          <a:xfrm>
            <a:off x="9767957" y="6123543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papers in total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5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B30D9-E765-F341-A022-19C0F2D86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 for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Dubna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1F30B8-F0BC-0D44-AB09-6EB78C32F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>
              <a:latin typeface="-apple-system-fon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b="1" i="0" u="none" strike="noStrike" dirty="0">
                <a:effectLst/>
                <a:latin typeface="-apple-system-font"/>
              </a:rPr>
              <a:t>Visit </a:t>
            </a:r>
            <a:r>
              <a:rPr lang="en-US" sz="1800" b="1" dirty="0">
                <a:latin typeface="-apple-system-font"/>
              </a:rPr>
              <a:t>for GEANT (Alexander M)</a:t>
            </a:r>
            <a:r>
              <a:rPr lang="en-US" sz="1800" b="1" i="0" u="none" strike="noStrike" dirty="0">
                <a:effectLst/>
                <a:latin typeface="-apple-system-font"/>
              </a:rPr>
              <a:t>: 21-23</a:t>
            </a:r>
            <a:r>
              <a:rPr lang="ru-RU" sz="1800" b="1" i="0" u="none" strike="noStrike" dirty="0">
                <a:effectLst/>
                <a:latin typeface="-apple-system-font"/>
              </a:rPr>
              <a:t>.1</a:t>
            </a:r>
            <a:r>
              <a:rPr lang="en-US" sz="1800" b="1" i="0" u="none" strike="noStrike" dirty="0">
                <a:effectLst/>
                <a:latin typeface="-apple-system-font"/>
              </a:rPr>
              <a:t>2</a:t>
            </a:r>
            <a:endParaRPr lang="ru-RU" sz="1800" b="1" dirty="0">
              <a:latin typeface="-apple-system-fon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208</Words>
  <Application>Microsoft Macintosh PowerPoint</Application>
  <PresentationFormat>Широкоэкранный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-apple-system-font</vt:lpstr>
      <vt:lpstr>Arial</vt:lpstr>
      <vt:lpstr>Calibri</vt:lpstr>
      <vt:lpstr>Calibri Light</vt:lpstr>
      <vt:lpstr>Verdana</vt:lpstr>
      <vt:lpstr>Тема Office</vt:lpstr>
      <vt:lpstr>MEPhI SPD general info</vt:lpstr>
      <vt:lpstr>Events: 2023-2024</vt:lpstr>
      <vt:lpstr>Plans for Dubna: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MEPhI SPD general info</dc:title>
  <dc:creator>Petr Teterin</dc:creator>
  <cp:lastModifiedBy>Petr Teterin</cp:lastModifiedBy>
  <cp:revision>15</cp:revision>
  <dcterms:created xsi:type="dcterms:W3CDTF">2023-09-22T12:03:02Z</dcterms:created>
  <dcterms:modified xsi:type="dcterms:W3CDTF">2023-11-17T13:24:54Z</dcterms:modified>
</cp:coreProperties>
</file>