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13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4411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99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485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83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72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62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2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01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38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9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29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53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9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1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7884-8277-46DF-8BD5-800E4C334A76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565F2E-139F-41FB-A388-F2072012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4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2206" y="316992"/>
            <a:ext cx="8596668" cy="1320800"/>
          </a:xfrm>
        </p:spPr>
        <p:txBody>
          <a:bodyPr/>
          <a:lstStyle/>
          <a:p>
            <a:r>
              <a:rPr lang="ru-RU" dirty="0" smtClean="0"/>
              <a:t>Всё о измерении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551" y="831821"/>
            <a:ext cx="3925085" cy="5272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Процесс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Волокно принимало 4 разные      формы, каждая форма скручивалась от 1 до 3 раз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Описание аппаратуры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Осциллограф</a:t>
            </a:r>
            <a:r>
              <a:rPr lang="en-US" dirty="0" smtClean="0"/>
              <a:t> </a:t>
            </a:r>
            <a:r>
              <a:rPr lang="en-US" dirty="0" err="1" smtClean="0"/>
              <a:t>Lecroy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ru-RU" dirty="0" smtClean="0"/>
              <a:t>Источник 30 В</a:t>
            </a:r>
            <a:br>
              <a:rPr lang="ru-RU" dirty="0" smtClean="0"/>
            </a:br>
            <a:r>
              <a:rPr lang="ru-RU" dirty="0" smtClean="0"/>
              <a:t>3) Генератор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3542" y="1536192"/>
            <a:ext cx="1291290" cy="521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Генератор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1176" y="1536192"/>
            <a:ext cx="1316736" cy="521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Диод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42816" y="1536192"/>
            <a:ext cx="1581912" cy="521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Оптоволокно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63640" y="1536192"/>
            <a:ext cx="1097280" cy="521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SiPM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3348" y="2791370"/>
            <a:ext cx="1197864" cy="60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99832" y="1536192"/>
            <a:ext cx="1767038" cy="521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Осциллограф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084832" y="1796796"/>
            <a:ext cx="466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3"/>
            <a:endCxn id="6" idx="1"/>
          </p:cNvCxnSpPr>
          <p:nvPr/>
        </p:nvCxnSpPr>
        <p:spPr>
          <a:xfrm>
            <a:off x="3867912" y="1796796"/>
            <a:ext cx="374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3"/>
            <a:endCxn id="7" idx="1"/>
          </p:cNvCxnSpPr>
          <p:nvPr/>
        </p:nvCxnSpPr>
        <p:spPr>
          <a:xfrm>
            <a:off x="5824728" y="1796796"/>
            <a:ext cx="438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3"/>
            <a:endCxn id="9" idx="1"/>
          </p:cNvCxnSpPr>
          <p:nvPr/>
        </p:nvCxnSpPr>
        <p:spPr>
          <a:xfrm>
            <a:off x="7360920" y="1796796"/>
            <a:ext cx="438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587541" y="2227386"/>
            <a:ext cx="449478" cy="40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8" idx="0"/>
            <a:endCxn id="23" idx="4"/>
          </p:cNvCxnSpPr>
          <p:nvPr/>
        </p:nvCxnSpPr>
        <p:spPr>
          <a:xfrm flipV="1">
            <a:off x="6812280" y="2632365"/>
            <a:ext cx="0" cy="159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3" idx="0"/>
            <a:endCxn id="7" idx="2"/>
          </p:cNvCxnSpPr>
          <p:nvPr/>
        </p:nvCxnSpPr>
        <p:spPr>
          <a:xfrm flipV="1">
            <a:off x="6812280" y="2057400"/>
            <a:ext cx="0" cy="169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30" y="3628966"/>
            <a:ext cx="8248089" cy="247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462" y="66869"/>
            <a:ext cx="6491562" cy="1320800"/>
          </a:xfrm>
        </p:spPr>
        <p:txBody>
          <a:bodyPr/>
          <a:lstStyle/>
          <a:p>
            <a:r>
              <a:rPr lang="ru-RU" dirty="0" smtClean="0"/>
              <a:t>Итоги измерений для волокна со скручиваниями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904" y="1226613"/>
            <a:ext cx="3807580" cy="5161612"/>
          </a:xfrm>
          <a:prstGeom prst="rect">
            <a:avLst/>
          </a:prstGeom>
        </p:spPr>
      </p:pic>
      <p:pic>
        <p:nvPicPr>
          <p:cNvPr id="1026" name="Picture 2" descr="Graph1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" r="10366" b="3318"/>
          <a:stretch/>
        </p:blipFill>
        <p:spPr bwMode="auto">
          <a:xfrm>
            <a:off x="5874640" y="1226613"/>
            <a:ext cx="6153573" cy="55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9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35</Words>
  <Application>Microsoft Office PowerPoint</Application>
  <PresentationFormat>Широкоэкранный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Аспект</vt:lpstr>
      <vt:lpstr>Всё о измерении</vt:lpstr>
      <vt:lpstr>Итоги измерений для волокна со скручиваниями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измерений для волокон со скручиваниями</dc:title>
  <dc:creator>МАШИНА</dc:creator>
  <cp:lastModifiedBy>МАШИНА</cp:lastModifiedBy>
  <cp:revision>8</cp:revision>
  <dcterms:created xsi:type="dcterms:W3CDTF">2023-11-16T17:49:06Z</dcterms:created>
  <dcterms:modified xsi:type="dcterms:W3CDTF">2023-11-17T12:49:48Z</dcterms:modified>
</cp:coreProperties>
</file>