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8" r:id="rId4"/>
    <p:sldMasterId id="2147483670" r:id="rId5"/>
    <p:sldMasterId id="2147483673" r:id="rId6"/>
  </p:sldMasterIdLst>
  <p:sldIdLst>
    <p:sldId id="256" r:id="rId7"/>
  </p:sldIdLst>
  <p:sldSz cx="21386800" cy="30279975"/>
  <p:notesSz cx="6858000" cy="9144000"/>
  <p:defaultText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27" d="100"/>
          <a:sy n="27" d="100"/>
        </p:scale>
        <p:origin x="-2886" y="-144"/>
      </p:cViewPr>
      <p:guideLst>
        <p:guide orient="horz" pos="9537"/>
        <p:guide pos="67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4" name="Подзаголовок 2"/>
          <p:cNvSpPr txBox="1">
            <a:spLocks/>
          </p:cNvSpPr>
          <p:nvPr/>
        </p:nvSpPr>
        <p:spPr>
          <a:xfrm>
            <a:off x="3174551" y="24287127"/>
            <a:ext cx="14970760" cy="2207930"/>
          </a:xfrm>
          <a:prstGeom prst="rect">
            <a:avLst/>
          </a:prstGeom>
        </p:spPr>
        <p:txBody>
          <a:bodyPr lIns="295210" tIns="147606" rIns="295210" bIns="147606"/>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endParaRPr lang="ru-RU" sz="5800" b="1" i="1" dirty="0">
              <a:solidFill>
                <a:schemeClr val="bg1">
                  <a:lumMod val="50000"/>
                </a:schemeClr>
              </a:solidFill>
            </a:endParaRPr>
          </a:p>
        </p:txBody>
      </p:sp>
      <p:sp>
        <p:nvSpPr>
          <p:cNvPr id="8" name="Заголовок 7"/>
          <p:cNvSpPr>
            <a:spLocks noGrp="1"/>
          </p:cNvSpPr>
          <p:nvPr>
            <p:ph type="title"/>
          </p:nvPr>
        </p:nvSpPr>
        <p:spPr/>
        <p:txBody>
          <a:bodyPr/>
          <a:lstStyle/>
          <a:p>
            <a:r>
              <a:rPr lang="ru-RU" smtClean="0"/>
              <a:t>Образец заголовка</a:t>
            </a:r>
            <a:endParaRPr lang="ru-RU" dirty="0"/>
          </a:p>
        </p:txBody>
      </p:sp>
      <p:sp>
        <p:nvSpPr>
          <p:cNvPr id="14" name="Текст 11"/>
          <p:cNvSpPr txBox="1">
            <a:spLocks/>
          </p:cNvSpPr>
          <p:nvPr/>
        </p:nvSpPr>
        <p:spPr>
          <a:xfrm>
            <a:off x="3675807" y="17663341"/>
            <a:ext cx="12030159" cy="2838768"/>
          </a:xfrm>
          <a:prstGeom prst="rect">
            <a:avLst/>
          </a:prstGeom>
        </p:spPr>
        <p:txBody>
          <a:bodyPr lIns="295210" tIns="147606" rIns="295210" bIns="147606"/>
          <a:lstStyle>
            <a:lvl1pPr algn="ctr">
              <a:buNone/>
              <a:defRPr sz="2800" b="1" baseline="0">
                <a:solidFill>
                  <a:schemeClr val="tx1">
                    <a:lumMod val="50000"/>
                    <a:lumOff val="50000"/>
                  </a:schemeClr>
                </a:solidFill>
              </a:defRPr>
            </a:lvl1pPr>
          </a:lstStyle>
          <a:p>
            <a:pPr marL="1107041" marR="0" lvl="0" indent="-1107041" algn="ctr" defTabSz="2952110" rtl="0" eaLnBrk="1" fontAlgn="auto" latinLnBrk="0" hangingPunct="1">
              <a:lnSpc>
                <a:spcPct val="100000"/>
              </a:lnSpc>
              <a:spcBef>
                <a:spcPct val="20000"/>
              </a:spcBef>
              <a:spcAft>
                <a:spcPts val="0"/>
              </a:spcAft>
              <a:buClrTx/>
              <a:buSzTx/>
              <a:buFont typeface="Arial" pitchFamily="34" charset="0"/>
              <a:buNone/>
              <a:tabLst/>
              <a:defRPr/>
            </a:pPr>
            <a:r>
              <a:rPr kumimoji="0" lang="ru-RU"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ИМЯ ФАМИЛИЯ</a:t>
            </a:r>
          </a:p>
        </p:txBody>
      </p:sp>
      <p:sp>
        <p:nvSpPr>
          <p:cNvPr id="15" name="Текст 11"/>
          <p:cNvSpPr txBox="1">
            <a:spLocks/>
          </p:cNvSpPr>
          <p:nvPr/>
        </p:nvSpPr>
        <p:spPr>
          <a:xfrm>
            <a:off x="3341636" y="20817522"/>
            <a:ext cx="12030159" cy="2838768"/>
          </a:xfrm>
          <a:prstGeom prst="rect">
            <a:avLst/>
          </a:prstGeom>
        </p:spPr>
        <p:txBody>
          <a:bodyPr lIns="295210" tIns="147606" rIns="295210" bIns="147606"/>
          <a:lstStyle>
            <a:lvl1pPr algn="ctr">
              <a:buNone/>
              <a:defRPr sz="2800" b="1" baseline="0">
                <a:solidFill>
                  <a:schemeClr val="tx1">
                    <a:lumMod val="50000"/>
                    <a:lumOff val="50000"/>
                  </a:schemeClr>
                </a:solidFill>
              </a:defRPr>
            </a:lvl1pPr>
          </a:lstStyle>
          <a:p>
            <a:pPr marL="1107041" marR="0" lvl="0" indent="-1107041" algn="ctr" defTabSz="2952110" rtl="0" eaLnBrk="1" fontAlgn="auto" latinLnBrk="0" hangingPunct="1">
              <a:lnSpc>
                <a:spcPct val="100000"/>
              </a:lnSpc>
              <a:spcBef>
                <a:spcPct val="20000"/>
              </a:spcBef>
              <a:spcAft>
                <a:spcPts val="0"/>
              </a:spcAft>
              <a:buClrTx/>
              <a:buSzTx/>
              <a:buFont typeface="Arial" pitchFamily="34" charset="0"/>
              <a:buNone/>
              <a:tabLst/>
              <a:defRPr/>
            </a:pPr>
            <a:r>
              <a:rPr kumimoji="0" lang="en-US"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National </a:t>
            </a:r>
            <a:endParaRPr kumimoji="0" lang="ru-RU"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4010" y="9406420"/>
            <a:ext cx="18178780" cy="64905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208020" y="17158652"/>
            <a:ext cx="14970760" cy="7738216"/>
          </a:xfrm>
          <a:prstGeom prst="rect">
            <a:avLst/>
          </a:prstGeom>
        </p:spPr>
        <p:txBody>
          <a:bodyPr lIns="295232" tIns="147616" rIns="295232" bIns="147616"/>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1069340" y="28065053"/>
            <a:ext cx="4990253" cy="1612128"/>
          </a:xfrm>
          <a:prstGeom prst="rect">
            <a:avLst/>
          </a:prstGeom>
        </p:spPr>
        <p:txBody>
          <a:bodyPr lIns="295232" tIns="147616" rIns="295232" bIns="147616"/>
          <a:lstStyle/>
          <a:p>
            <a:fld id="{3C1F3B91-0F81-4454-9D77-EBAD8F07C85C}" type="datetimeFigureOut">
              <a:rPr lang="ru-RU" smtClean="0"/>
              <a:pPr/>
              <a:t>13.10.2016</a:t>
            </a:fld>
            <a:endParaRPr lang="ru-RU"/>
          </a:p>
        </p:txBody>
      </p:sp>
      <p:sp>
        <p:nvSpPr>
          <p:cNvPr id="5" name="Нижний колонтитул 4"/>
          <p:cNvSpPr>
            <a:spLocks noGrp="1"/>
          </p:cNvSpPr>
          <p:nvPr>
            <p:ph type="ftr" sz="quarter" idx="11"/>
          </p:nvPr>
        </p:nvSpPr>
        <p:spPr>
          <a:xfrm>
            <a:off x="7307157" y="28065053"/>
            <a:ext cx="6772487" cy="1612128"/>
          </a:xfrm>
          <a:prstGeom prst="rect">
            <a:avLst/>
          </a:prstGeom>
        </p:spPr>
        <p:txBody>
          <a:bodyPr lIns="295232" tIns="147616" rIns="295232" bIns="147616"/>
          <a:lstStyle/>
          <a:p>
            <a:endParaRPr lang="ru-RU"/>
          </a:p>
        </p:txBody>
      </p:sp>
      <p:sp>
        <p:nvSpPr>
          <p:cNvPr id="6" name="Номер слайда 5"/>
          <p:cNvSpPr>
            <a:spLocks noGrp="1"/>
          </p:cNvSpPr>
          <p:nvPr>
            <p:ph type="sldNum" sz="quarter" idx="12"/>
          </p:nvPr>
        </p:nvSpPr>
        <p:spPr>
          <a:xfrm>
            <a:off x="15327207" y="28065053"/>
            <a:ext cx="4990253" cy="1612128"/>
          </a:xfrm>
          <a:prstGeom prst="rect">
            <a:avLst/>
          </a:prstGeom>
        </p:spPr>
        <p:txBody>
          <a:bodyPr lIns="295232" tIns="147616" rIns="295232" bIns="147616"/>
          <a:lstStyle/>
          <a:p>
            <a:fld id="{2CCBEF06-21A6-4BAB-9D3C-2F5D613975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0781" y="6623700"/>
            <a:ext cx="18178780" cy="6490569"/>
          </a:xfrm>
        </p:spPr>
        <p:txBody>
          <a:bodyPr/>
          <a:lstStyle/>
          <a:p>
            <a:r>
              <a:rPr lang="ru-RU" smtClean="0"/>
              <a:t>Образец заголовка</a:t>
            </a:r>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4" name="Подзаголовок 2"/>
          <p:cNvSpPr txBox="1">
            <a:spLocks/>
          </p:cNvSpPr>
          <p:nvPr/>
        </p:nvSpPr>
        <p:spPr>
          <a:xfrm>
            <a:off x="3174551" y="24287127"/>
            <a:ext cx="14970760" cy="2207930"/>
          </a:xfrm>
          <a:prstGeom prst="rect">
            <a:avLst/>
          </a:prstGeom>
        </p:spPr>
        <p:txBody>
          <a:bodyPr lIns="295232" tIns="147616" rIns="295232" bIns="147616"/>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endParaRPr lang="ru-RU" sz="5800" b="1" i="1" dirty="0">
              <a:solidFill>
                <a:schemeClr val="bg1">
                  <a:lumMod val="50000"/>
                </a:schemeClr>
              </a:solidFill>
            </a:endParaRPr>
          </a:p>
        </p:txBody>
      </p:sp>
      <p:sp>
        <p:nvSpPr>
          <p:cNvPr id="8" name="Заголовок 7"/>
          <p:cNvSpPr>
            <a:spLocks noGrp="1"/>
          </p:cNvSpPr>
          <p:nvPr>
            <p:ph type="title"/>
          </p:nvPr>
        </p:nvSpPr>
        <p:spPr/>
        <p:txBody>
          <a:bodyPr/>
          <a:lstStyle/>
          <a:p>
            <a:r>
              <a:rPr lang="ru-RU" smtClean="0"/>
              <a:t>Образец заголовка</a:t>
            </a:r>
            <a:endParaRPr lang="ru-RU" dirty="0"/>
          </a:p>
        </p:txBody>
      </p:sp>
      <p:sp>
        <p:nvSpPr>
          <p:cNvPr id="14" name="Текст 11"/>
          <p:cNvSpPr txBox="1">
            <a:spLocks/>
          </p:cNvSpPr>
          <p:nvPr/>
        </p:nvSpPr>
        <p:spPr>
          <a:xfrm>
            <a:off x="3675807" y="17663341"/>
            <a:ext cx="12030159" cy="2838768"/>
          </a:xfrm>
          <a:prstGeom prst="rect">
            <a:avLst/>
          </a:prstGeom>
        </p:spPr>
        <p:txBody>
          <a:bodyPr lIns="295232" tIns="147616" rIns="295232" bIns="147616"/>
          <a:lstStyle>
            <a:lvl1pPr algn="ctr">
              <a:buNone/>
              <a:defRPr sz="2800" b="1" baseline="0">
                <a:solidFill>
                  <a:schemeClr val="tx1">
                    <a:lumMod val="50000"/>
                    <a:lumOff val="50000"/>
                  </a:schemeClr>
                </a:solidFill>
              </a:defRPr>
            </a:lvl1pPr>
          </a:lstStyle>
          <a:p>
            <a:pPr marL="1107121" marR="0" lvl="0" indent="-1107121" algn="ctr" defTabSz="2952323" rtl="0" eaLnBrk="1" fontAlgn="auto" latinLnBrk="0" hangingPunct="1">
              <a:lnSpc>
                <a:spcPct val="100000"/>
              </a:lnSpc>
              <a:spcBef>
                <a:spcPct val="20000"/>
              </a:spcBef>
              <a:spcAft>
                <a:spcPts val="0"/>
              </a:spcAft>
              <a:buClrTx/>
              <a:buSzTx/>
              <a:buFont typeface="Arial" pitchFamily="34" charset="0"/>
              <a:buNone/>
              <a:tabLst/>
              <a:defRPr/>
            </a:pPr>
            <a:r>
              <a:rPr kumimoji="0" lang="ru-RU"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ИМЯ ФАМИЛИЯ</a:t>
            </a:r>
          </a:p>
        </p:txBody>
      </p:sp>
      <p:sp>
        <p:nvSpPr>
          <p:cNvPr id="15" name="Текст 11"/>
          <p:cNvSpPr txBox="1">
            <a:spLocks/>
          </p:cNvSpPr>
          <p:nvPr/>
        </p:nvSpPr>
        <p:spPr>
          <a:xfrm>
            <a:off x="3341636" y="20817522"/>
            <a:ext cx="12030159" cy="2838768"/>
          </a:xfrm>
          <a:prstGeom prst="rect">
            <a:avLst/>
          </a:prstGeom>
        </p:spPr>
        <p:txBody>
          <a:bodyPr lIns="295232" tIns="147616" rIns="295232" bIns="147616"/>
          <a:lstStyle>
            <a:lvl1pPr algn="ctr">
              <a:buNone/>
              <a:defRPr sz="2800" b="1" baseline="0">
                <a:solidFill>
                  <a:schemeClr val="tx1">
                    <a:lumMod val="50000"/>
                    <a:lumOff val="50000"/>
                  </a:schemeClr>
                </a:solidFill>
              </a:defRPr>
            </a:lvl1pPr>
          </a:lstStyle>
          <a:p>
            <a:pPr marL="1107121" marR="0" lvl="0" indent="-1107121" algn="ctr" defTabSz="2952323" rtl="0" eaLnBrk="1" fontAlgn="auto" latinLnBrk="0" hangingPunct="1">
              <a:lnSpc>
                <a:spcPct val="100000"/>
              </a:lnSpc>
              <a:spcBef>
                <a:spcPct val="20000"/>
              </a:spcBef>
              <a:spcAft>
                <a:spcPts val="0"/>
              </a:spcAft>
              <a:buClrTx/>
              <a:buSzTx/>
              <a:buFont typeface="Arial" pitchFamily="34" charset="0"/>
              <a:buNone/>
              <a:tabLst/>
              <a:defRPr/>
            </a:pPr>
            <a:r>
              <a:rPr kumimoji="0" lang="en-US"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National </a:t>
            </a:r>
            <a:endParaRPr kumimoji="0" lang="ru-RU"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4010" y="9406420"/>
            <a:ext cx="18178780" cy="64905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208020" y="17158652"/>
            <a:ext cx="14970760" cy="7738216"/>
          </a:xfrm>
          <a:prstGeom prst="rect">
            <a:avLst/>
          </a:prstGeom>
        </p:spPr>
        <p:txBody>
          <a:bodyPr lIns="295232" tIns="147616" rIns="295232" bIns="147616"/>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1069340" y="28065053"/>
            <a:ext cx="4990253" cy="1612128"/>
          </a:xfrm>
          <a:prstGeom prst="rect">
            <a:avLst/>
          </a:prstGeom>
        </p:spPr>
        <p:txBody>
          <a:bodyPr lIns="295232" tIns="147616" rIns="295232" bIns="147616"/>
          <a:lstStyle/>
          <a:p>
            <a:fld id="{3C1F3B91-0F81-4454-9D77-EBAD8F07C85C}" type="datetimeFigureOut">
              <a:rPr lang="ru-RU" smtClean="0"/>
              <a:pPr/>
              <a:t>13.10.2016</a:t>
            </a:fld>
            <a:endParaRPr lang="ru-RU"/>
          </a:p>
        </p:txBody>
      </p:sp>
      <p:sp>
        <p:nvSpPr>
          <p:cNvPr id="5" name="Нижний колонтитул 4"/>
          <p:cNvSpPr>
            <a:spLocks noGrp="1"/>
          </p:cNvSpPr>
          <p:nvPr>
            <p:ph type="ftr" sz="quarter" idx="11"/>
          </p:nvPr>
        </p:nvSpPr>
        <p:spPr>
          <a:xfrm>
            <a:off x="7307157" y="28065053"/>
            <a:ext cx="6772487" cy="1612128"/>
          </a:xfrm>
          <a:prstGeom prst="rect">
            <a:avLst/>
          </a:prstGeom>
        </p:spPr>
        <p:txBody>
          <a:bodyPr lIns="295232" tIns="147616" rIns="295232" bIns="147616"/>
          <a:lstStyle/>
          <a:p>
            <a:endParaRPr lang="ru-RU"/>
          </a:p>
        </p:txBody>
      </p:sp>
      <p:sp>
        <p:nvSpPr>
          <p:cNvPr id="6" name="Номер слайда 5"/>
          <p:cNvSpPr>
            <a:spLocks noGrp="1"/>
          </p:cNvSpPr>
          <p:nvPr>
            <p:ph type="sldNum" sz="quarter" idx="12"/>
          </p:nvPr>
        </p:nvSpPr>
        <p:spPr>
          <a:xfrm>
            <a:off x="15327207" y="28065053"/>
            <a:ext cx="4990253" cy="1612128"/>
          </a:xfrm>
          <a:prstGeom prst="rect">
            <a:avLst/>
          </a:prstGeom>
        </p:spPr>
        <p:txBody>
          <a:bodyPr lIns="295232" tIns="147616" rIns="295232" bIns="147616"/>
          <a:lstStyle/>
          <a:p>
            <a:fld id="{2CCBEF06-21A6-4BAB-9D3C-2F5D613975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0781" y="6623687"/>
            <a:ext cx="18178780" cy="6490569"/>
          </a:xfrm>
        </p:spPr>
        <p:txBody>
          <a:bodyPr/>
          <a:lstStyle/>
          <a:p>
            <a:r>
              <a:rPr lang="ru-RU" smtClean="0"/>
              <a:t>Образец заголовка</a:t>
            </a:r>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4" name="Подзаголовок 2"/>
          <p:cNvSpPr txBox="1">
            <a:spLocks/>
          </p:cNvSpPr>
          <p:nvPr/>
        </p:nvSpPr>
        <p:spPr>
          <a:xfrm>
            <a:off x="3174551" y="24287127"/>
            <a:ext cx="14970760" cy="2207930"/>
          </a:xfrm>
          <a:prstGeom prst="rect">
            <a:avLst/>
          </a:prstGeom>
        </p:spPr>
        <p:txBody>
          <a:bodyPr lIns="295232" tIns="147616" rIns="295232" bIns="147616"/>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endParaRPr lang="ru-RU" sz="5800" b="1" i="1" dirty="0">
              <a:solidFill>
                <a:schemeClr val="bg1">
                  <a:lumMod val="50000"/>
                </a:schemeClr>
              </a:solidFill>
            </a:endParaRPr>
          </a:p>
        </p:txBody>
      </p:sp>
      <p:sp>
        <p:nvSpPr>
          <p:cNvPr id="8" name="Заголовок 7"/>
          <p:cNvSpPr>
            <a:spLocks noGrp="1"/>
          </p:cNvSpPr>
          <p:nvPr>
            <p:ph type="title"/>
          </p:nvPr>
        </p:nvSpPr>
        <p:spPr/>
        <p:txBody>
          <a:bodyPr/>
          <a:lstStyle/>
          <a:p>
            <a:r>
              <a:rPr lang="ru-RU" smtClean="0"/>
              <a:t>Образец заголовка</a:t>
            </a:r>
            <a:endParaRPr lang="ru-RU" dirty="0"/>
          </a:p>
        </p:txBody>
      </p:sp>
      <p:sp>
        <p:nvSpPr>
          <p:cNvPr id="14" name="Текст 11"/>
          <p:cNvSpPr txBox="1">
            <a:spLocks/>
          </p:cNvSpPr>
          <p:nvPr/>
        </p:nvSpPr>
        <p:spPr>
          <a:xfrm>
            <a:off x="3675807" y="17663341"/>
            <a:ext cx="12030159" cy="2838768"/>
          </a:xfrm>
          <a:prstGeom prst="rect">
            <a:avLst/>
          </a:prstGeom>
        </p:spPr>
        <p:txBody>
          <a:bodyPr lIns="295232" tIns="147616" rIns="295232" bIns="147616"/>
          <a:lstStyle>
            <a:lvl1pPr algn="ctr">
              <a:buNone/>
              <a:defRPr sz="2800" b="1" baseline="0">
                <a:solidFill>
                  <a:schemeClr val="tx1">
                    <a:lumMod val="50000"/>
                    <a:lumOff val="50000"/>
                  </a:schemeClr>
                </a:solidFill>
              </a:defRPr>
            </a:lvl1pPr>
          </a:lstStyle>
          <a:p>
            <a:pPr marL="1107121" marR="0" lvl="0" indent="-1107121" algn="ctr" defTabSz="2952323" rtl="0" eaLnBrk="1" fontAlgn="auto" latinLnBrk="0" hangingPunct="1">
              <a:lnSpc>
                <a:spcPct val="100000"/>
              </a:lnSpc>
              <a:spcBef>
                <a:spcPct val="20000"/>
              </a:spcBef>
              <a:spcAft>
                <a:spcPts val="0"/>
              </a:spcAft>
              <a:buClrTx/>
              <a:buSzTx/>
              <a:buFont typeface="Arial" pitchFamily="34" charset="0"/>
              <a:buNone/>
              <a:tabLst/>
              <a:defRPr/>
            </a:pPr>
            <a:r>
              <a:rPr kumimoji="0" lang="ru-RU"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ИМЯ ФАМИЛИЯ</a:t>
            </a:r>
          </a:p>
        </p:txBody>
      </p:sp>
      <p:sp>
        <p:nvSpPr>
          <p:cNvPr id="15" name="Текст 11"/>
          <p:cNvSpPr txBox="1">
            <a:spLocks/>
          </p:cNvSpPr>
          <p:nvPr/>
        </p:nvSpPr>
        <p:spPr>
          <a:xfrm>
            <a:off x="3341636" y="20817522"/>
            <a:ext cx="12030159" cy="2838768"/>
          </a:xfrm>
          <a:prstGeom prst="rect">
            <a:avLst/>
          </a:prstGeom>
        </p:spPr>
        <p:txBody>
          <a:bodyPr lIns="295232" tIns="147616" rIns="295232" bIns="147616"/>
          <a:lstStyle>
            <a:lvl1pPr algn="ctr">
              <a:buNone/>
              <a:defRPr sz="2800" b="1" baseline="0">
                <a:solidFill>
                  <a:schemeClr val="tx1">
                    <a:lumMod val="50000"/>
                    <a:lumOff val="50000"/>
                  </a:schemeClr>
                </a:solidFill>
              </a:defRPr>
            </a:lvl1pPr>
          </a:lstStyle>
          <a:p>
            <a:pPr marL="1107121" marR="0" lvl="0" indent="-1107121" algn="ctr" defTabSz="2952323" rtl="0" eaLnBrk="1" fontAlgn="auto" latinLnBrk="0" hangingPunct="1">
              <a:lnSpc>
                <a:spcPct val="100000"/>
              </a:lnSpc>
              <a:spcBef>
                <a:spcPct val="20000"/>
              </a:spcBef>
              <a:spcAft>
                <a:spcPts val="0"/>
              </a:spcAft>
              <a:buClrTx/>
              <a:buSzTx/>
              <a:buFont typeface="Arial" pitchFamily="34" charset="0"/>
              <a:buNone/>
              <a:tabLst/>
              <a:defRPr/>
            </a:pPr>
            <a:r>
              <a:rPr kumimoji="0" lang="en-US"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National </a:t>
            </a:r>
            <a:endParaRPr kumimoji="0" lang="ru-RU" sz="90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4010" y="9406420"/>
            <a:ext cx="18178780" cy="64905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208020" y="17158652"/>
            <a:ext cx="14970760" cy="7738216"/>
          </a:xfrm>
          <a:prstGeom prst="rect">
            <a:avLst/>
          </a:prstGeom>
        </p:spPr>
        <p:txBody>
          <a:bodyPr lIns="295232" tIns="147616" rIns="295232" bIns="147616"/>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1069340" y="28065053"/>
            <a:ext cx="4990253" cy="1612128"/>
          </a:xfrm>
          <a:prstGeom prst="rect">
            <a:avLst/>
          </a:prstGeom>
        </p:spPr>
        <p:txBody>
          <a:bodyPr lIns="295232" tIns="147616" rIns="295232" bIns="147616"/>
          <a:lstStyle/>
          <a:p>
            <a:fld id="{3C1F3B91-0F81-4454-9D77-EBAD8F07C85C}" type="datetimeFigureOut">
              <a:rPr lang="ru-RU" smtClean="0"/>
              <a:pPr/>
              <a:t>13.10.2016</a:t>
            </a:fld>
            <a:endParaRPr lang="ru-RU"/>
          </a:p>
        </p:txBody>
      </p:sp>
      <p:sp>
        <p:nvSpPr>
          <p:cNvPr id="5" name="Нижний колонтитул 4"/>
          <p:cNvSpPr>
            <a:spLocks noGrp="1"/>
          </p:cNvSpPr>
          <p:nvPr>
            <p:ph type="ftr" sz="quarter" idx="11"/>
          </p:nvPr>
        </p:nvSpPr>
        <p:spPr>
          <a:xfrm>
            <a:off x="7307157" y="28065053"/>
            <a:ext cx="6772487" cy="1612128"/>
          </a:xfrm>
          <a:prstGeom prst="rect">
            <a:avLst/>
          </a:prstGeom>
        </p:spPr>
        <p:txBody>
          <a:bodyPr lIns="295232" tIns="147616" rIns="295232" bIns="147616"/>
          <a:lstStyle/>
          <a:p>
            <a:endParaRPr lang="ru-RU"/>
          </a:p>
        </p:txBody>
      </p:sp>
      <p:sp>
        <p:nvSpPr>
          <p:cNvPr id="6" name="Номер слайда 5"/>
          <p:cNvSpPr>
            <a:spLocks noGrp="1"/>
          </p:cNvSpPr>
          <p:nvPr>
            <p:ph type="sldNum" sz="quarter" idx="12"/>
          </p:nvPr>
        </p:nvSpPr>
        <p:spPr>
          <a:xfrm>
            <a:off x="15327207" y="28065053"/>
            <a:ext cx="4990253" cy="1612128"/>
          </a:xfrm>
          <a:prstGeom prst="rect">
            <a:avLst/>
          </a:prstGeom>
        </p:spPr>
        <p:txBody>
          <a:bodyPr lIns="295232" tIns="147616" rIns="295232" bIns="147616"/>
          <a:lstStyle/>
          <a:p>
            <a:fld id="{2CCBEF06-21A6-4BAB-9D3C-2F5D613975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0781" y="6623687"/>
            <a:ext cx="18178780" cy="6490569"/>
          </a:xfrm>
        </p:spPr>
        <p:txBody>
          <a:bodyPr/>
          <a:lstStyle/>
          <a:p>
            <a:r>
              <a:rPr lang="ru-RU" smtClean="0"/>
              <a:t>Образец заголовка</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Прямоугольник 7"/>
          <p:cNvSpPr/>
          <p:nvPr/>
        </p:nvSpPr>
        <p:spPr>
          <a:xfrm>
            <a:off x="0" y="2"/>
            <a:ext cx="21386800" cy="3281280"/>
          </a:xfrm>
          <a:prstGeom prst="rect">
            <a:avLst/>
          </a:prstGeom>
          <a:solidFill>
            <a:srgbClr val="0070C0">
              <a:alpha val="87000"/>
            </a:srgbClr>
          </a:solidFill>
          <a:ln>
            <a:noFill/>
          </a:ln>
          <a:effectLst>
            <a:outerShdw blurRad="139700" dist="1016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5210" tIns="147606" rIns="295210" bIns="147606" rtlCol="0" anchor="ctr"/>
          <a:lstStyle/>
          <a:p>
            <a:pPr algn="ctr"/>
            <a:endParaRPr lang="ru-RU" dirty="0"/>
          </a:p>
        </p:txBody>
      </p:sp>
      <p:pic>
        <p:nvPicPr>
          <p:cNvPr id="9" name="Picture 2" descr="E:\iccpa 2016\MEPhI_Logo2014_en.png"/>
          <p:cNvPicPr>
            <a:picLocks noChangeAspect="1" noChangeArrowheads="1"/>
          </p:cNvPicPr>
          <p:nvPr/>
        </p:nvPicPr>
        <p:blipFill>
          <a:blip r:embed="rId4" cstate="print"/>
          <a:srcRect/>
          <a:stretch>
            <a:fillRect/>
          </a:stretch>
        </p:blipFill>
        <p:spPr bwMode="auto">
          <a:xfrm>
            <a:off x="1" y="2"/>
            <a:ext cx="3263847" cy="3232465"/>
          </a:xfrm>
          <a:prstGeom prst="rect">
            <a:avLst/>
          </a:prstGeom>
          <a:noFill/>
        </p:spPr>
      </p:pic>
      <p:sp>
        <p:nvSpPr>
          <p:cNvPr id="11" name="Прямоугольник 10"/>
          <p:cNvSpPr/>
          <p:nvPr/>
        </p:nvSpPr>
        <p:spPr>
          <a:xfrm rot="16200000">
            <a:off x="-1879691" y="16282998"/>
            <a:ext cx="25003303" cy="142876"/>
          </a:xfrm>
          <a:prstGeom prst="rect">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10" tIns="147606" rIns="295210" bIns="147606" rtlCol="0" anchor="ctr"/>
          <a:lstStyle/>
          <a:p>
            <a:pPr algn="ctr"/>
            <a:endParaRPr lang="ru-RU" sz="5200" b="1" dirty="0">
              <a:solidFill>
                <a:schemeClr val="bg1"/>
              </a:solidFill>
            </a:endParaRPr>
          </a:p>
        </p:txBody>
      </p:sp>
      <p:sp>
        <p:nvSpPr>
          <p:cNvPr id="13" name="Заголовок 1"/>
          <p:cNvSpPr>
            <a:spLocks noGrp="1"/>
          </p:cNvSpPr>
          <p:nvPr>
            <p:ph type="title"/>
          </p:nvPr>
        </p:nvSpPr>
        <p:spPr>
          <a:xfrm>
            <a:off x="3835353" y="0"/>
            <a:ext cx="12573088" cy="2071701"/>
          </a:xfrm>
          <a:prstGeom prst="rect">
            <a:avLst/>
          </a:prstGeom>
        </p:spPr>
        <p:txBody>
          <a:bodyPr vert="horz" lIns="295210" tIns="147606" rIns="295210" bIns="147606" rtlCol="0" anchor="ctr">
            <a:noAutofit/>
          </a:bodyPr>
          <a:lstStyle/>
          <a:p>
            <a:r>
              <a:rPr lang="ru-RU" dirty="0" smtClean="0"/>
              <a:t>Образец заголовка</a:t>
            </a:r>
            <a:endParaRPr lang="ru-RU" dirty="0"/>
          </a:p>
        </p:txBody>
      </p:sp>
      <p:pic>
        <p:nvPicPr>
          <p:cNvPr id="17" name="Picture 2" descr="C:\Users\Eugene\Desktop\Варна\frrc_9_small.png"/>
          <p:cNvPicPr>
            <a:picLocks noChangeAspect="1" noChangeArrowheads="1"/>
          </p:cNvPicPr>
          <p:nvPr/>
        </p:nvPicPr>
        <p:blipFill>
          <a:blip r:embed="rId5" cstate="print"/>
          <a:srcRect/>
          <a:stretch>
            <a:fillRect/>
          </a:stretch>
        </p:blipFill>
        <p:spPr bwMode="auto">
          <a:xfrm>
            <a:off x="16704764" y="495196"/>
            <a:ext cx="4682037" cy="20717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952110" rtl="0" eaLnBrk="1" latinLnBrk="0" hangingPunct="1">
        <a:spcBef>
          <a:spcPct val="0"/>
        </a:spcBef>
        <a:buNone/>
        <a:defRPr sz="8700" kern="1200">
          <a:solidFill>
            <a:schemeClr val="bg1"/>
          </a:solidFill>
          <a:latin typeface="+mj-lt"/>
          <a:ea typeface="+mj-ea"/>
          <a:cs typeface="+mj-cs"/>
        </a:defRPr>
      </a:lvl1pPr>
    </p:titleStyle>
    <p:bodyStyle>
      <a:lvl1pPr marL="1107041" indent="-1107041" algn="l" defTabSz="2952110"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592" indent="-922536" algn="l" defTabSz="295211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139" indent="-738029" algn="l" defTabSz="2952110"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194"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253"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308"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4363"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0418"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6476"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110" rtl="0" eaLnBrk="1" latinLnBrk="0" hangingPunct="1">
        <a:defRPr sz="5800" kern="1200">
          <a:solidFill>
            <a:schemeClr val="tx1"/>
          </a:solidFill>
          <a:latin typeface="+mn-lt"/>
          <a:ea typeface="+mn-ea"/>
          <a:cs typeface="+mn-cs"/>
        </a:defRPr>
      </a:lvl1pPr>
      <a:lvl2pPr marL="1476055" algn="l" defTabSz="2952110" rtl="0" eaLnBrk="1" latinLnBrk="0" hangingPunct="1">
        <a:defRPr sz="5800" kern="1200">
          <a:solidFill>
            <a:schemeClr val="tx1"/>
          </a:solidFill>
          <a:latin typeface="+mn-lt"/>
          <a:ea typeface="+mn-ea"/>
          <a:cs typeface="+mn-cs"/>
        </a:defRPr>
      </a:lvl2pPr>
      <a:lvl3pPr marL="2952110" algn="l" defTabSz="2952110" rtl="0" eaLnBrk="1" latinLnBrk="0" hangingPunct="1">
        <a:defRPr sz="5800" kern="1200">
          <a:solidFill>
            <a:schemeClr val="tx1"/>
          </a:solidFill>
          <a:latin typeface="+mn-lt"/>
          <a:ea typeface="+mn-ea"/>
          <a:cs typeface="+mn-cs"/>
        </a:defRPr>
      </a:lvl3pPr>
      <a:lvl4pPr marL="4428169" algn="l" defTabSz="2952110" rtl="0" eaLnBrk="1" latinLnBrk="0" hangingPunct="1">
        <a:defRPr sz="5800" kern="1200">
          <a:solidFill>
            <a:schemeClr val="tx1"/>
          </a:solidFill>
          <a:latin typeface="+mn-lt"/>
          <a:ea typeface="+mn-ea"/>
          <a:cs typeface="+mn-cs"/>
        </a:defRPr>
      </a:lvl4pPr>
      <a:lvl5pPr marL="5904224" algn="l" defTabSz="2952110" rtl="0" eaLnBrk="1" latinLnBrk="0" hangingPunct="1">
        <a:defRPr sz="5800" kern="1200">
          <a:solidFill>
            <a:schemeClr val="tx1"/>
          </a:solidFill>
          <a:latin typeface="+mn-lt"/>
          <a:ea typeface="+mn-ea"/>
          <a:cs typeface="+mn-cs"/>
        </a:defRPr>
      </a:lvl5pPr>
      <a:lvl6pPr marL="7380279" algn="l" defTabSz="2952110" rtl="0" eaLnBrk="1" latinLnBrk="0" hangingPunct="1">
        <a:defRPr sz="5800" kern="1200">
          <a:solidFill>
            <a:schemeClr val="tx1"/>
          </a:solidFill>
          <a:latin typeface="+mn-lt"/>
          <a:ea typeface="+mn-ea"/>
          <a:cs typeface="+mn-cs"/>
        </a:defRPr>
      </a:lvl6pPr>
      <a:lvl7pPr marL="8856337" algn="l" defTabSz="2952110" rtl="0" eaLnBrk="1" latinLnBrk="0" hangingPunct="1">
        <a:defRPr sz="5800" kern="1200">
          <a:solidFill>
            <a:schemeClr val="tx1"/>
          </a:solidFill>
          <a:latin typeface="+mn-lt"/>
          <a:ea typeface="+mn-ea"/>
          <a:cs typeface="+mn-cs"/>
        </a:defRPr>
      </a:lvl7pPr>
      <a:lvl8pPr marL="10332392" algn="l" defTabSz="2952110" rtl="0" eaLnBrk="1" latinLnBrk="0" hangingPunct="1">
        <a:defRPr sz="5800" kern="1200">
          <a:solidFill>
            <a:schemeClr val="tx1"/>
          </a:solidFill>
          <a:latin typeface="+mn-lt"/>
          <a:ea typeface="+mn-ea"/>
          <a:cs typeface="+mn-cs"/>
        </a:defRPr>
      </a:lvl8pPr>
      <a:lvl9pPr marL="11808447" algn="l" defTabSz="2952110" rtl="0" eaLnBrk="1" latinLnBrk="0" hangingPunct="1">
        <a:defRPr sz="5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9524" y="8200778"/>
            <a:ext cx="19248120" cy="5046663"/>
          </a:xfrm>
          <a:prstGeom prst="rect">
            <a:avLst/>
          </a:prstGeom>
        </p:spPr>
        <p:txBody>
          <a:bodyPr vert="horz" lIns="295190" tIns="147597" rIns="295190" bIns="147597" rtlCol="0" anchor="ctr">
            <a:normAutofit/>
          </a:bodyPr>
          <a:lstStyle/>
          <a:p>
            <a:pPr marL="0" marR="0" lvl="0" indent="0" defTabSz="2951897" rtl="0" eaLnBrk="1" fontAlgn="auto" latinLnBrk="0" hangingPunct="1">
              <a:lnSpc>
                <a:spcPct val="100000"/>
              </a:lnSpc>
              <a:spcBef>
                <a:spcPct val="20000"/>
              </a:spcBef>
              <a:spcAft>
                <a:spcPts val="0"/>
              </a:spcAft>
              <a:tabLst/>
              <a:defRPr/>
            </a:pPr>
            <a:r>
              <a:rPr lang="ru-RU" dirty="0" smtClean="0"/>
              <a:t>Образец заголовка</a:t>
            </a:r>
            <a:endParaRPr lang="ru-RU" dirty="0"/>
          </a:p>
        </p:txBody>
      </p:sp>
      <p:sp>
        <p:nvSpPr>
          <p:cNvPr id="7" name="Подзаголовок 2"/>
          <p:cNvSpPr txBox="1">
            <a:spLocks/>
          </p:cNvSpPr>
          <p:nvPr/>
        </p:nvSpPr>
        <p:spPr>
          <a:xfrm>
            <a:off x="3174551" y="16086243"/>
            <a:ext cx="14970760" cy="7738216"/>
          </a:xfrm>
          <a:prstGeom prst="rect">
            <a:avLst/>
          </a:prstGeom>
        </p:spPr>
        <p:txBody>
          <a:bodyPr lIns="295190" tIns="147597" rIns="295190" bIns="147597"/>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2951897" rtl="0" eaLnBrk="1" fontAlgn="auto" latinLnBrk="0" hangingPunct="1">
              <a:lnSpc>
                <a:spcPct val="100000"/>
              </a:lnSpc>
              <a:spcBef>
                <a:spcPct val="20000"/>
              </a:spcBef>
              <a:spcAft>
                <a:spcPts val="0"/>
              </a:spcAft>
              <a:buClrTx/>
              <a:buSzTx/>
              <a:buFont typeface="Arial" pitchFamily="34" charset="0"/>
              <a:buNone/>
              <a:tabLst/>
              <a:defRPr/>
            </a:pPr>
            <a:r>
              <a:rPr kumimoji="0" lang="ru-RU" sz="10300" b="0" i="0" u="none" strike="noStrike" kern="1200" cap="none" spc="0" normalizeH="0" baseline="0" noProof="0" dirty="0" smtClean="0">
                <a:ln>
                  <a:noFill/>
                </a:ln>
                <a:solidFill>
                  <a:schemeClr val="tx1">
                    <a:tint val="75000"/>
                  </a:schemeClr>
                </a:solidFill>
                <a:effectLst/>
                <a:uLnTx/>
                <a:uFillTx/>
                <a:latin typeface="+mn-lt"/>
                <a:ea typeface="+mn-ea"/>
                <a:cs typeface="+mn-cs"/>
              </a:rPr>
              <a:t>Образец подзаголовка</a:t>
            </a:r>
          </a:p>
        </p:txBody>
      </p:sp>
      <p:sp>
        <p:nvSpPr>
          <p:cNvPr id="8" name="Прямоугольник 7"/>
          <p:cNvSpPr/>
          <p:nvPr/>
        </p:nvSpPr>
        <p:spPr>
          <a:xfrm>
            <a:off x="0" y="0"/>
            <a:ext cx="21386800" cy="5046592"/>
          </a:xfrm>
          <a:prstGeom prst="rect">
            <a:avLst/>
          </a:prstGeom>
          <a:solidFill>
            <a:srgbClr val="0070C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190" tIns="147597" rIns="295190" bIns="147597" rtlCol="0" anchor="ctr"/>
          <a:lstStyle/>
          <a:p>
            <a:pPr algn="ctr"/>
            <a:endParaRPr lang="ru-RU"/>
          </a:p>
        </p:txBody>
      </p:sp>
      <p:pic>
        <p:nvPicPr>
          <p:cNvPr id="9" name="Picture 2" descr="E:\iccpa 2016\MEPhI_Logo2014_en.png"/>
          <p:cNvPicPr>
            <a:picLocks noChangeAspect="1" noChangeArrowheads="1"/>
          </p:cNvPicPr>
          <p:nvPr/>
        </p:nvPicPr>
        <p:blipFill>
          <a:blip r:embed="rId3" cstate="print"/>
          <a:srcRect/>
          <a:stretch>
            <a:fillRect/>
          </a:stretch>
        </p:blipFill>
        <p:spPr bwMode="auto">
          <a:xfrm>
            <a:off x="0" y="2"/>
            <a:ext cx="2695780" cy="5046596"/>
          </a:xfrm>
          <a:prstGeom prst="rect">
            <a:avLst/>
          </a:prstGeom>
          <a:noFill/>
        </p:spPr>
      </p:pic>
      <p:sp>
        <p:nvSpPr>
          <p:cNvPr id="10" name="Прямоугольник 9"/>
          <p:cNvSpPr/>
          <p:nvPr/>
        </p:nvSpPr>
        <p:spPr>
          <a:xfrm>
            <a:off x="19548934" y="29018407"/>
            <a:ext cx="1837866" cy="12615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5190" tIns="147597" rIns="295190" bIns="147597" rtlCol="0" anchor="ctr"/>
          <a:lstStyle/>
          <a:p>
            <a:pPr algn="ctr"/>
            <a:endParaRPr lang="ru-RU" dirty="0"/>
          </a:p>
        </p:txBody>
      </p:sp>
      <p:sp>
        <p:nvSpPr>
          <p:cNvPr id="11" name="Прямоугольник 10"/>
          <p:cNvSpPr/>
          <p:nvPr/>
        </p:nvSpPr>
        <p:spPr>
          <a:xfrm>
            <a:off x="3174550" y="29018407"/>
            <a:ext cx="16374309" cy="1261568"/>
          </a:xfrm>
          <a:prstGeom prst="rect">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190" tIns="147597" rIns="295190" bIns="147597" rtlCol="0" anchor="ctr"/>
          <a:lstStyle/>
          <a:p>
            <a:pPr algn="ctr"/>
            <a:r>
              <a:rPr lang="ru-RU" sz="5200" b="1" dirty="0" smtClean="0">
                <a:solidFill>
                  <a:schemeClr val="bg1"/>
                </a:solidFill>
              </a:rPr>
              <a:t>2</a:t>
            </a:r>
            <a:r>
              <a:rPr lang="en-US" sz="5200" b="1" baseline="30000" dirty="0" err="1" smtClean="0">
                <a:solidFill>
                  <a:schemeClr val="bg1"/>
                </a:solidFill>
              </a:rPr>
              <a:t>nd</a:t>
            </a:r>
            <a:r>
              <a:rPr lang="en-US" sz="5200" b="1" baseline="0" dirty="0" smtClean="0">
                <a:solidFill>
                  <a:schemeClr val="bg1"/>
                </a:solidFill>
              </a:rPr>
              <a:t> </a:t>
            </a:r>
            <a:r>
              <a:rPr lang="en-US" sz="5200" b="1" dirty="0" smtClean="0">
                <a:solidFill>
                  <a:schemeClr val="bg1"/>
                </a:solidFill>
              </a:rPr>
              <a:t>International</a:t>
            </a:r>
            <a:r>
              <a:rPr lang="en-US" sz="5200" b="1" baseline="0" dirty="0" smtClean="0">
                <a:solidFill>
                  <a:schemeClr val="bg1"/>
                </a:solidFill>
              </a:rPr>
              <a:t> Conference on Particle Physics and Astrophysics, Moscow, 2016</a:t>
            </a:r>
            <a:endParaRPr lang="ru-RU" sz="5200" b="1" dirty="0">
              <a:solidFill>
                <a:schemeClr val="bg1"/>
              </a:solidFill>
            </a:endParaRPr>
          </a:p>
        </p:txBody>
      </p:sp>
      <p:sp>
        <p:nvSpPr>
          <p:cNvPr id="12" name="Прямоугольник 11"/>
          <p:cNvSpPr/>
          <p:nvPr/>
        </p:nvSpPr>
        <p:spPr>
          <a:xfrm>
            <a:off x="0" y="29018301"/>
            <a:ext cx="3174625" cy="1261674"/>
          </a:xfrm>
          <a:prstGeom prst="rect">
            <a:avLst/>
          </a:prstGeom>
          <a:solidFill>
            <a:srgbClr val="0070C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190" tIns="147597" rIns="295190" bIns="147597" rtlCol="0" anchor="ctr"/>
          <a:lstStyle/>
          <a:p>
            <a:pPr algn="ctr"/>
            <a:endParaRPr lang="ru-RU" dirty="0">
              <a:solidFill>
                <a:sysClr val="windowText" lastClr="000000"/>
              </a:solidFill>
            </a:endParaRPr>
          </a:p>
        </p:txBody>
      </p:sp>
      <p:sp>
        <p:nvSpPr>
          <p:cNvPr id="13" name="Номер слайда 12"/>
          <p:cNvSpPr>
            <a:spLocks noGrp="1"/>
          </p:cNvSpPr>
          <p:nvPr>
            <p:ph type="sldNum" sz="quarter" idx="4"/>
          </p:nvPr>
        </p:nvSpPr>
        <p:spPr>
          <a:xfrm>
            <a:off x="19548934" y="29018407"/>
            <a:ext cx="1837866" cy="1261568"/>
          </a:xfrm>
          <a:prstGeom prst="rect">
            <a:avLst/>
          </a:prstGeom>
        </p:spPr>
        <p:txBody>
          <a:bodyPr vert="horz" lIns="295190" tIns="147597" rIns="295190" bIns="147597" rtlCol="0" anchor="ctr"/>
          <a:lstStyle>
            <a:lvl1pPr algn="ctr">
              <a:defRPr sz="3900" b="1" i="0">
                <a:solidFill>
                  <a:schemeClr val="bg1"/>
                </a:solidFill>
              </a:defRPr>
            </a:lvl1pPr>
          </a:lstStyle>
          <a:p>
            <a:fld id="{043ECEEA-0684-400D-B23C-48C7882D26B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4" r:id="rId1"/>
  </p:sldLayoutIdLst>
  <p:hf hdr="0" ftr="0" dt="0"/>
  <p:txStyles>
    <p:titleStyle>
      <a:lvl1pPr marL="0" marR="0" indent="0" algn="ctr" defTabSz="2951897" rtl="0" eaLnBrk="1" fontAlgn="auto" latinLnBrk="0" hangingPunct="1">
        <a:lnSpc>
          <a:spcPct val="100000"/>
        </a:lnSpc>
        <a:spcBef>
          <a:spcPct val="20000"/>
        </a:spcBef>
        <a:spcAft>
          <a:spcPts val="0"/>
        </a:spcAft>
        <a:buClrTx/>
        <a:buSzTx/>
        <a:buFontTx/>
        <a:buNone/>
        <a:tabLst/>
        <a:defRPr kumimoji="0" lang="ru-RU" sz="14200" b="1" i="1" u="none" strike="noStrike" kern="1200" cap="none" spc="0" normalizeH="0" baseline="0" noProof="0">
          <a:ln>
            <a:noFill/>
          </a:ln>
          <a:solidFill>
            <a:schemeClr val="tx1">
              <a:lumMod val="65000"/>
              <a:lumOff val="35000"/>
            </a:schemeClr>
          </a:solidFill>
          <a:effectLst/>
          <a:uLnTx/>
          <a:uFillTx/>
          <a:latin typeface="+mj-lt"/>
          <a:ea typeface="+mj-ea"/>
          <a:cs typeface="+mj-cs"/>
        </a:defRPr>
      </a:lvl1pPr>
    </p:titleStyle>
    <p:bodyStyle>
      <a:lvl1pPr marL="1106963" indent="-1106963" algn="l" defTabSz="2951897"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420" indent="-922469" algn="l" defTabSz="2951897"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89875" indent="-737978" algn="l" defTabSz="2951897"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5823" indent="-737978" algn="l" defTabSz="2951897"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1778" indent="-737978" algn="l" defTabSz="2951897"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7727" indent="-737978" algn="l" defTabSz="2951897"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3675" indent="-737978" algn="l" defTabSz="2951897"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69624" indent="-737978" algn="l" defTabSz="2951897"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5579" indent="-737978" algn="l" defTabSz="2951897"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1897" rtl="0" eaLnBrk="1" latinLnBrk="0" hangingPunct="1">
        <a:defRPr sz="5800" kern="1200">
          <a:solidFill>
            <a:schemeClr val="tx1"/>
          </a:solidFill>
          <a:latin typeface="+mn-lt"/>
          <a:ea typeface="+mn-ea"/>
          <a:cs typeface="+mn-cs"/>
        </a:defRPr>
      </a:lvl1pPr>
      <a:lvl2pPr marL="1475949" algn="l" defTabSz="2951897" rtl="0" eaLnBrk="1" latinLnBrk="0" hangingPunct="1">
        <a:defRPr sz="5800" kern="1200">
          <a:solidFill>
            <a:schemeClr val="tx1"/>
          </a:solidFill>
          <a:latin typeface="+mn-lt"/>
          <a:ea typeface="+mn-ea"/>
          <a:cs typeface="+mn-cs"/>
        </a:defRPr>
      </a:lvl2pPr>
      <a:lvl3pPr marL="2951897" algn="l" defTabSz="2951897" rtl="0" eaLnBrk="1" latinLnBrk="0" hangingPunct="1">
        <a:defRPr sz="5800" kern="1200">
          <a:solidFill>
            <a:schemeClr val="tx1"/>
          </a:solidFill>
          <a:latin typeface="+mn-lt"/>
          <a:ea typeface="+mn-ea"/>
          <a:cs typeface="+mn-cs"/>
        </a:defRPr>
      </a:lvl3pPr>
      <a:lvl4pPr marL="4427852" algn="l" defTabSz="2951897" rtl="0" eaLnBrk="1" latinLnBrk="0" hangingPunct="1">
        <a:defRPr sz="5800" kern="1200">
          <a:solidFill>
            <a:schemeClr val="tx1"/>
          </a:solidFill>
          <a:latin typeface="+mn-lt"/>
          <a:ea typeface="+mn-ea"/>
          <a:cs typeface="+mn-cs"/>
        </a:defRPr>
      </a:lvl4pPr>
      <a:lvl5pPr marL="5903801" algn="l" defTabSz="2951897" rtl="0" eaLnBrk="1" latinLnBrk="0" hangingPunct="1">
        <a:defRPr sz="5800" kern="1200">
          <a:solidFill>
            <a:schemeClr val="tx1"/>
          </a:solidFill>
          <a:latin typeface="+mn-lt"/>
          <a:ea typeface="+mn-ea"/>
          <a:cs typeface="+mn-cs"/>
        </a:defRPr>
      </a:lvl5pPr>
      <a:lvl6pPr marL="7379749" algn="l" defTabSz="2951897" rtl="0" eaLnBrk="1" latinLnBrk="0" hangingPunct="1">
        <a:defRPr sz="5800" kern="1200">
          <a:solidFill>
            <a:schemeClr val="tx1"/>
          </a:solidFill>
          <a:latin typeface="+mn-lt"/>
          <a:ea typeface="+mn-ea"/>
          <a:cs typeface="+mn-cs"/>
        </a:defRPr>
      </a:lvl6pPr>
      <a:lvl7pPr marL="8855704" algn="l" defTabSz="2951897" rtl="0" eaLnBrk="1" latinLnBrk="0" hangingPunct="1">
        <a:defRPr sz="5800" kern="1200">
          <a:solidFill>
            <a:schemeClr val="tx1"/>
          </a:solidFill>
          <a:latin typeface="+mn-lt"/>
          <a:ea typeface="+mn-ea"/>
          <a:cs typeface="+mn-cs"/>
        </a:defRPr>
      </a:lvl7pPr>
      <a:lvl8pPr marL="10331653" algn="l" defTabSz="2951897" rtl="0" eaLnBrk="1" latinLnBrk="0" hangingPunct="1">
        <a:defRPr sz="5800" kern="1200">
          <a:solidFill>
            <a:schemeClr val="tx1"/>
          </a:solidFill>
          <a:latin typeface="+mn-lt"/>
          <a:ea typeface="+mn-ea"/>
          <a:cs typeface="+mn-cs"/>
        </a:defRPr>
      </a:lvl8pPr>
      <a:lvl9pPr marL="11807601" algn="l" defTabSz="2951897" rtl="0" eaLnBrk="1" latinLnBrk="0" hangingPunct="1">
        <a:defRPr sz="5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Прямоугольник 7"/>
          <p:cNvSpPr/>
          <p:nvPr/>
        </p:nvSpPr>
        <p:spPr>
          <a:xfrm>
            <a:off x="0" y="0"/>
            <a:ext cx="21386800" cy="3281279"/>
          </a:xfrm>
          <a:prstGeom prst="rect">
            <a:avLst/>
          </a:prstGeom>
          <a:solidFill>
            <a:srgbClr val="0070C0">
              <a:alpha val="87000"/>
            </a:srgbClr>
          </a:solidFill>
          <a:ln>
            <a:noFill/>
          </a:ln>
          <a:effectLst>
            <a:outerShdw blurRad="139700" dist="1016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p>
        </p:txBody>
      </p:sp>
      <p:pic>
        <p:nvPicPr>
          <p:cNvPr id="9" name="Picture 2" descr="E:\iccpa 2016\MEPhI_Logo2014_en.png"/>
          <p:cNvPicPr>
            <a:picLocks noChangeAspect="1" noChangeArrowheads="1"/>
          </p:cNvPicPr>
          <p:nvPr/>
        </p:nvPicPr>
        <p:blipFill>
          <a:blip r:embed="rId4" cstate="print"/>
          <a:srcRect/>
          <a:stretch>
            <a:fillRect/>
          </a:stretch>
        </p:blipFill>
        <p:spPr bwMode="auto">
          <a:xfrm>
            <a:off x="0" y="0"/>
            <a:ext cx="3263848" cy="3232464"/>
          </a:xfrm>
          <a:prstGeom prst="rect">
            <a:avLst/>
          </a:prstGeom>
          <a:noFill/>
        </p:spPr>
      </p:pic>
      <p:sp>
        <p:nvSpPr>
          <p:cNvPr id="11" name="Прямоугольник 10"/>
          <p:cNvSpPr/>
          <p:nvPr/>
        </p:nvSpPr>
        <p:spPr>
          <a:xfrm rot="16200000">
            <a:off x="-1879689" y="16282994"/>
            <a:ext cx="25003301" cy="142876"/>
          </a:xfrm>
          <a:prstGeom prst="rect">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sz="5200" b="1" dirty="0">
              <a:solidFill>
                <a:schemeClr val="bg1"/>
              </a:solidFill>
            </a:endParaRPr>
          </a:p>
        </p:txBody>
      </p:sp>
      <p:sp>
        <p:nvSpPr>
          <p:cNvPr id="13" name="Заголовок 1"/>
          <p:cNvSpPr>
            <a:spLocks noGrp="1"/>
          </p:cNvSpPr>
          <p:nvPr>
            <p:ph type="title"/>
          </p:nvPr>
        </p:nvSpPr>
        <p:spPr>
          <a:xfrm>
            <a:off x="3835352" y="0"/>
            <a:ext cx="12573088" cy="2071702"/>
          </a:xfrm>
          <a:prstGeom prst="rect">
            <a:avLst/>
          </a:prstGeom>
        </p:spPr>
        <p:txBody>
          <a:bodyPr vert="horz" lIns="295232" tIns="147616" rIns="295232" bIns="147616" rtlCol="0" anchor="ctr">
            <a:noAutofit/>
          </a:bodyPr>
          <a:lstStyle/>
          <a:p>
            <a:r>
              <a:rPr lang="ru-RU" dirty="0" smtClean="0"/>
              <a:t>Образец заголовка</a:t>
            </a:r>
            <a:endParaRPr lang="ru-RU"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2952323" rtl="0" eaLnBrk="1" latinLnBrk="0" hangingPunct="1">
        <a:spcBef>
          <a:spcPct val="0"/>
        </a:spcBef>
        <a:buNone/>
        <a:defRPr sz="8800" kern="1200">
          <a:solidFill>
            <a:schemeClr val="bg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9524" y="8200778"/>
            <a:ext cx="19248120" cy="5046663"/>
          </a:xfrm>
          <a:prstGeom prst="rect">
            <a:avLst/>
          </a:prstGeom>
        </p:spPr>
        <p:txBody>
          <a:bodyPr vert="horz" lIns="295232" tIns="147616" rIns="295232" bIns="147616" rtlCol="0" anchor="ctr">
            <a:normAutofit/>
          </a:bodyPr>
          <a:lstStyle/>
          <a:p>
            <a:pPr marL="0" marR="0" lvl="0" indent="0" defTabSz="2952323" rtl="0" eaLnBrk="1" fontAlgn="auto" latinLnBrk="0" hangingPunct="1">
              <a:lnSpc>
                <a:spcPct val="100000"/>
              </a:lnSpc>
              <a:spcBef>
                <a:spcPct val="20000"/>
              </a:spcBef>
              <a:spcAft>
                <a:spcPts val="0"/>
              </a:spcAft>
              <a:tabLst/>
              <a:defRPr/>
            </a:pPr>
            <a:r>
              <a:rPr lang="ru-RU" dirty="0" smtClean="0"/>
              <a:t>Образец заголовка</a:t>
            </a:r>
            <a:endParaRPr lang="ru-RU" dirty="0"/>
          </a:p>
        </p:txBody>
      </p:sp>
      <p:sp>
        <p:nvSpPr>
          <p:cNvPr id="7" name="Подзаголовок 2"/>
          <p:cNvSpPr txBox="1">
            <a:spLocks/>
          </p:cNvSpPr>
          <p:nvPr/>
        </p:nvSpPr>
        <p:spPr>
          <a:xfrm>
            <a:off x="3174551" y="16086243"/>
            <a:ext cx="14970760" cy="7738216"/>
          </a:xfrm>
          <a:prstGeom prst="rect">
            <a:avLst/>
          </a:prstGeom>
        </p:spPr>
        <p:txBody>
          <a:bodyPr lIns="295232" tIns="147616" rIns="295232" bIns="147616"/>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2952323" rtl="0" eaLnBrk="1" fontAlgn="auto" latinLnBrk="0" hangingPunct="1">
              <a:lnSpc>
                <a:spcPct val="100000"/>
              </a:lnSpc>
              <a:spcBef>
                <a:spcPct val="20000"/>
              </a:spcBef>
              <a:spcAft>
                <a:spcPts val="0"/>
              </a:spcAft>
              <a:buClrTx/>
              <a:buSzTx/>
              <a:buFont typeface="Arial" pitchFamily="34" charset="0"/>
              <a:buNone/>
              <a:tabLst/>
              <a:defRPr/>
            </a:pPr>
            <a:r>
              <a:rPr kumimoji="0" lang="ru-RU" sz="10300" b="0" i="0" u="none" strike="noStrike" kern="1200" cap="none" spc="0" normalizeH="0" baseline="0" noProof="0" dirty="0" smtClean="0">
                <a:ln>
                  <a:noFill/>
                </a:ln>
                <a:solidFill>
                  <a:schemeClr val="tx1">
                    <a:tint val="75000"/>
                  </a:schemeClr>
                </a:solidFill>
                <a:effectLst/>
                <a:uLnTx/>
                <a:uFillTx/>
                <a:latin typeface="+mn-lt"/>
                <a:ea typeface="+mn-ea"/>
                <a:cs typeface="+mn-cs"/>
              </a:rPr>
              <a:t>Образец подзаголовка</a:t>
            </a:r>
          </a:p>
        </p:txBody>
      </p:sp>
      <p:sp>
        <p:nvSpPr>
          <p:cNvPr id="8" name="Прямоугольник 7"/>
          <p:cNvSpPr/>
          <p:nvPr/>
        </p:nvSpPr>
        <p:spPr>
          <a:xfrm>
            <a:off x="0" y="0"/>
            <a:ext cx="21386800" cy="5046592"/>
          </a:xfrm>
          <a:prstGeom prst="rect">
            <a:avLst/>
          </a:prstGeom>
          <a:solidFill>
            <a:srgbClr val="0070C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a:p>
        </p:txBody>
      </p:sp>
      <p:pic>
        <p:nvPicPr>
          <p:cNvPr id="9" name="Picture 2" descr="E:\iccpa 2016\MEPhI_Logo2014_en.png"/>
          <p:cNvPicPr>
            <a:picLocks noChangeAspect="1" noChangeArrowheads="1"/>
          </p:cNvPicPr>
          <p:nvPr/>
        </p:nvPicPr>
        <p:blipFill>
          <a:blip r:embed="rId3" cstate="print"/>
          <a:srcRect/>
          <a:stretch>
            <a:fillRect/>
          </a:stretch>
        </p:blipFill>
        <p:spPr bwMode="auto">
          <a:xfrm>
            <a:off x="0" y="-2"/>
            <a:ext cx="2695780" cy="5046596"/>
          </a:xfrm>
          <a:prstGeom prst="rect">
            <a:avLst/>
          </a:prstGeom>
          <a:noFill/>
        </p:spPr>
      </p:pic>
      <p:sp>
        <p:nvSpPr>
          <p:cNvPr id="10" name="Прямоугольник 9"/>
          <p:cNvSpPr/>
          <p:nvPr/>
        </p:nvSpPr>
        <p:spPr>
          <a:xfrm>
            <a:off x="19548934" y="29018407"/>
            <a:ext cx="1837866" cy="12615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p>
        </p:txBody>
      </p:sp>
      <p:sp>
        <p:nvSpPr>
          <p:cNvPr id="11" name="Прямоугольник 10"/>
          <p:cNvSpPr/>
          <p:nvPr/>
        </p:nvSpPr>
        <p:spPr>
          <a:xfrm>
            <a:off x="3174550" y="29018407"/>
            <a:ext cx="16374309" cy="1261568"/>
          </a:xfrm>
          <a:prstGeom prst="rect">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r>
              <a:rPr lang="ru-RU" sz="5200" b="1" dirty="0" smtClean="0">
                <a:solidFill>
                  <a:schemeClr val="bg1"/>
                </a:solidFill>
              </a:rPr>
              <a:t>2</a:t>
            </a:r>
            <a:r>
              <a:rPr lang="en-US" sz="5200" b="1" baseline="30000" dirty="0" err="1" smtClean="0">
                <a:solidFill>
                  <a:schemeClr val="bg1"/>
                </a:solidFill>
              </a:rPr>
              <a:t>nd</a:t>
            </a:r>
            <a:r>
              <a:rPr lang="en-US" sz="5200" b="1" baseline="0" dirty="0" smtClean="0">
                <a:solidFill>
                  <a:schemeClr val="bg1"/>
                </a:solidFill>
              </a:rPr>
              <a:t> </a:t>
            </a:r>
            <a:r>
              <a:rPr lang="en-US" sz="5200" b="1" dirty="0" smtClean="0">
                <a:solidFill>
                  <a:schemeClr val="bg1"/>
                </a:solidFill>
              </a:rPr>
              <a:t>International</a:t>
            </a:r>
            <a:r>
              <a:rPr lang="en-US" sz="5200" b="1" baseline="0" dirty="0" smtClean="0">
                <a:solidFill>
                  <a:schemeClr val="bg1"/>
                </a:solidFill>
              </a:rPr>
              <a:t> Conference on Particle Physics and Astrophysics, Moscow, 2016</a:t>
            </a:r>
            <a:endParaRPr lang="ru-RU" sz="5200" b="1" dirty="0">
              <a:solidFill>
                <a:schemeClr val="bg1"/>
              </a:solidFill>
            </a:endParaRPr>
          </a:p>
        </p:txBody>
      </p:sp>
      <p:sp>
        <p:nvSpPr>
          <p:cNvPr id="12" name="Прямоугольник 11"/>
          <p:cNvSpPr/>
          <p:nvPr/>
        </p:nvSpPr>
        <p:spPr>
          <a:xfrm>
            <a:off x="0" y="29018301"/>
            <a:ext cx="3174625" cy="1261674"/>
          </a:xfrm>
          <a:prstGeom prst="rect">
            <a:avLst/>
          </a:prstGeom>
          <a:solidFill>
            <a:srgbClr val="0070C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solidFill>
                <a:sysClr val="windowText" lastClr="000000"/>
              </a:solidFill>
            </a:endParaRPr>
          </a:p>
        </p:txBody>
      </p:sp>
      <p:sp>
        <p:nvSpPr>
          <p:cNvPr id="13" name="Номер слайда 12"/>
          <p:cNvSpPr>
            <a:spLocks noGrp="1"/>
          </p:cNvSpPr>
          <p:nvPr>
            <p:ph type="sldNum" sz="quarter" idx="4"/>
          </p:nvPr>
        </p:nvSpPr>
        <p:spPr>
          <a:xfrm>
            <a:off x="19548934" y="29018407"/>
            <a:ext cx="1837866" cy="1261568"/>
          </a:xfrm>
          <a:prstGeom prst="rect">
            <a:avLst/>
          </a:prstGeom>
        </p:spPr>
        <p:txBody>
          <a:bodyPr vert="horz" lIns="295232" tIns="147616" rIns="295232" bIns="147616" rtlCol="0" anchor="ctr"/>
          <a:lstStyle>
            <a:lvl1pPr algn="ctr">
              <a:defRPr sz="3900" b="1" i="0">
                <a:solidFill>
                  <a:schemeClr val="bg1"/>
                </a:solidFill>
              </a:defRPr>
            </a:lvl1pPr>
          </a:lstStyle>
          <a:p>
            <a:fld id="{043ECEEA-0684-400D-B23C-48C7882D26B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marL="0" marR="0" indent="0" algn="ctr" defTabSz="2952323" rtl="0" eaLnBrk="1" fontAlgn="auto" latinLnBrk="0" hangingPunct="1">
        <a:lnSpc>
          <a:spcPct val="100000"/>
        </a:lnSpc>
        <a:spcBef>
          <a:spcPct val="20000"/>
        </a:spcBef>
        <a:spcAft>
          <a:spcPts val="0"/>
        </a:spcAft>
        <a:buClrTx/>
        <a:buSzTx/>
        <a:buFontTx/>
        <a:buNone/>
        <a:tabLst/>
        <a:defRPr kumimoji="0" lang="ru-RU" sz="14200" b="1" i="1" u="none" strike="noStrike" kern="1200" cap="none" spc="0" normalizeH="0" baseline="0" noProof="0">
          <a:ln>
            <a:noFill/>
          </a:ln>
          <a:solidFill>
            <a:schemeClr val="tx1">
              <a:lumMod val="65000"/>
              <a:lumOff val="35000"/>
            </a:schemeClr>
          </a:solidFill>
          <a:effectLst/>
          <a:uLnTx/>
          <a:uFillTx/>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Прямоугольник 7"/>
          <p:cNvSpPr/>
          <p:nvPr/>
        </p:nvSpPr>
        <p:spPr>
          <a:xfrm>
            <a:off x="0" y="0"/>
            <a:ext cx="21386800" cy="3281279"/>
          </a:xfrm>
          <a:prstGeom prst="rect">
            <a:avLst/>
          </a:prstGeom>
          <a:solidFill>
            <a:srgbClr val="0070C0">
              <a:alpha val="87000"/>
            </a:srgbClr>
          </a:solidFill>
          <a:ln>
            <a:noFill/>
          </a:ln>
          <a:effectLst>
            <a:outerShdw blurRad="139700" dist="1016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p>
        </p:txBody>
      </p:sp>
      <p:pic>
        <p:nvPicPr>
          <p:cNvPr id="9" name="Picture 2" descr="E:\iccpa 2016\MEPhI_Logo2014_en.png"/>
          <p:cNvPicPr>
            <a:picLocks noChangeAspect="1" noChangeArrowheads="1"/>
          </p:cNvPicPr>
          <p:nvPr/>
        </p:nvPicPr>
        <p:blipFill>
          <a:blip r:embed="rId4" cstate="print"/>
          <a:srcRect/>
          <a:stretch>
            <a:fillRect/>
          </a:stretch>
        </p:blipFill>
        <p:spPr bwMode="auto">
          <a:xfrm>
            <a:off x="0" y="0"/>
            <a:ext cx="3263848" cy="3232464"/>
          </a:xfrm>
          <a:prstGeom prst="rect">
            <a:avLst/>
          </a:prstGeom>
          <a:noFill/>
        </p:spPr>
      </p:pic>
      <p:sp>
        <p:nvSpPr>
          <p:cNvPr id="11" name="Прямоугольник 10"/>
          <p:cNvSpPr/>
          <p:nvPr/>
        </p:nvSpPr>
        <p:spPr>
          <a:xfrm rot="16200000">
            <a:off x="-1879689" y="16282994"/>
            <a:ext cx="25003301" cy="142876"/>
          </a:xfrm>
          <a:prstGeom prst="rect">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sz="5200" b="1" dirty="0">
              <a:solidFill>
                <a:schemeClr val="bg1"/>
              </a:solidFill>
            </a:endParaRPr>
          </a:p>
        </p:txBody>
      </p:sp>
      <p:sp>
        <p:nvSpPr>
          <p:cNvPr id="13" name="Заголовок 1"/>
          <p:cNvSpPr>
            <a:spLocks noGrp="1"/>
          </p:cNvSpPr>
          <p:nvPr>
            <p:ph type="title"/>
          </p:nvPr>
        </p:nvSpPr>
        <p:spPr>
          <a:xfrm>
            <a:off x="3835352" y="0"/>
            <a:ext cx="12573088" cy="2071702"/>
          </a:xfrm>
          <a:prstGeom prst="rect">
            <a:avLst/>
          </a:prstGeom>
        </p:spPr>
        <p:txBody>
          <a:bodyPr vert="horz" lIns="295232" tIns="147616" rIns="295232" bIns="147616" rtlCol="0" anchor="ctr">
            <a:noAutofit/>
          </a:bodyPr>
          <a:lstStyle/>
          <a:p>
            <a:r>
              <a:rPr lang="ru-RU" dirty="0" smtClean="0"/>
              <a:t>Образец заголовка</a:t>
            </a:r>
            <a:endParaRPr lang="ru-RU" dirty="0"/>
          </a:p>
        </p:txBody>
      </p:sp>
      <p:sp>
        <p:nvSpPr>
          <p:cNvPr id="6" name="Прямоугольник 5"/>
          <p:cNvSpPr/>
          <p:nvPr/>
        </p:nvSpPr>
        <p:spPr>
          <a:xfrm>
            <a:off x="0" y="29784777"/>
            <a:ext cx="21386800" cy="495198"/>
          </a:xfrm>
          <a:prstGeom prst="rect">
            <a:avLst/>
          </a:prstGeom>
          <a:solidFill>
            <a:srgbClr val="0070C0">
              <a:alpha val="87000"/>
            </a:srgbClr>
          </a:solidFill>
          <a:ln>
            <a:noFill/>
          </a:ln>
          <a:effectLst>
            <a:outerShdw blurRad="139700" dist="1016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2952323" rtl="0" eaLnBrk="1" latinLnBrk="0" hangingPunct="1">
        <a:spcBef>
          <a:spcPct val="0"/>
        </a:spcBef>
        <a:buNone/>
        <a:defRPr sz="8800" kern="1200">
          <a:solidFill>
            <a:schemeClr val="bg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9524" y="8200778"/>
            <a:ext cx="19248120" cy="5046663"/>
          </a:xfrm>
          <a:prstGeom prst="rect">
            <a:avLst/>
          </a:prstGeom>
        </p:spPr>
        <p:txBody>
          <a:bodyPr vert="horz" lIns="295232" tIns="147616" rIns="295232" bIns="147616" rtlCol="0" anchor="ctr">
            <a:normAutofit/>
          </a:bodyPr>
          <a:lstStyle/>
          <a:p>
            <a:pPr marL="0" marR="0" lvl="0" indent="0" defTabSz="2952323" rtl="0" eaLnBrk="1" fontAlgn="auto" latinLnBrk="0" hangingPunct="1">
              <a:lnSpc>
                <a:spcPct val="100000"/>
              </a:lnSpc>
              <a:spcBef>
                <a:spcPct val="20000"/>
              </a:spcBef>
              <a:spcAft>
                <a:spcPts val="0"/>
              </a:spcAft>
              <a:tabLst/>
              <a:defRPr/>
            </a:pPr>
            <a:r>
              <a:rPr lang="ru-RU" dirty="0" smtClean="0"/>
              <a:t>Образец заголовка</a:t>
            </a:r>
            <a:endParaRPr lang="ru-RU" dirty="0"/>
          </a:p>
        </p:txBody>
      </p:sp>
      <p:sp>
        <p:nvSpPr>
          <p:cNvPr id="7" name="Подзаголовок 2"/>
          <p:cNvSpPr txBox="1">
            <a:spLocks/>
          </p:cNvSpPr>
          <p:nvPr/>
        </p:nvSpPr>
        <p:spPr>
          <a:xfrm>
            <a:off x="3174551" y="16086243"/>
            <a:ext cx="14970760" cy="7738216"/>
          </a:xfrm>
          <a:prstGeom prst="rect">
            <a:avLst/>
          </a:prstGeom>
        </p:spPr>
        <p:txBody>
          <a:bodyPr lIns="295232" tIns="147616" rIns="295232" bIns="147616"/>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2952323" rtl="0" eaLnBrk="1" fontAlgn="auto" latinLnBrk="0" hangingPunct="1">
              <a:lnSpc>
                <a:spcPct val="100000"/>
              </a:lnSpc>
              <a:spcBef>
                <a:spcPct val="20000"/>
              </a:spcBef>
              <a:spcAft>
                <a:spcPts val="0"/>
              </a:spcAft>
              <a:buClrTx/>
              <a:buSzTx/>
              <a:buFont typeface="Arial" pitchFamily="34" charset="0"/>
              <a:buNone/>
              <a:tabLst/>
              <a:defRPr/>
            </a:pPr>
            <a:r>
              <a:rPr kumimoji="0" lang="ru-RU" sz="10300" b="0" i="0" u="none" strike="noStrike" kern="1200" cap="none" spc="0" normalizeH="0" baseline="0" noProof="0" dirty="0" smtClean="0">
                <a:ln>
                  <a:noFill/>
                </a:ln>
                <a:solidFill>
                  <a:schemeClr val="tx1">
                    <a:tint val="75000"/>
                  </a:schemeClr>
                </a:solidFill>
                <a:effectLst/>
                <a:uLnTx/>
                <a:uFillTx/>
                <a:latin typeface="+mn-lt"/>
                <a:ea typeface="+mn-ea"/>
                <a:cs typeface="+mn-cs"/>
              </a:rPr>
              <a:t>Образец подзаголовка</a:t>
            </a:r>
          </a:p>
        </p:txBody>
      </p:sp>
      <p:sp>
        <p:nvSpPr>
          <p:cNvPr id="8" name="Прямоугольник 7"/>
          <p:cNvSpPr/>
          <p:nvPr/>
        </p:nvSpPr>
        <p:spPr>
          <a:xfrm>
            <a:off x="0" y="0"/>
            <a:ext cx="21386800" cy="5046592"/>
          </a:xfrm>
          <a:prstGeom prst="rect">
            <a:avLst/>
          </a:prstGeom>
          <a:solidFill>
            <a:srgbClr val="0070C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a:p>
        </p:txBody>
      </p:sp>
      <p:pic>
        <p:nvPicPr>
          <p:cNvPr id="9" name="Picture 2" descr="E:\iccpa 2016\MEPhI_Logo2014_en.png"/>
          <p:cNvPicPr>
            <a:picLocks noChangeAspect="1" noChangeArrowheads="1"/>
          </p:cNvPicPr>
          <p:nvPr/>
        </p:nvPicPr>
        <p:blipFill>
          <a:blip r:embed="rId3" cstate="print"/>
          <a:srcRect/>
          <a:stretch>
            <a:fillRect/>
          </a:stretch>
        </p:blipFill>
        <p:spPr bwMode="auto">
          <a:xfrm>
            <a:off x="0" y="-2"/>
            <a:ext cx="2695780" cy="5046596"/>
          </a:xfrm>
          <a:prstGeom prst="rect">
            <a:avLst/>
          </a:prstGeom>
          <a:noFill/>
        </p:spPr>
      </p:pic>
      <p:sp>
        <p:nvSpPr>
          <p:cNvPr id="10" name="Прямоугольник 9"/>
          <p:cNvSpPr/>
          <p:nvPr/>
        </p:nvSpPr>
        <p:spPr>
          <a:xfrm>
            <a:off x="19548934" y="29018407"/>
            <a:ext cx="1837866" cy="12615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p>
        </p:txBody>
      </p:sp>
      <p:sp>
        <p:nvSpPr>
          <p:cNvPr id="11" name="Прямоугольник 10"/>
          <p:cNvSpPr/>
          <p:nvPr/>
        </p:nvSpPr>
        <p:spPr>
          <a:xfrm>
            <a:off x="3174550" y="29018407"/>
            <a:ext cx="16374309" cy="1261568"/>
          </a:xfrm>
          <a:prstGeom prst="rect">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r>
              <a:rPr lang="ru-RU" sz="5200" b="1" dirty="0" smtClean="0">
                <a:solidFill>
                  <a:schemeClr val="bg1"/>
                </a:solidFill>
              </a:rPr>
              <a:t>2</a:t>
            </a:r>
            <a:r>
              <a:rPr lang="en-US" sz="5200" b="1" baseline="30000" dirty="0" err="1" smtClean="0">
                <a:solidFill>
                  <a:schemeClr val="bg1"/>
                </a:solidFill>
              </a:rPr>
              <a:t>nd</a:t>
            </a:r>
            <a:r>
              <a:rPr lang="en-US" sz="5200" b="1" baseline="0" dirty="0" smtClean="0">
                <a:solidFill>
                  <a:schemeClr val="bg1"/>
                </a:solidFill>
              </a:rPr>
              <a:t> </a:t>
            </a:r>
            <a:r>
              <a:rPr lang="en-US" sz="5200" b="1" dirty="0" smtClean="0">
                <a:solidFill>
                  <a:schemeClr val="bg1"/>
                </a:solidFill>
              </a:rPr>
              <a:t>International</a:t>
            </a:r>
            <a:r>
              <a:rPr lang="en-US" sz="5200" b="1" baseline="0" dirty="0" smtClean="0">
                <a:solidFill>
                  <a:schemeClr val="bg1"/>
                </a:solidFill>
              </a:rPr>
              <a:t> Conference on Particle Physics and Astrophysics, Moscow, 2016</a:t>
            </a:r>
            <a:endParaRPr lang="ru-RU" sz="5200" b="1" dirty="0">
              <a:solidFill>
                <a:schemeClr val="bg1"/>
              </a:solidFill>
            </a:endParaRPr>
          </a:p>
        </p:txBody>
      </p:sp>
      <p:sp>
        <p:nvSpPr>
          <p:cNvPr id="12" name="Прямоугольник 11"/>
          <p:cNvSpPr/>
          <p:nvPr/>
        </p:nvSpPr>
        <p:spPr>
          <a:xfrm>
            <a:off x="0" y="29018301"/>
            <a:ext cx="3174625" cy="1261674"/>
          </a:xfrm>
          <a:prstGeom prst="rect">
            <a:avLst/>
          </a:prstGeom>
          <a:solidFill>
            <a:srgbClr val="0070C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2" tIns="147616" rIns="295232" bIns="147616" rtlCol="0" anchor="ctr"/>
          <a:lstStyle/>
          <a:p>
            <a:pPr algn="ctr"/>
            <a:endParaRPr lang="ru-RU" dirty="0">
              <a:solidFill>
                <a:sysClr val="windowText" lastClr="000000"/>
              </a:solidFill>
            </a:endParaRPr>
          </a:p>
        </p:txBody>
      </p:sp>
      <p:sp>
        <p:nvSpPr>
          <p:cNvPr id="13" name="Номер слайда 12"/>
          <p:cNvSpPr>
            <a:spLocks noGrp="1"/>
          </p:cNvSpPr>
          <p:nvPr>
            <p:ph type="sldNum" sz="quarter" idx="4"/>
          </p:nvPr>
        </p:nvSpPr>
        <p:spPr>
          <a:xfrm>
            <a:off x="19548934" y="29018407"/>
            <a:ext cx="1837866" cy="1261568"/>
          </a:xfrm>
          <a:prstGeom prst="rect">
            <a:avLst/>
          </a:prstGeom>
        </p:spPr>
        <p:txBody>
          <a:bodyPr vert="horz" lIns="295232" tIns="147616" rIns="295232" bIns="147616" rtlCol="0" anchor="ctr"/>
          <a:lstStyle>
            <a:lvl1pPr algn="ctr">
              <a:defRPr sz="3900" b="1" i="0">
                <a:solidFill>
                  <a:schemeClr val="bg1"/>
                </a:solidFill>
              </a:defRPr>
            </a:lvl1pPr>
          </a:lstStyle>
          <a:p>
            <a:fld id="{043ECEEA-0684-400D-B23C-48C7882D26B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4" r:id="rId1"/>
  </p:sldLayoutIdLst>
  <p:hf hdr="0" ftr="0" dt="0"/>
  <p:txStyles>
    <p:titleStyle>
      <a:lvl1pPr marL="0" marR="0" indent="0" algn="ctr" defTabSz="2952323" rtl="0" eaLnBrk="1" fontAlgn="auto" latinLnBrk="0" hangingPunct="1">
        <a:lnSpc>
          <a:spcPct val="100000"/>
        </a:lnSpc>
        <a:spcBef>
          <a:spcPct val="20000"/>
        </a:spcBef>
        <a:spcAft>
          <a:spcPts val="0"/>
        </a:spcAft>
        <a:buClrTx/>
        <a:buSzTx/>
        <a:buFontTx/>
        <a:buNone/>
        <a:tabLst/>
        <a:defRPr kumimoji="0" lang="ru-RU" sz="14200" b="1" i="1" u="none" strike="noStrike" kern="1200" cap="none" spc="0" normalizeH="0" baseline="0" noProof="0">
          <a:ln>
            <a:noFill/>
          </a:ln>
          <a:solidFill>
            <a:schemeClr val="tx1">
              <a:lumMod val="65000"/>
              <a:lumOff val="35000"/>
            </a:schemeClr>
          </a:solidFill>
          <a:effectLst/>
          <a:uLnTx/>
          <a:uFillTx/>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srcRect/>
          <a:stretch>
            <a:fillRect/>
          </a:stretch>
        </p:blipFill>
        <p:spPr bwMode="auto">
          <a:xfrm>
            <a:off x="192014" y="15782929"/>
            <a:ext cx="6572296" cy="2592292"/>
          </a:xfrm>
          <a:prstGeom prst="rect">
            <a:avLst/>
          </a:prstGeom>
          <a:noFill/>
          <a:ln w="9525">
            <a:noFill/>
            <a:miter lim="800000"/>
            <a:headEnd/>
            <a:tailEnd/>
          </a:ln>
          <a:effectLst/>
        </p:spPr>
      </p:pic>
      <p:sp>
        <p:nvSpPr>
          <p:cNvPr id="2" name="Заголовок 1"/>
          <p:cNvSpPr>
            <a:spLocks noGrp="1"/>
          </p:cNvSpPr>
          <p:nvPr>
            <p:ph type="ctrTitle"/>
          </p:nvPr>
        </p:nvSpPr>
        <p:spPr>
          <a:xfrm>
            <a:off x="3263848" y="280883"/>
            <a:ext cx="18122952" cy="2643206"/>
          </a:xfrm>
        </p:spPr>
        <p:txBody>
          <a:bodyPr/>
          <a:lstStyle/>
          <a:p>
            <a:r>
              <a:rPr lang="fr-FR" sz="6000" dirty="0" smtClean="0">
                <a:latin typeface="Gadugi" pitchFamily="34" charset="0"/>
              </a:rPr>
              <a:t>Substrate noise isolation technique for mixed-signal ASICs in particle physics instrumentation</a:t>
            </a:r>
            <a:r>
              <a:rPr lang="fr-FR" dirty="0" smtClean="0"/>
              <a:t/>
            </a:r>
            <a:br>
              <a:rPr lang="fr-FR" dirty="0" smtClean="0"/>
            </a:br>
            <a:endParaRPr lang="ru-RU" dirty="0"/>
          </a:p>
        </p:txBody>
      </p:sp>
      <p:sp>
        <p:nvSpPr>
          <p:cNvPr id="3" name="Подзаголовок 2"/>
          <p:cNvSpPr>
            <a:spLocks noGrp="1"/>
          </p:cNvSpPr>
          <p:nvPr>
            <p:ph type="subTitle" idx="1"/>
          </p:nvPr>
        </p:nvSpPr>
        <p:spPr>
          <a:xfrm>
            <a:off x="0" y="3781345"/>
            <a:ext cx="10264772" cy="5072098"/>
          </a:xfrm>
        </p:spPr>
        <p:txBody>
          <a:bodyPr/>
          <a:lstStyle/>
          <a:p>
            <a:pPr>
              <a:spcAft>
                <a:spcPts val="1200"/>
              </a:spcAft>
            </a:pPr>
            <a:r>
              <a:rPr lang="en-US" sz="3600" b="1" dirty="0" smtClean="0">
                <a:solidFill>
                  <a:schemeClr val="tx1"/>
                </a:solidFill>
              </a:rPr>
              <a:t>Abstract </a:t>
            </a:r>
          </a:p>
          <a:p>
            <a:pPr algn="just"/>
            <a:r>
              <a:rPr lang="en-US" sz="2400" dirty="0" smtClean="0">
                <a:solidFill>
                  <a:schemeClr val="tx1"/>
                </a:solidFill>
              </a:rPr>
              <a:t>The paper describes methodology of substrate noise isolation for ASICs implemented in the CMOS processes. Up-to-date CMOS technologies allow embedding the digital </a:t>
            </a:r>
            <a:r>
              <a:rPr lang="en-US" sz="2400" dirty="0" smtClean="0">
                <a:solidFill>
                  <a:schemeClr val="tx1"/>
                </a:solidFill>
              </a:rPr>
              <a:t>data </a:t>
            </a:r>
            <a:r>
              <a:rPr lang="en-US" sz="2400" dirty="0" smtClean="0">
                <a:solidFill>
                  <a:schemeClr val="tx1"/>
                </a:solidFill>
              </a:rPr>
              <a:t>processing </a:t>
            </a:r>
            <a:r>
              <a:rPr lang="en-US" sz="2400" dirty="0" smtClean="0">
                <a:solidFill>
                  <a:schemeClr val="tx1"/>
                </a:solidFill>
              </a:rPr>
              <a:t>blocks into the same die as the readout analog part. This significantly improves the functionality and complexity of the readout ASICs. In fact performance of the precision analog circuits (e.g. charge sensitive amplifier, shaper, etc.) can suffer from the additional noise contribution from the high-frequency digital part. This work describes the ways of decrease the substrate noise influence on the sensitive circuits of the readout channels. Simulation results and comparison of different isolation approaches are considered in the paper.</a:t>
            </a:r>
            <a:endParaRPr lang="ru-RU" sz="2400" dirty="0">
              <a:solidFill>
                <a:schemeClr val="tx1"/>
              </a:solidFill>
            </a:endParaRPr>
          </a:p>
        </p:txBody>
      </p:sp>
      <p:sp>
        <p:nvSpPr>
          <p:cNvPr id="4" name="Заголовок 1"/>
          <p:cNvSpPr txBox="1">
            <a:spLocks/>
          </p:cNvSpPr>
          <p:nvPr/>
        </p:nvSpPr>
        <p:spPr>
          <a:xfrm>
            <a:off x="3263848" y="2281147"/>
            <a:ext cx="18122952" cy="571504"/>
          </a:xfrm>
          <a:prstGeom prst="rect">
            <a:avLst/>
          </a:prstGeom>
        </p:spPr>
        <p:txBody>
          <a:bodyPr vert="horz" lIns="295232" tIns="147616" rIns="295232" bIns="147616" rtlCol="0" anchor="ctr">
            <a:noAutofit/>
          </a:bodyPr>
          <a:lstStyle/>
          <a:p>
            <a:pPr marL="0" marR="0" lvl="0" indent="0" algn="ctr" defTabSz="2952323" rtl="0" eaLnBrk="1" fontAlgn="auto" latinLnBrk="0" hangingPunct="1">
              <a:lnSpc>
                <a:spcPct val="100000"/>
              </a:lnSpc>
              <a:spcBef>
                <a:spcPct val="0"/>
              </a:spcBef>
              <a:spcAft>
                <a:spcPts val="0"/>
              </a:spcAft>
              <a:buClrTx/>
              <a:buSzTx/>
              <a:buFontTx/>
              <a:buNone/>
              <a:tabLst/>
              <a:defRPr/>
            </a:pPr>
            <a:r>
              <a:rPr lang="en-US" sz="3600" b="1" dirty="0" smtClean="0">
                <a:solidFill>
                  <a:schemeClr val="bg1"/>
                </a:solidFill>
                <a:latin typeface="Gadugi" pitchFamily="34" charset="0"/>
                <a:ea typeface="+mj-ea"/>
                <a:cs typeface="+mj-cs"/>
              </a:rPr>
              <a:t>E. Malankin</a:t>
            </a:r>
            <a:r>
              <a:rPr kumimoji="0" lang="fr-FR" sz="4800" b="0" i="0" u="none" strike="noStrike" kern="1200" cap="none" spc="0" normalizeH="0" baseline="0" noProof="0" dirty="0" smtClean="0">
                <a:ln>
                  <a:noFill/>
                </a:ln>
                <a:solidFill>
                  <a:schemeClr val="bg1"/>
                </a:solidFill>
                <a:effectLst/>
                <a:uLnTx/>
                <a:uFillTx/>
                <a:latin typeface="+mj-lt"/>
                <a:ea typeface="+mj-ea"/>
                <a:cs typeface="+mj-cs"/>
              </a:rPr>
              <a:t/>
            </a:r>
            <a:br>
              <a:rPr kumimoji="0" lang="fr-FR" sz="4800" b="0" i="0" u="none" strike="noStrike" kern="1200" cap="none" spc="0" normalizeH="0" baseline="0" noProof="0" dirty="0" smtClean="0">
                <a:ln>
                  <a:noFill/>
                </a:ln>
                <a:solidFill>
                  <a:schemeClr val="bg1"/>
                </a:solidFill>
                <a:effectLst/>
                <a:uLnTx/>
                <a:uFillTx/>
                <a:latin typeface="+mj-lt"/>
                <a:ea typeface="+mj-ea"/>
                <a:cs typeface="+mj-cs"/>
              </a:rPr>
            </a:br>
            <a:endParaRPr kumimoji="0" lang="ru-RU" sz="48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Заголовок 1"/>
          <p:cNvSpPr txBox="1">
            <a:spLocks/>
          </p:cNvSpPr>
          <p:nvPr/>
        </p:nvSpPr>
        <p:spPr>
          <a:xfrm>
            <a:off x="3192410" y="2852651"/>
            <a:ext cx="18194390" cy="642942"/>
          </a:xfrm>
          <a:prstGeom prst="rect">
            <a:avLst/>
          </a:prstGeom>
        </p:spPr>
        <p:txBody>
          <a:bodyPr vert="horz" lIns="295232" tIns="147616" rIns="295232" bIns="147616" rtlCol="0" anchor="ctr">
            <a:noAutofit/>
          </a:bodyPr>
          <a:lstStyle/>
          <a:p>
            <a:pPr marL="0" marR="0" lvl="0" indent="0" algn="ctr" defTabSz="2952323" rtl="0" eaLnBrk="1" fontAlgn="auto" latinLnBrk="0" hangingPunct="1">
              <a:lnSpc>
                <a:spcPct val="100000"/>
              </a:lnSpc>
              <a:spcBef>
                <a:spcPct val="0"/>
              </a:spcBef>
              <a:spcAft>
                <a:spcPts val="0"/>
              </a:spcAft>
              <a:buClrTx/>
              <a:buSzTx/>
              <a:buFontTx/>
              <a:buNone/>
              <a:tabLst/>
              <a:defRPr/>
            </a:pPr>
            <a:r>
              <a:rPr kumimoji="0" lang="fr-FR" sz="3200" b="0" i="1" u="none" strike="noStrike" kern="1200" cap="none" spc="0" normalizeH="0" baseline="0" noProof="0" dirty="0" smtClean="0">
                <a:ln>
                  <a:noFill/>
                </a:ln>
                <a:solidFill>
                  <a:schemeClr val="bg1"/>
                </a:solidFill>
                <a:effectLst/>
                <a:uLnTx/>
                <a:uFillTx/>
                <a:latin typeface="Gadugi" pitchFamily="34" charset="0"/>
                <a:ea typeface="+mj-ea"/>
                <a:cs typeface="+mj-cs"/>
              </a:rPr>
              <a:t>National</a:t>
            </a:r>
            <a:r>
              <a:rPr kumimoji="0" lang="fr-FR" sz="3200" b="0" i="1" u="none" strike="noStrike" kern="1200" cap="none" spc="0" normalizeH="0" noProof="0" dirty="0" smtClean="0">
                <a:ln>
                  <a:noFill/>
                </a:ln>
                <a:solidFill>
                  <a:schemeClr val="bg1"/>
                </a:solidFill>
                <a:effectLst/>
                <a:uLnTx/>
                <a:uFillTx/>
                <a:latin typeface="Gadugi" pitchFamily="34" charset="0"/>
                <a:ea typeface="+mj-ea"/>
                <a:cs typeface="+mj-cs"/>
              </a:rPr>
              <a:t> Research Nuclear University «Moscow Engineering Physics Institute»</a:t>
            </a:r>
            <a:r>
              <a:rPr kumimoji="0" lang="fr-FR" sz="4400" b="0" i="0" u="none" strike="noStrike" kern="1200" cap="none" spc="0" normalizeH="0" baseline="0" noProof="0" dirty="0" smtClean="0">
                <a:ln>
                  <a:noFill/>
                </a:ln>
                <a:solidFill>
                  <a:schemeClr val="bg1"/>
                </a:solidFill>
                <a:effectLst/>
                <a:uLnTx/>
                <a:uFillTx/>
                <a:latin typeface="+mj-lt"/>
                <a:ea typeface="+mj-ea"/>
                <a:cs typeface="+mj-cs"/>
              </a:rPr>
              <a:t/>
            </a:r>
            <a:br>
              <a:rPr kumimoji="0" lang="fr-FR" sz="4400" b="0" i="0" u="none" strike="noStrike" kern="1200" cap="none" spc="0" normalizeH="0" baseline="0" noProof="0" dirty="0" smtClean="0">
                <a:ln>
                  <a:noFill/>
                </a:ln>
                <a:solidFill>
                  <a:schemeClr val="bg1"/>
                </a:solidFill>
                <a:effectLst/>
                <a:uLnTx/>
                <a:uFillTx/>
                <a:latin typeface="+mj-lt"/>
                <a:ea typeface="+mj-ea"/>
                <a:cs typeface="+mj-cs"/>
              </a:rPr>
            </a:b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Подзаголовок 2"/>
          <p:cNvSpPr txBox="1">
            <a:spLocks/>
          </p:cNvSpPr>
          <p:nvPr/>
        </p:nvSpPr>
        <p:spPr>
          <a:xfrm>
            <a:off x="10621962" y="23212481"/>
            <a:ext cx="10764838" cy="2643206"/>
          </a:xfrm>
          <a:prstGeom prst="rect">
            <a:avLst/>
          </a:prstGeom>
        </p:spPr>
        <p:txBody>
          <a:bodyPr lIns="295232" tIns="147616" rIns="295232" bIns="147616"/>
          <a:lstStyle/>
          <a:p>
            <a:pPr marL="0" marR="0" lvl="0" indent="0" algn="ctr" defTabSz="2952323" rtl="0" eaLnBrk="1" fontAlgn="auto" latinLnBrk="0" hangingPunct="1">
              <a:lnSpc>
                <a:spcPct val="100000"/>
              </a:lnSpc>
              <a:spcAft>
                <a:spcPts val="60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Conclusions</a:t>
            </a:r>
          </a:p>
          <a:p>
            <a:pPr lvl="0" algn="just">
              <a:spcBef>
                <a:spcPct val="20000"/>
              </a:spcBef>
              <a:spcAft>
                <a:spcPts val="1200"/>
              </a:spcAft>
              <a:defRPr/>
            </a:pPr>
            <a:r>
              <a:rPr lang="en-US" sz="2400" dirty="0" smtClean="0"/>
              <a:t>The substrate noise analysis design flow and methods of sensitive elements isolation have been presented. The paper describes simulation results of the substrate noise in 180 nm CMOS  process. The noise distribution over the surface on depth as well as the dependence of the noise amplitude on the distance to the source are shown. </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Подзаголовок 2"/>
          <p:cNvSpPr txBox="1">
            <a:spLocks/>
          </p:cNvSpPr>
          <p:nvPr/>
        </p:nvSpPr>
        <p:spPr>
          <a:xfrm>
            <a:off x="10550524" y="25641373"/>
            <a:ext cx="10836276" cy="2714644"/>
          </a:xfrm>
          <a:prstGeom prst="rect">
            <a:avLst/>
          </a:prstGeom>
        </p:spPr>
        <p:txBody>
          <a:bodyPr lIns="295232" tIns="147616" rIns="295232" bIns="147616"/>
          <a:lstStyle/>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Acknowledgements</a:t>
            </a:r>
          </a:p>
          <a:p>
            <a:pPr algn="just"/>
            <a:r>
              <a:rPr lang="en-US" sz="2400" dirty="0" smtClean="0"/>
              <a:t>This work was supported by the Ministry of Education and Science of the Russian Federation (grant No.14.A12.31.0002) in accordance with the RF government order no. 220 and </a:t>
            </a:r>
            <a:r>
              <a:rPr lang="ru-RU" sz="2400" dirty="0" err="1" smtClean="0"/>
              <a:t>the</a:t>
            </a:r>
            <a:r>
              <a:rPr lang="ru-RU" sz="2400" dirty="0" smtClean="0"/>
              <a:t> </a:t>
            </a:r>
            <a:r>
              <a:rPr lang="ru-RU" sz="2400" dirty="0" err="1" smtClean="0"/>
              <a:t>Competitiveness</a:t>
            </a:r>
            <a:r>
              <a:rPr lang="en-US" sz="2400" dirty="0" smtClean="0"/>
              <a:t> </a:t>
            </a:r>
            <a:r>
              <a:rPr lang="ru-RU" sz="2400" dirty="0" err="1" smtClean="0"/>
              <a:t>Programme</a:t>
            </a:r>
            <a:r>
              <a:rPr lang="ru-RU" sz="2400" dirty="0" smtClean="0"/>
              <a:t> </a:t>
            </a:r>
            <a:r>
              <a:rPr lang="ru-RU" sz="2400" dirty="0" err="1" smtClean="0"/>
              <a:t>of</a:t>
            </a:r>
            <a:r>
              <a:rPr lang="ru-RU" sz="2400" dirty="0" smtClean="0"/>
              <a:t> </a:t>
            </a:r>
            <a:r>
              <a:rPr lang="ru-RU" sz="2400" dirty="0" err="1" smtClean="0"/>
              <a:t>National</a:t>
            </a:r>
            <a:r>
              <a:rPr lang="ru-RU" sz="2400" dirty="0" smtClean="0"/>
              <a:t> </a:t>
            </a:r>
            <a:r>
              <a:rPr lang="ru-RU" sz="2400" dirty="0" err="1" smtClean="0"/>
              <a:t>Research</a:t>
            </a:r>
            <a:r>
              <a:rPr lang="ru-RU" sz="2400" dirty="0" smtClean="0"/>
              <a:t> </a:t>
            </a:r>
            <a:r>
              <a:rPr lang="ru-RU" sz="2400" dirty="0" err="1" smtClean="0"/>
              <a:t>Nuclear</a:t>
            </a:r>
            <a:r>
              <a:rPr lang="ru-RU" sz="2400" dirty="0" smtClean="0"/>
              <a:t> </a:t>
            </a:r>
            <a:r>
              <a:rPr lang="ru-RU" sz="2400" dirty="0" err="1" smtClean="0"/>
              <a:t>University</a:t>
            </a:r>
            <a:r>
              <a:rPr lang="ru-RU" sz="2400" dirty="0" smtClean="0"/>
              <a:t> “</a:t>
            </a:r>
            <a:r>
              <a:rPr lang="ru-RU" sz="2400" dirty="0" err="1" smtClean="0"/>
              <a:t>MEPhI</a:t>
            </a:r>
            <a:r>
              <a:rPr lang="ru-RU" sz="2400" dirty="0" smtClean="0"/>
              <a:t>”</a:t>
            </a:r>
            <a:r>
              <a:rPr lang="en-US" sz="2400" dirty="0" smtClean="0"/>
              <a:t>.</a:t>
            </a:r>
            <a:endParaRPr lang="ru-RU" sz="2400" dirty="0" smtClean="0"/>
          </a:p>
          <a:p>
            <a:r>
              <a:rPr lang="en-US" sz="2800" dirty="0" smtClean="0"/>
              <a:t>  </a:t>
            </a:r>
            <a:endParaRPr lang="ru-RU" sz="2800" dirty="0"/>
          </a:p>
        </p:txBody>
      </p:sp>
      <p:sp>
        <p:nvSpPr>
          <p:cNvPr id="8" name="Подзаголовок 2"/>
          <p:cNvSpPr txBox="1">
            <a:spLocks/>
          </p:cNvSpPr>
          <p:nvPr/>
        </p:nvSpPr>
        <p:spPr>
          <a:xfrm>
            <a:off x="477766" y="8496253"/>
            <a:ext cx="9858444" cy="3929090"/>
          </a:xfrm>
          <a:prstGeom prst="rect">
            <a:avLst/>
          </a:prstGeom>
        </p:spPr>
        <p:txBody>
          <a:bodyPr lIns="295232" tIns="147616" rIns="295232" bIns="147616"/>
          <a:lstStyle/>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r>
              <a:rPr lang="en-US" sz="3600" b="1" dirty="0" smtClean="0"/>
              <a:t>Noise distribution over the substrate</a:t>
            </a:r>
          </a:p>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endParaRPr lang="en-US" sz="2800" b="1" dirty="0" smtClean="0"/>
          </a:p>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Подзаголовок 2"/>
          <p:cNvSpPr txBox="1">
            <a:spLocks/>
          </p:cNvSpPr>
          <p:nvPr/>
        </p:nvSpPr>
        <p:spPr>
          <a:xfrm>
            <a:off x="477766" y="21069341"/>
            <a:ext cx="9572692" cy="785818"/>
          </a:xfrm>
          <a:prstGeom prst="rect">
            <a:avLst/>
          </a:prstGeom>
        </p:spPr>
        <p:txBody>
          <a:bodyPr lIns="295232" tIns="147616" rIns="295232" bIns="147616"/>
          <a:lstStyle/>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r>
              <a:rPr lang="en-US" sz="3600" b="1" dirty="0" smtClean="0"/>
              <a:t>Design flow</a:t>
            </a:r>
            <a:endParaRPr lang="en-US" sz="3200" dirty="0"/>
          </a:p>
        </p:txBody>
      </p:sp>
      <p:sp>
        <p:nvSpPr>
          <p:cNvPr id="10" name="Подзаголовок 2"/>
          <p:cNvSpPr txBox="1">
            <a:spLocks/>
          </p:cNvSpPr>
          <p:nvPr/>
        </p:nvSpPr>
        <p:spPr>
          <a:xfrm>
            <a:off x="11193466" y="3781345"/>
            <a:ext cx="9572692" cy="5072098"/>
          </a:xfrm>
          <a:prstGeom prst="rect">
            <a:avLst/>
          </a:prstGeom>
        </p:spPr>
        <p:txBody>
          <a:bodyPr lIns="295232" tIns="147616" rIns="295232" bIns="147616"/>
          <a:lstStyle/>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r>
              <a:rPr lang="en-US" sz="3600" b="1" dirty="0" smtClean="0"/>
              <a:t>Simulation results</a:t>
            </a:r>
          </a:p>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endParaRPr lang="en-US" sz="2800" b="1" dirty="0" smtClean="0"/>
          </a:p>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Прямоугольник 10"/>
          <p:cNvSpPr/>
          <p:nvPr/>
        </p:nvSpPr>
        <p:spPr>
          <a:xfrm>
            <a:off x="263452" y="22855291"/>
            <a:ext cx="3714776" cy="6883183"/>
          </a:xfrm>
          <a:prstGeom prst="rect">
            <a:avLst/>
          </a:prstGeom>
        </p:spPr>
        <p:txBody>
          <a:bodyPr wrap="square">
            <a:spAutoFit/>
          </a:bodyPr>
          <a:lstStyle/>
          <a:p>
            <a:pPr lvl="0" algn="just">
              <a:spcBef>
                <a:spcPct val="20000"/>
              </a:spcBef>
              <a:spcAft>
                <a:spcPts val="1200"/>
              </a:spcAft>
              <a:defRPr/>
            </a:pPr>
            <a:r>
              <a:rPr lang="en-US" sz="2400" dirty="0" smtClean="0"/>
              <a:t>Having the substrate parameters, one can synthesize the substrate macro model. The substrate macro model includes the information about the distributed resistance and capacitance. By this model it is possible to extract the stray elements into the schematics and simulate the effects of the substrate noise.  This makes possible to analyze the noise distribution and its influence  on the sensitive elements of the analog readout.</a:t>
            </a:r>
            <a:endParaRPr lang="en-US" sz="2800" dirty="0"/>
          </a:p>
        </p:txBody>
      </p:sp>
      <p:sp>
        <p:nvSpPr>
          <p:cNvPr id="12" name="Прямоугольник 11"/>
          <p:cNvSpPr/>
          <p:nvPr/>
        </p:nvSpPr>
        <p:spPr>
          <a:xfrm>
            <a:off x="10979152" y="4495725"/>
            <a:ext cx="10072758" cy="1569660"/>
          </a:xfrm>
          <a:prstGeom prst="rect">
            <a:avLst/>
          </a:prstGeom>
        </p:spPr>
        <p:txBody>
          <a:bodyPr wrap="square">
            <a:spAutoFit/>
          </a:bodyPr>
          <a:lstStyle/>
          <a:p>
            <a:pPr lvl="0" algn="just">
              <a:spcBef>
                <a:spcPct val="20000"/>
              </a:spcBef>
              <a:spcAft>
                <a:spcPts val="1200"/>
              </a:spcAft>
              <a:defRPr/>
            </a:pPr>
            <a:r>
              <a:rPr lang="en-US" sz="2400" dirty="0" smtClean="0"/>
              <a:t>Simulation results for 0.18 um CMOS process is provided by Cadence QRC and SND design flow. The substrate noise distribution was simulated for CMOS inverter layout. A noise source point is the output of inverter. Voltage amplitude swing – 1.8 V at 1 GHz. </a:t>
            </a:r>
          </a:p>
        </p:txBody>
      </p:sp>
      <p:sp>
        <p:nvSpPr>
          <p:cNvPr id="16" name="Прямоугольник 15"/>
          <p:cNvSpPr/>
          <p:nvPr/>
        </p:nvSpPr>
        <p:spPr>
          <a:xfrm>
            <a:off x="406328" y="9424947"/>
            <a:ext cx="3857652" cy="6740307"/>
          </a:xfrm>
          <a:prstGeom prst="rect">
            <a:avLst/>
          </a:prstGeom>
        </p:spPr>
        <p:txBody>
          <a:bodyPr wrap="square">
            <a:spAutoFit/>
          </a:bodyPr>
          <a:lstStyle/>
          <a:p>
            <a:pPr lvl="0" algn="just">
              <a:spcBef>
                <a:spcPct val="20000"/>
              </a:spcBef>
              <a:spcAft>
                <a:spcPts val="1200"/>
              </a:spcAft>
              <a:defRPr/>
            </a:pPr>
            <a:r>
              <a:rPr lang="en-US" sz="2400" dirty="0" smtClean="0"/>
              <a:t>Up-to-date front-end ASICs are complicated mixed-signal </a:t>
            </a:r>
            <a:r>
              <a:rPr lang="en-US" sz="2400" dirty="0" err="1" smtClean="0"/>
              <a:t>SoC.</a:t>
            </a:r>
            <a:r>
              <a:rPr lang="en-US" sz="2400" dirty="0" smtClean="0"/>
              <a:t> Besides the precision analog part the chips include ADC with sampling rate of tens of </a:t>
            </a:r>
            <a:r>
              <a:rPr lang="en-US" sz="2400" dirty="0" err="1" smtClean="0"/>
              <a:t>MSps</a:t>
            </a:r>
            <a:r>
              <a:rPr lang="en-US" sz="2400" dirty="0" smtClean="0"/>
              <a:t> and fast digital blocks operating at rates of hundreds of </a:t>
            </a:r>
            <a:r>
              <a:rPr lang="en-US" sz="2400" dirty="0" err="1" smtClean="0"/>
              <a:t>MHz.</a:t>
            </a:r>
            <a:r>
              <a:rPr lang="en-US" sz="2400" dirty="0" smtClean="0"/>
              <a:t> Although the ground nodes are separated in the metal layers, they in fact are connected via the chip substrate. The substrate has a non-zero resistance. Hence the noise distributes over the whole die and can affect precision and sensitive nodes (e.g. CSA input).</a:t>
            </a:r>
          </a:p>
        </p:txBody>
      </p:sp>
      <p:sp>
        <p:nvSpPr>
          <p:cNvPr id="20" name="Подзаголовок 2"/>
          <p:cNvSpPr txBox="1">
            <a:spLocks/>
          </p:cNvSpPr>
          <p:nvPr/>
        </p:nvSpPr>
        <p:spPr>
          <a:xfrm>
            <a:off x="10764838" y="27922521"/>
            <a:ext cx="10621962" cy="2357454"/>
          </a:xfrm>
          <a:prstGeom prst="rect">
            <a:avLst/>
          </a:prstGeom>
        </p:spPr>
        <p:txBody>
          <a:bodyPr lIns="295232" tIns="147616" rIns="295232" bIns="147616"/>
          <a:lstStyle/>
          <a:p>
            <a:pPr marL="0" marR="0" lvl="0" indent="0" algn="ctr" defTabSz="2952323" rtl="0" eaLnBrk="1" fontAlgn="auto" latinLnBrk="0" hangingPunct="1">
              <a:lnSpc>
                <a:spcPct val="100000"/>
              </a:lnSpc>
              <a:spcBef>
                <a:spcPct val="20000"/>
              </a:spcBef>
              <a:spcAft>
                <a:spcPts val="120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Contacts</a:t>
            </a:r>
          </a:p>
          <a:p>
            <a:r>
              <a:rPr lang="en-US" sz="2400" dirty="0" smtClean="0"/>
              <a:t>E. Malankin, National Research Nuclear University </a:t>
            </a:r>
            <a:r>
              <a:rPr lang="en-US" sz="2400" dirty="0" err="1" smtClean="0"/>
              <a:t>MEPhI</a:t>
            </a:r>
            <a:r>
              <a:rPr lang="en-US" sz="2400" dirty="0" smtClean="0"/>
              <a:t>, </a:t>
            </a:r>
            <a:r>
              <a:rPr lang="en-US" sz="2400" dirty="0" err="1" smtClean="0"/>
              <a:t>Kashirskoe</a:t>
            </a:r>
            <a:r>
              <a:rPr lang="en-US" sz="2400" dirty="0" smtClean="0"/>
              <a:t> </a:t>
            </a:r>
            <a:r>
              <a:rPr lang="en-US" sz="2400" dirty="0" err="1" smtClean="0"/>
              <a:t>shosse</a:t>
            </a:r>
            <a:r>
              <a:rPr lang="en-US" sz="2400" dirty="0" smtClean="0"/>
              <a:t> 31, Moscow, 115409, Russia, E-mail: ezmalankin@mephi.ru,  </a:t>
            </a:r>
            <a:r>
              <a:rPr lang="de-DE" sz="2400" dirty="0" smtClean="0"/>
              <a:t>tel. +7 499 3242597</a:t>
            </a:r>
            <a:endParaRPr lang="en-US" sz="2400" dirty="0" smtClean="0"/>
          </a:p>
          <a:p>
            <a:pPr marL="0" marR="0" lvl="0" indent="0" algn="just" defTabSz="2952323"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2" name="Picture 8"/>
          <p:cNvPicPr>
            <a:picLocks noChangeAspect="1" noChangeArrowheads="1"/>
          </p:cNvPicPr>
          <p:nvPr/>
        </p:nvPicPr>
        <p:blipFill>
          <a:blip r:embed="rId3"/>
          <a:srcRect/>
          <a:stretch>
            <a:fillRect/>
          </a:stretch>
        </p:blipFill>
        <p:spPr bwMode="auto">
          <a:xfrm>
            <a:off x="4406856" y="9424947"/>
            <a:ext cx="5429288" cy="6540519"/>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3978228" y="22783853"/>
            <a:ext cx="6467475" cy="6786610"/>
          </a:xfrm>
          <a:prstGeom prst="rect">
            <a:avLst/>
          </a:prstGeom>
          <a:noFill/>
          <a:ln w="9525">
            <a:noFill/>
            <a:miter lim="800000"/>
            <a:headEnd/>
            <a:tailEnd/>
          </a:ln>
          <a:effectLst/>
        </p:spPr>
      </p:pic>
      <p:sp>
        <p:nvSpPr>
          <p:cNvPr id="23" name="Прямоугольник 22"/>
          <p:cNvSpPr/>
          <p:nvPr/>
        </p:nvSpPr>
        <p:spPr>
          <a:xfrm>
            <a:off x="263452" y="21783721"/>
            <a:ext cx="10144196" cy="1200329"/>
          </a:xfrm>
          <a:prstGeom prst="rect">
            <a:avLst/>
          </a:prstGeom>
        </p:spPr>
        <p:txBody>
          <a:bodyPr wrap="square">
            <a:spAutoFit/>
          </a:bodyPr>
          <a:lstStyle/>
          <a:p>
            <a:pPr lvl="0" algn="just">
              <a:spcBef>
                <a:spcPct val="20000"/>
              </a:spcBef>
              <a:spcAft>
                <a:spcPts val="1200"/>
              </a:spcAft>
              <a:defRPr/>
            </a:pPr>
            <a:r>
              <a:rPr lang="en-US" sz="2400" dirty="0" smtClean="0"/>
              <a:t>State-of-art EDAs allow analyzing </a:t>
            </a:r>
            <a:r>
              <a:rPr lang="en-US" sz="2400" dirty="0"/>
              <a:t>the noise distribution </a:t>
            </a:r>
            <a:r>
              <a:rPr lang="en-US" sz="2400" dirty="0" smtClean="0"/>
              <a:t>over the </a:t>
            </a:r>
            <a:r>
              <a:rPr lang="en-US" sz="2400" dirty="0"/>
              <a:t>die </a:t>
            </a:r>
            <a:r>
              <a:rPr lang="en-US" sz="2400" dirty="0" smtClean="0"/>
              <a:t>for different CMOS processes.  The noise depends on the substrate structure (e.g. type, depth, doping profiles etc. ). </a:t>
            </a:r>
            <a:endParaRPr lang="en-US" sz="2800" dirty="0"/>
          </a:p>
        </p:txBody>
      </p:sp>
      <p:sp>
        <p:nvSpPr>
          <p:cNvPr id="25" name="Прямоугольник 24"/>
          <p:cNvSpPr/>
          <p:nvPr/>
        </p:nvSpPr>
        <p:spPr>
          <a:xfrm>
            <a:off x="6978624" y="16140119"/>
            <a:ext cx="3571900" cy="5467411"/>
          </a:xfrm>
          <a:prstGeom prst="rect">
            <a:avLst/>
          </a:prstGeom>
        </p:spPr>
        <p:txBody>
          <a:bodyPr wrap="square">
            <a:spAutoFit/>
          </a:bodyPr>
          <a:lstStyle/>
          <a:p>
            <a:pPr lvl="0">
              <a:spcAft>
                <a:spcPts val="1200"/>
              </a:spcAft>
              <a:defRPr/>
            </a:pPr>
            <a:r>
              <a:rPr lang="en-US" sz="2800" dirty="0" smtClean="0"/>
              <a:t>Isolation Technique: </a:t>
            </a:r>
            <a:endParaRPr lang="ru-RU" sz="2800" dirty="0" smtClean="0"/>
          </a:p>
          <a:p>
            <a:pPr lvl="0">
              <a:spcAft>
                <a:spcPts val="1200"/>
              </a:spcAft>
              <a:buFont typeface="Arial" pitchFamily="34" charset="0"/>
              <a:buChar char="•"/>
              <a:defRPr/>
            </a:pPr>
            <a:r>
              <a:rPr lang="en-US" sz="2800" smtClean="0"/>
              <a:t> Differential </a:t>
            </a:r>
            <a:r>
              <a:rPr lang="en-US" sz="2800" dirty="0" smtClean="0"/>
              <a:t>structure</a:t>
            </a:r>
          </a:p>
          <a:p>
            <a:pPr lvl="0">
              <a:spcAft>
                <a:spcPts val="1200"/>
              </a:spcAft>
              <a:buFont typeface="Arial" pitchFamily="34" charset="0"/>
              <a:buChar char="•"/>
              <a:defRPr/>
            </a:pPr>
            <a:r>
              <a:rPr lang="en-US" sz="2800" dirty="0" smtClean="0"/>
              <a:t> N-well</a:t>
            </a:r>
          </a:p>
          <a:p>
            <a:pPr lvl="0">
              <a:spcAft>
                <a:spcPts val="1200"/>
              </a:spcAft>
              <a:buFont typeface="Arial" pitchFamily="34" charset="0"/>
              <a:buChar char="•"/>
              <a:defRPr/>
            </a:pPr>
            <a:r>
              <a:rPr lang="en-US" sz="2800" dirty="0" smtClean="0"/>
              <a:t> PP-Guard rings</a:t>
            </a:r>
          </a:p>
          <a:p>
            <a:pPr lvl="0">
              <a:spcAft>
                <a:spcPts val="1200"/>
              </a:spcAft>
              <a:buFont typeface="Arial" pitchFamily="34" charset="0"/>
              <a:buChar char="•"/>
              <a:defRPr/>
            </a:pPr>
            <a:r>
              <a:rPr lang="en-US" sz="2800" dirty="0" smtClean="0"/>
              <a:t> Triple-well processes</a:t>
            </a:r>
          </a:p>
          <a:p>
            <a:pPr lvl="0">
              <a:spcAft>
                <a:spcPts val="1200"/>
              </a:spcAft>
              <a:buFont typeface="Arial" pitchFamily="34" charset="0"/>
              <a:buChar char="•"/>
              <a:defRPr/>
            </a:pPr>
            <a:r>
              <a:rPr lang="en-US" sz="2800" dirty="0" smtClean="0"/>
              <a:t> Distance between noise source and “victim”</a:t>
            </a:r>
          </a:p>
          <a:p>
            <a:pPr lvl="0">
              <a:spcAft>
                <a:spcPts val="1200"/>
              </a:spcAft>
              <a:buFont typeface="Arial" pitchFamily="34" charset="0"/>
              <a:buChar char="•"/>
              <a:defRPr/>
            </a:pPr>
            <a:r>
              <a:rPr lang="en-US" sz="2800" dirty="0" smtClean="0"/>
              <a:t>  Metal layers Shielding</a:t>
            </a:r>
          </a:p>
        </p:txBody>
      </p:sp>
      <p:sp>
        <p:nvSpPr>
          <p:cNvPr id="26" name="Прямоугольник 25"/>
          <p:cNvSpPr/>
          <p:nvPr/>
        </p:nvSpPr>
        <p:spPr>
          <a:xfrm>
            <a:off x="10764838" y="11996715"/>
            <a:ext cx="10358510" cy="1200329"/>
          </a:xfrm>
          <a:prstGeom prst="rect">
            <a:avLst/>
          </a:prstGeom>
        </p:spPr>
        <p:txBody>
          <a:bodyPr wrap="square">
            <a:spAutoFit/>
          </a:bodyPr>
          <a:lstStyle/>
          <a:p>
            <a:pPr lvl="0" algn="just">
              <a:spcBef>
                <a:spcPct val="20000"/>
              </a:spcBef>
              <a:spcAft>
                <a:spcPts val="1200"/>
              </a:spcAft>
              <a:defRPr/>
            </a:pPr>
            <a:r>
              <a:rPr lang="en-US" sz="2400" dirty="0" smtClean="0"/>
              <a:t>The influence of the noisy inverter output on the noise acceptor (metal fragment on the right side of the diagram below) has been studied for the case of non-isolated element and metal piece with a P+ guard ring. </a:t>
            </a:r>
            <a:endParaRPr lang="en-US" sz="2400" dirty="0"/>
          </a:p>
        </p:txBody>
      </p:sp>
      <p:pic>
        <p:nvPicPr>
          <p:cNvPr id="1031" name="Picture 7" descr="E:\iccpa 2016\inv.png"/>
          <p:cNvPicPr>
            <a:picLocks noChangeAspect="1" noChangeArrowheads="1"/>
          </p:cNvPicPr>
          <p:nvPr/>
        </p:nvPicPr>
        <p:blipFill>
          <a:blip r:embed="rId5"/>
          <a:srcRect/>
          <a:stretch>
            <a:fillRect/>
          </a:stretch>
        </p:blipFill>
        <p:spPr bwMode="auto">
          <a:xfrm>
            <a:off x="10907714" y="6210237"/>
            <a:ext cx="2736951" cy="4714908"/>
          </a:xfrm>
          <a:prstGeom prst="rect">
            <a:avLst/>
          </a:prstGeom>
          <a:noFill/>
        </p:spPr>
      </p:pic>
      <p:pic>
        <p:nvPicPr>
          <p:cNvPr id="13" name="Picture 8" descr="E:\iccpa 2016\sna_distr.png"/>
          <p:cNvPicPr>
            <a:picLocks noChangeAspect="1" noChangeArrowheads="1"/>
          </p:cNvPicPr>
          <p:nvPr/>
        </p:nvPicPr>
        <p:blipFill>
          <a:blip r:embed="rId6"/>
          <a:srcRect l="8451" t="8347" r="14084" b="4013"/>
          <a:stretch>
            <a:fillRect/>
          </a:stretch>
        </p:blipFill>
        <p:spPr bwMode="auto">
          <a:xfrm>
            <a:off x="13765234" y="6210237"/>
            <a:ext cx="4116190" cy="4714908"/>
          </a:xfrm>
          <a:prstGeom prst="rect">
            <a:avLst/>
          </a:prstGeom>
          <a:noFill/>
        </p:spPr>
      </p:pic>
      <p:pic>
        <p:nvPicPr>
          <p:cNvPr id="15" name="Picture 10" descr="E:\iccpa 2016\map_db.png"/>
          <p:cNvPicPr>
            <a:picLocks noChangeAspect="1" noChangeArrowheads="1"/>
          </p:cNvPicPr>
          <p:nvPr/>
        </p:nvPicPr>
        <p:blipFill>
          <a:blip r:embed="rId7"/>
          <a:srcRect/>
          <a:stretch>
            <a:fillRect/>
          </a:stretch>
        </p:blipFill>
        <p:spPr bwMode="auto">
          <a:xfrm>
            <a:off x="17980076" y="6210237"/>
            <a:ext cx="3214710" cy="4714908"/>
          </a:xfrm>
          <a:prstGeom prst="rect">
            <a:avLst/>
          </a:prstGeom>
          <a:noFill/>
        </p:spPr>
      </p:pic>
      <p:sp>
        <p:nvSpPr>
          <p:cNvPr id="31" name="Прямоугольник 30"/>
          <p:cNvSpPr/>
          <p:nvPr/>
        </p:nvSpPr>
        <p:spPr>
          <a:xfrm>
            <a:off x="10836276" y="10925145"/>
            <a:ext cx="2786082" cy="523220"/>
          </a:xfrm>
          <a:prstGeom prst="rect">
            <a:avLst/>
          </a:prstGeom>
        </p:spPr>
        <p:txBody>
          <a:bodyPr wrap="square">
            <a:spAutoFit/>
          </a:bodyPr>
          <a:lstStyle/>
          <a:p>
            <a:pPr lvl="0" algn="ctr">
              <a:spcBef>
                <a:spcPct val="20000"/>
              </a:spcBef>
              <a:spcAft>
                <a:spcPts val="1200"/>
              </a:spcAft>
              <a:defRPr/>
            </a:pPr>
            <a:r>
              <a:rPr lang="en-US" sz="2800" b="1" dirty="0" smtClean="0"/>
              <a:t>test layout</a:t>
            </a:r>
            <a:endParaRPr lang="en-US" sz="2800" b="1" dirty="0"/>
          </a:p>
        </p:txBody>
      </p:sp>
      <p:sp>
        <p:nvSpPr>
          <p:cNvPr id="32" name="Прямоугольник 31"/>
          <p:cNvSpPr/>
          <p:nvPr/>
        </p:nvSpPr>
        <p:spPr>
          <a:xfrm>
            <a:off x="13765234" y="10925145"/>
            <a:ext cx="4071966" cy="954107"/>
          </a:xfrm>
          <a:prstGeom prst="rect">
            <a:avLst/>
          </a:prstGeom>
        </p:spPr>
        <p:txBody>
          <a:bodyPr wrap="square">
            <a:spAutoFit/>
          </a:bodyPr>
          <a:lstStyle/>
          <a:p>
            <a:pPr lvl="0" algn="ctr">
              <a:spcBef>
                <a:spcPct val="20000"/>
              </a:spcBef>
              <a:spcAft>
                <a:spcPts val="1200"/>
              </a:spcAft>
              <a:defRPr/>
            </a:pPr>
            <a:r>
              <a:rPr lang="en-US" sz="2800" b="1" dirty="0" smtClean="0"/>
              <a:t>Substrate noise distribution</a:t>
            </a:r>
            <a:endParaRPr lang="en-US" sz="2800" b="1" dirty="0"/>
          </a:p>
        </p:txBody>
      </p:sp>
      <p:sp>
        <p:nvSpPr>
          <p:cNvPr id="33" name="Прямоугольник 32"/>
          <p:cNvSpPr/>
          <p:nvPr/>
        </p:nvSpPr>
        <p:spPr>
          <a:xfrm>
            <a:off x="17980076" y="10925145"/>
            <a:ext cx="3406724" cy="954107"/>
          </a:xfrm>
          <a:prstGeom prst="rect">
            <a:avLst/>
          </a:prstGeom>
        </p:spPr>
        <p:txBody>
          <a:bodyPr wrap="square">
            <a:spAutoFit/>
          </a:bodyPr>
          <a:lstStyle/>
          <a:p>
            <a:pPr lvl="0" algn="ctr">
              <a:spcBef>
                <a:spcPct val="20000"/>
              </a:spcBef>
              <a:spcAft>
                <a:spcPts val="1200"/>
              </a:spcAft>
              <a:defRPr/>
            </a:pPr>
            <a:r>
              <a:rPr lang="en-US" sz="2800" b="1" dirty="0" smtClean="0"/>
              <a:t>Color map. S</a:t>
            </a:r>
            <a:r>
              <a:rPr lang="en-US" sz="2800" b="1" baseline="-25000" dirty="0" smtClean="0"/>
              <a:t>21</a:t>
            </a:r>
            <a:r>
              <a:rPr lang="en-US" sz="2800" b="1" dirty="0" smtClean="0"/>
              <a:t> value in dB</a:t>
            </a:r>
            <a:endParaRPr lang="en-US" sz="2800" b="1" baseline="-25000" dirty="0"/>
          </a:p>
        </p:txBody>
      </p:sp>
      <p:pic>
        <p:nvPicPr>
          <p:cNvPr id="1035" name="Picture 11" descr="E:\iccpa 2016\ppduard.png"/>
          <p:cNvPicPr>
            <a:picLocks noChangeAspect="1" noChangeArrowheads="1"/>
          </p:cNvPicPr>
          <p:nvPr/>
        </p:nvPicPr>
        <p:blipFill>
          <a:blip r:embed="rId8"/>
          <a:srcRect b="2451"/>
          <a:stretch>
            <a:fillRect/>
          </a:stretch>
        </p:blipFill>
        <p:spPr bwMode="auto">
          <a:xfrm>
            <a:off x="16194126" y="13354037"/>
            <a:ext cx="4786346" cy="3879428"/>
          </a:xfrm>
          <a:prstGeom prst="rect">
            <a:avLst/>
          </a:prstGeom>
          <a:noFill/>
        </p:spPr>
      </p:pic>
      <p:pic>
        <p:nvPicPr>
          <p:cNvPr id="1036" name="Picture 12"/>
          <p:cNvPicPr>
            <a:picLocks noChangeAspect="1" noChangeArrowheads="1"/>
          </p:cNvPicPr>
          <p:nvPr/>
        </p:nvPicPr>
        <p:blipFill>
          <a:blip r:embed="rId9"/>
          <a:srcRect l="13281" t="12500" r="58008" b="8750"/>
          <a:stretch>
            <a:fillRect/>
          </a:stretch>
        </p:blipFill>
        <p:spPr bwMode="auto">
          <a:xfrm>
            <a:off x="10836276" y="13282599"/>
            <a:ext cx="4929222" cy="3956790"/>
          </a:xfrm>
          <a:prstGeom prst="rect">
            <a:avLst/>
          </a:prstGeom>
          <a:noFill/>
          <a:ln w="9525">
            <a:noFill/>
            <a:miter lim="800000"/>
            <a:headEnd/>
            <a:tailEnd/>
          </a:ln>
          <a:effectLst/>
        </p:spPr>
      </p:pic>
      <p:pic>
        <p:nvPicPr>
          <p:cNvPr id="1039" name="Picture 15" descr="E:\iccpa 2016\depth.png"/>
          <p:cNvPicPr>
            <a:picLocks noChangeAspect="1" noChangeArrowheads="1"/>
          </p:cNvPicPr>
          <p:nvPr/>
        </p:nvPicPr>
        <p:blipFill>
          <a:blip r:embed="rId10"/>
          <a:srcRect l="1266" t="5020" r="6329" b="584"/>
          <a:stretch>
            <a:fillRect/>
          </a:stretch>
        </p:blipFill>
        <p:spPr bwMode="auto">
          <a:xfrm>
            <a:off x="14376904" y="18854763"/>
            <a:ext cx="6735648" cy="4429156"/>
          </a:xfrm>
          <a:prstGeom prst="rect">
            <a:avLst/>
          </a:prstGeom>
          <a:noFill/>
        </p:spPr>
      </p:pic>
      <p:sp>
        <p:nvSpPr>
          <p:cNvPr id="35" name="Прямоугольник 34"/>
          <p:cNvSpPr/>
          <p:nvPr/>
        </p:nvSpPr>
        <p:spPr>
          <a:xfrm>
            <a:off x="10764838" y="17283127"/>
            <a:ext cx="5072098" cy="523220"/>
          </a:xfrm>
          <a:prstGeom prst="rect">
            <a:avLst/>
          </a:prstGeom>
        </p:spPr>
        <p:txBody>
          <a:bodyPr wrap="square">
            <a:spAutoFit/>
          </a:bodyPr>
          <a:lstStyle/>
          <a:p>
            <a:pPr lvl="0" algn="ctr">
              <a:spcBef>
                <a:spcPct val="20000"/>
              </a:spcBef>
              <a:spcAft>
                <a:spcPts val="1200"/>
              </a:spcAft>
              <a:defRPr/>
            </a:pPr>
            <a:r>
              <a:rPr lang="en-US" sz="2800" b="1" dirty="0" smtClean="0"/>
              <a:t>Non-isolated metal. S21: – 25 dB</a:t>
            </a:r>
            <a:endParaRPr lang="en-US" sz="2800" b="1" dirty="0"/>
          </a:p>
        </p:txBody>
      </p:sp>
      <p:sp>
        <p:nvSpPr>
          <p:cNvPr id="36" name="Прямоугольник 35"/>
          <p:cNvSpPr/>
          <p:nvPr/>
        </p:nvSpPr>
        <p:spPr>
          <a:xfrm>
            <a:off x="15694060" y="17283127"/>
            <a:ext cx="5692740" cy="523220"/>
          </a:xfrm>
          <a:prstGeom prst="rect">
            <a:avLst/>
          </a:prstGeom>
        </p:spPr>
        <p:txBody>
          <a:bodyPr wrap="square">
            <a:spAutoFit/>
          </a:bodyPr>
          <a:lstStyle/>
          <a:p>
            <a:pPr lvl="0" algn="ctr">
              <a:spcBef>
                <a:spcPct val="20000"/>
              </a:spcBef>
              <a:spcAft>
                <a:spcPts val="1200"/>
              </a:spcAft>
              <a:defRPr/>
            </a:pPr>
            <a:r>
              <a:rPr lang="en-US" sz="2800" b="1" dirty="0" smtClean="0"/>
              <a:t>Metal in PP-Guard ring. S21: – 40 dB</a:t>
            </a:r>
            <a:endParaRPr lang="en-US" sz="2800" b="1" dirty="0"/>
          </a:p>
        </p:txBody>
      </p:sp>
      <p:sp>
        <p:nvSpPr>
          <p:cNvPr id="37" name="Прямоугольник 36"/>
          <p:cNvSpPr/>
          <p:nvPr/>
        </p:nvSpPr>
        <p:spPr>
          <a:xfrm>
            <a:off x="10764838" y="17783193"/>
            <a:ext cx="10358510" cy="830997"/>
          </a:xfrm>
          <a:prstGeom prst="rect">
            <a:avLst/>
          </a:prstGeom>
        </p:spPr>
        <p:txBody>
          <a:bodyPr wrap="square">
            <a:spAutoFit/>
          </a:bodyPr>
          <a:lstStyle/>
          <a:p>
            <a:pPr lvl="0" algn="just">
              <a:spcBef>
                <a:spcPct val="20000"/>
              </a:spcBef>
              <a:spcAft>
                <a:spcPts val="1200"/>
              </a:spcAft>
              <a:defRPr/>
            </a:pPr>
            <a:r>
              <a:rPr lang="en-US" sz="2400" dirty="0" smtClean="0"/>
              <a:t>Dependences of the noise distribution on the substrate depth and distance between the noise aggressor and victim have been obtained as well. </a:t>
            </a:r>
            <a:endParaRPr lang="en-US" sz="2400" dirty="0"/>
          </a:p>
        </p:txBody>
      </p:sp>
      <p:graphicFrame>
        <p:nvGraphicFramePr>
          <p:cNvPr id="38" name="Таблица 37"/>
          <p:cNvGraphicFramePr>
            <a:graphicFrameLocks noGrp="1"/>
          </p:cNvGraphicFramePr>
          <p:nvPr/>
        </p:nvGraphicFramePr>
        <p:xfrm>
          <a:off x="10979152" y="18711887"/>
          <a:ext cx="3000396" cy="4572029"/>
        </p:xfrm>
        <a:graphic>
          <a:graphicData uri="http://schemas.openxmlformats.org/drawingml/2006/table">
            <a:tbl>
              <a:tblPr firstRow="1" bandRow="1">
                <a:tableStyleId>{2D5ABB26-0587-4C30-8999-92F81FD0307C}</a:tableStyleId>
              </a:tblPr>
              <a:tblGrid>
                <a:gridCol w="1500198"/>
                <a:gridCol w="1500198"/>
              </a:tblGrid>
              <a:tr h="653147">
                <a:tc>
                  <a:txBody>
                    <a:bodyPr/>
                    <a:lstStyle/>
                    <a:p>
                      <a:pPr algn="ctr"/>
                      <a:r>
                        <a:rPr lang="en-US" sz="2400" b="1" dirty="0" smtClean="0"/>
                        <a:t>Distance</a:t>
                      </a:r>
                      <a:endParaRPr lang="ru-RU" sz="2400" b="1"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t>S21</a:t>
                      </a:r>
                      <a:endParaRPr lang="ru-RU" sz="2400" b="1"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3147">
                <a:tc>
                  <a:txBody>
                    <a:bodyPr/>
                    <a:lstStyle/>
                    <a:p>
                      <a:pPr algn="ctr"/>
                      <a:r>
                        <a:rPr lang="en-US" sz="2400" dirty="0" smtClean="0"/>
                        <a:t>1u</a:t>
                      </a:r>
                      <a:endParaRPr lang="ru-RU" sz="24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- 0.5 dB</a:t>
                      </a:r>
                      <a:endParaRPr lang="ru-RU" sz="2400"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3147">
                <a:tc>
                  <a:txBody>
                    <a:bodyPr/>
                    <a:lstStyle/>
                    <a:p>
                      <a:pPr algn="ctr"/>
                      <a:r>
                        <a:rPr lang="en-US" sz="2400" dirty="0" smtClean="0"/>
                        <a:t>10 um</a:t>
                      </a:r>
                      <a:endParaRPr lang="ru-RU" sz="24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- 21.3</a:t>
                      </a:r>
                      <a:r>
                        <a:rPr lang="en-US" sz="2400" baseline="0" dirty="0" smtClean="0"/>
                        <a:t> </a:t>
                      </a:r>
                      <a:r>
                        <a:rPr lang="en-US" sz="2400" dirty="0" smtClean="0"/>
                        <a:t>dB</a:t>
                      </a:r>
                      <a:endParaRPr lang="ru-RU" sz="24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3147">
                <a:tc>
                  <a:txBody>
                    <a:bodyPr/>
                    <a:lstStyle/>
                    <a:p>
                      <a:pPr algn="ctr"/>
                      <a:r>
                        <a:rPr lang="en-US" sz="2400" dirty="0" smtClean="0"/>
                        <a:t>20 um</a:t>
                      </a:r>
                      <a:endParaRPr lang="ru-RU" sz="24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- 22.4 dB</a:t>
                      </a:r>
                      <a:endParaRPr lang="ru-RU" sz="24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3147">
                <a:tc>
                  <a:txBody>
                    <a:bodyPr/>
                    <a:lstStyle/>
                    <a:p>
                      <a:pPr algn="ctr"/>
                      <a:r>
                        <a:rPr lang="en-US" sz="2400" dirty="0" smtClean="0"/>
                        <a:t>30 um</a:t>
                      </a:r>
                      <a:endParaRPr lang="ru-RU" sz="24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2952323" rtl="0" eaLnBrk="1" fontAlgn="auto" latinLnBrk="0" hangingPunct="1">
                        <a:lnSpc>
                          <a:spcPct val="100000"/>
                        </a:lnSpc>
                        <a:spcBef>
                          <a:spcPts val="0"/>
                        </a:spcBef>
                        <a:spcAft>
                          <a:spcPts val="0"/>
                        </a:spcAft>
                        <a:buClrTx/>
                        <a:buSzTx/>
                        <a:buFontTx/>
                        <a:buChar char="-"/>
                        <a:tabLst/>
                        <a:defRPr/>
                      </a:pPr>
                      <a:r>
                        <a:rPr lang="en-US" sz="2400" dirty="0" smtClean="0"/>
                        <a:t> 22.4 dB</a:t>
                      </a:r>
                      <a:endParaRPr lang="ru-RU" sz="2400" dirty="0" smtClean="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3147">
                <a:tc>
                  <a:txBody>
                    <a:bodyPr/>
                    <a:lstStyle/>
                    <a:p>
                      <a:pPr algn="ctr"/>
                      <a:r>
                        <a:rPr lang="en-US" sz="2400" dirty="0" smtClean="0"/>
                        <a:t>50 um</a:t>
                      </a:r>
                      <a:endParaRPr lang="ru-RU" sz="24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- 22.4 dB</a:t>
                      </a:r>
                      <a:endParaRPr lang="ru-RU" sz="24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53147">
                <a:tc>
                  <a:txBody>
                    <a:bodyPr/>
                    <a:lstStyle/>
                    <a:p>
                      <a:pPr algn="ctr"/>
                      <a:r>
                        <a:rPr lang="en-US" sz="2400" dirty="0" smtClean="0"/>
                        <a:t>100 um</a:t>
                      </a:r>
                      <a:endParaRPr lang="ru-RU" sz="24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- 22.5 dB</a:t>
                      </a:r>
                      <a:endParaRPr lang="ru-RU" sz="24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0" name="Заголовок 1"/>
          <p:cNvSpPr txBox="1">
            <a:spLocks/>
          </p:cNvSpPr>
          <p:nvPr/>
        </p:nvSpPr>
        <p:spPr>
          <a:xfrm>
            <a:off x="1835088" y="29784777"/>
            <a:ext cx="18194390" cy="1143008"/>
          </a:xfrm>
          <a:prstGeom prst="rect">
            <a:avLst/>
          </a:prstGeom>
        </p:spPr>
        <p:txBody>
          <a:bodyPr vert="horz" lIns="295232" tIns="147616" rIns="295232" bIns="147616" rtlCol="0" anchor="ctr">
            <a:noAutofit/>
          </a:bodyPr>
          <a:lstStyle/>
          <a:p>
            <a:pPr lvl="0" algn="ctr">
              <a:spcBef>
                <a:spcPct val="0"/>
              </a:spcBef>
              <a:defRPr/>
            </a:pPr>
            <a:r>
              <a:rPr lang="en-US" sz="2800" b="1" dirty="0" smtClean="0">
                <a:solidFill>
                  <a:schemeClr val="bg1"/>
                </a:solidFill>
              </a:rPr>
              <a:t>The 2nd International Conference on Particle Physics and Astrophysics, Moscow, 2016 </a:t>
            </a:r>
            <a:r>
              <a:rPr kumimoji="0" lang="fr-FR" sz="4400" b="0" i="0" u="none" strike="noStrike" kern="1200" cap="none" spc="0" normalizeH="0" baseline="0" noProof="0" dirty="0" smtClean="0">
                <a:ln>
                  <a:noFill/>
                </a:ln>
                <a:solidFill>
                  <a:schemeClr val="bg1"/>
                </a:solidFill>
                <a:effectLst/>
                <a:uLnTx/>
                <a:uFillTx/>
                <a:latin typeface="+mj-lt"/>
                <a:ea typeface="+mj-ea"/>
                <a:cs typeface="+mj-cs"/>
              </a:rPr>
              <a:t/>
            </a:r>
            <a:br>
              <a:rPr kumimoji="0" lang="fr-FR" sz="4400" b="0" i="0" u="none" strike="noStrike" kern="1200" cap="none" spc="0" normalizeH="0" baseline="0" noProof="0" dirty="0" smtClean="0">
                <a:ln>
                  <a:noFill/>
                </a:ln>
                <a:solidFill>
                  <a:schemeClr val="bg1"/>
                </a:solidFill>
                <a:effectLst/>
                <a:uLnTx/>
                <a:uFillTx/>
                <a:latin typeface="+mj-lt"/>
                <a:ea typeface="+mj-ea"/>
                <a:cs typeface="+mj-cs"/>
              </a:rPr>
            </a:b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11"/>
          <a:srcRect/>
          <a:stretch>
            <a:fillRect/>
          </a:stretch>
        </p:blipFill>
        <p:spPr bwMode="auto">
          <a:xfrm>
            <a:off x="192014" y="18497573"/>
            <a:ext cx="6637407" cy="262518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Презентация3">
  <a:themeElements>
    <a:clrScheme name="SciTem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Temp">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ctr">
          <a:defRPr sz="2000" b="1" i="1"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SciTempl">
  <a:themeElements>
    <a:clrScheme name="SciTem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Temp">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ciPost">
  <a:themeElements>
    <a:clrScheme name="SciTem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Temp">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ctr">
          <a:defRPr sz="2000" b="1" i="1"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2_SciTempl">
  <a:themeElements>
    <a:clrScheme name="SciTem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Temp">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ciPost">
  <a:themeElements>
    <a:clrScheme name="SciTem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Temp">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ctr">
          <a:defRPr sz="2000" b="1" i="1"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3_SciTempl">
  <a:themeElements>
    <a:clrScheme name="SciTem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Temp">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SciPost</Template>
  <TotalTime>778</TotalTime>
  <Words>673</Words>
  <Application>Microsoft Office PowerPoint</Application>
  <PresentationFormat>Произвольный</PresentationFormat>
  <Paragraphs>48</Paragraphs>
  <Slides>1</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1</vt:i4>
      </vt:variant>
    </vt:vector>
  </HeadingPairs>
  <TitlesOfParts>
    <vt:vector size="7" baseType="lpstr">
      <vt:lpstr>Презентация3</vt:lpstr>
      <vt:lpstr>1_SciTempl</vt:lpstr>
      <vt:lpstr>SciPost</vt:lpstr>
      <vt:lpstr>2_SciTempl</vt:lpstr>
      <vt:lpstr>1_SciPost</vt:lpstr>
      <vt:lpstr>3_SciTempl</vt:lpstr>
      <vt:lpstr>Substrate noise isolation technique for mixed-signal ASICs in particle physics instrumentation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Substrate noise isolation technique for mixed-signal ASICs in particle physics instrumentation </dc:title>
  <dc:creator>Malankin</dc:creator>
  <cp:lastModifiedBy>Malankin</cp:lastModifiedBy>
  <cp:revision>127</cp:revision>
  <dcterms:created xsi:type="dcterms:W3CDTF">2016-10-11T16:34:13Z</dcterms:created>
  <dcterms:modified xsi:type="dcterms:W3CDTF">2016-10-13T09:11:53Z</dcterms:modified>
</cp:coreProperties>
</file>