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3.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4.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drawings/drawing1.xml" ContentType="application/vnd.openxmlformats-officedocument.drawingml.chartshapes+xml"/>
  <Override PartName="/ppt/charts/chart4.xml" ContentType="application/vnd.openxmlformats-officedocument.drawingml.chart+xml"/>
  <Override PartName="/ppt/theme/themeOverride4.xml" ContentType="application/vnd.openxmlformats-officedocument.themeOverride+xml"/>
  <Override PartName="/ppt/drawings/drawing2.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 id="2147484080" r:id="rId2"/>
    <p:sldMasterId id="2147484152" r:id="rId3"/>
  </p:sldMasterIdLst>
  <p:notesMasterIdLst>
    <p:notesMasterId r:id="rId76"/>
  </p:notesMasterIdLst>
  <p:handoutMasterIdLst>
    <p:handoutMasterId r:id="rId77"/>
  </p:handoutMasterIdLst>
  <p:sldIdLst>
    <p:sldId id="256" r:id="rId4"/>
    <p:sldId id="393" r:id="rId5"/>
    <p:sldId id="302" r:id="rId6"/>
    <p:sldId id="345" r:id="rId7"/>
    <p:sldId id="388" r:id="rId8"/>
    <p:sldId id="306" r:id="rId9"/>
    <p:sldId id="276" r:id="rId10"/>
    <p:sldId id="359" r:id="rId11"/>
    <p:sldId id="361" r:id="rId12"/>
    <p:sldId id="360" r:id="rId13"/>
    <p:sldId id="362" r:id="rId14"/>
    <p:sldId id="297" r:id="rId15"/>
    <p:sldId id="281" r:id="rId16"/>
    <p:sldId id="391" r:id="rId17"/>
    <p:sldId id="352" r:id="rId18"/>
    <p:sldId id="322" r:id="rId19"/>
    <p:sldId id="356" r:id="rId20"/>
    <p:sldId id="354" r:id="rId21"/>
    <p:sldId id="394" r:id="rId22"/>
    <p:sldId id="315" r:id="rId23"/>
    <p:sldId id="307" r:id="rId24"/>
    <p:sldId id="317" r:id="rId25"/>
    <p:sldId id="348" r:id="rId26"/>
    <p:sldId id="380" r:id="rId27"/>
    <p:sldId id="271" r:id="rId28"/>
    <p:sldId id="399" r:id="rId29"/>
    <p:sldId id="384" r:id="rId30"/>
    <p:sldId id="383" r:id="rId31"/>
    <p:sldId id="337" r:id="rId32"/>
    <p:sldId id="381" r:id="rId33"/>
    <p:sldId id="285" r:id="rId34"/>
    <p:sldId id="329" r:id="rId35"/>
    <p:sldId id="373" r:id="rId36"/>
    <p:sldId id="283" r:id="rId37"/>
    <p:sldId id="327" r:id="rId38"/>
    <p:sldId id="335" r:id="rId39"/>
    <p:sldId id="284" r:id="rId40"/>
    <p:sldId id="286" r:id="rId41"/>
    <p:sldId id="287" r:id="rId42"/>
    <p:sldId id="275" r:id="rId43"/>
    <p:sldId id="366" r:id="rId44"/>
    <p:sldId id="367" r:id="rId45"/>
    <p:sldId id="375" r:id="rId46"/>
    <p:sldId id="372" r:id="rId47"/>
    <p:sldId id="323" r:id="rId48"/>
    <p:sldId id="370" r:id="rId49"/>
    <p:sldId id="374" r:id="rId50"/>
    <p:sldId id="385" r:id="rId51"/>
    <p:sldId id="386" r:id="rId52"/>
    <p:sldId id="300" r:id="rId53"/>
    <p:sldId id="336" r:id="rId54"/>
    <p:sldId id="339" r:id="rId55"/>
    <p:sldId id="311" r:id="rId56"/>
    <p:sldId id="378" r:id="rId57"/>
    <p:sldId id="267" r:id="rId58"/>
    <p:sldId id="305" r:id="rId59"/>
    <p:sldId id="270" r:id="rId60"/>
    <p:sldId id="264" r:id="rId61"/>
    <p:sldId id="351" r:id="rId62"/>
    <p:sldId id="390" r:id="rId63"/>
    <p:sldId id="364" r:id="rId64"/>
    <p:sldId id="325" r:id="rId65"/>
    <p:sldId id="382" r:id="rId66"/>
    <p:sldId id="397" r:id="rId67"/>
    <p:sldId id="396" r:id="rId68"/>
    <p:sldId id="314" r:id="rId69"/>
    <p:sldId id="330" r:id="rId70"/>
    <p:sldId id="365" r:id="rId71"/>
    <p:sldId id="331" r:id="rId72"/>
    <p:sldId id="333" r:id="rId73"/>
    <p:sldId id="389" r:id="rId74"/>
    <p:sldId id="400" r:id="rId7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15" autoAdjust="0"/>
    <p:restoredTop sz="92007" autoAdjust="0"/>
  </p:normalViewPr>
  <p:slideViewPr>
    <p:cSldViewPr>
      <p:cViewPr>
        <p:scale>
          <a:sx n="60" d="100"/>
          <a:sy n="60" d="100"/>
        </p:scale>
        <p:origin x="-1656" y="-252"/>
      </p:cViewPr>
      <p:guideLst>
        <p:guide orient="horz" pos="2160"/>
        <p:guide pos="2880"/>
      </p:guideLst>
    </p:cSldViewPr>
  </p:slideViewPr>
  <p:notesTextViewPr>
    <p:cViewPr>
      <p:scale>
        <a:sx n="1" d="1"/>
        <a:sy n="1" d="1"/>
      </p:scale>
      <p:origin x="0" y="0"/>
    </p:cViewPr>
  </p:notesTextViewPr>
  <p:sorterViewPr>
    <p:cViewPr>
      <p:scale>
        <a:sx n="39" d="100"/>
        <a:sy n="39"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s>
</file>

<file path=ppt/charts/_rels/chart1.xml.rels><?xml version="1.0" encoding="UTF-8" standalone="yes"?>
<Relationships xmlns="http://schemas.openxmlformats.org/package/2006/relationships"><Relationship Id="rId2" Type="http://schemas.openxmlformats.org/officeDocument/2006/relationships/package" Target="../embeddings/_____Microsoft_Excel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_____Microsoft_Excel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_____Microsoft_Excel3.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embeddings/oleObject1.bin"/><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978018372703411"/>
          <c:y val="0.12792201264942279"/>
          <c:w val="0.52410848643919505"/>
          <c:h val="0.75397515952506367"/>
        </c:manualLayout>
      </c:layout>
      <c:scatterChart>
        <c:scatterStyle val="lineMarker"/>
        <c:varyColors val="0"/>
        <c:ser>
          <c:idx val="1"/>
          <c:order val="0"/>
          <c:tx>
            <c:v>ACE</c:v>
          </c:tx>
          <c:spPr>
            <a:ln w="22225"/>
          </c:spPr>
          <c:marker>
            <c:symbol val="none"/>
          </c:marker>
          <c:xVal>
            <c:numRef>
              <c:f>Лист1!$C$57:$C$72</c:f>
              <c:numCache>
                <c:formatCode>General</c:formatCode>
                <c:ptCount val="16"/>
                <c:pt idx="0">
                  <c:v>4.7E-2</c:v>
                </c:pt>
                <c:pt idx="1">
                  <c:v>6.8000000000000005E-2</c:v>
                </c:pt>
                <c:pt idx="2">
                  <c:v>6.8000000000000005E-2</c:v>
                </c:pt>
                <c:pt idx="3">
                  <c:v>0.115</c:v>
                </c:pt>
                <c:pt idx="4">
                  <c:v>0.115</c:v>
                </c:pt>
                <c:pt idx="5">
                  <c:v>0.19500000000000001</c:v>
                </c:pt>
                <c:pt idx="8">
                  <c:v>0.32100000000000001</c:v>
                </c:pt>
                <c:pt idx="9">
                  <c:v>0.57999999999999996</c:v>
                </c:pt>
                <c:pt idx="10">
                  <c:v>0.58699999999999997</c:v>
                </c:pt>
                <c:pt idx="11">
                  <c:v>1.06</c:v>
                </c:pt>
                <c:pt idx="12">
                  <c:v>1.06</c:v>
                </c:pt>
                <c:pt idx="13">
                  <c:v>1.9</c:v>
                </c:pt>
                <c:pt idx="14">
                  <c:v>1.9</c:v>
                </c:pt>
                <c:pt idx="15">
                  <c:v>4.8</c:v>
                </c:pt>
              </c:numCache>
            </c:numRef>
          </c:xVal>
          <c:yVal>
            <c:numRef>
              <c:f>Лист1!$D$57:$D$72</c:f>
              <c:numCache>
                <c:formatCode>General</c:formatCode>
                <c:ptCount val="16"/>
                <c:pt idx="0">
                  <c:v>36680</c:v>
                </c:pt>
                <c:pt idx="1">
                  <c:v>36680</c:v>
                </c:pt>
                <c:pt idx="2">
                  <c:v>10450</c:v>
                </c:pt>
                <c:pt idx="3">
                  <c:v>10450</c:v>
                </c:pt>
                <c:pt idx="4">
                  <c:v>3953</c:v>
                </c:pt>
                <c:pt idx="5">
                  <c:v>3953</c:v>
                </c:pt>
                <c:pt idx="8">
                  <c:v>707.7</c:v>
                </c:pt>
                <c:pt idx="9">
                  <c:v>707.7</c:v>
                </c:pt>
                <c:pt idx="10">
                  <c:v>247.2</c:v>
                </c:pt>
                <c:pt idx="11">
                  <c:v>247.2</c:v>
                </c:pt>
                <c:pt idx="12">
                  <c:v>74.959999999999994</c:v>
                </c:pt>
                <c:pt idx="13">
                  <c:v>74.959999999999994</c:v>
                </c:pt>
                <c:pt idx="14">
                  <c:v>20.91</c:v>
                </c:pt>
                <c:pt idx="15">
                  <c:v>20.91</c:v>
                </c:pt>
              </c:numCache>
            </c:numRef>
          </c:yVal>
          <c:smooth val="0"/>
        </c:ser>
        <c:ser>
          <c:idx val="2"/>
          <c:order val="1"/>
          <c:tx>
            <c:v>PAMELA</c:v>
          </c:tx>
          <c:spPr>
            <a:ln>
              <a:noFill/>
            </a:ln>
          </c:spPr>
          <c:marker>
            <c:symbol val="triangle"/>
            <c:size val="4"/>
            <c:spPr>
              <a:noFill/>
              <a:ln>
                <a:solidFill>
                  <a:srgbClr val="00B050"/>
                </a:solidFill>
              </a:ln>
            </c:spPr>
          </c:marker>
          <c:xVal>
            <c:numRef>
              <c:f>Лист1!$M$5:$M$33</c:f>
              <c:numCache>
                <c:formatCode>General</c:formatCode>
                <c:ptCount val="29"/>
                <c:pt idx="0">
                  <c:v>131</c:v>
                </c:pt>
                <c:pt idx="1">
                  <c:v>142</c:v>
                </c:pt>
                <c:pt idx="2">
                  <c:v>154</c:v>
                </c:pt>
                <c:pt idx="3">
                  <c:v>169</c:v>
                </c:pt>
                <c:pt idx="4">
                  <c:v>185</c:v>
                </c:pt>
                <c:pt idx="5">
                  <c:v>204</c:v>
                </c:pt>
                <c:pt idx="6">
                  <c:v>226</c:v>
                </c:pt>
                <c:pt idx="7">
                  <c:v>251</c:v>
                </c:pt>
                <c:pt idx="8">
                  <c:v>279</c:v>
                </c:pt>
                <c:pt idx="9">
                  <c:v>310</c:v>
                </c:pt>
                <c:pt idx="10">
                  <c:v>346</c:v>
                </c:pt>
                <c:pt idx="11">
                  <c:v>386</c:v>
                </c:pt>
                <c:pt idx="12">
                  <c:v>432</c:v>
                </c:pt>
                <c:pt idx="13">
                  <c:v>483</c:v>
                </c:pt>
                <c:pt idx="14">
                  <c:v>540</c:v>
                </c:pt>
                <c:pt idx="15">
                  <c:v>604</c:v>
                </c:pt>
                <c:pt idx="16">
                  <c:v>676</c:v>
                </c:pt>
                <c:pt idx="17">
                  <c:v>758</c:v>
                </c:pt>
                <c:pt idx="18">
                  <c:v>849</c:v>
                </c:pt>
                <c:pt idx="19">
                  <c:v>951</c:v>
                </c:pt>
                <c:pt idx="20">
                  <c:v>1070</c:v>
                </c:pt>
                <c:pt idx="21">
                  <c:v>1200</c:v>
                </c:pt>
                <c:pt idx="22">
                  <c:v>1340</c:v>
                </c:pt>
                <c:pt idx="23">
                  <c:v>1500</c:v>
                </c:pt>
                <c:pt idx="24">
                  <c:v>1690</c:v>
                </c:pt>
                <c:pt idx="25">
                  <c:v>1890</c:v>
                </c:pt>
                <c:pt idx="26">
                  <c:v>2120</c:v>
                </c:pt>
                <c:pt idx="27">
                  <c:v>2380</c:v>
                </c:pt>
                <c:pt idx="28">
                  <c:v>2670</c:v>
                </c:pt>
              </c:numCache>
            </c:numRef>
          </c:xVal>
          <c:yVal>
            <c:numRef>
              <c:f>Лист1!$N$5:$N$33</c:f>
              <c:numCache>
                <c:formatCode>General</c:formatCode>
                <c:ptCount val="29"/>
                <c:pt idx="0">
                  <c:v>0.18802013464943995</c:v>
                </c:pt>
                <c:pt idx="1">
                  <c:v>0.17210887451147999</c:v>
                </c:pt>
                <c:pt idx="2">
                  <c:v>0.15429088830475998</c:v>
                </c:pt>
                <c:pt idx="3">
                  <c:v>0.13067114029564</c:v>
                </c:pt>
                <c:pt idx="4">
                  <c:v>0.11252671902208002</c:v>
                </c:pt>
                <c:pt idx="5">
                  <c:v>9.0962311532400003E-2</c:v>
                </c:pt>
                <c:pt idx="6">
                  <c:v>7.2179729585160002E-2</c:v>
                </c:pt>
                <c:pt idx="7">
                  <c:v>5.8968648050760006E-2</c:v>
                </c:pt>
                <c:pt idx="8">
                  <c:v>4.6645435214599996E-2</c:v>
                </c:pt>
                <c:pt idx="9">
                  <c:v>3.5225212085479997E-2</c:v>
                </c:pt>
                <c:pt idx="10">
                  <c:v>2.7400626630479999E-2</c:v>
                </c:pt>
                <c:pt idx="11">
                  <c:v>2.1271921169320005E-2</c:v>
                </c:pt>
                <c:pt idx="12">
                  <c:v>1.460738966124E-2</c:v>
                </c:pt>
                <c:pt idx="13">
                  <c:v>1.0198845432600001E-2</c:v>
                </c:pt>
                <c:pt idx="14">
                  <c:v>7.6036922265999996E-3</c:v>
                </c:pt>
                <c:pt idx="15">
                  <c:v>5.6029100499599997E-3</c:v>
                </c:pt>
                <c:pt idx="16">
                  <c:v>3.8920713657600004E-3</c:v>
                </c:pt>
                <c:pt idx="17">
                  <c:v>2.1865968960400003E-3</c:v>
                </c:pt>
                <c:pt idx="18">
                  <c:v>1.6005066294E-3</c:v>
                </c:pt>
                <c:pt idx="19">
                  <c:v>1.4426374134736842E-3</c:v>
                </c:pt>
                <c:pt idx="20">
                  <c:v>6.1852470971999996E-4</c:v>
                </c:pt>
                <c:pt idx="21">
                  <c:v>4.2021288868421052E-4</c:v>
                </c:pt>
                <c:pt idx="22">
                  <c:v>2.1232175026315788E-4</c:v>
                </c:pt>
                <c:pt idx="23">
                  <c:v>1.946879132105263E-4</c:v>
                </c:pt>
                <c:pt idx="24">
                  <c:v>5.2903870100370895E-5</c:v>
                </c:pt>
                <c:pt idx="25">
                  <c:v>4.933658805957909E-5</c:v>
                </c:pt>
                <c:pt idx="26">
                  <c:v>6.9961033301066819E-6</c:v>
                </c:pt>
                <c:pt idx="27">
                  <c:v>4.2796224136995649E-6</c:v>
                </c:pt>
                <c:pt idx="28">
                  <c:v>2.1105012473521272E-6</c:v>
                </c:pt>
              </c:numCache>
            </c:numRef>
          </c:yVal>
          <c:smooth val="0"/>
        </c:ser>
        <c:ser>
          <c:idx val="0"/>
          <c:order val="2"/>
          <c:tx>
            <c:v>GOES 11</c:v>
          </c:tx>
          <c:spPr>
            <a:ln w="22225"/>
          </c:spPr>
          <c:marker>
            <c:symbol val="none"/>
          </c:marker>
          <c:xVal>
            <c:numRef>
              <c:f>Лист1!$I$58:$I$71</c:f>
              <c:numCache>
                <c:formatCode>General</c:formatCode>
                <c:ptCount val="14"/>
                <c:pt idx="0">
                  <c:v>0.6</c:v>
                </c:pt>
                <c:pt idx="1">
                  <c:v>4</c:v>
                </c:pt>
                <c:pt idx="2">
                  <c:v>4</c:v>
                </c:pt>
                <c:pt idx="3">
                  <c:v>9</c:v>
                </c:pt>
                <c:pt idx="6">
                  <c:v>15</c:v>
                </c:pt>
                <c:pt idx="7">
                  <c:v>44</c:v>
                </c:pt>
                <c:pt idx="8">
                  <c:v>40</c:v>
                </c:pt>
                <c:pt idx="9">
                  <c:v>80</c:v>
                </c:pt>
                <c:pt idx="10">
                  <c:v>80</c:v>
                </c:pt>
                <c:pt idx="11">
                  <c:v>165</c:v>
                </c:pt>
                <c:pt idx="12">
                  <c:v>165</c:v>
                </c:pt>
                <c:pt idx="13">
                  <c:v>500</c:v>
                </c:pt>
              </c:numCache>
            </c:numRef>
          </c:xVal>
          <c:yVal>
            <c:numRef>
              <c:f>Лист1!$J$58:$J$71</c:f>
              <c:numCache>
                <c:formatCode>General</c:formatCode>
                <c:ptCount val="14"/>
                <c:pt idx="0">
                  <c:v>73.819999999999993</c:v>
                </c:pt>
                <c:pt idx="1">
                  <c:v>73.819999999999993</c:v>
                </c:pt>
                <c:pt idx="2">
                  <c:v>1.984</c:v>
                </c:pt>
                <c:pt idx="3">
                  <c:v>1.984</c:v>
                </c:pt>
                <c:pt idx="6">
                  <c:v>2.601</c:v>
                </c:pt>
                <c:pt idx="7">
                  <c:v>2.601</c:v>
                </c:pt>
                <c:pt idx="8">
                  <c:v>2.6110000000000002</c:v>
                </c:pt>
                <c:pt idx="9">
                  <c:v>2.6110000000000002</c:v>
                </c:pt>
                <c:pt idx="10">
                  <c:v>0.624</c:v>
                </c:pt>
                <c:pt idx="11">
                  <c:v>0.624</c:v>
                </c:pt>
                <c:pt idx="12">
                  <c:v>0.19800000000000001</c:v>
                </c:pt>
                <c:pt idx="13">
                  <c:v>0.19800000000000001</c:v>
                </c:pt>
              </c:numCache>
            </c:numRef>
          </c:yVal>
          <c:smooth val="0"/>
        </c:ser>
        <c:ser>
          <c:idx val="3"/>
          <c:order val="3"/>
          <c:tx>
            <c:v>NM</c:v>
          </c:tx>
          <c:spPr>
            <a:ln w="22225">
              <a:solidFill>
                <a:schemeClr val="accent6">
                  <a:lumMod val="75000"/>
                </a:schemeClr>
              </a:solidFill>
            </a:ln>
          </c:spPr>
          <c:marker>
            <c:symbol val="none"/>
          </c:marker>
          <c:xVal>
            <c:numRef>
              <c:f>Лист1!$Q$37:$Q$44</c:f>
              <c:numCache>
                <c:formatCode>General</c:formatCode>
                <c:ptCount val="8"/>
                <c:pt idx="0">
                  <c:v>433.09999999999997</c:v>
                </c:pt>
                <c:pt idx="1">
                  <c:v>831.09999999999991</c:v>
                </c:pt>
                <c:pt idx="2">
                  <c:v>1271</c:v>
                </c:pt>
                <c:pt idx="3">
                  <c:v>1732</c:v>
                </c:pt>
                <c:pt idx="4">
                  <c:v>2205</c:v>
                </c:pt>
                <c:pt idx="5">
                  <c:v>2685</c:v>
                </c:pt>
                <c:pt idx="6">
                  <c:v>3171</c:v>
                </c:pt>
                <c:pt idx="7">
                  <c:v>3659</c:v>
                </c:pt>
              </c:numCache>
            </c:numRef>
          </c:xVal>
          <c:yVal>
            <c:numRef>
              <c:f>Лист1!$R$37:$R$44</c:f>
              <c:numCache>
                <c:formatCode>General</c:formatCode>
                <c:ptCount val="8"/>
                <c:pt idx="0">
                  <c:v>2.8083076923076922E-2</c:v>
                </c:pt>
                <c:pt idx="1">
                  <c:v>1.7941846153846153E-3</c:v>
                </c:pt>
                <c:pt idx="2">
                  <c:v>2.7903846153846154E-4</c:v>
                </c:pt>
                <c:pt idx="3">
                  <c:v>6.9817692307692306E-5</c:v>
                </c:pt>
                <c:pt idx="4">
                  <c:v>2.3441230769230769E-5</c:v>
                </c:pt>
                <c:pt idx="5">
                  <c:v>9.575615384615384E-6</c:v>
                </c:pt>
                <c:pt idx="6">
                  <c:v>4.4880692307692303E-6</c:v>
                </c:pt>
                <c:pt idx="7">
                  <c:v>2.3227769230769231E-6</c:v>
                </c:pt>
              </c:numCache>
            </c:numRef>
          </c:yVal>
          <c:smooth val="0"/>
        </c:ser>
        <c:ser>
          <c:idx val="4"/>
          <c:order val="4"/>
          <c:tx>
            <c:v>G11 HEPAD</c:v>
          </c:tx>
          <c:spPr>
            <a:ln w="19050">
              <a:solidFill>
                <a:srgbClr val="FF0000"/>
              </a:solidFill>
            </a:ln>
          </c:spPr>
          <c:marker>
            <c:symbol val="none"/>
          </c:marker>
          <c:xVal>
            <c:numRef>
              <c:f>Лист1!$C$76:$C$81</c:f>
              <c:numCache>
                <c:formatCode>General</c:formatCode>
                <c:ptCount val="6"/>
                <c:pt idx="0">
                  <c:v>350</c:v>
                </c:pt>
                <c:pt idx="1">
                  <c:v>420</c:v>
                </c:pt>
                <c:pt idx="2">
                  <c:v>420</c:v>
                </c:pt>
                <c:pt idx="3">
                  <c:v>510</c:v>
                </c:pt>
                <c:pt idx="4">
                  <c:v>510</c:v>
                </c:pt>
                <c:pt idx="5">
                  <c:v>700</c:v>
                </c:pt>
              </c:numCache>
            </c:numRef>
          </c:xVal>
          <c:yVal>
            <c:numRef>
              <c:f>Лист1!$D$76:$D$81</c:f>
              <c:numCache>
                <c:formatCode>General</c:formatCode>
                <c:ptCount val="6"/>
                <c:pt idx="0">
                  <c:v>4.7199999999999999E-2</c:v>
                </c:pt>
                <c:pt idx="1">
                  <c:v>4.7199999999999999E-2</c:v>
                </c:pt>
                <c:pt idx="2">
                  <c:v>1.3100000000000001E-2</c:v>
                </c:pt>
                <c:pt idx="3">
                  <c:v>1.3100000000000001E-2</c:v>
                </c:pt>
                <c:pt idx="4">
                  <c:v>5.4000000000000003E-3</c:v>
                </c:pt>
                <c:pt idx="5">
                  <c:v>5.4000000000000003E-3</c:v>
                </c:pt>
              </c:numCache>
            </c:numRef>
          </c:yVal>
          <c:smooth val="0"/>
        </c:ser>
        <c:ser>
          <c:idx val="5"/>
          <c:order val="5"/>
          <c:tx>
            <c:v>GOES 10</c:v>
          </c:tx>
          <c:spPr>
            <a:ln w="22225">
              <a:solidFill>
                <a:srgbClr val="002060"/>
              </a:solidFill>
            </a:ln>
          </c:spPr>
          <c:marker>
            <c:symbol val="none"/>
          </c:marker>
          <c:xVal>
            <c:numRef>
              <c:f>Лист1!$I$75:$I$83</c:f>
              <c:numCache>
                <c:formatCode>0.00E+00</c:formatCode>
                <c:ptCount val="9"/>
                <c:pt idx="0">
                  <c:v>0.6</c:v>
                </c:pt>
                <c:pt idx="1">
                  <c:v>4</c:v>
                </c:pt>
                <c:pt idx="2">
                  <c:v>4</c:v>
                </c:pt>
                <c:pt idx="3">
                  <c:v>9</c:v>
                </c:pt>
                <c:pt idx="5">
                  <c:v>15</c:v>
                </c:pt>
                <c:pt idx="6">
                  <c:v>40</c:v>
                </c:pt>
                <c:pt idx="7">
                  <c:v>40</c:v>
                </c:pt>
                <c:pt idx="8">
                  <c:v>80</c:v>
                </c:pt>
              </c:numCache>
            </c:numRef>
          </c:xVal>
          <c:yVal>
            <c:numRef>
              <c:f>Лист1!$J$75:$J$83</c:f>
              <c:numCache>
                <c:formatCode>0.00E+00</c:formatCode>
                <c:ptCount val="9"/>
                <c:pt idx="0">
                  <c:v>58.03</c:v>
                </c:pt>
                <c:pt idx="1">
                  <c:v>58.03</c:v>
                </c:pt>
                <c:pt idx="2">
                  <c:v>2.5049999999999999</c:v>
                </c:pt>
                <c:pt idx="3">
                  <c:v>2.5049999999999999</c:v>
                </c:pt>
                <c:pt idx="5">
                  <c:v>1.371</c:v>
                </c:pt>
                <c:pt idx="6">
                  <c:v>1.371</c:v>
                </c:pt>
                <c:pt idx="7">
                  <c:v>1.38</c:v>
                </c:pt>
                <c:pt idx="8">
                  <c:v>1.38</c:v>
                </c:pt>
              </c:numCache>
            </c:numRef>
          </c:yVal>
          <c:smooth val="0"/>
        </c:ser>
        <c:ser>
          <c:idx val="8"/>
          <c:order val="6"/>
          <c:tx>
            <c:v>STEREO A</c:v>
          </c:tx>
          <c:spPr>
            <a:ln w="44450">
              <a:solidFill>
                <a:schemeClr val="accent2">
                  <a:lumMod val="60000"/>
                  <a:lumOff val="40000"/>
                </a:schemeClr>
              </a:solidFill>
            </a:ln>
          </c:spPr>
          <c:marker>
            <c:symbol val="none"/>
          </c:marker>
          <c:xVal>
            <c:numRef>
              <c:f>Лист1!$C$93:$C$114</c:f>
              <c:numCache>
                <c:formatCode>0.00E+00</c:formatCode>
                <c:ptCount val="22"/>
                <c:pt idx="0">
                  <c:v>13.6</c:v>
                </c:pt>
                <c:pt idx="1">
                  <c:v>15</c:v>
                </c:pt>
                <c:pt idx="2">
                  <c:v>15</c:v>
                </c:pt>
                <c:pt idx="3">
                  <c:v>17</c:v>
                </c:pt>
                <c:pt idx="4">
                  <c:v>17</c:v>
                </c:pt>
                <c:pt idx="5">
                  <c:v>20</c:v>
                </c:pt>
                <c:pt idx="6">
                  <c:v>20</c:v>
                </c:pt>
                <c:pt idx="7">
                  <c:v>24</c:v>
                </c:pt>
                <c:pt idx="8">
                  <c:v>24</c:v>
                </c:pt>
                <c:pt idx="9">
                  <c:v>26</c:v>
                </c:pt>
                <c:pt idx="10">
                  <c:v>26</c:v>
                </c:pt>
                <c:pt idx="11">
                  <c:v>30</c:v>
                </c:pt>
                <c:pt idx="12">
                  <c:v>39</c:v>
                </c:pt>
                <c:pt idx="13">
                  <c:v>33</c:v>
                </c:pt>
                <c:pt idx="14">
                  <c:v>33</c:v>
                </c:pt>
                <c:pt idx="15">
                  <c:v>35</c:v>
                </c:pt>
                <c:pt idx="16">
                  <c:v>35</c:v>
                </c:pt>
                <c:pt idx="17">
                  <c:v>40</c:v>
                </c:pt>
                <c:pt idx="18">
                  <c:v>40</c:v>
                </c:pt>
                <c:pt idx="19">
                  <c:v>60</c:v>
                </c:pt>
                <c:pt idx="20">
                  <c:v>60</c:v>
                </c:pt>
                <c:pt idx="21">
                  <c:v>100</c:v>
                </c:pt>
              </c:numCache>
            </c:numRef>
          </c:xVal>
          <c:yVal>
            <c:numRef>
              <c:f>Лист1!$D$93:$D$114</c:f>
              <c:numCache>
                <c:formatCode>0.00E+00</c:formatCode>
                <c:ptCount val="22"/>
                <c:pt idx="0">
                  <c:v>2.0710000000000002</c:v>
                </c:pt>
                <c:pt idx="1">
                  <c:v>2.0710000000000002</c:v>
                </c:pt>
                <c:pt idx="2">
                  <c:v>1.9730000000000001</c:v>
                </c:pt>
                <c:pt idx="3">
                  <c:v>1.9730000000000001</c:v>
                </c:pt>
                <c:pt idx="4">
                  <c:v>2.0539999999999998</c:v>
                </c:pt>
                <c:pt idx="5">
                  <c:v>2.0539999999999998</c:v>
                </c:pt>
                <c:pt idx="6">
                  <c:v>2.0209999999999999</c:v>
                </c:pt>
                <c:pt idx="7">
                  <c:v>2.0209999999999999</c:v>
                </c:pt>
                <c:pt idx="8">
                  <c:v>1.9730000000000001</c:v>
                </c:pt>
                <c:pt idx="9">
                  <c:v>1.9730000000000001</c:v>
                </c:pt>
                <c:pt idx="10">
                  <c:v>1.9410000000000001</c:v>
                </c:pt>
                <c:pt idx="11">
                  <c:v>1.9410000000000001</c:v>
                </c:pt>
                <c:pt idx="12">
                  <c:v>2.0990000000000002</c:v>
                </c:pt>
                <c:pt idx="13">
                  <c:v>2.0990000000000002</c:v>
                </c:pt>
                <c:pt idx="14">
                  <c:v>1.8580000000000001</c:v>
                </c:pt>
                <c:pt idx="15">
                  <c:v>1.8580000000000001</c:v>
                </c:pt>
                <c:pt idx="16">
                  <c:v>1.72</c:v>
                </c:pt>
                <c:pt idx="17">
                  <c:v>1.72</c:v>
                </c:pt>
                <c:pt idx="18">
                  <c:v>1.8169999999999999</c:v>
                </c:pt>
                <c:pt idx="19">
                  <c:v>1.8169999999999999</c:v>
                </c:pt>
                <c:pt idx="20">
                  <c:v>1.159</c:v>
                </c:pt>
                <c:pt idx="21">
                  <c:v>1.159</c:v>
                </c:pt>
              </c:numCache>
            </c:numRef>
          </c:yVal>
          <c:smooth val="0"/>
        </c:ser>
        <c:dLbls>
          <c:showLegendKey val="0"/>
          <c:showVal val="0"/>
          <c:showCatName val="0"/>
          <c:showSerName val="0"/>
          <c:showPercent val="0"/>
          <c:showBubbleSize val="0"/>
        </c:dLbls>
        <c:axId val="35208512"/>
        <c:axId val="106356736"/>
      </c:scatterChart>
      <c:valAx>
        <c:axId val="35208512"/>
        <c:scaling>
          <c:logBase val="10"/>
          <c:orientation val="minMax"/>
        </c:scaling>
        <c:delete val="0"/>
        <c:axPos val="b"/>
        <c:title>
          <c:tx>
            <c:rich>
              <a:bodyPr/>
              <a:lstStyle/>
              <a:p>
                <a:pPr>
                  <a:defRPr/>
                </a:pPr>
                <a:r>
                  <a:rPr lang="en-US"/>
                  <a:t>E, MeV</a:t>
                </a:r>
              </a:p>
            </c:rich>
          </c:tx>
          <c:layout/>
          <c:overlay val="0"/>
        </c:title>
        <c:numFmt formatCode="General" sourceLinked="1"/>
        <c:majorTickMark val="out"/>
        <c:minorTickMark val="none"/>
        <c:tickLblPos val="nextTo"/>
        <c:crossAx val="106356736"/>
        <c:crossesAt val="1.0000000000000004E-6"/>
        <c:crossBetween val="midCat"/>
      </c:valAx>
      <c:valAx>
        <c:axId val="106356736"/>
        <c:scaling>
          <c:logBase val="10"/>
          <c:orientation val="minMax"/>
        </c:scaling>
        <c:delete val="0"/>
        <c:axPos val="l"/>
        <c:title>
          <c:tx>
            <c:rich>
              <a:bodyPr rot="-5400000" vert="horz"/>
              <a:lstStyle/>
              <a:p>
                <a:pPr>
                  <a:defRPr/>
                </a:pPr>
                <a:r>
                  <a:rPr lang="en-US" dirty="0"/>
                  <a:t>J, cm</a:t>
                </a:r>
                <a:r>
                  <a:rPr lang="en-US" baseline="30000" dirty="0"/>
                  <a:t>-2</a:t>
                </a:r>
                <a:r>
                  <a:rPr lang="en-US" dirty="0"/>
                  <a:t> s</a:t>
                </a:r>
                <a:r>
                  <a:rPr lang="en-US" baseline="30000" dirty="0"/>
                  <a:t>-1</a:t>
                </a:r>
                <a:r>
                  <a:rPr lang="en-US" dirty="0"/>
                  <a:t> sr</a:t>
                </a:r>
                <a:r>
                  <a:rPr lang="en-US" baseline="30000" dirty="0"/>
                  <a:t>-1</a:t>
                </a:r>
                <a:r>
                  <a:rPr lang="en-US" dirty="0"/>
                  <a:t> MeV</a:t>
                </a:r>
                <a:r>
                  <a:rPr lang="en-US" baseline="30000" dirty="0"/>
                  <a:t>-1</a:t>
                </a:r>
              </a:p>
            </c:rich>
          </c:tx>
          <c:layout/>
          <c:overlay val="0"/>
        </c:title>
        <c:numFmt formatCode="0.E+00" sourceLinked="0"/>
        <c:majorTickMark val="out"/>
        <c:minorTickMark val="none"/>
        <c:tickLblPos val="nextTo"/>
        <c:crossAx val="35208512"/>
        <c:crossesAt val="1.0000000000000002E-2"/>
        <c:crossBetween val="midCat"/>
      </c:valAx>
    </c:plotArea>
    <c:legend>
      <c:legendPos val="r"/>
      <c:layout/>
      <c:overlay val="0"/>
    </c:legend>
    <c:plotVisOnly val="1"/>
    <c:dispBlanksAs val="gap"/>
    <c:showDLblsOverMax val="0"/>
  </c:chart>
  <c:txPr>
    <a:bodyPr/>
    <a:lstStyle/>
    <a:p>
      <a:pPr>
        <a:defRPr sz="1200" b="1"/>
      </a:pPr>
      <a:endParaRPr lang="ru-RU"/>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6465422612513722"/>
          <c:y val="3.2183908045977011E-2"/>
          <c:w val="0.65788510793999266"/>
          <c:h val="0.78620866156757718"/>
        </c:manualLayout>
      </c:layout>
      <c:scatterChart>
        <c:scatterStyle val="lineMarker"/>
        <c:varyColors val="0"/>
        <c:ser>
          <c:idx val="0"/>
          <c:order val="0"/>
          <c:tx>
            <c:v>PAM 0.101</c:v>
          </c:tx>
          <c:spPr>
            <a:ln w="28575">
              <a:noFill/>
            </a:ln>
          </c:spPr>
          <c:marker>
            <c:symbol val="diamond"/>
            <c:size val="3"/>
            <c:spPr>
              <a:solidFill>
                <a:srgbClr val="FF0000"/>
              </a:solidFill>
              <a:ln>
                <a:solidFill>
                  <a:srgbClr val="FF0000"/>
                </a:solidFill>
                <a:prstDash val="solid"/>
              </a:ln>
            </c:spPr>
          </c:marker>
          <c:dPt>
            <c:idx val="412"/>
            <c:marker>
              <c:symbol val="none"/>
            </c:marker>
            <c:bubble3D val="0"/>
          </c:dPt>
          <c:dPt>
            <c:idx val="756"/>
            <c:marker>
              <c:symbol val="none"/>
            </c:marker>
            <c:bubble3D val="0"/>
          </c:dPt>
          <c:xVal>
            <c:numRef>
              <c:f>TIMESF!$H$7:$H$1141</c:f>
              <c:numCache>
                <c:formatCode>General</c:formatCode>
                <c:ptCount val="1135"/>
                <c:pt idx="0">
                  <c:v>19.001850000000001</c:v>
                </c:pt>
                <c:pt idx="1">
                  <c:v>19.004460000000002</c:v>
                </c:pt>
                <c:pt idx="2">
                  <c:v>19.030830000000002</c:v>
                </c:pt>
                <c:pt idx="3">
                  <c:v>19.032979999999998</c:v>
                </c:pt>
                <c:pt idx="4">
                  <c:v>19.035969999999999</c:v>
                </c:pt>
                <c:pt idx="5">
                  <c:v>19.067740000000001</c:v>
                </c:pt>
                <c:pt idx="6">
                  <c:v>19.070900000000002</c:v>
                </c:pt>
                <c:pt idx="7">
                  <c:v>19.096900000000002</c:v>
                </c:pt>
                <c:pt idx="8">
                  <c:v>19.098949999999999</c:v>
                </c:pt>
                <c:pt idx="9">
                  <c:v>19.102440000000001</c:v>
                </c:pt>
                <c:pt idx="10">
                  <c:v>19.104759999999999</c:v>
                </c:pt>
                <c:pt idx="11">
                  <c:v>19.131519999999998</c:v>
                </c:pt>
                <c:pt idx="12">
                  <c:v>19.16498</c:v>
                </c:pt>
                <c:pt idx="13">
                  <c:v>19.168399999999998</c:v>
                </c:pt>
                <c:pt idx="14">
                  <c:v>19.171679999999999</c:v>
                </c:pt>
                <c:pt idx="15">
                  <c:v>19.197659999999999</c:v>
                </c:pt>
                <c:pt idx="16">
                  <c:v>19.199649999999998</c:v>
                </c:pt>
                <c:pt idx="17">
                  <c:v>19.203140000000001</c:v>
                </c:pt>
                <c:pt idx="18">
                  <c:v>19.20561</c:v>
                </c:pt>
                <c:pt idx="19">
                  <c:v>19.2316</c:v>
                </c:pt>
                <c:pt idx="20">
                  <c:v>19.234359999999999</c:v>
                </c:pt>
                <c:pt idx="21">
                  <c:v>19.237839999999998</c:v>
                </c:pt>
                <c:pt idx="22">
                  <c:v>19.240279999999998</c:v>
                </c:pt>
                <c:pt idx="23">
                  <c:v>19.26596</c:v>
                </c:pt>
                <c:pt idx="24">
                  <c:v>19.269079999999999</c:v>
                </c:pt>
                <c:pt idx="25">
                  <c:v>19.272189999999998</c:v>
                </c:pt>
                <c:pt idx="26">
                  <c:v>19.298390000000001</c:v>
                </c:pt>
                <c:pt idx="27">
                  <c:v>19.300339999999998</c:v>
                </c:pt>
                <c:pt idx="28">
                  <c:v>19.303820000000002</c:v>
                </c:pt>
                <c:pt idx="29">
                  <c:v>19.306069999999998</c:v>
                </c:pt>
                <c:pt idx="30">
                  <c:v>19.332740000000001</c:v>
                </c:pt>
                <c:pt idx="31">
                  <c:v>19.335080000000001</c:v>
                </c:pt>
                <c:pt idx="32">
                  <c:v>19.338539999999998</c:v>
                </c:pt>
                <c:pt idx="33">
                  <c:v>19.340610000000002</c:v>
                </c:pt>
                <c:pt idx="34">
                  <c:v>19.36703</c:v>
                </c:pt>
                <c:pt idx="35">
                  <c:v>19.36983</c:v>
                </c:pt>
                <c:pt idx="36">
                  <c:v>19.373239999999999</c:v>
                </c:pt>
                <c:pt idx="37">
                  <c:v>19.375710000000002</c:v>
                </c:pt>
                <c:pt idx="38">
                  <c:v>19.401250000000001</c:v>
                </c:pt>
                <c:pt idx="39">
                  <c:v>19.404509999999998</c:v>
                </c:pt>
                <c:pt idx="40">
                  <c:v>19.407309999999999</c:v>
                </c:pt>
                <c:pt idx="41">
                  <c:v>19.433879999999998</c:v>
                </c:pt>
                <c:pt idx="42">
                  <c:v>19.43563</c:v>
                </c:pt>
                <c:pt idx="43">
                  <c:v>19.46801</c:v>
                </c:pt>
                <c:pt idx="44">
                  <c:v>19.47045</c:v>
                </c:pt>
                <c:pt idx="45">
                  <c:v>19.473949999999999</c:v>
                </c:pt>
                <c:pt idx="46">
                  <c:v>19.475829999999998</c:v>
                </c:pt>
                <c:pt idx="47">
                  <c:v>19.502510000000001</c:v>
                </c:pt>
                <c:pt idx="48">
                  <c:v>19.505210000000002</c:v>
                </c:pt>
                <c:pt idx="49">
                  <c:v>19.508669999999999</c:v>
                </c:pt>
                <c:pt idx="50">
                  <c:v>19.510429999999999</c:v>
                </c:pt>
                <c:pt idx="51">
                  <c:v>19.535969999999999</c:v>
                </c:pt>
                <c:pt idx="52">
                  <c:v>19.569400000000002</c:v>
                </c:pt>
                <c:pt idx="53">
                  <c:v>19.571179999999998</c:v>
                </c:pt>
                <c:pt idx="54">
                  <c:v>19.574649999999998</c:v>
                </c:pt>
                <c:pt idx="55">
                  <c:v>19.57649</c:v>
                </c:pt>
                <c:pt idx="56">
                  <c:v>19.60304</c:v>
                </c:pt>
                <c:pt idx="57">
                  <c:v>19.605920000000001</c:v>
                </c:pt>
                <c:pt idx="58">
                  <c:v>19.608309999999999</c:v>
                </c:pt>
                <c:pt idx="59">
                  <c:v>19.63822</c:v>
                </c:pt>
                <c:pt idx="60">
                  <c:v>19.64021</c:v>
                </c:pt>
                <c:pt idx="61">
                  <c:v>19.669499999999999</c:v>
                </c:pt>
                <c:pt idx="62">
                  <c:v>19.671869999999998</c:v>
                </c:pt>
                <c:pt idx="63">
                  <c:v>19.673739999999999</c:v>
                </c:pt>
                <c:pt idx="64">
                  <c:v>19.735759999999999</c:v>
                </c:pt>
                <c:pt idx="65">
                  <c:v>19.73667</c:v>
                </c:pt>
                <c:pt idx="66">
                  <c:v>19.801960000000001</c:v>
                </c:pt>
                <c:pt idx="67">
                  <c:v>19.80377</c:v>
                </c:pt>
                <c:pt idx="68">
                  <c:v>19.869900000000001</c:v>
                </c:pt>
                <c:pt idx="69">
                  <c:v>19.871960000000001</c:v>
                </c:pt>
                <c:pt idx="70">
                  <c:v>19.935949999999998</c:v>
                </c:pt>
                <c:pt idx="71">
                  <c:v>19.967320000000001</c:v>
                </c:pt>
                <c:pt idx="72">
                  <c:v>19.969550000000002</c:v>
                </c:pt>
                <c:pt idx="73">
                  <c:v>20.002179999999999</c:v>
                </c:pt>
                <c:pt idx="74">
                  <c:v>20.00487</c:v>
                </c:pt>
                <c:pt idx="75">
                  <c:v>20.031179999999999</c:v>
                </c:pt>
                <c:pt idx="76">
                  <c:v>20.032959999999999</c:v>
                </c:pt>
                <c:pt idx="77">
                  <c:v>20.035979999999999</c:v>
                </c:pt>
                <c:pt idx="78">
                  <c:v>20.068010000000001</c:v>
                </c:pt>
                <c:pt idx="79">
                  <c:v>20.071169999999999</c:v>
                </c:pt>
                <c:pt idx="80">
                  <c:v>20.073070000000001</c:v>
                </c:pt>
                <c:pt idx="81">
                  <c:v>20.098990000000001</c:v>
                </c:pt>
                <c:pt idx="82">
                  <c:v>20.102419999999999</c:v>
                </c:pt>
                <c:pt idx="83">
                  <c:v>20.105239999999998</c:v>
                </c:pt>
                <c:pt idx="84">
                  <c:v>20.133669999999999</c:v>
                </c:pt>
                <c:pt idx="85">
                  <c:v>20.137149999999998</c:v>
                </c:pt>
                <c:pt idx="86">
                  <c:v>20.139530000000001</c:v>
                </c:pt>
                <c:pt idx="87">
                  <c:v>20.165389999999999</c:v>
                </c:pt>
                <c:pt idx="88">
                  <c:v>20.168399999999998</c:v>
                </c:pt>
                <c:pt idx="89">
                  <c:v>20.171880000000002</c:v>
                </c:pt>
                <c:pt idx="90">
                  <c:v>20.17388</c:v>
                </c:pt>
                <c:pt idx="91">
                  <c:v>20.199770000000001</c:v>
                </c:pt>
                <c:pt idx="92">
                  <c:v>20.202970000000001</c:v>
                </c:pt>
                <c:pt idx="93">
                  <c:v>20.20692</c:v>
                </c:pt>
                <c:pt idx="94">
                  <c:v>20.232040000000001</c:v>
                </c:pt>
                <c:pt idx="95">
                  <c:v>20.234349999999999</c:v>
                </c:pt>
                <c:pt idx="96">
                  <c:v>20.237819999999999</c:v>
                </c:pt>
                <c:pt idx="97">
                  <c:v>20.240760000000002</c:v>
                </c:pt>
                <c:pt idx="98">
                  <c:v>20.26642</c:v>
                </c:pt>
                <c:pt idx="99">
                  <c:v>20.269079999999999</c:v>
                </c:pt>
                <c:pt idx="100">
                  <c:v>20.272559999999999</c:v>
                </c:pt>
                <c:pt idx="101">
                  <c:v>20.274360000000001</c:v>
                </c:pt>
                <c:pt idx="102">
                  <c:v>20.30059</c:v>
                </c:pt>
                <c:pt idx="103">
                  <c:v>20.303840000000001</c:v>
                </c:pt>
                <c:pt idx="104">
                  <c:v>20.307289999999998</c:v>
                </c:pt>
                <c:pt idx="105">
                  <c:v>20.309380000000001</c:v>
                </c:pt>
                <c:pt idx="106">
                  <c:v>20.333210000000001</c:v>
                </c:pt>
                <c:pt idx="107">
                  <c:v>20.335059999999999</c:v>
                </c:pt>
                <c:pt idx="108">
                  <c:v>20.338539999999998</c:v>
                </c:pt>
                <c:pt idx="109">
                  <c:v>20.341010000000001</c:v>
                </c:pt>
                <c:pt idx="110">
                  <c:v>20.367470000000001</c:v>
                </c:pt>
                <c:pt idx="111">
                  <c:v>20.369789999999998</c:v>
                </c:pt>
                <c:pt idx="112">
                  <c:v>20.373259999999998</c:v>
                </c:pt>
                <c:pt idx="113">
                  <c:v>20.376139999999999</c:v>
                </c:pt>
                <c:pt idx="114">
                  <c:v>20.40174</c:v>
                </c:pt>
                <c:pt idx="115">
                  <c:v>20.404509999999998</c:v>
                </c:pt>
                <c:pt idx="116">
                  <c:v>20.407800000000002</c:v>
                </c:pt>
                <c:pt idx="117">
                  <c:v>20.435970000000001</c:v>
                </c:pt>
                <c:pt idx="118">
                  <c:v>20.46848</c:v>
                </c:pt>
                <c:pt idx="119">
                  <c:v>20.470479999999998</c:v>
                </c:pt>
                <c:pt idx="120">
                  <c:v>20.473960000000002</c:v>
                </c:pt>
                <c:pt idx="121">
                  <c:v>20.47627</c:v>
                </c:pt>
                <c:pt idx="122">
                  <c:v>20.502980000000001</c:v>
                </c:pt>
                <c:pt idx="123">
                  <c:v>20.505199999999999</c:v>
                </c:pt>
                <c:pt idx="124">
                  <c:v>20.508590000000002</c:v>
                </c:pt>
                <c:pt idx="125">
                  <c:v>20.510840000000002</c:v>
                </c:pt>
                <c:pt idx="126">
                  <c:v>20.5364</c:v>
                </c:pt>
                <c:pt idx="127">
                  <c:v>20.936499999999999</c:v>
                </c:pt>
                <c:pt idx="128">
                  <c:v>20.938680000000002</c:v>
                </c:pt>
                <c:pt idx="129">
                  <c:v>20.967469999999999</c:v>
                </c:pt>
                <c:pt idx="130">
                  <c:v>20.969930000000002</c:v>
                </c:pt>
                <c:pt idx="131">
                  <c:v>21.002520000000001</c:v>
                </c:pt>
                <c:pt idx="132">
                  <c:v>21.005210000000002</c:v>
                </c:pt>
                <c:pt idx="133">
                  <c:v>21.007000000000001</c:v>
                </c:pt>
                <c:pt idx="134">
                  <c:v>21.033249999999999</c:v>
                </c:pt>
                <c:pt idx="135">
                  <c:v>21.035969999999999</c:v>
                </c:pt>
                <c:pt idx="136">
                  <c:v>21.039359999999999</c:v>
                </c:pt>
                <c:pt idx="137">
                  <c:v>21.134550000000001</c:v>
                </c:pt>
                <c:pt idx="138">
                  <c:v>21.137149999999998</c:v>
                </c:pt>
                <c:pt idx="139">
                  <c:v>21.13992</c:v>
                </c:pt>
                <c:pt idx="140">
                  <c:v>21.165800000000001</c:v>
                </c:pt>
                <c:pt idx="141">
                  <c:v>21.168410000000002</c:v>
                </c:pt>
                <c:pt idx="142">
                  <c:v>21.171900000000001</c:v>
                </c:pt>
                <c:pt idx="143">
                  <c:v>21.17435</c:v>
                </c:pt>
                <c:pt idx="144">
                  <c:v>21.200209999999998</c:v>
                </c:pt>
                <c:pt idx="145">
                  <c:v>21.203130000000002</c:v>
                </c:pt>
                <c:pt idx="146">
                  <c:v>21.206440000000001</c:v>
                </c:pt>
                <c:pt idx="147">
                  <c:v>21.232500000000002</c:v>
                </c:pt>
                <c:pt idx="148">
                  <c:v>21.23424</c:v>
                </c:pt>
                <c:pt idx="149">
                  <c:v>21.23874</c:v>
                </c:pt>
                <c:pt idx="150">
                  <c:v>21.241230000000002</c:v>
                </c:pt>
                <c:pt idx="151">
                  <c:v>21.266860000000001</c:v>
                </c:pt>
                <c:pt idx="152">
                  <c:v>21.269100000000002</c:v>
                </c:pt>
                <c:pt idx="153">
                  <c:v>21.272559999999999</c:v>
                </c:pt>
                <c:pt idx="154">
                  <c:v>21.274799999999999</c:v>
                </c:pt>
                <c:pt idx="155">
                  <c:v>21.301089999999999</c:v>
                </c:pt>
                <c:pt idx="156">
                  <c:v>21.303809999999999</c:v>
                </c:pt>
                <c:pt idx="157">
                  <c:v>21.307300000000001</c:v>
                </c:pt>
                <c:pt idx="158">
                  <c:v>21.30977</c:v>
                </c:pt>
                <c:pt idx="159">
                  <c:v>21.3354</c:v>
                </c:pt>
                <c:pt idx="160">
                  <c:v>21.338539999999998</c:v>
                </c:pt>
                <c:pt idx="161">
                  <c:v>21.3415</c:v>
                </c:pt>
                <c:pt idx="162">
                  <c:v>21.367940000000001</c:v>
                </c:pt>
                <c:pt idx="163">
                  <c:v>21.369800000000001</c:v>
                </c:pt>
                <c:pt idx="164">
                  <c:v>21.373249999999999</c:v>
                </c:pt>
                <c:pt idx="165">
                  <c:v>21.376580000000001</c:v>
                </c:pt>
                <c:pt idx="166">
                  <c:v>21.40222</c:v>
                </c:pt>
                <c:pt idx="167">
                  <c:v>21.404509999999998</c:v>
                </c:pt>
                <c:pt idx="168">
                  <c:v>21.407979999999998</c:v>
                </c:pt>
                <c:pt idx="169">
                  <c:v>21.409970000000001</c:v>
                </c:pt>
                <c:pt idx="170">
                  <c:v>21.436440000000001</c:v>
                </c:pt>
                <c:pt idx="171">
                  <c:v>21.470649999999999</c:v>
                </c:pt>
                <c:pt idx="172">
                  <c:v>21.473960000000002</c:v>
                </c:pt>
                <c:pt idx="173">
                  <c:v>21.476710000000001</c:v>
                </c:pt>
                <c:pt idx="174">
                  <c:v>21.50346</c:v>
                </c:pt>
                <c:pt idx="175">
                  <c:v>21.505179999999999</c:v>
                </c:pt>
                <c:pt idx="176">
                  <c:v>21.508669999999999</c:v>
                </c:pt>
                <c:pt idx="177">
                  <c:v>21.51117</c:v>
                </c:pt>
                <c:pt idx="178">
                  <c:v>21.537420000000001</c:v>
                </c:pt>
                <c:pt idx="179">
                  <c:v>21.539940000000001</c:v>
                </c:pt>
                <c:pt idx="180">
                  <c:v>21.543089999999999</c:v>
                </c:pt>
                <c:pt idx="181">
                  <c:v>21.571950000000001</c:v>
                </c:pt>
                <c:pt idx="182">
                  <c:v>21.57469</c:v>
                </c:pt>
                <c:pt idx="183">
                  <c:v>21.576920000000001</c:v>
                </c:pt>
                <c:pt idx="184">
                  <c:v>21.60388</c:v>
                </c:pt>
                <c:pt idx="185">
                  <c:v>21.605889999999999</c:v>
                </c:pt>
                <c:pt idx="186">
                  <c:v>21.608840000000001</c:v>
                </c:pt>
                <c:pt idx="187">
                  <c:v>21.67201</c:v>
                </c:pt>
                <c:pt idx="188">
                  <c:v>21.674240000000001</c:v>
                </c:pt>
                <c:pt idx="189">
                  <c:v>21.737069999999999</c:v>
                </c:pt>
                <c:pt idx="190">
                  <c:v>21.804410000000001</c:v>
                </c:pt>
                <c:pt idx="191">
                  <c:v>21.80631</c:v>
                </c:pt>
                <c:pt idx="192">
                  <c:v>21.870640000000002</c:v>
                </c:pt>
                <c:pt idx="193">
                  <c:v>21.872520000000002</c:v>
                </c:pt>
                <c:pt idx="194">
                  <c:v>21.936689999999999</c:v>
                </c:pt>
                <c:pt idx="195">
                  <c:v>21.940100000000001</c:v>
                </c:pt>
                <c:pt idx="196">
                  <c:v>21.967790000000001</c:v>
                </c:pt>
                <c:pt idx="197">
                  <c:v>21.970469999999999</c:v>
                </c:pt>
                <c:pt idx="198">
                  <c:v>21.97232</c:v>
                </c:pt>
                <c:pt idx="199">
                  <c:v>22.002859999999998</c:v>
                </c:pt>
                <c:pt idx="200">
                  <c:v>22.005199999999999</c:v>
                </c:pt>
                <c:pt idx="201">
                  <c:v>22.00741</c:v>
                </c:pt>
                <c:pt idx="202">
                  <c:v>22.033539999999999</c:v>
                </c:pt>
                <c:pt idx="203">
                  <c:v>22.035959999999999</c:v>
                </c:pt>
                <c:pt idx="204">
                  <c:v>22.039840000000002</c:v>
                </c:pt>
                <c:pt idx="205">
                  <c:v>22.068580000000001</c:v>
                </c:pt>
                <c:pt idx="206">
                  <c:v>22.071169999999999</c:v>
                </c:pt>
                <c:pt idx="207">
                  <c:v>22.07386</c:v>
                </c:pt>
                <c:pt idx="208">
                  <c:v>22.09976</c:v>
                </c:pt>
                <c:pt idx="209">
                  <c:v>22.102440000000001</c:v>
                </c:pt>
                <c:pt idx="210">
                  <c:v>22.105920000000001</c:v>
                </c:pt>
                <c:pt idx="211">
                  <c:v>22.10792</c:v>
                </c:pt>
                <c:pt idx="212">
                  <c:v>22.134170000000001</c:v>
                </c:pt>
                <c:pt idx="213">
                  <c:v>22.166239999999998</c:v>
                </c:pt>
                <c:pt idx="214">
                  <c:v>22.168399999999998</c:v>
                </c:pt>
                <c:pt idx="215">
                  <c:v>22.171869999999998</c:v>
                </c:pt>
                <c:pt idx="216">
                  <c:v>22.17483</c:v>
                </c:pt>
                <c:pt idx="217">
                  <c:v>22.200620000000001</c:v>
                </c:pt>
                <c:pt idx="218">
                  <c:v>22.203109999999999</c:v>
                </c:pt>
                <c:pt idx="219">
                  <c:v>22.206589999999998</c:v>
                </c:pt>
                <c:pt idx="220">
                  <c:v>22.20861</c:v>
                </c:pt>
                <c:pt idx="221">
                  <c:v>22.234690000000001</c:v>
                </c:pt>
                <c:pt idx="222">
                  <c:v>22.237850000000002</c:v>
                </c:pt>
                <c:pt idx="223">
                  <c:v>22.241289999999999</c:v>
                </c:pt>
                <c:pt idx="224">
                  <c:v>22.243449999999999</c:v>
                </c:pt>
                <c:pt idx="225">
                  <c:v>22.267330000000001</c:v>
                </c:pt>
                <c:pt idx="226">
                  <c:v>22.269079999999999</c:v>
                </c:pt>
                <c:pt idx="227">
                  <c:v>22.272559999999999</c:v>
                </c:pt>
                <c:pt idx="228">
                  <c:v>22.275230000000001</c:v>
                </c:pt>
                <c:pt idx="229">
                  <c:v>22.301539999999999</c:v>
                </c:pt>
                <c:pt idx="230">
                  <c:v>22.303820000000002</c:v>
                </c:pt>
                <c:pt idx="231">
                  <c:v>22.307289999999998</c:v>
                </c:pt>
                <c:pt idx="232">
                  <c:v>22.310310000000001</c:v>
                </c:pt>
                <c:pt idx="233">
                  <c:v>22.335889999999999</c:v>
                </c:pt>
                <c:pt idx="234">
                  <c:v>22.337009999999999</c:v>
                </c:pt>
                <c:pt idx="235">
                  <c:v>22.370159999999998</c:v>
                </c:pt>
                <c:pt idx="236">
                  <c:v>22.373259999999998</c:v>
                </c:pt>
                <c:pt idx="237">
                  <c:v>22.376719999999999</c:v>
                </c:pt>
                <c:pt idx="238">
                  <c:v>22.37876</c:v>
                </c:pt>
                <c:pt idx="239">
                  <c:v>22.402650000000001</c:v>
                </c:pt>
                <c:pt idx="240">
                  <c:v>22.404499999999999</c:v>
                </c:pt>
                <c:pt idx="241">
                  <c:v>22.407990000000002</c:v>
                </c:pt>
                <c:pt idx="242">
                  <c:v>22.41046</c:v>
                </c:pt>
                <c:pt idx="243">
                  <c:v>22.436920000000001</c:v>
                </c:pt>
                <c:pt idx="244">
                  <c:v>22.4711</c:v>
                </c:pt>
                <c:pt idx="245">
                  <c:v>22.473970000000001</c:v>
                </c:pt>
                <c:pt idx="246">
                  <c:v>22.477119999999999</c:v>
                </c:pt>
                <c:pt idx="247">
                  <c:v>22.50543</c:v>
                </c:pt>
                <c:pt idx="248">
                  <c:v>22.508659999999999</c:v>
                </c:pt>
                <c:pt idx="249">
                  <c:v>22.511420000000001</c:v>
                </c:pt>
                <c:pt idx="250">
                  <c:v>22.53773</c:v>
                </c:pt>
                <c:pt idx="251">
                  <c:v>22.539919999999999</c:v>
                </c:pt>
                <c:pt idx="252">
                  <c:v>22.54325</c:v>
                </c:pt>
                <c:pt idx="253">
                  <c:v>22.572620000000001</c:v>
                </c:pt>
                <c:pt idx="254">
                  <c:v>22.57471</c:v>
                </c:pt>
                <c:pt idx="255">
                  <c:v>22.577259999999999</c:v>
                </c:pt>
                <c:pt idx="256">
                  <c:v>22.67238</c:v>
                </c:pt>
                <c:pt idx="257">
                  <c:v>22.674499999999998</c:v>
                </c:pt>
                <c:pt idx="258">
                  <c:v>22.804780000000001</c:v>
                </c:pt>
                <c:pt idx="259">
                  <c:v>22.806699999999999</c:v>
                </c:pt>
                <c:pt idx="260">
                  <c:v>22.870989999999999</c:v>
                </c:pt>
                <c:pt idx="261">
                  <c:v>22.873159999999999</c:v>
                </c:pt>
                <c:pt idx="262">
                  <c:v>22.937200000000001</c:v>
                </c:pt>
                <c:pt idx="263">
                  <c:v>22.939229999999998</c:v>
                </c:pt>
                <c:pt idx="264">
                  <c:v>22.941379999999999</c:v>
                </c:pt>
                <c:pt idx="265">
                  <c:v>22.968060000000001</c:v>
                </c:pt>
                <c:pt idx="266">
                  <c:v>22.970490000000002</c:v>
                </c:pt>
                <c:pt idx="267">
                  <c:v>22.972819999999999</c:v>
                </c:pt>
                <c:pt idx="268">
                  <c:v>23.003150000000002</c:v>
                </c:pt>
                <c:pt idx="269">
                  <c:v>23.00516</c:v>
                </c:pt>
                <c:pt idx="270">
                  <c:v>23.007819999999999</c:v>
                </c:pt>
                <c:pt idx="271">
                  <c:v>23.033919999999998</c:v>
                </c:pt>
                <c:pt idx="272">
                  <c:v>23.036000000000001</c:v>
                </c:pt>
                <c:pt idx="273">
                  <c:v>23.040330000000001</c:v>
                </c:pt>
                <c:pt idx="274">
                  <c:v>23.068850000000001</c:v>
                </c:pt>
                <c:pt idx="275">
                  <c:v>23.071169999999999</c:v>
                </c:pt>
                <c:pt idx="276">
                  <c:v>23.074269999999999</c:v>
                </c:pt>
                <c:pt idx="277">
                  <c:v>23.100149999999999</c:v>
                </c:pt>
                <c:pt idx="278">
                  <c:v>23.102419999999999</c:v>
                </c:pt>
                <c:pt idx="279">
                  <c:v>23.105879999999999</c:v>
                </c:pt>
                <c:pt idx="280">
                  <c:v>23.1084</c:v>
                </c:pt>
                <c:pt idx="281">
                  <c:v>23.134640000000001</c:v>
                </c:pt>
                <c:pt idx="282">
                  <c:v>23.136320000000001</c:v>
                </c:pt>
                <c:pt idx="283">
                  <c:v>23.140820000000001</c:v>
                </c:pt>
                <c:pt idx="284">
                  <c:v>23.142489999999999</c:v>
                </c:pt>
                <c:pt idx="285">
                  <c:v>23.168410000000002</c:v>
                </c:pt>
                <c:pt idx="286">
                  <c:v>23.171869999999998</c:v>
                </c:pt>
                <c:pt idx="287">
                  <c:v>23.17531</c:v>
                </c:pt>
                <c:pt idx="288">
                  <c:v>23.201049999999999</c:v>
                </c:pt>
                <c:pt idx="289">
                  <c:v>23.203119999999998</c:v>
                </c:pt>
                <c:pt idx="290">
                  <c:v>23.206589999999998</c:v>
                </c:pt>
                <c:pt idx="291">
                  <c:v>23.209040000000002</c:v>
                </c:pt>
                <c:pt idx="292">
                  <c:v>23.23516</c:v>
                </c:pt>
                <c:pt idx="293">
                  <c:v>23.237829999999999</c:v>
                </c:pt>
                <c:pt idx="294">
                  <c:v>23.241309999999999</c:v>
                </c:pt>
                <c:pt idx="295">
                  <c:v>23.243919999999999</c:v>
                </c:pt>
                <c:pt idx="296">
                  <c:v>23.26953</c:v>
                </c:pt>
                <c:pt idx="297">
                  <c:v>23.272559999999999</c:v>
                </c:pt>
                <c:pt idx="298">
                  <c:v>23.275670000000002</c:v>
                </c:pt>
                <c:pt idx="299">
                  <c:v>23.302009999999999</c:v>
                </c:pt>
                <c:pt idx="300">
                  <c:v>23.303809999999999</c:v>
                </c:pt>
                <c:pt idx="301">
                  <c:v>23.307289999999998</c:v>
                </c:pt>
                <c:pt idx="302">
                  <c:v>23.310759999999998</c:v>
                </c:pt>
                <c:pt idx="303">
                  <c:v>23.336320000000001</c:v>
                </c:pt>
                <c:pt idx="304">
                  <c:v>23.338529999999999</c:v>
                </c:pt>
                <c:pt idx="305">
                  <c:v>23.34188</c:v>
                </c:pt>
                <c:pt idx="306">
                  <c:v>23.370640000000002</c:v>
                </c:pt>
                <c:pt idx="307">
                  <c:v>23.373249999999999</c:v>
                </c:pt>
                <c:pt idx="308">
                  <c:v>23.376729999999998</c:v>
                </c:pt>
                <c:pt idx="309">
                  <c:v>23.379180000000002</c:v>
                </c:pt>
                <c:pt idx="310">
                  <c:v>23.40484</c:v>
                </c:pt>
                <c:pt idx="311">
                  <c:v>23.407990000000002</c:v>
                </c:pt>
                <c:pt idx="312">
                  <c:v>23.41075</c:v>
                </c:pt>
                <c:pt idx="313">
                  <c:v>23.4435</c:v>
                </c:pt>
                <c:pt idx="314">
                  <c:v>23.44585</c:v>
                </c:pt>
                <c:pt idx="315">
                  <c:v>23.471540000000001</c:v>
                </c:pt>
                <c:pt idx="316">
                  <c:v>23.473949999999999</c:v>
                </c:pt>
                <c:pt idx="317">
                  <c:v>23.477429999999998</c:v>
                </c:pt>
                <c:pt idx="318">
                  <c:v>23.479379999999999</c:v>
                </c:pt>
                <c:pt idx="319">
                  <c:v>23.540469999999999</c:v>
                </c:pt>
                <c:pt idx="320">
                  <c:v>23.543389999999999</c:v>
                </c:pt>
                <c:pt idx="321">
                  <c:v>23.545549999999999</c:v>
                </c:pt>
                <c:pt idx="322">
                  <c:v>23.574829999999999</c:v>
                </c:pt>
                <c:pt idx="323">
                  <c:v>23.577590000000001</c:v>
                </c:pt>
                <c:pt idx="324">
                  <c:v>23.60642</c:v>
                </c:pt>
                <c:pt idx="325">
                  <c:v>23.60932</c:v>
                </c:pt>
                <c:pt idx="326">
                  <c:v>23.67277</c:v>
                </c:pt>
                <c:pt idx="327">
                  <c:v>23.674779999999998</c:v>
                </c:pt>
                <c:pt idx="328">
                  <c:v>23.738949999999999</c:v>
                </c:pt>
                <c:pt idx="329">
                  <c:v>23.740760000000002</c:v>
                </c:pt>
                <c:pt idx="330">
                  <c:v>23.80517</c:v>
                </c:pt>
                <c:pt idx="331">
                  <c:v>23.807110000000002</c:v>
                </c:pt>
                <c:pt idx="332">
                  <c:v>23.87134</c:v>
                </c:pt>
                <c:pt idx="333">
                  <c:v>23.873280000000001</c:v>
                </c:pt>
                <c:pt idx="334">
                  <c:v>23.875319999999999</c:v>
                </c:pt>
                <c:pt idx="335">
                  <c:v>23.90465</c:v>
                </c:pt>
                <c:pt idx="336">
                  <c:v>23.93927</c:v>
                </c:pt>
                <c:pt idx="337">
                  <c:v>23.941780000000001</c:v>
                </c:pt>
                <c:pt idx="338">
                  <c:v>23.968350000000001</c:v>
                </c:pt>
                <c:pt idx="339">
                  <c:v>23.970410000000001</c:v>
                </c:pt>
                <c:pt idx="340">
                  <c:v>23.97334</c:v>
                </c:pt>
                <c:pt idx="341">
                  <c:v>24.005210000000002</c:v>
                </c:pt>
                <c:pt idx="342">
                  <c:v>24.008220000000001</c:v>
                </c:pt>
                <c:pt idx="343">
                  <c:v>24.034289999999999</c:v>
                </c:pt>
                <c:pt idx="344">
                  <c:v>24.036000000000001</c:v>
                </c:pt>
                <c:pt idx="345">
                  <c:v>24.069130000000001</c:v>
                </c:pt>
                <c:pt idx="346">
                  <c:v>24.071159999999999</c:v>
                </c:pt>
                <c:pt idx="347">
                  <c:v>24.074629999999999</c:v>
                </c:pt>
                <c:pt idx="348">
                  <c:v>24.076419999999999</c:v>
                </c:pt>
                <c:pt idx="349">
                  <c:v>24.100560000000002</c:v>
                </c:pt>
                <c:pt idx="350">
                  <c:v>24.102429999999998</c:v>
                </c:pt>
                <c:pt idx="351">
                  <c:v>24.105899999999998</c:v>
                </c:pt>
                <c:pt idx="352">
                  <c:v>24.10887</c:v>
                </c:pt>
                <c:pt idx="353">
                  <c:v>24.135010000000001</c:v>
                </c:pt>
                <c:pt idx="354">
                  <c:v>24.137139999999999</c:v>
                </c:pt>
                <c:pt idx="355">
                  <c:v>24.140630000000002</c:v>
                </c:pt>
                <c:pt idx="356">
                  <c:v>24.14292</c:v>
                </c:pt>
                <c:pt idx="357">
                  <c:v>24.168839999999999</c:v>
                </c:pt>
                <c:pt idx="358">
                  <c:v>24.171869999999998</c:v>
                </c:pt>
                <c:pt idx="359">
                  <c:v>24.175360000000001</c:v>
                </c:pt>
                <c:pt idx="360">
                  <c:v>24.177530000000001</c:v>
                </c:pt>
                <c:pt idx="361">
                  <c:v>24.203220000000002</c:v>
                </c:pt>
                <c:pt idx="362">
                  <c:v>24.206589999999998</c:v>
                </c:pt>
                <c:pt idx="363">
                  <c:v>24.209479999999999</c:v>
                </c:pt>
                <c:pt idx="364">
                  <c:v>24.235659999999999</c:v>
                </c:pt>
                <c:pt idx="365">
                  <c:v>24.237839999999998</c:v>
                </c:pt>
                <c:pt idx="366">
                  <c:v>24.241289999999999</c:v>
                </c:pt>
                <c:pt idx="367">
                  <c:v>24.244399999999999</c:v>
                </c:pt>
                <c:pt idx="368">
                  <c:v>24.269970000000001</c:v>
                </c:pt>
                <c:pt idx="369">
                  <c:v>24.272570000000002</c:v>
                </c:pt>
                <c:pt idx="370">
                  <c:v>24.276039999999998</c:v>
                </c:pt>
                <c:pt idx="371">
                  <c:v>24.277850000000001</c:v>
                </c:pt>
                <c:pt idx="372">
                  <c:v>24.30423</c:v>
                </c:pt>
                <c:pt idx="373">
                  <c:v>24.307300000000001</c:v>
                </c:pt>
                <c:pt idx="374">
                  <c:v>24.310749999999999</c:v>
                </c:pt>
                <c:pt idx="375">
                  <c:v>24.312950000000001</c:v>
                </c:pt>
                <c:pt idx="376">
                  <c:v>24.336790000000001</c:v>
                </c:pt>
                <c:pt idx="377">
                  <c:v>24.337009999999999</c:v>
                </c:pt>
                <c:pt idx="378">
                  <c:v>24.371110000000002</c:v>
                </c:pt>
                <c:pt idx="379">
                  <c:v>24.373270000000002</c:v>
                </c:pt>
                <c:pt idx="380">
                  <c:v>24.376729999999998</c:v>
                </c:pt>
                <c:pt idx="381">
                  <c:v>24.379629999999999</c:v>
                </c:pt>
                <c:pt idx="382">
                  <c:v>24.405280000000001</c:v>
                </c:pt>
                <c:pt idx="383">
                  <c:v>24.407990000000002</c:v>
                </c:pt>
                <c:pt idx="384">
                  <c:v>24.411339999999999</c:v>
                </c:pt>
                <c:pt idx="385">
                  <c:v>24.471979999999999</c:v>
                </c:pt>
                <c:pt idx="386">
                  <c:v>24.473949999999999</c:v>
                </c:pt>
                <c:pt idx="387">
                  <c:v>24.4773</c:v>
                </c:pt>
                <c:pt idx="388">
                  <c:v>24.47983</c:v>
                </c:pt>
                <c:pt idx="389">
                  <c:v>24.506630000000001</c:v>
                </c:pt>
                <c:pt idx="390">
                  <c:v>24.508679999999998</c:v>
                </c:pt>
                <c:pt idx="391">
                  <c:v>24.512170000000001</c:v>
                </c:pt>
                <c:pt idx="392">
                  <c:v>24.513940000000002</c:v>
                </c:pt>
                <c:pt idx="393">
                  <c:v>24.57545</c:v>
                </c:pt>
                <c:pt idx="394">
                  <c:v>24.577819999999999</c:v>
                </c:pt>
                <c:pt idx="395">
                  <c:v>24.606829999999999</c:v>
                </c:pt>
                <c:pt idx="396">
                  <c:v>24.609380000000002</c:v>
                </c:pt>
                <c:pt idx="397">
                  <c:v>24.6113</c:v>
                </c:pt>
                <c:pt idx="398">
                  <c:v>24.67314</c:v>
                </c:pt>
                <c:pt idx="399">
                  <c:v>24.675059999999998</c:v>
                </c:pt>
                <c:pt idx="400">
                  <c:v>24.805530000000001</c:v>
                </c:pt>
                <c:pt idx="401">
                  <c:v>24.807269999999999</c:v>
                </c:pt>
                <c:pt idx="402">
                  <c:v>24.809249999999999</c:v>
                </c:pt>
                <c:pt idx="403">
                  <c:v>24.87349</c:v>
                </c:pt>
                <c:pt idx="404">
                  <c:v>24.875679999999999</c:v>
                </c:pt>
                <c:pt idx="405">
                  <c:v>24.904959999999999</c:v>
                </c:pt>
                <c:pt idx="406">
                  <c:v>24.906659999999999</c:v>
                </c:pt>
                <c:pt idx="407">
                  <c:v>24.968630000000001</c:v>
                </c:pt>
                <c:pt idx="408">
                  <c:v>24.970490000000002</c:v>
                </c:pt>
                <c:pt idx="409">
                  <c:v>24.97381</c:v>
                </c:pt>
                <c:pt idx="410">
                  <c:v>25.005479999999999</c:v>
                </c:pt>
                <c:pt idx="411">
                  <c:v>25.008620000000001</c:v>
                </c:pt>
                <c:pt idx="412">
                  <c:v>25.03464</c:v>
                </c:pt>
                <c:pt idx="413">
                  <c:v>25.035979999999999</c:v>
                </c:pt>
                <c:pt idx="414">
                  <c:v>25.071169999999999</c:v>
                </c:pt>
                <c:pt idx="415">
                  <c:v>25.07461</c:v>
                </c:pt>
                <c:pt idx="416">
                  <c:v>25.076830000000001</c:v>
                </c:pt>
                <c:pt idx="417">
                  <c:v>25.102699999999999</c:v>
                </c:pt>
                <c:pt idx="418">
                  <c:v>25.105879999999999</c:v>
                </c:pt>
                <c:pt idx="419">
                  <c:v>25.109349999999999</c:v>
                </c:pt>
                <c:pt idx="420">
                  <c:v>25.135390000000001</c:v>
                </c:pt>
                <c:pt idx="421">
                  <c:v>25.137139999999999</c:v>
                </c:pt>
                <c:pt idx="422">
                  <c:v>25.140630000000002</c:v>
                </c:pt>
                <c:pt idx="423">
                  <c:v>25.143329999999999</c:v>
                </c:pt>
                <c:pt idx="424">
                  <c:v>25.16929</c:v>
                </c:pt>
                <c:pt idx="425">
                  <c:v>25.171869999999998</c:v>
                </c:pt>
                <c:pt idx="426">
                  <c:v>25.175329999999999</c:v>
                </c:pt>
                <c:pt idx="427">
                  <c:v>25.178000000000001</c:v>
                </c:pt>
                <c:pt idx="428">
                  <c:v>25.203669999999999</c:v>
                </c:pt>
                <c:pt idx="429">
                  <c:v>25.206600000000002</c:v>
                </c:pt>
                <c:pt idx="430">
                  <c:v>25.209910000000001</c:v>
                </c:pt>
                <c:pt idx="431">
                  <c:v>25.2361</c:v>
                </c:pt>
                <c:pt idx="432">
                  <c:v>25.236660000000001</c:v>
                </c:pt>
                <c:pt idx="433">
                  <c:v>25.270489999999999</c:v>
                </c:pt>
                <c:pt idx="434">
                  <c:v>25.272559999999999</c:v>
                </c:pt>
                <c:pt idx="435">
                  <c:v>25.276</c:v>
                </c:pt>
                <c:pt idx="436">
                  <c:v>25.278310000000001</c:v>
                </c:pt>
                <c:pt idx="437">
                  <c:v>25.304690000000001</c:v>
                </c:pt>
                <c:pt idx="438">
                  <c:v>25.307289999999998</c:v>
                </c:pt>
                <c:pt idx="439">
                  <c:v>25.310749999999999</c:v>
                </c:pt>
                <c:pt idx="440">
                  <c:v>25.313410000000001</c:v>
                </c:pt>
                <c:pt idx="441">
                  <c:v>25.37332</c:v>
                </c:pt>
                <c:pt idx="442">
                  <c:v>25.376729999999998</c:v>
                </c:pt>
                <c:pt idx="443">
                  <c:v>25.380040000000001</c:v>
                </c:pt>
                <c:pt idx="444">
                  <c:v>25.405740000000002</c:v>
                </c:pt>
                <c:pt idx="445">
                  <c:v>25.407979999999998</c:v>
                </c:pt>
                <c:pt idx="446">
                  <c:v>25.411449999999999</c:v>
                </c:pt>
                <c:pt idx="447">
                  <c:v>25.413540000000001</c:v>
                </c:pt>
                <c:pt idx="448">
                  <c:v>25.474160000000001</c:v>
                </c:pt>
                <c:pt idx="449">
                  <c:v>25.477409999999999</c:v>
                </c:pt>
                <c:pt idx="450">
                  <c:v>25.480090000000001</c:v>
                </c:pt>
                <c:pt idx="451">
                  <c:v>25.508849999999999</c:v>
                </c:pt>
                <c:pt idx="452">
                  <c:v>25.512149999999998</c:v>
                </c:pt>
                <c:pt idx="453">
                  <c:v>25.514199999999999</c:v>
                </c:pt>
                <c:pt idx="454">
                  <c:v>25.540749999999999</c:v>
                </c:pt>
                <c:pt idx="455">
                  <c:v>25.543399999999998</c:v>
                </c:pt>
                <c:pt idx="456">
                  <c:v>25.54609</c:v>
                </c:pt>
                <c:pt idx="457">
                  <c:v>25.575890000000001</c:v>
                </c:pt>
                <c:pt idx="458">
                  <c:v>25.578029999999998</c:v>
                </c:pt>
                <c:pt idx="459">
                  <c:v>25.607230000000001</c:v>
                </c:pt>
                <c:pt idx="460">
                  <c:v>25.609380000000002</c:v>
                </c:pt>
                <c:pt idx="461">
                  <c:v>25.611540000000002</c:v>
                </c:pt>
                <c:pt idx="462">
                  <c:v>25.67351</c:v>
                </c:pt>
                <c:pt idx="463">
                  <c:v>25.675329999999999</c:v>
                </c:pt>
                <c:pt idx="464">
                  <c:v>25.677119999999999</c:v>
                </c:pt>
                <c:pt idx="465">
                  <c:v>25.74145</c:v>
                </c:pt>
                <c:pt idx="466">
                  <c:v>25.743259999999999</c:v>
                </c:pt>
                <c:pt idx="467">
                  <c:v>25.80763</c:v>
                </c:pt>
                <c:pt idx="468">
                  <c:v>25.809670000000001</c:v>
                </c:pt>
                <c:pt idx="469">
                  <c:v>25.873850000000001</c:v>
                </c:pt>
                <c:pt idx="470">
                  <c:v>25.87613</c:v>
                </c:pt>
                <c:pt idx="471">
                  <c:v>25.905169999999998</c:v>
                </c:pt>
                <c:pt idx="472">
                  <c:v>25.907109999999999</c:v>
                </c:pt>
                <c:pt idx="473">
                  <c:v>25.940110000000001</c:v>
                </c:pt>
                <c:pt idx="474">
                  <c:v>25.942589999999999</c:v>
                </c:pt>
                <c:pt idx="475">
                  <c:v>25.970690000000001</c:v>
                </c:pt>
                <c:pt idx="476">
                  <c:v>25.973949999999999</c:v>
                </c:pt>
                <c:pt idx="477">
                  <c:v>25.976040000000001</c:v>
                </c:pt>
                <c:pt idx="478">
                  <c:v>26.005790000000001</c:v>
                </c:pt>
                <c:pt idx="479">
                  <c:v>26.008669999999999</c:v>
                </c:pt>
                <c:pt idx="480">
                  <c:v>26.010760000000001</c:v>
                </c:pt>
                <c:pt idx="481">
                  <c:v>26.036259999999999</c:v>
                </c:pt>
                <c:pt idx="482">
                  <c:v>26.071449999999999</c:v>
                </c:pt>
                <c:pt idx="483">
                  <c:v>26.074639999999999</c:v>
                </c:pt>
                <c:pt idx="484">
                  <c:v>26.07723</c:v>
                </c:pt>
                <c:pt idx="485">
                  <c:v>26.103120000000001</c:v>
                </c:pt>
                <c:pt idx="486">
                  <c:v>26.105879999999999</c:v>
                </c:pt>
                <c:pt idx="487">
                  <c:v>26.109380000000002</c:v>
                </c:pt>
                <c:pt idx="488">
                  <c:v>26.111560000000001</c:v>
                </c:pt>
                <c:pt idx="489">
                  <c:v>26.136669999999999</c:v>
                </c:pt>
                <c:pt idx="490">
                  <c:v>26.169750000000001</c:v>
                </c:pt>
                <c:pt idx="491">
                  <c:v>26.171869999999998</c:v>
                </c:pt>
                <c:pt idx="492">
                  <c:v>26.175319999999999</c:v>
                </c:pt>
                <c:pt idx="493">
                  <c:v>26.17849</c:v>
                </c:pt>
                <c:pt idx="494">
                  <c:v>26.204129999999999</c:v>
                </c:pt>
                <c:pt idx="495">
                  <c:v>26.206589999999998</c:v>
                </c:pt>
                <c:pt idx="496">
                  <c:v>26.210059999999999</c:v>
                </c:pt>
                <c:pt idx="497">
                  <c:v>26.212070000000001</c:v>
                </c:pt>
                <c:pt idx="498">
                  <c:v>26.23715</c:v>
                </c:pt>
                <c:pt idx="499">
                  <c:v>26.272639999999999</c:v>
                </c:pt>
                <c:pt idx="500">
                  <c:v>26.276039999999998</c:v>
                </c:pt>
                <c:pt idx="501">
                  <c:v>26.278690000000001</c:v>
                </c:pt>
                <c:pt idx="502">
                  <c:v>26.30517</c:v>
                </c:pt>
                <c:pt idx="503">
                  <c:v>26.307289999999998</c:v>
                </c:pt>
                <c:pt idx="504">
                  <c:v>26.310749999999999</c:v>
                </c:pt>
                <c:pt idx="505">
                  <c:v>26.313849999999999</c:v>
                </c:pt>
                <c:pt idx="506">
                  <c:v>26.339780000000001</c:v>
                </c:pt>
                <c:pt idx="507">
                  <c:v>26.341999999999999</c:v>
                </c:pt>
                <c:pt idx="508">
                  <c:v>26.345469999999999</c:v>
                </c:pt>
                <c:pt idx="509">
                  <c:v>26.34722</c:v>
                </c:pt>
                <c:pt idx="510">
                  <c:v>26.373799999999999</c:v>
                </c:pt>
                <c:pt idx="511">
                  <c:v>26.376719999999999</c:v>
                </c:pt>
                <c:pt idx="512">
                  <c:v>26.380189999999999</c:v>
                </c:pt>
                <c:pt idx="513">
                  <c:v>26.382180000000002</c:v>
                </c:pt>
                <c:pt idx="514">
                  <c:v>26.406189999999999</c:v>
                </c:pt>
                <c:pt idx="515">
                  <c:v>26.407979999999998</c:v>
                </c:pt>
                <c:pt idx="516">
                  <c:v>26.411460000000002</c:v>
                </c:pt>
                <c:pt idx="517">
                  <c:v>26.413969999999999</c:v>
                </c:pt>
                <c:pt idx="518">
                  <c:v>26.44068</c:v>
                </c:pt>
                <c:pt idx="519">
                  <c:v>26.442699999999999</c:v>
                </c:pt>
                <c:pt idx="520">
                  <c:v>26.446169999999999</c:v>
                </c:pt>
                <c:pt idx="521">
                  <c:v>26.448550000000001</c:v>
                </c:pt>
                <c:pt idx="522">
                  <c:v>26.474589999999999</c:v>
                </c:pt>
                <c:pt idx="523">
                  <c:v>26.477409999999999</c:v>
                </c:pt>
                <c:pt idx="524">
                  <c:v>26.48047</c:v>
                </c:pt>
                <c:pt idx="525">
                  <c:v>26.509319999999999</c:v>
                </c:pt>
                <c:pt idx="526">
                  <c:v>26.512149999999998</c:v>
                </c:pt>
                <c:pt idx="527">
                  <c:v>26.51455</c:v>
                </c:pt>
                <c:pt idx="528">
                  <c:v>26.541180000000001</c:v>
                </c:pt>
                <c:pt idx="529">
                  <c:v>26.543399999999998</c:v>
                </c:pt>
                <c:pt idx="530">
                  <c:v>26.54635</c:v>
                </c:pt>
                <c:pt idx="531">
                  <c:v>26.57817</c:v>
                </c:pt>
                <c:pt idx="532">
                  <c:v>26.57996</c:v>
                </c:pt>
                <c:pt idx="533">
                  <c:v>26.607620000000001</c:v>
                </c:pt>
                <c:pt idx="534">
                  <c:v>26.609380000000002</c:v>
                </c:pt>
                <c:pt idx="535">
                  <c:v>26.611750000000001</c:v>
                </c:pt>
                <c:pt idx="536">
                  <c:v>26.675599999999999</c:v>
                </c:pt>
                <c:pt idx="537">
                  <c:v>26.677440000000001</c:v>
                </c:pt>
                <c:pt idx="538">
                  <c:v>26.741790000000002</c:v>
                </c:pt>
                <c:pt idx="539">
                  <c:v>26.743649999999999</c:v>
                </c:pt>
                <c:pt idx="540">
                  <c:v>26.808019999999999</c:v>
                </c:pt>
                <c:pt idx="541">
                  <c:v>26.810089999999999</c:v>
                </c:pt>
                <c:pt idx="542">
                  <c:v>26.874199999999998</c:v>
                </c:pt>
                <c:pt idx="543">
                  <c:v>26.87649</c:v>
                </c:pt>
                <c:pt idx="544">
                  <c:v>26.905360000000002</c:v>
                </c:pt>
                <c:pt idx="545">
                  <c:v>26.907789999999999</c:v>
                </c:pt>
                <c:pt idx="546">
                  <c:v>26.940280000000001</c:v>
                </c:pt>
                <c:pt idx="547">
                  <c:v>26.942730000000001</c:v>
                </c:pt>
                <c:pt idx="548">
                  <c:v>26.944739999999999</c:v>
                </c:pt>
                <c:pt idx="549">
                  <c:v>26.971</c:v>
                </c:pt>
                <c:pt idx="550">
                  <c:v>26.973929999999999</c:v>
                </c:pt>
                <c:pt idx="551">
                  <c:v>26.97634</c:v>
                </c:pt>
                <c:pt idx="552">
                  <c:v>27.006070000000001</c:v>
                </c:pt>
                <c:pt idx="553">
                  <c:v>27.008659999999999</c:v>
                </c:pt>
                <c:pt idx="554">
                  <c:v>27.011189999999999</c:v>
                </c:pt>
                <c:pt idx="555">
                  <c:v>27.040489999999998</c:v>
                </c:pt>
                <c:pt idx="556">
                  <c:v>27.043389999999999</c:v>
                </c:pt>
                <c:pt idx="557">
                  <c:v>27.045159999999999</c:v>
                </c:pt>
                <c:pt idx="558">
                  <c:v>27.071739999999998</c:v>
                </c:pt>
                <c:pt idx="559">
                  <c:v>27.074649999999998</c:v>
                </c:pt>
                <c:pt idx="560">
                  <c:v>27.077629999999999</c:v>
                </c:pt>
                <c:pt idx="561">
                  <c:v>27.103490000000001</c:v>
                </c:pt>
                <c:pt idx="562">
                  <c:v>27.105889999999999</c:v>
                </c:pt>
                <c:pt idx="563">
                  <c:v>27.109680000000001</c:v>
                </c:pt>
                <c:pt idx="564">
                  <c:v>27.11205</c:v>
                </c:pt>
                <c:pt idx="565">
                  <c:v>27.137920000000001</c:v>
                </c:pt>
                <c:pt idx="566">
                  <c:v>27.140619999999998</c:v>
                </c:pt>
                <c:pt idx="567">
                  <c:v>27.144089999999998</c:v>
                </c:pt>
                <c:pt idx="568">
                  <c:v>27.145910000000001</c:v>
                </c:pt>
                <c:pt idx="569">
                  <c:v>27.171939999999999</c:v>
                </c:pt>
                <c:pt idx="570">
                  <c:v>27.175350000000002</c:v>
                </c:pt>
                <c:pt idx="571">
                  <c:v>27.178809999999999</c:v>
                </c:pt>
                <c:pt idx="572">
                  <c:v>27.180669999999999</c:v>
                </c:pt>
                <c:pt idx="573">
                  <c:v>27.20459</c:v>
                </c:pt>
                <c:pt idx="574">
                  <c:v>27.206579999999999</c:v>
                </c:pt>
                <c:pt idx="575">
                  <c:v>27.210059999999999</c:v>
                </c:pt>
                <c:pt idx="576">
                  <c:v>27.212510000000002</c:v>
                </c:pt>
                <c:pt idx="577">
                  <c:v>27.239429999999999</c:v>
                </c:pt>
                <c:pt idx="578">
                  <c:v>27.241330000000001</c:v>
                </c:pt>
                <c:pt idx="579">
                  <c:v>27.244789999999998</c:v>
                </c:pt>
                <c:pt idx="580">
                  <c:v>27.247530000000001</c:v>
                </c:pt>
                <c:pt idx="581">
                  <c:v>27.273109999999999</c:v>
                </c:pt>
                <c:pt idx="582">
                  <c:v>27.276039999999998</c:v>
                </c:pt>
                <c:pt idx="583">
                  <c:v>27.279199999999999</c:v>
                </c:pt>
                <c:pt idx="584">
                  <c:v>27.307379999999998</c:v>
                </c:pt>
                <c:pt idx="585">
                  <c:v>27.310770000000002</c:v>
                </c:pt>
                <c:pt idx="586">
                  <c:v>27.314240000000002</c:v>
                </c:pt>
                <c:pt idx="587">
                  <c:v>27.316040000000001</c:v>
                </c:pt>
                <c:pt idx="588">
                  <c:v>27.442920000000001</c:v>
                </c:pt>
                <c:pt idx="589">
                  <c:v>27.446169999999999</c:v>
                </c:pt>
                <c:pt idx="590">
                  <c:v>27.448920000000001</c:v>
                </c:pt>
                <c:pt idx="591">
                  <c:v>27.47503</c:v>
                </c:pt>
                <c:pt idx="592">
                  <c:v>27.477429999999998</c:v>
                </c:pt>
                <c:pt idx="593">
                  <c:v>27.480820000000001</c:v>
                </c:pt>
                <c:pt idx="594">
                  <c:v>27.509910000000001</c:v>
                </c:pt>
                <c:pt idx="595">
                  <c:v>27.51201</c:v>
                </c:pt>
                <c:pt idx="596">
                  <c:v>27.514859999999999</c:v>
                </c:pt>
                <c:pt idx="597">
                  <c:v>27.54158</c:v>
                </c:pt>
                <c:pt idx="598">
                  <c:v>27.543399999999998</c:v>
                </c:pt>
                <c:pt idx="599">
                  <c:v>27.546620000000001</c:v>
                </c:pt>
                <c:pt idx="600">
                  <c:v>27.578759999999999</c:v>
                </c:pt>
                <c:pt idx="601">
                  <c:v>27.580100000000002</c:v>
                </c:pt>
                <c:pt idx="602">
                  <c:v>27.609749999999998</c:v>
                </c:pt>
                <c:pt idx="603">
                  <c:v>27.612010000000001</c:v>
                </c:pt>
                <c:pt idx="604">
                  <c:v>27.675979999999999</c:v>
                </c:pt>
                <c:pt idx="605">
                  <c:v>27.677779999999998</c:v>
                </c:pt>
                <c:pt idx="606">
                  <c:v>27.74211</c:v>
                </c:pt>
                <c:pt idx="607">
                  <c:v>27.74409</c:v>
                </c:pt>
                <c:pt idx="608">
                  <c:v>27.80838</c:v>
                </c:pt>
                <c:pt idx="609">
                  <c:v>27.810479999999998</c:v>
                </c:pt>
                <c:pt idx="610">
                  <c:v>27.874569999999999</c:v>
                </c:pt>
                <c:pt idx="611">
                  <c:v>27.876729999999998</c:v>
                </c:pt>
                <c:pt idx="612">
                  <c:v>27.878689999999999</c:v>
                </c:pt>
                <c:pt idx="613">
                  <c:v>27.9406</c:v>
                </c:pt>
                <c:pt idx="614">
                  <c:v>27.942699999999999</c:v>
                </c:pt>
                <c:pt idx="615">
                  <c:v>27.945139999999999</c:v>
                </c:pt>
                <c:pt idx="616">
                  <c:v>27.971309999999999</c:v>
                </c:pt>
                <c:pt idx="617">
                  <c:v>27.973980000000001</c:v>
                </c:pt>
                <c:pt idx="618">
                  <c:v>27.977049999999998</c:v>
                </c:pt>
                <c:pt idx="619">
                  <c:v>28.040459999999999</c:v>
                </c:pt>
                <c:pt idx="620">
                  <c:v>28.043379999999999</c:v>
                </c:pt>
                <c:pt idx="621">
                  <c:v>28.045629999999999</c:v>
                </c:pt>
                <c:pt idx="622">
                  <c:v>28.07206</c:v>
                </c:pt>
                <c:pt idx="623">
                  <c:v>28.074649999999998</c:v>
                </c:pt>
                <c:pt idx="624">
                  <c:v>28.078060000000001</c:v>
                </c:pt>
                <c:pt idx="625">
                  <c:v>28.145669999999999</c:v>
                </c:pt>
                <c:pt idx="626">
                  <c:v>28.146329999999999</c:v>
                </c:pt>
                <c:pt idx="627">
                  <c:v>28.1724</c:v>
                </c:pt>
                <c:pt idx="628">
                  <c:v>28.175339999999998</c:v>
                </c:pt>
                <c:pt idx="629">
                  <c:v>28.178809999999999</c:v>
                </c:pt>
                <c:pt idx="630">
                  <c:v>28.181149999999999</c:v>
                </c:pt>
                <c:pt idx="631">
                  <c:v>28.206769999999999</c:v>
                </c:pt>
                <c:pt idx="632">
                  <c:v>28.210059999999999</c:v>
                </c:pt>
                <c:pt idx="633">
                  <c:v>28.212949999999999</c:v>
                </c:pt>
                <c:pt idx="634">
                  <c:v>28.239350000000002</c:v>
                </c:pt>
                <c:pt idx="635">
                  <c:v>28.24126</c:v>
                </c:pt>
                <c:pt idx="636">
                  <c:v>28.244859999999999</c:v>
                </c:pt>
                <c:pt idx="637">
                  <c:v>28.247979999999998</c:v>
                </c:pt>
                <c:pt idx="638">
                  <c:v>28.273569999999999</c:v>
                </c:pt>
                <c:pt idx="639">
                  <c:v>28.276039999999998</c:v>
                </c:pt>
                <c:pt idx="640">
                  <c:v>28.279509999999998</c:v>
                </c:pt>
                <c:pt idx="641">
                  <c:v>28.281379999999999</c:v>
                </c:pt>
                <c:pt idx="642">
                  <c:v>28.307739999999999</c:v>
                </c:pt>
                <c:pt idx="643">
                  <c:v>28.342089999999999</c:v>
                </c:pt>
                <c:pt idx="644">
                  <c:v>28.345479999999998</c:v>
                </c:pt>
                <c:pt idx="645">
                  <c:v>28.348140000000001</c:v>
                </c:pt>
                <c:pt idx="646">
                  <c:v>28.374739999999999</c:v>
                </c:pt>
                <c:pt idx="647">
                  <c:v>28.376729999999998</c:v>
                </c:pt>
                <c:pt idx="648">
                  <c:v>28.380199999999999</c:v>
                </c:pt>
                <c:pt idx="649">
                  <c:v>28.382999999999999</c:v>
                </c:pt>
                <c:pt idx="650">
                  <c:v>28.408809999999999</c:v>
                </c:pt>
                <c:pt idx="651">
                  <c:v>28.411349999999999</c:v>
                </c:pt>
                <c:pt idx="652">
                  <c:v>28.41488</c:v>
                </c:pt>
                <c:pt idx="653">
                  <c:v>28.45017</c:v>
                </c:pt>
                <c:pt idx="654">
                  <c:v>28.475460000000002</c:v>
                </c:pt>
                <c:pt idx="655">
                  <c:v>28.477419999999999</c:v>
                </c:pt>
                <c:pt idx="656">
                  <c:v>28.480889999999999</c:v>
                </c:pt>
                <c:pt idx="657">
                  <c:v>28.482949999999999</c:v>
                </c:pt>
                <c:pt idx="658">
                  <c:v>28.543749999999999</c:v>
                </c:pt>
                <c:pt idx="659">
                  <c:v>28.546869999999998</c:v>
                </c:pt>
                <c:pt idx="660">
                  <c:v>28.579499999999999</c:v>
                </c:pt>
                <c:pt idx="661">
                  <c:v>28.58006</c:v>
                </c:pt>
                <c:pt idx="662">
                  <c:v>28.610119999999998</c:v>
                </c:pt>
                <c:pt idx="663">
                  <c:v>28.612269999999999</c:v>
                </c:pt>
                <c:pt idx="664">
                  <c:v>28.67633</c:v>
                </c:pt>
                <c:pt idx="665">
                  <c:v>28.678139999999999</c:v>
                </c:pt>
                <c:pt idx="666">
                  <c:v>28.742529999999999</c:v>
                </c:pt>
                <c:pt idx="667">
                  <c:v>28.744430000000001</c:v>
                </c:pt>
                <c:pt idx="668">
                  <c:v>28.80875</c:v>
                </c:pt>
                <c:pt idx="669">
                  <c:v>28.810759999999998</c:v>
                </c:pt>
                <c:pt idx="670">
                  <c:v>28.812629999999999</c:v>
                </c:pt>
                <c:pt idx="671">
                  <c:v>28.874919999999999</c:v>
                </c:pt>
                <c:pt idx="672">
                  <c:v>28.876729999999998</c:v>
                </c:pt>
                <c:pt idx="673">
                  <c:v>28.879090000000001</c:v>
                </c:pt>
                <c:pt idx="674">
                  <c:v>28.905840000000001</c:v>
                </c:pt>
                <c:pt idx="675">
                  <c:v>28.907979999999998</c:v>
                </c:pt>
                <c:pt idx="676">
                  <c:v>28.910509999999999</c:v>
                </c:pt>
                <c:pt idx="677">
                  <c:v>28.940919999999998</c:v>
                </c:pt>
                <c:pt idx="678">
                  <c:v>28.942699999999999</c:v>
                </c:pt>
                <c:pt idx="679">
                  <c:v>28.945540000000001</c:v>
                </c:pt>
                <c:pt idx="680">
                  <c:v>28.971689999999999</c:v>
                </c:pt>
                <c:pt idx="681">
                  <c:v>28.973960000000002</c:v>
                </c:pt>
                <c:pt idx="682">
                  <c:v>28.977419999999999</c:v>
                </c:pt>
                <c:pt idx="683">
                  <c:v>28.979199999999999</c:v>
                </c:pt>
                <c:pt idx="684">
                  <c:v>29.006630000000001</c:v>
                </c:pt>
                <c:pt idx="685">
                  <c:v>29.008669999999999</c:v>
                </c:pt>
                <c:pt idx="686">
                  <c:v>29.012</c:v>
                </c:pt>
                <c:pt idx="687">
                  <c:v>29.072399999999998</c:v>
                </c:pt>
                <c:pt idx="688">
                  <c:v>29.074649999999998</c:v>
                </c:pt>
                <c:pt idx="689">
                  <c:v>29.078119999999998</c:v>
                </c:pt>
                <c:pt idx="690">
                  <c:v>29.080210000000001</c:v>
                </c:pt>
                <c:pt idx="691">
                  <c:v>29.106120000000001</c:v>
                </c:pt>
                <c:pt idx="692">
                  <c:v>29.109390000000001</c:v>
                </c:pt>
                <c:pt idx="693">
                  <c:v>29.112829999999999</c:v>
                </c:pt>
                <c:pt idx="694">
                  <c:v>29.114740000000001</c:v>
                </c:pt>
                <c:pt idx="695">
                  <c:v>29.138760000000001</c:v>
                </c:pt>
                <c:pt idx="696">
                  <c:v>29.140630000000002</c:v>
                </c:pt>
                <c:pt idx="697">
                  <c:v>29.14396</c:v>
                </c:pt>
                <c:pt idx="698">
                  <c:v>29.17287</c:v>
                </c:pt>
                <c:pt idx="699">
                  <c:v>29.175329999999999</c:v>
                </c:pt>
                <c:pt idx="700">
                  <c:v>29.178809999999999</c:v>
                </c:pt>
                <c:pt idx="701">
                  <c:v>29.181619999999999</c:v>
                </c:pt>
                <c:pt idx="702">
                  <c:v>29.20722</c:v>
                </c:pt>
                <c:pt idx="703">
                  <c:v>29.210059999999999</c:v>
                </c:pt>
                <c:pt idx="704">
                  <c:v>29.213380000000001</c:v>
                </c:pt>
                <c:pt idx="705">
                  <c:v>29.241309999999999</c:v>
                </c:pt>
                <c:pt idx="706">
                  <c:v>29.24568</c:v>
                </c:pt>
                <c:pt idx="707">
                  <c:v>29.248259999999998</c:v>
                </c:pt>
                <c:pt idx="708">
                  <c:v>29.25019</c:v>
                </c:pt>
                <c:pt idx="709">
                  <c:v>29.27403</c:v>
                </c:pt>
                <c:pt idx="710">
                  <c:v>29.276039999999998</c:v>
                </c:pt>
                <c:pt idx="711">
                  <c:v>29.279509999999998</c:v>
                </c:pt>
                <c:pt idx="712">
                  <c:v>29.28182</c:v>
                </c:pt>
                <c:pt idx="713">
                  <c:v>29.308330000000002</c:v>
                </c:pt>
                <c:pt idx="714">
                  <c:v>29.310759999999998</c:v>
                </c:pt>
                <c:pt idx="715">
                  <c:v>29.314219999999999</c:v>
                </c:pt>
                <c:pt idx="716">
                  <c:v>29.316890000000001</c:v>
                </c:pt>
                <c:pt idx="717">
                  <c:v>29.34254</c:v>
                </c:pt>
                <c:pt idx="718">
                  <c:v>29.345479999999998</c:v>
                </c:pt>
                <c:pt idx="719">
                  <c:v>29.348590000000002</c:v>
                </c:pt>
                <c:pt idx="720">
                  <c:v>29.376950000000001</c:v>
                </c:pt>
                <c:pt idx="721">
                  <c:v>29.380199999999999</c:v>
                </c:pt>
                <c:pt idx="722">
                  <c:v>29.383389999999999</c:v>
                </c:pt>
                <c:pt idx="723">
                  <c:v>29.40925</c:v>
                </c:pt>
                <c:pt idx="724">
                  <c:v>29.411449999999999</c:v>
                </c:pt>
                <c:pt idx="725">
                  <c:v>29.414929999999998</c:v>
                </c:pt>
                <c:pt idx="726">
                  <c:v>29.417010000000001</c:v>
                </c:pt>
                <c:pt idx="727">
                  <c:v>29.443840000000002</c:v>
                </c:pt>
                <c:pt idx="728">
                  <c:v>29.446169999999999</c:v>
                </c:pt>
                <c:pt idx="729">
                  <c:v>29.44961</c:v>
                </c:pt>
                <c:pt idx="730">
                  <c:v>29.477630000000001</c:v>
                </c:pt>
                <c:pt idx="731">
                  <c:v>29.480899999999998</c:v>
                </c:pt>
                <c:pt idx="732">
                  <c:v>29.483229999999999</c:v>
                </c:pt>
                <c:pt idx="733">
                  <c:v>29.512509999999999</c:v>
                </c:pt>
                <c:pt idx="734">
                  <c:v>29.515499999999999</c:v>
                </c:pt>
                <c:pt idx="735">
                  <c:v>29.610499999999998</c:v>
                </c:pt>
                <c:pt idx="736">
                  <c:v>29.61252</c:v>
                </c:pt>
                <c:pt idx="737">
                  <c:v>29.676690000000001</c:v>
                </c:pt>
                <c:pt idx="738">
                  <c:v>29.67848</c:v>
                </c:pt>
                <c:pt idx="739">
                  <c:v>29.742899999999999</c:v>
                </c:pt>
                <c:pt idx="740">
                  <c:v>29.744789999999998</c:v>
                </c:pt>
                <c:pt idx="741">
                  <c:v>29.746569999999998</c:v>
                </c:pt>
                <c:pt idx="742">
                  <c:v>29.810839999999999</c:v>
                </c:pt>
                <c:pt idx="743">
                  <c:v>29.813030000000001</c:v>
                </c:pt>
                <c:pt idx="744">
                  <c:v>29.84262</c:v>
                </c:pt>
                <c:pt idx="745">
                  <c:v>29.877009999999999</c:v>
                </c:pt>
                <c:pt idx="746">
                  <c:v>29.8795</c:v>
                </c:pt>
                <c:pt idx="747">
                  <c:v>29.906120000000001</c:v>
                </c:pt>
                <c:pt idx="748">
                  <c:v>29.907979999999998</c:v>
                </c:pt>
                <c:pt idx="749">
                  <c:v>29.911000000000001</c:v>
                </c:pt>
                <c:pt idx="750">
                  <c:v>29.942959999999999</c:v>
                </c:pt>
                <c:pt idx="751">
                  <c:v>29.94594</c:v>
                </c:pt>
                <c:pt idx="752">
                  <c:v>29.972010000000001</c:v>
                </c:pt>
                <c:pt idx="753">
                  <c:v>29.973949999999999</c:v>
                </c:pt>
                <c:pt idx="754">
                  <c:v>29.977419999999999</c:v>
                </c:pt>
                <c:pt idx="755">
                  <c:v>29.979690000000002</c:v>
                </c:pt>
                <c:pt idx="756">
                  <c:v>30.006900000000002</c:v>
                </c:pt>
                <c:pt idx="757">
                  <c:v>30.008669999999999</c:v>
                </c:pt>
                <c:pt idx="758">
                  <c:v>30.012160000000002</c:v>
                </c:pt>
                <c:pt idx="759">
                  <c:v>30.014130000000002</c:v>
                </c:pt>
                <c:pt idx="760">
                  <c:v>30.07274</c:v>
                </c:pt>
                <c:pt idx="761">
                  <c:v>30.074649999999998</c:v>
                </c:pt>
                <c:pt idx="762">
                  <c:v>30.078119999999998</c:v>
                </c:pt>
                <c:pt idx="763">
                  <c:v>30.08062</c:v>
                </c:pt>
                <c:pt idx="764">
                  <c:v>30.10652</c:v>
                </c:pt>
                <c:pt idx="765">
                  <c:v>30.10943</c:v>
                </c:pt>
                <c:pt idx="766">
                  <c:v>30.112860000000001</c:v>
                </c:pt>
                <c:pt idx="767">
                  <c:v>30.115210000000001</c:v>
                </c:pt>
                <c:pt idx="768">
                  <c:v>30.17332</c:v>
                </c:pt>
                <c:pt idx="769">
                  <c:v>30.17531</c:v>
                </c:pt>
                <c:pt idx="770">
                  <c:v>30.178809999999999</c:v>
                </c:pt>
                <c:pt idx="771">
                  <c:v>30.182089999999999</c:v>
                </c:pt>
                <c:pt idx="772">
                  <c:v>30.20768</c:v>
                </c:pt>
                <c:pt idx="773">
                  <c:v>30.210059999999999</c:v>
                </c:pt>
                <c:pt idx="774">
                  <c:v>30.213529999999999</c:v>
                </c:pt>
                <c:pt idx="775">
                  <c:v>30.21556</c:v>
                </c:pt>
                <c:pt idx="776">
                  <c:v>30.24192</c:v>
                </c:pt>
                <c:pt idx="777">
                  <c:v>30.244779999999999</c:v>
                </c:pt>
                <c:pt idx="778">
                  <c:v>30.24811</c:v>
                </c:pt>
                <c:pt idx="779">
                  <c:v>30.25067</c:v>
                </c:pt>
                <c:pt idx="780">
                  <c:v>30.276230000000002</c:v>
                </c:pt>
                <c:pt idx="781">
                  <c:v>30.279509999999998</c:v>
                </c:pt>
                <c:pt idx="782">
                  <c:v>30.28229</c:v>
                </c:pt>
                <c:pt idx="783">
                  <c:v>30.308810000000001</c:v>
                </c:pt>
                <c:pt idx="784">
                  <c:v>30.310739999999999</c:v>
                </c:pt>
                <c:pt idx="785">
                  <c:v>30.314240000000002</c:v>
                </c:pt>
                <c:pt idx="786">
                  <c:v>30.317150000000002</c:v>
                </c:pt>
                <c:pt idx="787">
                  <c:v>30.34299</c:v>
                </c:pt>
                <c:pt idx="788">
                  <c:v>30.345500000000001</c:v>
                </c:pt>
                <c:pt idx="789">
                  <c:v>30.348949999999999</c:v>
                </c:pt>
                <c:pt idx="790">
                  <c:v>30.350770000000001</c:v>
                </c:pt>
                <c:pt idx="791">
                  <c:v>30.377420000000001</c:v>
                </c:pt>
                <c:pt idx="792">
                  <c:v>30.380199999999999</c:v>
                </c:pt>
                <c:pt idx="793">
                  <c:v>30.383690000000001</c:v>
                </c:pt>
                <c:pt idx="794">
                  <c:v>30.385529999999999</c:v>
                </c:pt>
                <c:pt idx="795">
                  <c:v>30.409700000000001</c:v>
                </c:pt>
                <c:pt idx="796">
                  <c:v>30.411449999999999</c:v>
                </c:pt>
                <c:pt idx="797">
                  <c:v>30.414919999999999</c:v>
                </c:pt>
                <c:pt idx="798">
                  <c:v>30.41741</c:v>
                </c:pt>
                <c:pt idx="799">
                  <c:v>30.44436</c:v>
                </c:pt>
                <c:pt idx="800">
                  <c:v>30.446200000000001</c:v>
                </c:pt>
                <c:pt idx="801">
                  <c:v>30.449570000000001</c:v>
                </c:pt>
                <c:pt idx="802">
                  <c:v>30.451709999999999</c:v>
                </c:pt>
                <c:pt idx="803">
                  <c:v>30.478179999999998</c:v>
                </c:pt>
                <c:pt idx="804">
                  <c:v>30.480329999999999</c:v>
                </c:pt>
                <c:pt idx="805">
                  <c:v>30.48311</c:v>
                </c:pt>
                <c:pt idx="806">
                  <c:v>30.544550000000001</c:v>
                </c:pt>
                <c:pt idx="807">
                  <c:v>30.546859999999999</c:v>
                </c:pt>
                <c:pt idx="808">
                  <c:v>30.54909</c:v>
                </c:pt>
                <c:pt idx="809">
                  <c:v>30.610869999999998</c:v>
                </c:pt>
                <c:pt idx="810">
                  <c:v>30.612829999999999</c:v>
                </c:pt>
                <c:pt idx="811">
                  <c:v>30.677060000000001</c:v>
                </c:pt>
                <c:pt idx="812">
                  <c:v>30.678809999999999</c:v>
                </c:pt>
                <c:pt idx="813">
                  <c:v>30.680589999999999</c:v>
                </c:pt>
                <c:pt idx="814">
                  <c:v>30.745000000000001</c:v>
                </c:pt>
                <c:pt idx="815">
                  <c:v>30.746970000000001</c:v>
                </c:pt>
                <c:pt idx="816">
                  <c:v>30.811199999999999</c:v>
                </c:pt>
                <c:pt idx="817">
                  <c:v>30.81343</c:v>
                </c:pt>
                <c:pt idx="818">
                  <c:v>30.842770000000002</c:v>
                </c:pt>
                <c:pt idx="819">
                  <c:v>30.844280000000001</c:v>
                </c:pt>
                <c:pt idx="820">
                  <c:v>30.943259999999999</c:v>
                </c:pt>
                <c:pt idx="821">
                  <c:v>30.946190000000001</c:v>
                </c:pt>
                <c:pt idx="822">
                  <c:v>30.948080000000001</c:v>
                </c:pt>
                <c:pt idx="823">
                  <c:v>30.9741</c:v>
                </c:pt>
                <c:pt idx="824">
                  <c:v>30.977429999999998</c:v>
                </c:pt>
                <c:pt idx="825">
                  <c:v>30.980160000000001</c:v>
                </c:pt>
                <c:pt idx="826">
                  <c:v>31.00892</c:v>
                </c:pt>
                <c:pt idx="827">
                  <c:v>31.012170000000001</c:v>
                </c:pt>
                <c:pt idx="828">
                  <c:v>31.014530000000001</c:v>
                </c:pt>
                <c:pt idx="829">
                  <c:v>31.040469999999999</c:v>
                </c:pt>
                <c:pt idx="830">
                  <c:v>31.043399999999998</c:v>
                </c:pt>
                <c:pt idx="831">
                  <c:v>31.046880000000002</c:v>
                </c:pt>
                <c:pt idx="832">
                  <c:v>31.048770000000001</c:v>
                </c:pt>
                <c:pt idx="833">
                  <c:v>31.074839999999998</c:v>
                </c:pt>
                <c:pt idx="834">
                  <c:v>31.078119999999998</c:v>
                </c:pt>
                <c:pt idx="835">
                  <c:v>31.081029999999998</c:v>
                </c:pt>
                <c:pt idx="836">
                  <c:v>31.106999999999999</c:v>
                </c:pt>
                <c:pt idx="837">
                  <c:v>31.109359999999999</c:v>
                </c:pt>
                <c:pt idx="838">
                  <c:v>31.112829999999999</c:v>
                </c:pt>
                <c:pt idx="839">
                  <c:v>31.115670000000001</c:v>
                </c:pt>
                <c:pt idx="840">
                  <c:v>31.141500000000001</c:v>
                </c:pt>
                <c:pt idx="841">
                  <c:v>31.144079999999999</c:v>
                </c:pt>
                <c:pt idx="842">
                  <c:v>31.14752</c:v>
                </c:pt>
                <c:pt idx="843">
                  <c:v>31.149329999999999</c:v>
                </c:pt>
                <c:pt idx="844">
                  <c:v>31.175540000000002</c:v>
                </c:pt>
                <c:pt idx="845">
                  <c:v>31.178820000000002</c:v>
                </c:pt>
                <c:pt idx="846">
                  <c:v>31.182310000000001</c:v>
                </c:pt>
                <c:pt idx="847">
                  <c:v>31.184290000000001</c:v>
                </c:pt>
                <c:pt idx="848">
                  <c:v>31.20814</c:v>
                </c:pt>
                <c:pt idx="849">
                  <c:v>31.210059999999999</c:v>
                </c:pt>
                <c:pt idx="850">
                  <c:v>31.213529999999999</c:v>
                </c:pt>
                <c:pt idx="851">
                  <c:v>31.215990000000001</c:v>
                </c:pt>
                <c:pt idx="852">
                  <c:v>31.2424</c:v>
                </c:pt>
                <c:pt idx="853">
                  <c:v>31.244789999999998</c:v>
                </c:pt>
                <c:pt idx="854">
                  <c:v>31.248259999999998</c:v>
                </c:pt>
                <c:pt idx="855">
                  <c:v>31.251110000000001</c:v>
                </c:pt>
                <c:pt idx="856">
                  <c:v>31.276669999999999</c:v>
                </c:pt>
                <c:pt idx="857">
                  <c:v>31.279399999999999</c:v>
                </c:pt>
                <c:pt idx="858">
                  <c:v>31.282879999999999</c:v>
                </c:pt>
                <c:pt idx="859">
                  <c:v>31.31101</c:v>
                </c:pt>
                <c:pt idx="860">
                  <c:v>31.314229999999998</c:v>
                </c:pt>
                <c:pt idx="861">
                  <c:v>31.317689999999999</c:v>
                </c:pt>
                <c:pt idx="862">
                  <c:v>31.319479999999999</c:v>
                </c:pt>
                <c:pt idx="863">
                  <c:v>31.343440000000001</c:v>
                </c:pt>
                <c:pt idx="864">
                  <c:v>31.345479999999998</c:v>
                </c:pt>
                <c:pt idx="865">
                  <c:v>31.348960000000002</c:v>
                </c:pt>
                <c:pt idx="866">
                  <c:v>31.351230000000001</c:v>
                </c:pt>
                <c:pt idx="867">
                  <c:v>31.377870000000001</c:v>
                </c:pt>
                <c:pt idx="868">
                  <c:v>31.380199999999999</c:v>
                </c:pt>
                <c:pt idx="869">
                  <c:v>31.383669999999999</c:v>
                </c:pt>
                <c:pt idx="870">
                  <c:v>31.385919999999999</c:v>
                </c:pt>
                <c:pt idx="871">
                  <c:v>31.411840000000002</c:v>
                </c:pt>
                <c:pt idx="872">
                  <c:v>31.41499</c:v>
                </c:pt>
                <c:pt idx="873">
                  <c:v>31.4178</c:v>
                </c:pt>
                <c:pt idx="874">
                  <c:v>31.44652</c:v>
                </c:pt>
                <c:pt idx="875">
                  <c:v>31.449629999999999</c:v>
                </c:pt>
                <c:pt idx="876">
                  <c:v>31.452000000000002</c:v>
                </c:pt>
                <c:pt idx="877">
                  <c:v>31.478459999999998</c:v>
                </c:pt>
                <c:pt idx="878">
                  <c:v>31.480899999999998</c:v>
                </c:pt>
                <c:pt idx="879">
                  <c:v>31.48385</c:v>
                </c:pt>
                <c:pt idx="880">
                  <c:v>31.513549999999999</c:v>
                </c:pt>
                <c:pt idx="881">
                  <c:v>31.515619999999998</c:v>
                </c:pt>
                <c:pt idx="882">
                  <c:v>31.51756</c:v>
                </c:pt>
                <c:pt idx="883">
                  <c:v>31.54495</c:v>
                </c:pt>
                <c:pt idx="884">
                  <c:v>31.546880000000002</c:v>
                </c:pt>
                <c:pt idx="885">
                  <c:v>31.549289999999999</c:v>
                </c:pt>
                <c:pt idx="886">
                  <c:v>31.612960000000001</c:v>
                </c:pt>
                <c:pt idx="887">
                  <c:v>31.614879999999999</c:v>
                </c:pt>
                <c:pt idx="888">
                  <c:v>31.67916</c:v>
                </c:pt>
                <c:pt idx="889">
                  <c:v>31.680969999999999</c:v>
                </c:pt>
                <c:pt idx="890">
                  <c:v>31.745370000000001</c:v>
                </c:pt>
                <c:pt idx="891">
                  <c:v>31.74738</c:v>
                </c:pt>
                <c:pt idx="892">
                  <c:v>31.811589999999999</c:v>
                </c:pt>
                <c:pt idx="893">
                  <c:v>31.813880000000001</c:v>
                </c:pt>
                <c:pt idx="894">
                  <c:v>31.842929999999999</c:v>
                </c:pt>
                <c:pt idx="895">
                  <c:v>31.84488</c:v>
                </c:pt>
                <c:pt idx="896">
                  <c:v>31.877700000000001</c:v>
                </c:pt>
                <c:pt idx="897">
                  <c:v>31.880210000000002</c:v>
                </c:pt>
                <c:pt idx="898">
                  <c:v>31.88204</c:v>
                </c:pt>
                <c:pt idx="899">
                  <c:v>31.908429999999999</c:v>
                </c:pt>
                <c:pt idx="900">
                  <c:v>31.911449999999999</c:v>
                </c:pt>
                <c:pt idx="901">
                  <c:v>31.913709999999998</c:v>
                </c:pt>
                <c:pt idx="902">
                  <c:v>31.94361</c:v>
                </c:pt>
                <c:pt idx="903">
                  <c:v>31.946190000000001</c:v>
                </c:pt>
                <c:pt idx="904">
                  <c:v>31.94847</c:v>
                </c:pt>
                <c:pt idx="905">
                  <c:v>31.974450000000001</c:v>
                </c:pt>
                <c:pt idx="906">
                  <c:v>31.977409999999999</c:v>
                </c:pt>
                <c:pt idx="907">
                  <c:v>31.980630000000001</c:v>
                </c:pt>
                <c:pt idx="908">
                  <c:v>1.044</c:v>
                </c:pt>
                <c:pt idx="909">
                  <c:v>1.0471600000000001</c:v>
                </c:pt>
                <c:pt idx="910">
                  <c:v>1.07524</c:v>
                </c:pt>
                <c:pt idx="911">
                  <c:v>1.07812</c:v>
                </c:pt>
                <c:pt idx="912">
                  <c:v>1.08145</c:v>
                </c:pt>
                <c:pt idx="913">
                  <c:v>1.10744</c:v>
                </c:pt>
                <c:pt idx="914">
                  <c:v>1.10934</c:v>
                </c:pt>
                <c:pt idx="915">
                  <c:v>1.1128899999999999</c:v>
                </c:pt>
                <c:pt idx="916">
                  <c:v>1.11615</c:v>
                </c:pt>
                <c:pt idx="917">
                  <c:v>1.1418200000000001</c:v>
                </c:pt>
                <c:pt idx="918">
                  <c:v>1.1440900000000001</c:v>
                </c:pt>
                <c:pt idx="919">
                  <c:v>1.1475500000000001</c:v>
                </c:pt>
                <c:pt idx="920">
                  <c:v>1.14978</c:v>
                </c:pt>
                <c:pt idx="921">
                  <c:v>1.1759900000000001</c:v>
                </c:pt>
                <c:pt idx="922">
                  <c:v>1.1788099999999999</c:v>
                </c:pt>
                <c:pt idx="923">
                  <c:v>1.1822900000000001</c:v>
                </c:pt>
                <c:pt idx="924">
                  <c:v>1.1847700000000001</c:v>
                </c:pt>
                <c:pt idx="925">
                  <c:v>1.21034</c:v>
                </c:pt>
                <c:pt idx="926">
                  <c:v>1.2135199999999999</c:v>
                </c:pt>
                <c:pt idx="927">
                  <c:v>1.2164200000000001</c:v>
                </c:pt>
                <c:pt idx="928">
                  <c:v>1.2498400000000001</c:v>
                </c:pt>
                <c:pt idx="929">
                  <c:v>1.2515499999999999</c:v>
                </c:pt>
                <c:pt idx="930">
                  <c:v>1.2771399999999999</c:v>
                </c:pt>
                <c:pt idx="931">
                  <c:v>1.2795000000000001</c:v>
                </c:pt>
                <c:pt idx="932">
                  <c:v>1.2829699999999999</c:v>
                </c:pt>
                <c:pt idx="933">
                  <c:v>1.28494</c:v>
                </c:pt>
                <c:pt idx="934">
                  <c:v>1.31148</c:v>
                </c:pt>
                <c:pt idx="935">
                  <c:v>1.3142400000000001</c:v>
                </c:pt>
                <c:pt idx="936">
                  <c:v>1.31687</c:v>
                </c:pt>
                <c:pt idx="937">
                  <c:v>1.3201000000000001</c:v>
                </c:pt>
                <c:pt idx="938">
                  <c:v>1.34562</c:v>
                </c:pt>
                <c:pt idx="939">
                  <c:v>1.34894</c:v>
                </c:pt>
                <c:pt idx="940">
                  <c:v>1.3516600000000001</c:v>
                </c:pt>
                <c:pt idx="941">
                  <c:v>1.3783399999999999</c:v>
                </c:pt>
                <c:pt idx="942">
                  <c:v>1.3802300000000001</c:v>
                </c:pt>
                <c:pt idx="943">
                  <c:v>1.3837200000000001</c:v>
                </c:pt>
                <c:pt idx="944">
                  <c:v>1.38628</c:v>
                </c:pt>
                <c:pt idx="945">
                  <c:v>1.41232</c:v>
                </c:pt>
                <c:pt idx="946">
                  <c:v>1.41493</c:v>
                </c:pt>
                <c:pt idx="947">
                  <c:v>1.4181699999999999</c:v>
                </c:pt>
                <c:pt idx="948">
                  <c:v>1.4505399999999999</c:v>
                </c:pt>
                <c:pt idx="949">
                  <c:v>1.4522900000000001</c:v>
                </c:pt>
                <c:pt idx="950">
                  <c:v>1.4789099999999999</c:v>
                </c:pt>
                <c:pt idx="951">
                  <c:v>1.4809000000000001</c:v>
                </c:pt>
                <c:pt idx="952">
                  <c:v>1.4841200000000001</c:v>
                </c:pt>
                <c:pt idx="953">
                  <c:v>1.51555</c:v>
                </c:pt>
                <c:pt idx="954">
                  <c:v>1.51772</c:v>
                </c:pt>
                <c:pt idx="955">
                  <c:v>1.54708</c:v>
                </c:pt>
                <c:pt idx="956">
                  <c:v>1.54955</c:v>
                </c:pt>
                <c:pt idx="957">
                  <c:v>1.61334</c:v>
                </c:pt>
                <c:pt idx="958">
                  <c:v>1.61517</c:v>
                </c:pt>
                <c:pt idx="959">
                  <c:v>1.6795100000000001</c:v>
                </c:pt>
                <c:pt idx="960">
                  <c:v>1.6813899999999999</c:v>
                </c:pt>
                <c:pt idx="961">
                  <c:v>1.74573</c:v>
                </c:pt>
                <c:pt idx="962">
                  <c:v>1.7477799999999999</c:v>
                </c:pt>
                <c:pt idx="963">
                  <c:v>1.8119000000000001</c:v>
                </c:pt>
                <c:pt idx="964">
                  <c:v>1.81423</c:v>
                </c:pt>
                <c:pt idx="965">
                  <c:v>1.8159700000000001</c:v>
                </c:pt>
                <c:pt idx="966">
                  <c:v>1.8431500000000001</c:v>
                </c:pt>
                <c:pt idx="967">
                  <c:v>1.8454299999999999</c:v>
                </c:pt>
                <c:pt idx="968">
                  <c:v>1.8780399999999999</c:v>
                </c:pt>
                <c:pt idx="969">
                  <c:v>1.8802099999999999</c:v>
                </c:pt>
                <c:pt idx="970">
                  <c:v>1.8824399999999999</c:v>
                </c:pt>
                <c:pt idx="971">
                  <c:v>1.90873</c:v>
                </c:pt>
                <c:pt idx="972">
                  <c:v>1.9114500000000001</c:v>
                </c:pt>
                <c:pt idx="973">
                  <c:v>1.9141999999999999</c:v>
                </c:pt>
                <c:pt idx="974">
                  <c:v>1.9438599999999999</c:v>
                </c:pt>
                <c:pt idx="975">
                  <c:v>1.94618</c:v>
                </c:pt>
                <c:pt idx="976">
                  <c:v>1.9488799999999999</c:v>
                </c:pt>
                <c:pt idx="977">
                  <c:v>1.9748399999999999</c:v>
                </c:pt>
                <c:pt idx="978">
                  <c:v>1.9774499999999999</c:v>
                </c:pt>
                <c:pt idx="979">
                  <c:v>1.9809000000000001</c:v>
                </c:pt>
                <c:pt idx="980">
                  <c:v>1.9828399999999999</c:v>
                </c:pt>
                <c:pt idx="981">
                  <c:v>2.00949</c:v>
                </c:pt>
                <c:pt idx="982">
                  <c:v>2.0121500000000001</c:v>
                </c:pt>
                <c:pt idx="983">
                  <c:v>2.0153799999999999</c:v>
                </c:pt>
                <c:pt idx="984">
                  <c:v>2.04122</c:v>
                </c:pt>
                <c:pt idx="985">
                  <c:v>2.0433699999999999</c:v>
                </c:pt>
                <c:pt idx="986">
                  <c:v>2.0468600000000001</c:v>
                </c:pt>
                <c:pt idx="987">
                  <c:v>2.04975</c:v>
                </c:pt>
                <c:pt idx="988">
                  <c:v>2.0756600000000001</c:v>
                </c:pt>
                <c:pt idx="989">
                  <c:v>2.0781200000000002</c:v>
                </c:pt>
                <c:pt idx="990">
                  <c:v>2.0815899999999998</c:v>
                </c:pt>
                <c:pt idx="991">
                  <c:v>2.0836100000000002</c:v>
                </c:pt>
                <c:pt idx="992">
                  <c:v>2.1096499999999998</c:v>
                </c:pt>
                <c:pt idx="993">
                  <c:v>2.1128900000000002</c:v>
                </c:pt>
                <c:pt idx="994">
                  <c:v>2.1163099999999999</c:v>
                </c:pt>
                <c:pt idx="995">
                  <c:v>2.1183299999999998</c:v>
                </c:pt>
                <c:pt idx="996">
                  <c:v>2.1422699999999999</c:v>
                </c:pt>
                <c:pt idx="997">
                  <c:v>2.1440899999999998</c:v>
                </c:pt>
                <c:pt idx="998">
                  <c:v>2.1475900000000001</c:v>
                </c:pt>
                <c:pt idx="999">
                  <c:v>2.1501999999999999</c:v>
                </c:pt>
                <c:pt idx="1000">
                  <c:v>2.1764000000000001</c:v>
                </c:pt>
                <c:pt idx="1001">
                  <c:v>2.1789900000000002</c:v>
                </c:pt>
                <c:pt idx="1002">
                  <c:v>2.1823299999999999</c:v>
                </c:pt>
                <c:pt idx="1003">
                  <c:v>2.18526</c:v>
                </c:pt>
                <c:pt idx="1004">
                  <c:v>2.2107999999999999</c:v>
                </c:pt>
                <c:pt idx="1005">
                  <c:v>2.2135400000000001</c:v>
                </c:pt>
                <c:pt idx="1006">
                  <c:v>2.2168800000000002</c:v>
                </c:pt>
                <c:pt idx="1007">
                  <c:v>2.24505</c:v>
                </c:pt>
                <c:pt idx="1008">
                  <c:v>2.2482600000000001</c:v>
                </c:pt>
                <c:pt idx="1009">
                  <c:v>2.2517200000000002</c:v>
                </c:pt>
                <c:pt idx="1010">
                  <c:v>2.2537099999999999</c:v>
                </c:pt>
                <c:pt idx="1011">
                  <c:v>2.2775799999999999</c:v>
                </c:pt>
                <c:pt idx="1012">
                  <c:v>2.27949</c:v>
                </c:pt>
                <c:pt idx="1013">
                  <c:v>2.2829899999999999</c:v>
                </c:pt>
                <c:pt idx="1014">
                  <c:v>2.2853599999999998</c:v>
                </c:pt>
                <c:pt idx="1015">
                  <c:v>2.3118699999999999</c:v>
                </c:pt>
                <c:pt idx="1016">
                  <c:v>2.31427</c:v>
                </c:pt>
                <c:pt idx="1017">
                  <c:v>2.3177500000000002</c:v>
                </c:pt>
                <c:pt idx="1018">
                  <c:v>2.3203200000000002</c:v>
                </c:pt>
                <c:pt idx="1019">
                  <c:v>2.34606</c:v>
                </c:pt>
                <c:pt idx="1020">
                  <c:v>2.3489499999999999</c:v>
                </c:pt>
                <c:pt idx="1021">
                  <c:v>2.3521200000000002</c:v>
                </c:pt>
                <c:pt idx="1022">
                  <c:v>2.3805700000000001</c:v>
                </c:pt>
                <c:pt idx="1023">
                  <c:v>2.38367</c:v>
                </c:pt>
                <c:pt idx="1024">
                  <c:v>2.3866399999999999</c:v>
                </c:pt>
                <c:pt idx="1025">
                  <c:v>2.4127399999999999</c:v>
                </c:pt>
                <c:pt idx="1026">
                  <c:v>2.41493</c:v>
                </c:pt>
                <c:pt idx="1027">
                  <c:v>2.4183699999999999</c:v>
                </c:pt>
                <c:pt idx="1028">
                  <c:v>2.42028</c:v>
                </c:pt>
                <c:pt idx="1029">
                  <c:v>2.4506000000000001</c:v>
                </c:pt>
                <c:pt idx="1030">
                  <c:v>2.4526699999999999</c:v>
                </c:pt>
                <c:pt idx="1031">
                  <c:v>2.4810500000000002</c:v>
                </c:pt>
                <c:pt idx="1032">
                  <c:v>2.4843700000000002</c:v>
                </c:pt>
                <c:pt idx="1033">
                  <c:v>2.4861200000000001</c:v>
                </c:pt>
                <c:pt idx="1034">
                  <c:v>2.5163600000000002</c:v>
                </c:pt>
                <c:pt idx="1035">
                  <c:v>2.5179</c:v>
                </c:pt>
                <c:pt idx="1036">
                  <c:v>2.5474700000000001</c:v>
                </c:pt>
                <c:pt idx="1037">
                  <c:v>2.5497800000000002</c:v>
                </c:pt>
                <c:pt idx="1038">
                  <c:v>2.6136900000000001</c:v>
                </c:pt>
                <c:pt idx="1039">
                  <c:v>2.6154799999999998</c:v>
                </c:pt>
                <c:pt idx="1040">
                  <c:v>2.6798700000000002</c:v>
                </c:pt>
                <c:pt idx="1041">
                  <c:v>2.68174</c:v>
                </c:pt>
                <c:pt idx="1042">
                  <c:v>2.7463700000000002</c:v>
                </c:pt>
                <c:pt idx="1043">
                  <c:v>2.7465999999999999</c:v>
                </c:pt>
                <c:pt idx="1044">
                  <c:v>2.81229</c:v>
                </c:pt>
                <c:pt idx="1045">
                  <c:v>2.8142299999999998</c:v>
                </c:pt>
                <c:pt idx="1046">
                  <c:v>2.8164099999999999</c:v>
                </c:pt>
                <c:pt idx="1047">
                  <c:v>2.84334</c:v>
                </c:pt>
                <c:pt idx="1048">
                  <c:v>2.8454899999999999</c:v>
                </c:pt>
                <c:pt idx="1049">
                  <c:v>2.8476900000000001</c:v>
                </c:pt>
                <c:pt idx="1050">
                  <c:v>2.8783500000000002</c:v>
                </c:pt>
                <c:pt idx="1051">
                  <c:v>2.8802300000000001</c:v>
                </c:pt>
                <c:pt idx="1052">
                  <c:v>2.8828499999999999</c:v>
                </c:pt>
                <c:pt idx="1053">
                  <c:v>2.9090500000000001</c:v>
                </c:pt>
                <c:pt idx="1054">
                  <c:v>2.9114499999999999</c:v>
                </c:pt>
                <c:pt idx="1055">
                  <c:v>2.9146800000000002</c:v>
                </c:pt>
                <c:pt idx="1056">
                  <c:v>2.9441000000000002</c:v>
                </c:pt>
                <c:pt idx="1057">
                  <c:v>2.9461499999999998</c:v>
                </c:pt>
                <c:pt idx="1058">
                  <c:v>2.94929</c:v>
                </c:pt>
                <c:pt idx="1059">
                  <c:v>2.9752000000000001</c:v>
                </c:pt>
                <c:pt idx="1060">
                  <c:v>2.9773800000000001</c:v>
                </c:pt>
                <c:pt idx="1061">
                  <c:v>2.9808300000000001</c:v>
                </c:pt>
                <c:pt idx="1062">
                  <c:v>2.98326</c:v>
                </c:pt>
                <c:pt idx="1063">
                  <c:v>3.0097999999999998</c:v>
                </c:pt>
                <c:pt idx="1064">
                  <c:v>3.0121500000000001</c:v>
                </c:pt>
                <c:pt idx="1065">
                  <c:v>3.0156200000000002</c:v>
                </c:pt>
                <c:pt idx="1066">
                  <c:v>3.0175000000000001</c:v>
                </c:pt>
                <c:pt idx="1067">
                  <c:v>3.0416599999999998</c:v>
                </c:pt>
                <c:pt idx="1068">
                  <c:v>3.04339</c:v>
                </c:pt>
                <c:pt idx="1069">
                  <c:v>3.0468799999999998</c:v>
                </c:pt>
                <c:pt idx="1070">
                  <c:v>3.0502099999999999</c:v>
                </c:pt>
                <c:pt idx="1071">
                  <c:v>3.07605</c:v>
                </c:pt>
                <c:pt idx="1072">
                  <c:v>3.0781100000000001</c:v>
                </c:pt>
                <c:pt idx="1073">
                  <c:v>3.0815899999999998</c:v>
                </c:pt>
                <c:pt idx="1074">
                  <c:v>3.0840299999999998</c:v>
                </c:pt>
                <c:pt idx="1075">
                  <c:v>3.11009</c:v>
                </c:pt>
                <c:pt idx="1076">
                  <c:v>3.1128399999999998</c:v>
                </c:pt>
                <c:pt idx="1077">
                  <c:v>3.1163099999999999</c:v>
                </c:pt>
                <c:pt idx="1078">
                  <c:v>3.1187399999999998</c:v>
                </c:pt>
                <c:pt idx="1079">
                  <c:v>3.14445</c:v>
                </c:pt>
                <c:pt idx="1080">
                  <c:v>3.14757</c:v>
                </c:pt>
                <c:pt idx="1081">
                  <c:v>3.1506400000000001</c:v>
                </c:pt>
                <c:pt idx="1082">
                  <c:v>3.17692</c:v>
                </c:pt>
                <c:pt idx="1083">
                  <c:v>3.1788099999999999</c:v>
                </c:pt>
                <c:pt idx="1084">
                  <c:v>3.1822900000000001</c:v>
                </c:pt>
                <c:pt idx="1085">
                  <c:v>3.1857000000000002</c:v>
                </c:pt>
                <c:pt idx="1086">
                  <c:v>3.2112699999999998</c:v>
                </c:pt>
                <c:pt idx="1087">
                  <c:v>3.2135400000000001</c:v>
                </c:pt>
                <c:pt idx="1088">
                  <c:v>3.2170000000000001</c:v>
                </c:pt>
                <c:pt idx="1089">
                  <c:v>3.2190699999999999</c:v>
                </c:pt>
                <c:pt idx="1090">
                  <c:v>3.2498499999999999</c:v>
                </c:pt>
                <c:pt idx="1091">
                  <c:v>3.2517200000000002</c:v>
                </c:pt>
                <c:pt idx="1092">
                  <c:v>3.2541600000000002</c:v>
                </c:pt>
                <c:pt idx="1093">
                  <c:v>3.2797800000000001</c:v>
                </c:pt>
                <c:pt idx="1094">
                  <c:v>3.2829899999999999</c:v>
                </c:pt>
                <c:pt idx="1095">
                  <c:v>3.2858299999999998</c:v>
                </c:pt>
                <c:pt idx="1096">
                  <c:v>3.31243</c:v>
                </c:pt>
                <c:pt idx="1097">
                  <c:v>3.3142200000000002</c:v>
                </c:pt>
                <c:pt idx="1098">
                  <c:v>3.3176999999999999</c:v>
                </c:pt>
                <c:pt idx="1099">
                  <c:v>3.3207100000000001</c:v>
                </c:pt>
                <c:pt idx="1100">
                  <c:v>3.3810500000000001</c:v>
                </c:pt>
                <c:pt idx="1101">
                  <c:v>3.38367</c:v>
                </c:pt>
                <c:pt idx="1102">
                  <c:v>3.3870300000000002</c:v>
                </c:pt>
                <c:pt idx="1103">
                  <c:v>3.4149500000000002</c:v>
                </c:pt>
                <c:pt idx="1104">
                  <c:v>3.41839</c:v>
                </c:pt>
                <c:pt idx="1105">
                  <c:v>3.4206400000000001</c:v>
                </c:pt>
                <c:pt idx="1106">
                  <c:v>3.4498500000000001</c:v>
                </c:pt>
                <c:pt idx="1107">
                  <c:v>3.4528699999999999</c:v>
                </c:pt>
                <c:pt idx="1108">
                  <c:v>3.4814500000000002</c:v>
                </c:pt>
                <c:pt idx="1109">
                  <c:v>3.4843799999999998</c:v>
                </c:pt>
                <c:pt idx="1110">
                  <c:v>3.48637</c:v>
                </c:pt>
                <c:pt idx="1111">
                  <c:v>3.5170300000000001</c:v>
                </c:pt>
                <c:pt idx="1112">
                  <c:v>3.51797</c:v>
                </c:pt>
                <c:pt idx="1113">
                  <c:v>3.6140599999999998</c:v>
                </c:pt>
                <c:pt idx="1114">
                  <c:v>3.61585</c:v>
                </c:pt>
                <c:pt idx="1115">
                  <c:v>3.68024</c:v>
                </c:pt>
                <c:pt idx="1116">
                  <c:v>3.68214</c:v>
                </c:pt>
                <c:pt idx="1117">
                  <c:v>3.7464599999999999</c:v>
                </c:pt>
                <c:pt idx="1118">
                  <c:v>3.7482600000000001</c:v>
                </c:pt>
                <c:pt idx="1119">
                  <c:v>3.7502599999999999</c:v>
                </c:pt>
                <c:pt idx="1120">
                  <c:v>3.8143699999999998</c:v>
                </c:pt>
                <c:pt idx="1121">
                  <c:v>3.8167800000000001</c:v>
                </c:pt>
                <c:pt idx="1122">
                  <c:v>3.8803899999999998</c:v>
                </c:pt>
                <c:pt idx="1123">
                  <c:v>3.8832300000000002</c:v>
                </c:pt>
                <c:pt idx="1124">
                  <c:v>3.9131200000000002</c:v>
                </c:pt>
                <c:pt idx="1125">
                  <c:v>3.91493</c:v>
                </c:pt>
                <c:pt idx="1126">
                  <c:v>3.9168699999999999</c:v>
                </c:pt>
                <c:pt idx="1127">
                  <c:v>3.9443700000000002</c:v>
                </c:pt>
                <c:pt idx="1128">
                  <c:v>3.94618</c:v>
                </c:pt>
                <c:pt idx="1129">
                  <c:v>3.94964</c:v>
                </c:pt>
                <c:pt idx="1130">
                  <c:v>3.9514200000000002</c:v>
                </c:pt>
                <c:pt idx="1131">
                  <c:v>3.9756</c:v>
                </c:pt>
                <c:pt idx="1132">
                  <c:v>3.97742</c:v>
                </c:pt>
                <c:pt idx="1133">
                  <c:v>3.9809000000000001</c:v>
                </c:pt>
                <c:pt idx="1134">
                  <c:v>3.9837699999999998</c:v>
                </c:pt>
              </c:numCache>
            </c:numRef>
          </c:xVal>
          <c:yVal>
            <c:numRef>
              <c:f>TIMESF!$I$7:$I$1141</c:f>
              <c:numCache>
                <c:formatCode>0.00E+00</c:formatCode>
                <c:ptCount val="1135"/>
                <c:pt idx="1">
                  <c:v>0.52929999999999999</c:v>
                </c:pt>
                <c:pt idx="3">
                  <c:v>0.15629999999999999</c:v>
                </c:pt>
                <c:pt idx="5">
                  <c:v>0.1246</c:v>
                </c:pt>
                <c:pt idx="6">
                  <c:v>0.153</c:v>
                </c:pt>
                <c:pt idx="7">
                  <c:v>0.75680000000000003</c:v>
                </c:pt>
                <c:pt idx="13">
                  <c:v>0.27889999999999998</c:v>
                </c:pt>
                <c:pt idx="14">
                  <c:v>0.18149999999999999</c:v>
                </c:pt>
                <c:pt idx="16">
                  <c:v>0.2893</c:v>
                </c:pt>
                <c:pt idx="19">
                  <c:v>0.24229999999999999</c:v>
                </c:pt>
                <c:pt idx="20">
                  <c:v>0.1356</c:v>
                </c:pt>
                <c:pt idx="21">
                  <c:v>0.14230000000000001</c:v>
                </c:pt>
                <c:pt idx="27">
                  <c:v>0.14729999999999999</c:v>
                </c:pt>
                <c:pt idx="39">
                  <c:v>0.31169999999999998</c:v>
                </c:pt>
                <c:pt idx="40">
                  <c:v>0.2482</c:v>
                </c:pt>
                <c:pt idx="46">
                  <c:v>1.6639999999999999</c:v>
                </c:pt>
                <c:pt idx="47">
                  <c:v>0.2752</c:v>
                </c:pt>
                <c:pt idx="48">
                  <c:v>0.14560000000000001</c:v>
                </c:pt>
                <c:pt idx="49">
                  <c:v>0.13980000000000001</c:v>
                </c:pt>
                <c:pt idx="54">
                  <c:v>0.13869999999999999</c:v>
                </c:pt>
                <c:pt idx="62">
                  <c:v>0.25659999999999999</c:v>
                </c:pt>
                <c:pt idx="67">
                  <c:v>0.16189999999999999</c:v>
                </c:pt>
                <c:pt idx="71">
                  <c:v>0.16339999999999999</c:v>
                </c:pt>
                <c:pt idx="74">
                  <c:v>0.215</c:v>
                </c:pt>
                <c:pt idx="77">
                  <c:v>0.19689999999999999</c:v>
                </c:pt>
                <c:pt idx="78">
                  <c:v>0.51819999999999999</c:v>
                </c:pt>
                <c:pt idx="82">
                  <c:v>0.15290000000000001</c:v>
                </c:pt>
                <c:pt idx="83">
                  <c:v>0.2293</c:v>
                </c:pt>
                <c:pt idx="86">
                  <c:v>0.32300000000000001</c:v>
                </c:pt>
                <c:pt idx="88">
                  <c:v>0.1623</c:v>
                </c:pt>
                <c:pt idx="89">
                  <c:v>0.4647</c:v>
                </c:pt>
                <c:pt idx="91">
                  <c:v>0.16289999999999999</c:v>
                </c:pt>
                <c:pt idx="95">
                  <c:v>0.1381</c:v>
                </c:pt>
                <c:pt idx="98">
                  <c:v>0.50270000000000004</c:v>
                </c:pt>
                <c:pt idx="100">
                  <c:v>0.1497</c:v>
                </c:pt>
                <c:pt idx="103">
                  <c:v>0.30430000000000001</c:v>
                </c:pt>
                <c:pt idx="104">
                  <c:v>0.16109999999999999</c:v>
                </c:pt>
                <c:pt idx="107">
                  <c:v>0.155</c:v>
                </c:pt>
                <c:pt idx="108">
                  <c:v>0.1424</c:v>
                </c:pt>
                <c:pt idx="112">
                  <c:v>0.14929999999999999</c:v>
                </c:pt>
                <c:pt idx="113">
                  <c:v>0.27779999999999999</c:v>
                </c:pt>
                <c:pt idx="114">
                  <c:v>0.20030000000000001</c:v>
                </c:pt>
                <c:pt idx="119">
                  <c:v>0.14610000000000001</c:v>
                </c:pt>
                <c:pt idx="120">
                  <c:v>0.14729999999999999</c:v>
                </c:pt>
                <c:pt idx="134">
                  <c:v>0.18729999999999999</c:v>
                </c:pt>
                <c:pt idx="135">
                  <c:v>0.20469999999999999</c:v>
                </c:pt>
                <c:pt idx="141">
                  <c:v>0.12870000000000001</c:v>
                </c:pt>
                <c:pt idx="152">
                  <c:v>0.1484</c:v>
                </c:pt>
                <c:pt idx="157">
                  <c:v>0.16209999999999999</c:v>
                </c:pt>
                <c:pt idx="165">
                  <c:v>0.52749999999999997</c:v>
                </c:pt>
                <c:pt idx="170">
                  <c:v>0.43469999999999998</c:v>
                </c:pt>
                <c:pt idx="172">
                  <c:v>0.26750000000000002</c:v>
                </c:pt>
                <c:pt idx="175">
                  <c:v>0.30409999999999998</c:v>
                </c:pt>
                <c:pt idx="176">
                  <c:v>0.30530000000000002</c:v>
                </c:pt>
                <c:pt idx="178">
                  <c:v>0.41110000000000002</c:v>
                </c:pt>
                <c:pt idx="179">
                  <c:v>0.12690000000000001</c:v>
                </c:pt>
                <c:pt idx="180">
                  <c:v>0.14949999999999999</c:v>
                </c:pt>
                <c:pt idx="190">
                  <c:v>0.26679999999999998</c:v>
                </c:pt>
                <c:pt idx="196">
                  <c:v>0.53869999999999996</c:v>
                </c:pt>
                <c:pt idx="197">
                  <c:v>0.15409999999999999</c:v>
                </c:pt>
                <c:pt idx="201">
                  <c:v>0.54630000000000001</c:v>
                </c:pt>
                <c:pt idx="202">
                  <c:v>0.21429999999999999</c:v>
                </c:pt>
                <c:pt idx="212">
                  <c:v>0.48720000000000002</c:v>
                </c:pt>
                <c:pt idx="214">
                  <c:v>0.52090000000000003</c:v>
                </c:pt>
                <c:pt idx="218">
                  <c:v>0.1492</c:v>
                </c:pt>
                <c:pt idx="221">
                  <c:v>0.1885</c:v>
                </c:pt>
                <c:pt idx="227">
                  <c:v>0.24210000000000001</c:v>
                </c:pt>
                <c:pt idx="232">
                  <c:v>0.25140000000000001</c:v>
                </c:pt>
                <c:pt idx="233">
                  <c:v>0.24779999999999999</c:v>
                </c:pt>
                <c:pt idx="234">
                  <c:v>0.86929999999999996</c:v>
                </c:pt>
                <c:pt idx="237">
                  <c:v>0.14180000000000001</c:v>
                </c:pt>
                <c:pt idx="241">
                  <c:v>0.36680000000000001</c:v>
                </c:pt>
                <c:pt idx="250">
                  <c:v>0.63990000000000002</c:v>
                </c:pt>
                <c:pt idx="252">
                  <c:v>0.14829999999999999</c:v>
                </c:pt>
                <c:pt idx="267">
                  <c:v>0.39989999999999998</c:v>
                </c:pt>
                <c:pt idx="269">
                  <c:v>0.1661</c:v>
                </c:pt>
                <c:pt idx="270">
                  <c:v>0.32369999999999999</c:v>
                </c:pt>
                <c:pt idx="276">
                  <c:v>0.17549999999999999</c:v>
                </c:pt>
                <c:pt idx="277">
                  <c:v>0.42449999999999999</c:v>
                </c:pt>
                <c:pt idx="282">
                  <c:v>0.27760000000000001</c:v>
                </c:pt>
                <c:pt idx="283">
                  <c:v>0.15770000000000001</c:v>
                </c:pt>
                <c:pt idx="285">
                  <c:v>0.1706</c:v>
                </c:pt>
                <c:pt idx="287">
                  <c:v>0.14760000000000001</c:v>
                </c:pt>
                <c:pt idx="288">
                  <c:v>17.55</c:v>
                </c:pt>
                <c:pt idx="289">
                  <c:v>10.99</c:v>
                </c:pt>
                <c:pt idx="290">
                  <c:v>30.12</c:v>
                </c:pt>
                <c:pt idx="291">
                  <c:v>4.742</c:v>
                </c:pt>
                <c:pt idx="292">
                  <c:v>11.76</c:v>
                </c:pt>
                <c:pt idx="293">
                  <c:v>6.9359999999999999</c:v>
                </c:pt>
                <c:pt idx="294">
                  <c:v>32.950000000000003</c:v>
                </c:pt>
                <c:pt idx="295">
                  <c:v>25.97</c:v>
                </c:pt>
                <c:pt idx="296">
                  <c:v>61.93</c:v>
                </c:pt>
                <c:pt idx="297">
                  <c:v>52.06</c:v>
                </c:pt>
                <c:pt idx="298">
                  <c:v>52.2</c:v>
                </c:pt>
                <c:pt idx="299">
                  <c:v>136.19999999999999</c:v>
                </c:pt>
                <c:pt idx="300">
                  <c:v>85.09</c:v>
                </c:pt>
                <c:pt idx="301">
                  <c:v>87.43</c:v>
                </c:pt>
                <c:pt idx="302">
                  <c:v>57.86</c:v>
                </c:pt>
                <c:pt idx="303">
                  <c:v>69.55</c:v>
                </c:pt>
                <c:pt idx="304">
                  <c:v>61.58</c:v>
                </c:pt>
                <c:pt idx="305">
                  <c:v>83.43</c:v>
                </c:pt>
                <c:pt idx="306">
                  <c:v>86.23</c:v>
                </c:pt>
                <c:pt idx="307">
                  <c:v>59.64</c:v>
                </c:pt>
                <c:pt idx="308">
                  <c:v>82.2</c:v>
                </c:pt>
                <c:pt idx="309">
                  <c:v>41.38</c:v>
                </c:pt>
                <c:pt idx="310">
                  <c:v>65.55</c:v>
                </c:pt>
                <c:pt idx="311">
                  <c:v>74.599999999999994</c:v>
                </c:pt>
                <c:pt idx="312">
                  <c:v>76.39</c:v>
                </c:pt>
                <c:pt idx="313">
                  <c:v>15.55</c:v>
                </c:pt>
                <c:pt idx="315">
                  <c:v>52.7</c:v>
                </c:pt>
                <c:pt idx="316">
                  <c:v>52.37</c:v>
                </c:pt>
                <c:pt idx="317">
                  <c:v>25.15</c:v>
                </c:pt>
                <c:pt idx="319">
                  <c:v>55.86</c:v>
                </c:pt>
                <c:pt idx="320">
                  <c:v>52.41</c:v>
                </c:pt>
                <c:pt idx="321">
                  <c:v>78.59</c:v>
                </c:pt>
                <c:pt idx="322">
                  <c:v>81.540000000000006</c:v>
                </c:pt>
                <c:pt idx="323">
                  <c:v>39.61</c:v>
                </c:pt>
                <c:pt idx="324">
                  <c:v>52.1</c:v>
                </c:pt>
                <c:pt idx="325">
                  <c:v>46.19</c:v>
                </c:pt>
                <c:pt idx="326">
                  <c:v>50.69</c:v>
                </c:pt>
                <c:pt idx="327">
                  <c:v>50.31</c:v>
                </c:pt>
                <c:pt idx="328">
                  <c:v>45.17</c:v>
                </c:pt>
                <c:pt idx="329">
                  <c:v>74.25</c:v>
                </c:pt>
                <c:pt idx="330">
                  <c:v>57.7</c:v>
                </c:pt>
                <c:pt idx="331">
                  <c:v>61.45</c:v>
                </c:pt>
                <c:pt idx="332">
                  <c:v>59.6</c:v>
                </c:pt>
                <c:pt idx="333">
                  <c:v>41.64</c:v>
                </c:pt>
                <c:pt idx="334">
                  <c:v>23.15</c:v>
                </c:pt>
                <c:pt idx="335">
                  <c:v>18.579999999999998</c:v>
                </c:pt>
                <c:pt idx="336">
                  <c:v>20.47</c:v>
                </c:pt>
                <c:pt idx="337">
                  <c:v>19.07</c:v>
                </c:pt>
                <c:pt idx="338">
                  <c:v>19.809999999999999</c:v>
                </c:pt>
                <c:pt idx="339">
                  <c:v>17.579999999999998</c:v>
                </c:pt>
                <c:pt idx="340">
                  <c:v>30.84</c:v>
                </c:pt>
                <c:pt idx="341">
                  <c:v>25.07</c:v>
                </c:pt>
                <c:pt idx="342">
                  <c:v>20.079999999999998</c:v>
                </c:pt>
                <c:pt idx="343">
                  <c:v>17.04</c:v>
                </c:pt>
                <c:pt idx="344">
                  <c:v>8.8770000000000007</c:v>
                </c:pt>
                <c:pt idx="345">
                  <c:v>12.92</c:v>
                </c:pt>
                <c:pt idx="346">
                  <c:v>15.39</c:v>
                </c:pt>
                <c:pt idx="347">
                  <c:v>18.48</c:v>
                </c:pt>
                <c:pt idx="349">
                  <c:v>18.760000000000002</c:v>
                </c:pt>
                <c:pt idx="350">
                  <c:v>14.91</c:v>
                </c:pt>
                <c:pt idx="351">
                  <c:v>24.66</c:v>
                </c:pt>
                <c:pt idx="352">
                  <c:v>19.21</c:v>
                </c:pt>
                <c:pt idx="353">
                  <c:v>28.01</c:v>
                </c:pt>
                <c:pt idx="354">
                  <c:v>19.16</c:v>
                </c:pt>
                <c:pt idx="355">
                  <c:v>13.12</c:v>
                </c:pt>
                <c:pt idx="356">
                  <c:v>20.74</c:v>
                </c:pt>
                <c:pt idx="357">
                  <c:v>21.49</c:v>
                </c:pt>
                <c:pt idx="358">
                  <c:v>25.97</c:v>
                </c:pt>
                <c:pt idx="359">
                  <c:v>19.149999999999999</c:v>
                </c:pt>
                <c:pt idx="360">
                  <c:v>15.93</c:v>
                </c:pt>
                <c:pt idx="361">
                  <c:v>20.04</c:v>
                </c:pt>
                <c:pt idx="362">
                  <c:v>9.5809999999999995</c:v>
                </c:pt>
                <c:pt idx="363">
                  <c:v>10.15</c:v>
                </c:pt>
                <c:pt idx="364">
                  <c:v>6.1550000000000002</c:v>
                </c:pt>
                <c:pt idx="365">
                  <c:v>11.32</c:v>
                </c:pt>
                <c:pt idx="366">
                  <c:v>10.93</c:v>
                </c:pt>
                <c:pt idx="367">
                  <c:v>6.641</c:v>
                </c:pt>
                <c:pt idx="368">
                  <c:v>7.1150000000000002</c:v>
                </c:pt>
                <c:pt idx="369">
                  <c:v>6.9390000000000001</c:v>
                </c:pt>
                <c:pt idx="370">
                  <c:v>4.5259999999999998</c:v>
                </c:pt>
                <c:pt idx="372">
                  <c:v>4.3570000000000002</c:v>
                </c:pt>
                <c:pt idx="373">
                  <c:v>6.1070000000000002</c:v>
                </c:pt>
                <c:pt idx="374">
                  <c:v>5.3230000000000004</c:v>
                </c:pt>
                <c:pt idx="375">
                  <c:v>2.9009999999999998</c:v>
                </c:pt>
                <c:pt idx="378">
                  <c:v>10.82</c:v>
                </c:pt>
                <c:pt idx="379">
                  <c:v>3.9990000000000001</c:v>
                </c:pt>
                <c:pt idx="380">
                  <c:v>4.1550000000000002</c:v>
                </c:pt>
                <c:pt idx="381">
                  <c:v>6.4340000000000002</c:v>
                </c:pt>
                <c:pt idx="382">
                  <c:v>4.8650000000000002</c:v>
                </c:pt>
                <c:pt idx="383">
                  <c:v>8.3770000000000007</c:v>
                </c:pt>
                <c:pt idx="384">
                  <c:v>5.4480000000000004</c:v>
                </c:pt>
                <c:pt idx="385">
                  <c:v>10.1</c:v>
                </c:pt>
                <c:pt idx="386">
                  <c:v>5.173</c:v>
                </c:pt>
                <c:pt idx="387">
                  <c:v>3.01</c:v>
                </c:pt>
                <c:pt idx="388">
                  <c:v>6.6059999999999999</c:v>
                </c:pt>
                <c:pt idx="389">
                  <c:v>2.7250000000000001</c:v>
                </c:pt>
                <c:pt idx="390">
                  <c:v>2.4940000000000002</c:v>
                </c:pt>
                <c:pt idx="391">
                  <c:v>2.5529999999999999</c:v>
                </c:pt>
                <c:pt idx="393">
                  <c:v>3.1709999999999998</c:v>
                </c:pt>
                <c:pt idx="394">
                  <c:v>2.262</c:v>
                </c:pt>
                <c:pt idx="395">
                  <c:v>2.0179999999999998</c:v>
                </c:pt>
                <c:pt idx="396">
                  <c:v>1.32</c:v>
                </c:pt>
                <c:pt idx="397">
                  <c:v>4.7779999999999996</c:v>
                </c:pt>
                <c:pt idx="398">
                  <c:v>6.0490000000000004</c:v>
                </c:pt>
                <c:pt idx="399">
                  <c:v>3.8570000000000002</c:v>
                </c:pt>
                <c:pt idx="401">
                  <c:v>0.64149999999999996</c:v>
                </c:pt>
                <c:pt idx="403">
                  <c:v>0.2671</c:v>
                </c:pt>
                <c:pt idx="405">
                  <c:v>0.75660000000000005</c:v>
                </c:pt>
                <c:pt idx="408">
                  <c:v>0.83799999999999997</c:v>
                </c:pt>
                <c:pt idx="409">
                  <c:v>0.22550000000000001</c:v>
                </c:pt>
                <c:pt idx="411">
                  <c:v>0.45750000000000002</c:v>
                </c:pt>
                <c:pt idx="412">
                  <c:v>11.72</c:v>
                </c:pt>
                <c:pt idx="413">
                  <c:v>1.3660000000000001</c:v>
                </c:pt>
                <c:pt idx="414">
                  <c:v>0.56789999999999996</c:v>
                </c:pt>
                <c:pt idx="415">
                  <c:v>0.29580000000000001</c:v>
                </c:pt>
                <c:pt idx="416">
                  <c:v>0.68799999999999994</c:v>
                </c:pt>
                <c:pt idx="417">
                  <c:v>0.50660000000000005</c:v>
                </c:pt>
                <c:pt idx="418">
                  <c:v>0.55179999999999996</c:v>
                </c:pt>
                <c:pt idx="419">
                  <c:v>0.70730000000000004</c:v>
                </c:pt>
                <c:pt idx="421">
                  <c:v>0.50670000000000004</c:v>
                </c:pt>
                <c:pt idx="422">
                  <c:v>1.079</c:v>
                </c:pt>
                <c:pt idx="424">
                  <c:v>0.96719999999999995</c:v>
                </c:pt>
                <c:pt idx="425">
                  <c:v>0.3468</c:v>
                </c:pt>
                <c:pt idx="426">
                  <c:v>0.65059999999999996</c:v>
                </c:pt>
                <c:pt idx="427">
                  <c:v>0.2586</c:v>
                </c:pt>
                <c:pt idx="428">
                  <c:v>0.2286</c:v>
                </c:pt>
                <c:pt idx="429">
                  <c:v>0.48320000000000002</c:v>
                </c:pt>
                <c:pt idx="430">
                  <c:v>0.21199999999999999</c:v>
                </c:pt>
                <c:pt idx="432">
                  <c:v>0.57389999999999997</c:v>
                </c:pt>
                <c:pt idx="434">
                  <c:v>0.15479999999999999</c:v>
                </c:pt>
                <c:pt idx="435">
                  <c:v>0.29210000000000003</c:v>
                </c:pt>
                <c:pt idx="436">
                  <c:v>0.68459999999999999</c:v>
                </c:pt>
                <c:pt idx="438">
                  <c:v>0.14480000000000001</c:v>
                </c:pt>
                <c:pt idx="439">
                  <c:v>0.30320000000000003</c:v>
                </c:pt>
                <c:pt idx="440">
                  <c:v>0.34670000000000001</c:v>
                </c:pt>
                <c:pt idx="443">
                  <c:v>0.1762</c:v>
                </c:pt>
                <c:pt idx="445">
                  <c:v>0.16309999999999999</c:v>
                </c:pt>
                <c:pt idx="449">
                  <c:v>0.27700000000000002</c:v>
                </c:pt>
                <c:pt idx="452">
                  <c:v>0.30649999999999999</c:v>
                </c:pt>
                <c:pt idx="456">
                  <c:v>0.27210000000000001</c:v>
                </c:pt>
                <c:pt idx="458">
                  <c:v>0.31969999999999998</c:v>
                </c:pt>
                <c:pt idx="460">
                  <c:v>0.1638</c:v>
                </c:pt>
                <c:pt idx="465">
                  <c:v>0.27150000000000002</c:v>
                </c:pt>
                <c:pt idx="468">
                  <c:v>0.3372</c:v>
                </c:pt>
                <c:pt idx="474">
                  <c:v>0.1406</c:v>
                </c:pt>
                <c:pt idx="479">
                  <c:v>0.1118</c:v>
                </c:pt>
                <c:pt idx="485">
                  <c:v>0.23949999999999999</c:v>
                </c:pt>
                <c:pt idx="487">
                  <c:v>0.14369999999999999</c:v>
                </c:pt>
                <c:pt idx="490">
                  <c:v>0.64780000000000004</c:v>
                </c:pt>
                <c:pt idx="491">
                  <c:v>0.1482</c:v>
                </c:pt>
                <c:pt idx="492">
                  <c:v>0.1537</c:v>
                </c:pt>
                <c:pt idx="495">
                  <c:v>0.14099999999999999</c:v>
                </c:pt>
                <c:pt idx="496">
                  <c:v>0.29360000000000003</c:v>
                </c:pt>
                <c:pt idx="500">
                  <c:v>0.15529999999999999</c:v>
                </c:pt>
                <c:pt idx="501">
                  <c:v>0.32240000000000002</c:v>
                </c:pt>
                <c:pt idx="504">
                  <c:v>0.15029999999999999</c:v>
                </c:pt>
                <c:pt idx="507">
                  <c:v>0.30630000000000002</c:v>
                </c:pt>
                <c:pt idx="511">
                  <c:v>0.14879999999999999</c:v>
                </c:pt>
                <c:pt idx="516">
                  <c:v>0.13339999999999999</c:v>
                </c:pt>
                <c:pt idx="520">
                  <c:v>0.15079999999999999</c:v>
                </c:pt>
                <c:pt idx="530">
                  <c:v>0.19309999999999999</c:v>
                </c:pt>
                <c:pt idx="535">
                  <c:v>0.3861</c:v>
                </c:pt>
                <c:pt idx="536">
                  <c:v>0.35970000000000002</c:v>
                </c:pt>
                <c:pt idx="540">
                  <c:v>0.26950000000000002</c:v>
                </c:pt>
                <c:pt idx="541">
                  <c:v>0.2399</c:v>
                </c:pt>
                <c:pt idx="544">
                  <c:v>0.24460000000000001</c:v>
                </c:pt>
                <c:pt idx="547">
                  <c:v>0.2545</c:v>
                </c:pt>
                <c:pt idx="553">
                  <c:v>0.14799999999999999</c:v>
                </c:pt>
                <c:pt idx="555">
                  <c:v>0.20069999999999999</c:v>
                </c:pt>
                <c:pt idx="560">
                  <c:v>0.1847</c:v>
                </c:pt>
                <c:pt idx="561">
                  <c:v>0.54020000000000001</c:v>
                </c:pt>
                <c:pt idx="571">
                  <c:v>0.11559999999999999</c:v>
                </c:pt>
                <c:pt idx="580">
                  <c:v>0.23089999999999999</c:v>
                </c:pt>
                <c:pt idx="581">
                  <c:v>0.19420000000000001</c:v>
                </c:pt>
                <c:pt idx="584">
                  <c:v>0.15210000000000001</c:v>
                </c:pt>
                <c:pt idx="585">
                  <c:v>0.1762</c:v>
                </c:pt>
                <c:pt idx="586">
                  <c:v>0.33979999999999999</c:v>
                </c:pt>
                <c:pt idx="602">
                  <c:v>0.1817</c:v>
                </c:pt>
                <c:pt idx="604">
                  <c:v>0.2142</c:v>
                </c:pt>
                <c:pt idx="608">
                  <c:v>35.770000000000003</c:v>
                </c:pt>
                <c:pt idx="609">
                  <c:v>24.47</c:v>
                </c:pt>
                <c:pt idx="610">
                  <c:v>137.30000000000001</c:v>
                </c:pt>
                <c:pt idx="611">
                  <c:v>143.1</c:v>
                </c:pt>
                <c:pt idx="612">
                  <c:v>81.69</c:v>
                </c:pt>
                <c:pt idx="613">
                  <c:v>214.2</c:v>
                </c:pt>
                <c:pt idx="614">
                  <c:v>190.4</c:v>
                </c:pt>
                <c:pt idx="615">
                  <c:v>244.4</c:v>
                </c:pt>
                <c:pt idx="616">
                  <c:v>65.61</c:v>
                </c:pt>
                <c:pt idx="617">
                  <c:v>117</c:v>
                </c:pt>
                <c:pt idx="618">
                  <c:v>63.09</c:v>
                </c:pt>
                <c:pt idx="619">
                  <c:v>180.3</c:v>
                </c:pt>
                <c:pt idx="620">
                  <c:v>158.5</c:v>
                </c:pt>
                <c:pt idx="621">
                  <c:v>128.4</c:v>
                </c:pt>
                <c:pt idx="622">
                  <c:v>178.8</c:v>
                </c:pt>
                <c:pt idx="623">
                  <c:v>168.2</c:v>
                </c:pt>
                <c:pt idx="624">
                  <c:v>159.1</c:v>
                </c:pt>
                <c:pt idx="625">
                  <c:v>201.3</c:v>
                </c:pt>
                <c:pt idx="626">
                  <c:v>198.1</c:v>
                </c:pt>
                <c:pt idx="627">
                  <c:v>103.7</c:v>
                </c:pt>
                <c:pt idx="628">
                  <c:v>120.2</c:v>
                </c:pt>
                <c:pt idx="629">
                  <c:v>106</c:v>
                </c:pt>
                <c:pt idx="630">
                  <c:v>88.23</c:v>
                </c:pt>
                <c:pt idx="631">
                  <c:v>97.66</c:v>
                </c:pt>
                <c:pt idx="632">
                  <c:v>94.39</c:v>
                </c:pt>
                <c:pt idx="633">
                  <c:v>43.52</c:v>
                </c:pt>
                <c:pt idx="635">
                  <c:v>13.56</c:v>
                </c:pt>
                <c:pt idx="636">
                  <c:v>10.029999999999999</c:v>
                </c:pt>
                <c:pt idx="637">
                  <c:v>18.489999999999998</c:v>
                </c:pt>
                <c:pt idx="638">
                  <c:v>69.37</c:v>
                </c:pt>
                <c:pt idx="639">
                  <c:v>104.4</c:v>
                </c:pt>
                <c:pt idx="640">
                  <c:v>71.25</c:v>
                </c:pt>
                <c:pt idx="641">
                  <c:v>121.2</c:v>
                </c:pt>
                <c:pt idx="642">
                  <c:v>77.83</c:v>
                </c:pt>
                <c:pt idx="643">
                  <c:v>65.53</c:v>
                </c:pt>
                <c:pt idx="644">
                  <c:v>71.13</c:v>
                </c:pt>
                <c:pt idx="645">
                  <c:v>62.78</c:v>
                </c:pt>
                <c:pt idx="646">
                  <c:v>45</c:v>
                </c:pt>
                <c:pt idx="647">
                  <c:v>66.22</c:v>
                </c:pt>
                <c:pt idx="648">
                  <c:v>52.54</c:v>
                </c:pt>
                <c:pt idx="649">
                  <c:v>53.63</c:v>
                </c:pt>
                <c:pt idx="650">
                  <c:v>50.36</c:v>
                </c:pt>
                <c:pt idx="651">
                  <c:v>25.81</c:v>
                </c:pt>
                <c:pt idx="652">
                  <c:v>18.920000000000002</c:v>
                </c:pt>
                <c:pt idx="653">
                  <c:v>34.39</c:v>
                </c:pt>
                <c:pt idx="654">
                  <c:v>52.67</c:v>
                </c:pt>
                <c:pt idx="655">
                  <c:v>46.35</c:v>
                </c:pt>
                <c:pt idx="656">
                  <c:v>50.2</c:v>
                </c:pt>
                <c:pt idx="657">
                  <c:v>45.6</c:v>
                </c:pt>
                <c:pt idx="658">
                  <c:v>43.33</c:v>
                </c:pt>
                <c:pt idx="659">
                  <c:v>53.42</c:v>
                </c:pt>
                <c:pt idx="660">
                  <c:v>52.33</c:v>
                </c:pt>
                <c:pt idx="661">
                  <c:v>36.51</c:v>
                </c:pt>
                <c:pt idx="662">
                  <c:v>43.6</c:v>
                </c:pt>
                <c:pt idx="663">
                  <c:v>44.65</c:v>
                </c:pt>
                <c:pt idx="664">
                  <c:v>30.93</c:v>
                </c:pt>
                <c:pt idx="665">
                  <c:v>38.450000000000003</c:v>
                </c:pt>
                <c:pt idx="666">
                  <c:v>28.67</c:v>
                </c:pt>
                <c:pt idx="667">
                  <c:v>29.09</c:v>
                </c:pt>
                <c:pt idx="668">
                  <c:v>12.71</c:v>
                </c:pt>
                <c:pt idx="669">
                  <c:v>20.46</c:v>
                </c:pt>
                <c:pt idx="670">
                  <c:v>18.21</c:v>
                </c:pt>
                <c:pt idx="671">
                  <c:v>6.69</c:v>
                </c:pt>
                <c:pt idx="672">
                  <c:v>15.1</c:v>
                </c:pt>
                <c:pt idx="673">
                  <c:v>12.52</c:v>
                </c:pt>
                <c:pt idx="674">
                  <c:v>12.79</c:v>
                </c:pt>
                <c:pt idx="675">
                  <c:v>12.84</c:v>
                </c:pt>
                <c:pt idx="676">
                  <c:v>17.440000000000001</c:v>
                </c:pt>
                <c:pt idx="677">
                  <c:v>23.58</c:v>
                </c:pt>
                <c:pt idx="678">
                  <c:v>10.63</c:v>
                </c:pt>
                <c:pt idx="679">
                  <c:v>15.22</c:v>
                </c:pt>
                <c:pt idx="680">
                  <c:v>9.1069999999999993</c:v>
                </c:pt>
                <c:pt idx="681">
                  <c:v>13.23</c:v>
                </c:pt>
                <c:pt idx="682">
                  <c:v>13.57</c:v>
                </c:pt>
                <c:pt idx="684">
                  <c:v>8.7650000000000006</c:v>
                </c:pt>
                <c:pt idx="685">
                  <c:v>12.48</c:v>
                </c:pt>
                <c:pt idx="686">
                  <c:v>10.07</c:v>
                </c:pt>
                <c:pt idx="687">
                  <c:v>9.3550000000000004</c:v>
                </c:pt>
                <c:pt idx="688">
                  <c:v>8.81</c:v>
                </c:pt>
                <c:pt idx="689">
                  <c:v>9.4410000000000007</c:v>
                </c:pt>
                <c:pt idx="690">
                  <c:v>14.86</c:v>
                </c:pt>
                <c:pt idx="691">
                  <c:v>7.63</c:v>
                </c:pt>
                <c:pt idx="692">
                  <c:v>10.62</c:v>
                </c:pt>
                <c:pt idx="693">
                  <c:v>8.4079999999999995</c:v>
                </c:pt>
                <c:pt idx="694">
                  <c:v>7.3410000000000002</c:v>
                </c:pt>
                <c:pt idx="695">
                  <c:v>14.21</c:v>
                </c:pt>
                <c:pt idx="696">
                  <c:v>9.4030000000000005</c:v>
                </c:pt>
                <c:pt idx="697">
                  <c:v>5.4569999999999999</c:v>
                </c:pt>
                <c:pt idx="698">
                  <c:v>4.4569999999999999</c:v>
                </c:pt>
                <c:pt idx="699">
                  <c:v>5.3280000000000003</c:v>
                </c:pt>
                <c:pt idx="700">
                  <c:v>7.3019999999999996</c:v>
                </c:pt>
                <c:pt idx="701">
                  <c:v>5.157</c:v>
                </c:pt>
                <c:pt idx="702">
                  <c:v>13</c:v>
                </c:pt>
                <c:pt idx="703">
                  <c:v>6.2439999999999998</c:v>
                </c:pt>
                <c:pt idx="704">
                  <c:v>7.8929999999999998</c:v>
                </c:pt>
                <c:pt idx="705">
                  <c:v>6.2679999999999998</c:v>
                </c:pt>
                <c:pt idx="706">
                  <c:v>6.306</c:v>
                </c:pt>
                <c:pt idx="707">
                  <c:v>7.2009999999999996</c:v>
                </c:pt>
                <c:pt idx="708">
                  <c:v>9.9030000000000005</c:v>
                </c:pt>
                <c:pt idx="709">
                  <c:v>1.9610000000000001</c:v>
                </c:pt>
                <c:pt idx="710">
                  <c:v>7.9870000000000001</c:v>
                </c:pt>
                <c:pt idx="711">
                  <c:v>5.173</c:v>
                </c:pt>
                <c:pt idx="712">
                  <c:v>6.4930000000000003</c:v>
                </c:pt>
                <c:pt idx="713">
                  <c:v>5.1379999999999999</c:v>
                </c:pt>
                <c:pt idx="714">
                  <c:v>7.2770000000000001</c:v>
                </c:pt>
                <c:pt idx="715">
                  <c:v>7.1479999999999997</c:v>
                </c:pt>
                <c:pt idx="716">
                  <c:v>3.6349999999999998</c:v>
                </c:pt>
                <c:pt idx="717">
                  <c:v>3.4470000000000001</c:v>
                </c:pt>
                <c:pt idx="718">
                  <c:v>4.8209999999999997</c:v>
                </c:pt>
                <c:pt idx="719">
                  <c:v>7.3879999999999999</c:v>
                </c:pt>
                <c:pt idx="720">
                  <c:v>4.867</c:v>
                </c:pt>
                <c:pt idx="721">
                  <c:v>6.2149999999999999</c:v>
                </c:pt>
                <c:pt idx="722">
                  <c:v>7.3650000000000002</c:v>
                </c:pt>
                <c:pt idx="723">
                  <c:v>4.8739999999999997</c:v>
                </c:pt>
                <c:pt idx="724">
                  <c:v>4.2709999999999999</c:v>
                </c:pt>
                <c:pt idx="725">
                  <c:v>4.0330000000000004</c:v>
                </c:pt>
                <c:pt idx="726">
                  <c:v>6.7679999999999998</c:v>
                </c:pt>
                <c:pt idx="727">
                  <c:v>3.3660000000000001</c:v>
                </c:pt>
                <c:pt idx="728">
                  <c:v>4.0250000000000004</c:v>
                </c:pt>
                <c:pt idx="729">
                  <c:v>5.2919999999999998</c:v>
                </c:pt>
                <c:pt idx="730">
                  <c:v>3.7450000000000001</c:v>
                </c:pt>
                <c:pt idx="731">
                  <c:v>4.4950000000000001</c:v>
                </c:pt>
                <c:pt idx="732">
                  <c:v>3.431</c:v>
                </c:pt>
                <c:pt idx="733">
                  <c:v>0.78539999999999999</c:v>
                </c:pt>
                <c:pt idx="734">
                  <c:v>0.87680000000000002</c:v>
                </c:pt>
                <c:pt idx="735">
                  <c:v>2.2549999999999999</c:v>
                </c:pt>
                <c:pt idx="736">
                  <c:v>3.8170000000000002</c:v>
                </c:pt>
                <c:pt idx="737">
                  <c:v>2.177</c:v>
                </c:pt>
                <c:pt idx="738">
                  <c:v>3.84</c:v>
                </c:pt>
                <c:pt idx="739">
                  <c:v>1.5349999999999999</c:v>
                </c:pt>
                <c:pt idx="740">
                  <c:v>3.1850000000000001</c:v>
                </c:pt>
                <c:pt idx="741">
                  <c:v>3.8820000000000001</c:v>
                </c:pt>
                <c:pt idx="742">
                  <c:v>2.331</c:v>
                </c:pt>
                <c:pt idx="743">
                  <c:v>3.5150000000000001</c:v>
                </c:pt>
                <c:pt idx="744">
                  <c:v>2.7970000000000002</c:v>
                </c:pt>
                <c:pt idx="745">
                  <c:v>2.0259999999999998</c:v>
                </c:pt>
                <c:pt idx="746">
                  <c:v>2.8130000000000002</c:v>
                </c:pt>
                <c:pt idx="748">
                  <c:v>1.665</c:v>
                </c:pt>
                <c:pt idx="749">
                  <c:v>1.2430000000000001</c:v>
                </c:pt>
                <c:pt idx="750">
                  <c:v>0.88590000000000002</c:v>
                </c:pt>
                <c:pt idx="751">
                  <c:v>1.58</c:v>
                </c:pt>
                <c:pt idx="752">
                  <c:v>4.34</c:v>
                </c:pt>
                <c:pt idx="753">
                  <c:v>2.8210000000000002</c:v>
                </c:pt>
                <c:pt idx="754">
                  <c:v>2.161</c:v>
                </c:pt>
                <c:pt idx="756">
                  <c:v>12.51</c:v>
                </c:pt>
                <c:pt idx="757">
                  <c:v>0.72489999999999999</c:v>
                </c:pt>
                <c:pt idx="758">
                  <c:v>2.0489999999999999</c:v>
                </c:pt>
                <c:pt idx="760">
                  <c:v>2.2810000000000001</c:v>
                </c:pt>
                <c:pt idx="761">
                  <c:v>2.093</c:v>
                </c:pt>
                <c:pt idx="762">
                  <c:v>2.08</c:v>
                </c:pt>
                <c:pt idx="763">
                  <c:v>2.5670000000000002</c:v>
                </c:pt>
                <c:pt idx="764">
                  <c:v>1.0269999999999999</c:v>
                </c:pt>
                <c:pt idx="765">
                  <c:v>1.3859999999999999</c:v>
                </c:pt>
                <c:pt idx="766">
                  <c:v>1.877</c:v>
                </c:pt>
                <c:pt idx="767">
                  <c:v>1.4079999999999999</c:v>
                </c:pt>
                <c:pt idx="768">
                  <c:v>3.9129999999999998</c:v>
                </c:pt>
                <c:pt idx="769">
                  <c:v>1.2649999999999999</c:v>
                </c:pt>
                <c:pt idx="770">
                  <c:v>1.1679999999999999</c:v>
                </c:pt>
                <c:pt idx="771">
                  <c:v>1.105</c:v>
                </c:pt>
                <c:pt idx="772">
                  <c:v>1.1679999999999999</c:v>
                </c:pt>
                <c:pt idx="773">
                  <c:v>1.3380000000000001</c:v>
                </c:pt>
                <c:pt idx="774">
                  <c:v>1.841</c:v>
                </c:pt>
                <c:pt idx="775">
                  <c:v>1.034</c:v>
                </c:pt>
                <c:pt idx="776">
                  <c:v>1.264</c:v>
                </c:pt>
                <c:pt idx="777">
                  <c:v>1.1579999999999999</c:v>
                </c:pt>
                <c:pt idx="778">
                  <c:v>1.419</c:v>
                </c:pt>
                <c:pt idx="779">
                  <c:v>3.3359999999999999</c:v>
                </c:pt>
                <c:pt idx="780">
                  <c:v>1.331</c:v>
                </c:pt>
                <c:pt idx="781">
                  <c:v>1.6140000000000001</c:v>
                </c:pt>
                <c:pt idx="782">
                  <c:v>2.1339999999999999</c:v>
                </c:pt>
                <c:pt idx="783">
                  <c:v>1.0009999999999999</c:v>
                </c:pt>
                <c:pt idx="784">
                  <c:v>1.796</c:v>
                </c:pt>
                <c:pt idx="785">
                  <c:v>1.4330000000000001</c:v>
                </c:pt>
                <c:pt idx="786">
                  <c:v>0.8427</c:v>
                </c:pt>
                <c:pt idx="787">
                  <c:v>1.556</c:v>
                </c:pt>
                <c:pt idx="788">
                  <c:v>1.073</c:v>
                </c:pt>
                <c:pt idx="789">
                  <c:v>1.5660000000000001</c:v>
                </c:pt>
                <c:pt idx="791">
                  <c:v>0.92300000000000004</c:v>
                </c:pt>
                <c:pt idx="792">
                  <c:v>1.478</c:v>
                </c:pt>
                <c:pt idx="793">
                  <c:v>1.43</c:v>
                </c:pt>
                <c:pt idx="796">
                  <c:v>2.5510000000000002</c:v>
                </c:pt>
                <c:pt idx="797">
                  <c:v>0.45300000000000001</c:v>
                </c:pt>
                <c:pt idx="798">
                  <c:v>1.29</c:v>
                </c:pt>
                <c:pt idx="800">
                  <c:v>0.42909999999999998</c:v>
                </c:pt>
                <c:pt idx="802">
                  <c:v>1.665</c:v>
                </c:pt>
                <c:pt idx="804">
                  <c:v>0.40150000000000002</c:v>
                </c:pt>
                <c:pt idx="806">
                  <c:v>1.113</c:v>
                </c:pt>
                <c:pt idx="807">
                  <c:v>0.16170000000000001</c:v>
                </c:pt>
                <c:pt idx="809">
                  <c:v>1.7230000000000001</c:v>
                </c:pt>
                <c:pt idx="810">
                  <c:v>1.62</c:v>
                </c:pt>
                <c:pt idx="812">
                  <c:v>1.1040000000000001</c:v>
                </c:pt>
                <c:pt idx="814">
                  <c:v>0.72089999999999999</c:v>
                </c:pt>
                <c:pt idx="815">
                  <c:v>1.4279999999999999</c:v>
                </c:pt>
                <c:pt idx="816">
                  <c:v>0.22439999999999999</c:v>
                </c:pt>
                <c:pt idx="817">
                  <c:v>0.30130000000000001</c:v>
                </c:pt>
                <c:pt idx="818">
                  <c:v>1.236</c:v>
                </c:pt>
                <c:pt idx="819">
                  <c:v>0.4491</c:v>
                </c:pt>
                <c:pt idx="820">
                  <c:v>0.93079999999999996</c:v>
                </c:pt>
                <c:pt idx="821">
                  <c:v>0.67959999999999998</c:v>
                </c:pt>
                <c:pt idx="823">
                  <c:v>0.75149999999999995</c:v>
                </c:pt>
                <c:pt idx="824">
                  <c:v>0.1429</c:v>
                </c:pt>
                <c:pt idx="825">
                  <c:v>0.94610000000000005</c:v>
                </c:pt>
                <c:pt idx="826">
                  <c:v>0.3594</c:v>
                </c:pt>
                <c:pt idx="827">
                  <c:v>0.60560000000000003</c:v>
                </c:pt>
                <c:pt idx="828">
                  <c:v>0.34449999999999997</c:v>
                </c:pt>
                <c:pt idx="829">
                  <c:v>0.25819999999999999</c:v>
                </c:pt>
                <c:pt idx="830">
                  <c:v>1.048</c:v>
                </c:pt>
                <c:pt idx="832">
                  <c:v>1.383</c:v>
                </c:pt>
                <c:pt idx="833">
                  <c:v>0.55869999999999997</c:v>
                </c:pt>
                <c:pt idx="834">
                  <c:v>0.28399999999999997</c:v>
                </c:pt>
                <c:pt idx="835">
                  <c:v>0.43880000000000002</c:v>
                </c:pt>
                <c:pt idx="836">
                  <c:v>0.42409999999999998</c:v>
                </c:pt>
                <c:pt idx="837">
                  <c:v>0.56079999999999997</c:v>
                </c:pt>
                <c:pt idx="838">
                  <c:v>0.30590000000000001</c:v>
                </c:pt>
                <c:pt idx="839">
                  <c:v>0.71250000000000002</c:v>
                </c:pt>
                <c:pt idx="840">
                  <c:v>1.246</c:v>
                </c:pt>
                <c:pt idx="841">
                  <c:v>0.61109999999999998</c:v>
                </c:pt>
                <c:pt idx="842">
                  <c:v>0.93869999999999998</c:v>
                </c:pt>
                <c:pt idx="844">
                  <c:v>0.318</c:v>
                </c:pt>
                <c:pt idx="845">
                  <c:v>0.32590000000000002</c:v>
                </c:pt>
                <c:pt idx="846">
                  <c:v>0.52990000000000004</c:v>
                </c:pt>
                <c:pt idx="849">
                  <c:v>1.075</c:v>
                </c:pt>
                <c:pt idx="850">
                  <c:v>1.244</c:v>
                </c:pt>
                <c:pt idx="851">
                  <c:v>0.31059999999999999</c:v>
                </c:pt>
                <c:pt idx="852">
                  <c:v>0.75009999999999999</c:v>
                </c:pt>
                <c:pt idx="853">
                  <c:v>0.4768</c:v>
                </c:pt>
                <c:pt idx="854">
                  <c:v>0.48370000000000002</c:v>
                </c:pt>
                <c:pt idx="855">
                  <c:v>0.19259999999999999</c:v>
                </c:pt>
                <c:pt idx="857">
                  <c:v>0.73819999999999997</c:v>
                </c:pt>
                <c:pt idx="858">
                  <c:v>0.30859999999999999</c:v>
                </c:pt>
                <c:pt idx="860">
                  <c:v>0.2918</c:v>
                </c:pt>
                <c:pt idx="861">
                  <c:v>0.30520000000000003</c:v>
                </c:pt>
                <c:pt idx="863">
                  <c:v>0.71850000000000003</c:v>
                </c:pt>
                <c:pt idx="864">
                  <c:v>0.16009999999999999</c:v>
                </c:pt>
                <c:pt idx="865">
                  <c:v>0.61699999999999999</c:v>
                </c:pt>
                <c:pt idx="866">
                  <c:v>0.76359999999999995</c:v>
                </c:pt>
                <c:pt idx="867">
                  <c:v>0.52129999999999999</c:v>
                </c:pt>
                <c:pt idx="868">
                  <c:v>0.26419999999999999</c:v>
                </c:pt>
                <c:pt idx="869">
                  <c:v>0.56610000000000005</c:v>
                </c:pt>
                <c:pt idx="870">
                  <c:v>0.60899999999999999</c:v>
                </c:pt>
                <c:pt idx="871">
                  <c:v>0.39879999999999999</c:v>
                </c:pt>
                <c:pt idx="872">
                  <c:v>0.38429999999999997</c:v>
                </c:pt>
                <c:pt idx="873">
                  <c:v>0.44990000000000002</c:v>
                </c:pt>
                <c:pt idx="874">
                  <c:v>0.32629999999999998</c:v>
                </c:pt>
                <c:pt idx="875">
                  <c:v>0.51700000000000002</c:v>
                </c:pt>
                <c:pt idx="876">
                  <c:v>3.3940000000000001</c:v>
                </c:pt>
                <c:pt idx="877">
                  <c:v>0.436</c:v>
                </c:pt>
                <c:pt idx="878">
                  <c:v>0.27200000000000002</c:v>
                </c:pt>
                <c:pt idx="879">
                  <c:v>0.42199999999999999</c:v>
                </c:pt>
                <c:pt idx="881">
                  <c:v>0.1391</c:v>
                </c:pt>
                <c:pt idx="884">
                  <c:v>0.58150000000000002</c:v>
                </c:pt>
                <c:pt idx="885">
                  <c:v>0.92279999999999995</c:v>
                </c:pt>
                <c:pt idx="886">
                  <c:v>0.44040000000000001</c:v>
                </c:pt>
                <c:pt idx="889">
                  <c:v>0.62429999999999997</c:v>
                </c:pt>
                <c:pt idx="890">
                  <c:v>0.2225</c:v>
                </c:pt>
                <c:pt idx="893">
                  <c:v>0.32719999999999999</c:v>
                </c:pt>
                <c:pt idx="894">
                  <c:v>0.53390000000000004</c:v>
                </c:pt>
                <c:pt idx="895">
                  <c:v>0.23769999999999999</c:v>
                </c:pt>
                <c:pt idx="896">
                  <c:v>0.27579999999999999</c:v>
                </c:pt>
                <c:pt idx="897">
                  <c:v>0.43680000000000002</c:v>
                </c:pt>
                <c:pt idx="899">
                  <c:v>0.39410000000000001</c:v>
                </c:pt>
                <c:pt idx="900">
                  <c:v>0.14699999999999999</c:v>
                </c:pt>
                <c:pt idx="901">
                  <c:v>0.45090000000000002</c:v>
                </c:pt>
                <c:pt idx="902">
                  <c:v>0.2883</c:v>
                </c:pt>
                <c:pt idx="903">
                  <c:v>0.30669999999999997</c:v>
                </c:pt>
                <c:pt idx="904">
                  <c:v>0.38069999999999998</c:v>
                </c:pt>
                <c:pt idx="905">
                  <c:v>0.57979999999999998</c:v>
                </c:pt>
                <c:pt idx="906">
                  <c:v>0.40310000000000001</c:v>
                </c:pt>
                <c:pt idx="907">
                  <c:v>0.19139999999999999</c:v>
                </c:pt>
                <c:pt idx="910">
                  <c:v>0.2122</c:v>
                </c:pt>
                <c:pt idx="911">
                  <c:v>0.1802</c:v>
                </c:pt>
                <c:pt idx="912">
                  <c:v>0.33169999999999999</c:v>
                </c:pt>
                <c:pt idx="914">
                  <c:v>0.50260000000000005</c:v>
                </c:pt>
                <c:pt idx="915">
                  <c:v>0.28870000000000001</c:v>
                </c:pt>
                <c:pt idx="916">
                  <c:v>0.31119999999999998</c:v>
                </c:pt>
                <c:pt idx="917">
                  <c:v>0.47149999999999997</c:v>
                </c:pt>
                <c:pt idx="918">
                  <c:v>0.88380000000000003</c:v>
                </c:pt>
                <c:pt idx="919">
                  <c:v>0.30990000000000001</c:v>
                </c:pt>
                <c:pt idx="921">
                  <c:v>0.37169999999999997</c:v>
                </c:pt>
                <c:pt idx="923">
                  <c:v>0.1333</c:v>
                </c:pt>
                <c:pt idx="924">
                  <c:v>0.3659</c:v>
                </c:pt>
                <c:pt idx="926">
                  <c:v>0.27029999999999998</c:v>
                </c:pt>
                <c:pt idx="927">
                  <c:v>0.23710000000000001</c:v>
                </c:pt>
                <c:pt idx="929">
                  <c:v>0.28849999999999998</c:v>
                </c:pt>
                <c:pt idx="932">
                  <c:v>0.13250000000000001</c:v>
                </c:pt>
                <c:pt idx="933">
                  <c:v>2.9580000000000002</c:v>
                </c:pt>
                <c:pt idx="934">
                  <c:v>0.2208</c:v>
                </c:pt>
                <c:pt idx="935">
                  <c:v>0.13769999999999999</c:v>
                </c:pt>
                <c:pt idx="936">
                  <c:v>0.57499999999999996</c:v>
                </c:pt>
                <c:pt idx="937">
                  <c:v>0.86339999999999995</c:v>
                </c:pt>
                <c:pt idx="938">
                  <c:v>0.16350000000000001</c:v>
                </c:pt>
                <c:pt idx="939">
                  <c:v>0.16589999999999999</c:v>
                </c:pt>
                <c:pt idx="942">
                  <c:v>0.25779999999999997</c:v>
                </c:pt>
                <c:pt idx="943">
                  <c:v>0.15379999999999999</c:v>
                </c:pt>
                <c:pt idx="946">
                  <c:v>0.2069</c:v>
                </c:pt>
                <c:pt idx="948">
                  <c:v>0.30780000000000002</c:v>
                </c:pt>
                <c:pt idx="949">
                  <c:v>0.23080000000000001</c:v>
                </c:pt>
                <c:pt idx="951">
                  <c:v>0.44140000000000001</c:v>
                </c:pt>
                <c:pt idx="955">
                  <c:v>0.1714</c:v>
                </c:pt>
                <c:pt idx="958">
                  <c:v>0.89</c:v>
                </c:pt>
                <c:pt idx="964">
                  <c:v>0.15840000000000001</c:v>
                </c:pt>
                <c:pt idx="967">
                  <c:v>0.38469999999999999</c:v>
                </c:pt>
                <c:pt idx="969">
                  <c:v>0.40739999999999998</c:v>
                </c:pt>
                <c:pt idx="973">
                  <c:v>0.2369</c:v>
                </c:pt>
                <c:pt idx="975">
                  <c:v>0.1724</c:v>
                </c:pt>
                <c:pt idx="976">
                  <c:v>0.44379999999999997</c:v>
                </c:pt>
                <c:pt idx="978">
                  <c:v>0.1497</c:v>
                </c:pt>
                <c:pt idx="979">
                  <c:v>0.13159999999999999</c:v>
                </c:pt>
                <c:pt idx="981">
                  <c:v>0.39450000000000002</c:v>
                </c:pt>
                <c:pt idx="982">
                  <c:v>0.14630000000000001</c:v>
                </c:pt>
                <c:pt idx="983">
                  <c:v>0.14399999999999999</c:v>
                </c:pt>
                <c:pt idx="990">
                  <c:v>0.13730000000000001</c:v>
                </c:pt>
                <c:pt idx="992">
                  <c:v>0.28849999999999998</c:v>
                </c:pt>
                <c:pt idx="993">
                  <c:v>0.32019999999999998</c:v>
                </c:pt>
                <c:pt idx="994">
                  <c:v>0.1308</c:v>
                </c:pt>
                <c:pt idx="999">
                  <c:v>0.23810000000000001</c:v>
                </c:pt>
                <c:pt idx="1004">
                  <c:v>0.26550000000000001</c:v>
                </c:pt>
                <c:pt idx="1006">
                  <c:v>0.20219999999999999</c:v>
                </c:pt>
                <c:pt idx="1009">
                  <c:v>0.1424</c:v>
                </c:pt>
                <c:pt idx="1012">
                  <c:v>0.11700000000000001</c:v>
                </c:pt>
                <c:pt idx="1013">
                  <c:v>0.1411</c:v>
                </c:pt>
                <c:pt idx="1014">
                  <c:v>0.46899999999999997</c:v>
                </c:pt>
                <c:pt idx="1020">
                  <c:v>0.25669999999999998</c:v>
                </c:pt>
                <c:pt idx="1022">
                  <c:v>0.24129999999999999</c:v>
                </c:pt>
                <c:pt idx="1023">
                  <c:v>0.1321</c:v>
                </c:pt>
                <c:pt idx="1024">
                  <c:v>0.21229999999999999</c:v>
                </c:pt>
                <c:pt idx="1027">
                  <c:v>0.5706</c:v>
                </c:pt>
                <c:pt idx="1036">
                  <c:v>0.48230000000000001</c:v>
                </c:pt>
                <c:pt idx="1037">
                  <c:v>0.42959999999999998</c:v>
                </c:pt>
                <c:pt idx="1038">
                  <c:v>0.32440000000000002</c:v>
                </c:pt>
                <c:pt idx="1039">
                  <c:v>0.28050000000000003</c:v>
                </c:pt>
                <c:pt idx="1041">
                  <c:v>0.3977</c:v>
                </c:pt>
                <c:pt idx="1047">
                  <c:v>0.63219999999999998</c:v>
                </c:pt>
                <c:pt idx="1048">
                  <c:v>0.1502</c:v>
                </c:pt>
                <c:pt idx="1051">
                  <c:v>0.33860000000000001</c:v>
                </c:pt>
                <c:pt idx="1052">
                  <c:v>0.28460000000000002</c:v>
                </c:pt>
                <c:pt idx="1053">
                  <c:v>0.33260000000000001</c:v>
                </c:pt>
                <c:pt idx="1054">
                  <c:v>0.31990000000000002</c:v>
                </c:pt>
                <c:pt idx="1055">
                  <c:v>0.33579999999999999</c:v>
                </c:pt>
                <c:pt idx="1056">
                  <c:v>1.04</c:v>
                </c:pt>
                <c:pt idx="1057">
                  <c:v>0.16289999999999999</c:v>
                </c:pt>
                <c:pt idx="1058">
                  <c:v>0.16489999999999999</c:v>
                </c:pt>
                <c:pt idx="1062">
                  <c:v>0.83509999999999995</c:v>
                </c:pt>
                <c:pt idx="1068">
                  <c:v>0.1394</c:v>
                </c:pt>
                <c:pt idx="1069">
                  <c:v>0.1295</c:v>
                </c:pt>
                <c:pt idx="1072">
                  <c:v>0.51149999999999995</c:v>
                </c:pt>
                <c:pt idx="1078">
                  <c:v>0.29720000000000002</c:v>
                </c:pt>
                <c:pt idx="1083">
                  <c:v>0.26989999999999997</c:v>
                </c:pt>
                <c:pt idx="1084">
                  <c:v>0.30559999999999998</c:v>
                </c:pt>
                <c:pt idx="1085">
                  <c:v>0.1447</c:v>
                </c:pt>
                <c:pt idx="1086">
                  <c:v>0.53849999999999998</c:v>
                </c:pt>
                <c:pt idx="1087">
                  <c:v>0.29260000000000003</c:v>
                </c:pt>
                <c:pt idx="1088">
                  <c:v>0.45419999999999999</c:v>
                </c:pt>
                <c:pt idx="1094">
                  <c:v>0.3014</c:v>
                </c:pt>
                <c:pt idx="1097">
                  <c:v>0.18160000000000001</c:v>
                </c:pt>
                <c:pt idx="1098">
                  <c:v>0.13669999999999999</c:v>
                </c:pt>
                <c:pt idx="1099">
                  <c:v>0.43709999999999999</c:v>
                </c:pt>
                <c:pt idx="1100">
                  <c:v>0.30159999999999998</c:v>
                </c:pt>
                <c:pt idx="1101">
                  <c:v>0.16830000000000001</c:v>
                </c:pt>
                <c:pt idx="1102">
                  <c:v>0.14849999999999999</c:v>
                </c:pt>
                <c:pt idx="1104">
                  <c:v>0.35210000000000002</c:v>
                </c:pt>
                <c:pt idx="1106">
                  <c:v>0.48249999999999998</c:v>
                </c:pt>
                <c:pt idx="1107">
                  <c:v>0.32269999999999999</c:v>
                </c:pt>
                <c:pt idx="1108">
                  <c:v>0.18609999999999999</c:v>
                </c:pt>
                <c:pt idx="1109">
                  <c:v>0.2462</c:v>
                </c:pt>
                <c:pt idx="1113">
                  <c:v>0.44269999999999998</c:v>
                </c:pt>
                <c:pt idx="1114">
                  <c:v>0.1794</c:v>
                </c:pt>
                <c:pt idx="1116">
                  <c:v>0.16839999999999999</c:v>
                </c:pt>
                <c:pt idx="1118">
                  <c:v>0.31290000000000001</c:v>
                </c:pt>
                <c:pt idx="1122">
                  <c:v>0.2099</c:v>
                </c:pt>
                <c:pt idx="1123">
                  <c:v>0.45519999999999999</c:v>
                </c:pt>
                <c:pt idx="1128">
                  <c:v>0.1527</c:v>
                </c:pt>
                <c:pt idx="1132">
                  <c:v>0.17519999999999999</c:v>
                </c:pt>
              </c:numCache>
            </c:numRef>
          </c:yVal>
          <c:smooth val="0"/>
        </c:ser>
        <c:ser>
          <c:idx val="2"/>
          <c:order val="1"/>
          <c:tx>
            <c:v>PAM 0.117-0.136</c:v>
          </c:tx>
          <c:spPr>
            <a:ln w="28575">
              <a:noFill/>
            </a:ln>
          </c:spPr>
          <c:marker>
            <c:symbol val="triangle"/>
            <c:size val="3"/>
            <c:spPr>
              <a:solidFill>
                <a:srgbClr val="666699"/>
              </a:solidFill>
              <a:ln>
                <a:solidFill>
                  <a:srgbClr val="333399"/>
                </a:solidFill>
                <a:prstDash val="solid"/>
              </a:ln>
            </c:spPr>
          </c:marker>
          <c:dPt>
            <c:idx val="813"/>
            <c:marker>
              <c:symbol val="none"/>
            </c:marker>
            <c:bubble3D val="0"/>
          </c:dPt>
          <c:xVal>
            <c:numRef>
              <c:f>TIMESF!$H$7:$H$1141</c:f>
              <c:numCache>
                <c:formatCode>General</c:formatCode>
                <c:ptCount val="1135"/>
                <c:pt idx="0">
                  <c:v>19.001850000000001</c:v>
                </c:pt>
                <c:pt idx="1">
                  <c:v>19.004460000000002</c:v>
                </c:pt>
                <c:pt idx="2">
                  <c:v>19.030830000000002</c:v>
                </c:pt>
                <c:pt idx="3">
                  <c:v>19.032979999999998</c:v>
                </c:pt>
                <c:pt idx="4">
                  <c:v>19.035969999999999</c:v>
                </c:pt>
                <c:pt idx="5">
                  <c:v>19.067740000000001</c:v>
                </c:pt>
                <c:pt idx="6">
                  <c:v>19.070900000000002</c:v>
                </c:pt>
                <c:pt idx="7">
                  <c:v>19.096900000000002</c:v>
                </c:pt>
                <c:pt idx="8">
                  <c:v>19.098949999999999</c:v>
                </c:pt>
                <c:pt idx="9">
                  <c:v>19.102440000000001</c:v>
                </c:pt>
                <c:pt idx="10">
                  <c:v>19.104759999999999</c:v>
                </c:pt>
                <c:pt idx="11">
                  <c:v>19.131519999999998</c:v>
                </c:pt>
                <c:pt idx="12">
                  <c:v>19.16498</c:v>
                </c:pt>
                <c:pt idx="13">
                  <c:v>19.168399999999998</c:v>
                </c:pt>
                <c:pt idx="14">
                  <c:v>19.171679999999999</c:v>
                </c:pt>
                <c:pt idx="15">
                  <c:v>19.197659999999999</c:v>
                </c:pt>
                <c:pt idx="16">
                  <c:v>19.199649999999998</c:v>
                </c:pt>
                <c:pt idx="17">
                  <c:v>19.203140000000001</c:v>
                </c:pt>
                <c:pt idx="18">
                  <c:v>19.20561</c:v>
                </c:pt>
                <c:pt idx="19">
                  <c:v>19.2316</c:v>
                </c:pt>
                <c:pt idx="20">
                  <c:v>19.234359999999999</c:v>
                </c:pt>
                <c:pt idx="21">
                  <c:v>19.237839999999998</c:v>
                </c:pt>
                <c:pt idx="22">
                  <c:v>19.240279999999998</c:v>
                </c:pt>
                <c:pt idx="23">
                  <c:v>19.26596</c:v>
                </c:pt>
                <c:pt idx="24">
                  <c:v>19.269079999999999</c:v>
                </c:pt>
                <c:pt idx="25">
                  <c:v>19.272189999999998</c:v>
                </c:pt>
                <c:pt idx="26">
                  <c:v>19.298390000000001</c:v>
                </c:pt>
                <c:pt idx="27">
                  <c:v>19.300339999999998</c:v>
                </c:pt>
                <c:pt idx="28">
                  <c:v>19.303820000000002</c:v>
                </c:pt>
                <c:pt idx="29">
                  <c:v>19.306069999999998</c:v>
                </c:pt>
                <c:pt idx="30">
                  <c:v>19.332740000000001</c:v>
                </c:pt>
                <c:pt idx="31">
                  <c:v>19.335080000000001</c:v>
                </c:pt>
                <c:pt idx="32">
                  <c:v>19.338539999999998</c:v>
                </c:pt>
                <c:pt idx="33">
                  <c:v>19.340610000000002</c:v>
                </c:pt>
                <c:pt idx="34">
                  <c:v>19.36703</c:v>
                </c:pt>
                <c:pt idx="35">
                  <c:v>19.36983</c:v>
                </c:pt>
                <c:pt idx="36">
                  <c:v>19.373239999999999</c:v>
                </c:pt>
                <c:pt idx="37">
                  <c:v>19.375710000000002</c:v>
                </c:pt>
                <c:pt idx="38">
                  <c:v>19.401250000000001</c:v>
                </c:pt>
                <c:pt idx="39">
                  <c:v>19.404509999999998</c:v>
                </c:pt>
                <c:pt idx="40">
                  <c:v>19.407309999999999</c:v>
                </c:pt>
                <c:pt idx="41">
                  <c:v>19.433879999999998</c:v>
                </c:pt>
                <c:pt idx="42">
                  <c:v>19.43563</c:v>
                </c:pt>
                <c:pt idx="43">
                  <c:v>19.46801</c:v>
                </c:pt>
                <c:pt idx="44">
                  <c:v>19.47045</c:v>
                </c:pt>
                <c:pt idx="45">
                  <c:v>19.473949999999999</c:v>
                </c:pt>
                <c:pt idx="46">
                  <c:v>19.475829999999998</c:v>
                </c:pt>
                <c:pt idx="47">
                  <c:v>19.502510000000001</c:v>
                </c:pt>
                <c:pt idx="48">
                  <c:v>19.505210000000002</c:v>
                </c:pt>
                <c:pt idx="49">
                  <c:v>19.508669999999999</c:v>
                </c:pt>
                <c:pt idx="50">
                  <c:v>19.510429999999999</c:v>
                </c:pt>
                <c:pt idx="51">
                  <c:v>19.535969999999999</c:v>
                </c:pt>
                <c:pt idx="52">
                  <c:v>19.569400000000002</c:v>
                </c:pt>
                <c:pt idx="53">
                  <c:v>19.571179999999998</c:v>
                </c:pt>
                <c:pt idx="54">
                  <c:v>19.574649999999998</c:v>
                </c:pt>
                <c:pt idx="55">
                  <c:v>19.57649</c:v>
                </c:pt>
                <c:pt idx="56">
                  <c:v>19.60304</c:v>
                </c:pt>
                <c:pt idx="57">
                  <c:v>19.605920000000001</c:v>
                </c:pt>
                <c:pt idx="58">
                  <c:v>19.608309999999999</c:v>
                </c:pt>
                <c:pt idx="59">
                  <c:v>19.63822</c:v>
                </c:pt>
                <c:pt idx="60">
                  <c:v>19.64021</c:v>
                </c:pt>
                <c:pt idx="61">
                  <c:v>19.669499999999999</c:v>
                </c:pt>
                <c:pt idx="62">
                  <c:v>19.671869999999998</c:v>
                </c:pt>
                <c:pt idx="63">
                  <c:v>19.673739999999999</c:v>
                </c:pt>
                <c:pt idx="64">
                  <c:v>19.735759999999999</c:v>
                </c:pt>
                <c:pt idx="65">
                  <c:v>19.73667</c:v>
                </c:pt>
                <c:pt idx="66">
                  <c:v>19.801960000000001</c:v>
                </c:pt>
                <c:pt idx="67">
                  <c:v>19.80377</c:v>
                </c:pt>
                <c:pt idx="68">
                  <c:v>19.869900000000001</c:v>
                </c:pt>
                <c:pt idx="69">
                  <c:v>19.871960000000001</c:v>
                </c:pt>
                <c:pt idx="70">
                  <c:v>19.935949999999998</c:v>
                </c:pt>
                <c:pt idx="71">
                  <c:v>19.967320000000001</c:v>
                </c:pt>
                <c:pt idx="72">
                  <c:v>19.969550000000002</c:v>
                </c:pt>
                <c:pt idx="73">
                  <c:v>20.002179999999999</c:v>
                </c:pt>
                <c:pt idx="74">
                  <c:v>20.00487</c:v>
                </c:pt>
                <c:pt idx="75">
                  <c:v>20.031179999999999</c:v>
                </c:pt>
                <c:pt idx="76">
                  <c:v>20.032959999999999</c:v>
                </c:pt>
                <c:pt idx="77">
                  <c:v>20.035979999999999</c:v>
                </c:pt>
                <c:pt idx="78">
                  <c:v>20.068010000000001</c:v>
                </c:pt>
                <c:pt idx="79">
                  <c:v>20.071169999999999</c:v>
                </c:pt>
                <c:pt idx="80">
                  <c:v>20.073070000000001</c:v>
                </c:pt>
                <c:pt idx="81">
                  <c:v>20.098990000000001</c:v>
                </c:pt>
                <c:pt idx="82">
                  <c:v>20.102419999999999</c:v>
                </c:pt>
                <c:pt idx="83">
                  <c:v>20.105239999999998</c:v>
                </c:pt>
                <c:pt idx="84">
                  <c:v>20.133669999999999</c:v>
                </c:pt>
                <c:pt idx="85">
                  <c:v>20.137149999999998</c:v>
                </c:pt>
                <c:pt idx="86">
                  <c:v>20.139530000000001</c:v>
                </c:pt>
                <c:pt idx="87">
                  <c:v>20.165389999999999</c:v>
                </c:pt>
                <c:pt idx="88">
                  <c:v>20.168399999999998</c:v>
                </c:pt>
                <c:pt idx="89">
                  <c:v>20.171880000000002</c:v>
                </c:pt>
                <c:pt idx="90">
                  <c:v>20.17388</c:v>
                </c:pt>
                <c:pt idx="91">
                  <c:v>20.199770000000001</c:v>
                </c:pt>
                <c:pt idx="92">
                  <c:v>20.202970000000001</c:v>
                </c:pt>
                <c:pt idx="93">
                  <c:v>20.20692</c:v>
                </c:pt>
                <c:pt idx="94">
                  <c:v>20.232040000000001</c:v>
                </c:pt>
                <c:pt idx="95">
                  <c:v>20.234349999999999</c:v>
                </c:pt>
                <c:pt idx="96">
                  <c:v>20.237819999999999</c:v>
                </c:pt>
                <c:pt idx="97">
                  <c:v>20.240760000000002</c:v>
                </c:pt>
                <c:pt idx="98">
                  <c:v>20.26642</c:v>
                </c:pt>
                <c:pt idx="99">
                  <c:v>20.269079999999999</c:v>
                </c:pt>
                <c:pt idx="100">
                  <c:v>20.272559999999999</c:v>
                </c:pt>
                <c:pt idx="101">
                  <c:v>20.274360000000001</c:v>
                </c:pt>
                <c:pt idx="102">
                  <c:v>20.30059</c:v>
                </c:pt>
                <c:pt idx="103">
                  <c:v>20.303840000000001</c:v>
                </c:pt>
                <c:pt idx="104">
                  <c:v>20.307289999999998</c:v>
                </c:pt>
                <c:pt idx="105">
                  <c:v>20.309380000000001</c:v>
                </c:pt>
                <c:pt idx="106">
                  <c:v>20.333210000000001</c:v>
                </c:pt>
                <c:pt idx="107">
                  <c:v>20.335059999999999</c:v>
                </c:pt>
                <c:pt idx="108">
                  <c:v>20.338539999999998</c:v>
                </c:pt>
                <c:pt idx="109">
                  <c:v>20.341010000000001</c:v>
                </c:pt>
                <c:pt idx="110">
                  <c:v>20.367470000000001</c:v>
                </c:pt>
                <c:pt idx="111">
                  <c:v>20.369789999999998</c:v>
                </c:pt>
                <c:pt idx="112">
                  <c:v>20.373259999999998</c:v>
                </c:pt>
                <c:pt idx="113">
                  <c:v>20.376139999999999</c:v>
                </c:pt>
                <c:pt idx="114">
                  <c:v>20.40174</c:v>
                </c:pt>
                <c:pt idx="115">
                  <c:v>20.404509999999998</c:v>
                </c:pt>
                <c:pt idx="116">
                  <c:v>20.407800000000002</c:v>
                </c:pt>
                <c:pt idx="117">
                  <c:v>20.435970000000001</c:v>
                </c:pt>
                <c:pt idx="118">
                  <c:v>20.46848</c:v>
                </c:pt>
                <c:pt idx="119">
                  <c:v>20.470479999999998</c:v>
                </c:pt>
                <c:pt idx="120">
                  <c:v>20.473960000000002</c:v>
                </c:pt>
                <c:pt idx="121">
                  <c:v>20.47627</c:v>
                </c:pt>
                <c:pt idx="122">
                  <c:v>20.502980000000001</c:v>
                </c:pt>
                <c:pt idx="123">
                  <c:v>20.505199999999999</c:v>
                </c:pt>
                <c:pt idx="124">
                  <c:v>20.508590000000002</c:v>
                </c:pt>
                <c:pt idx="125">
                  <c:v>20.510840000000002</c:v>
                </c:pt>
                <c:pt idx="126">
                  <c:v>20.5364</c:v>
                </c:pt>
                <c:pt idx="127">
                  <c:v>20.936499999999999</c:v>
                </c:pt>
                <c:pt idx="128">
                  <c:v>20.938680000000002</c:v>
                </c:pt>
                <c:pt idx="129">
                  <c:v>20.967469999999999</c:v>
                </c:pt>
                <c:pt idx="130">
                  <c:v>20.969930000000002</c:v>
                </c:pt>
                <c:pt idx="131">
                  <c:v>21.002520000000001</c:v>
                </c:pt>
                <c:pt idx="132">
                  <c:v>21.005210000000002</c:v>
                </c:pt>
                <c:pt idx="133">
                  <c:v>21.007000000000001</c:v>
                </c:pt>
                <c:pt idx="134">
                  <c:v>21.033249999999999</c:v>
                </c:pt>
                <c:pt idx="135">
                  <c:v>21.035969999999999</c:v>
                </c:pt>
                <c:pt idx="136">
                  <c:v>21.039359999999999</c:v>
                </c:pt>
                <c:pt idx="137">
                  <c:v>21.134550000000001</c:v>
                </c:pt>
                <c:pt idx="138">
                  <c:v>21.137149999999998</c:v>
                </c:pt>
                <c:pt idx="139">
                  <c:v>21.13992</c:v>
                </c:pt>
                <c:pt idx="140">
                  <c:v>21.165800000000001</c:v>
                </c:pt>
                <c:pt idx="141">
                  <c:v>21.168410000000002</c:v>
                </c:pt>
                <c:pt idx="142">
                  <c:v>21.171900000000001</c:v>
                </c:pt>
                <c:pt idx="143">
                  <c:v>21.17435</c:v>
                </c:pt>
                <c:pt idx="144">
                  <c:v>21.200209999999998</c:v>
                </c:pt>
                <c:pt idx="145">
                  <c:v>21.203130000000002</c:v>
                </c:pt>
                <c:pt idx="146">
                  <c:v>21.206440000000001</c:v>
                </c:pt>
                <c:pt idx="147">
                  <c:v>21.232500000000002</c:v>
                </c:pt>
                <c:pt idx="148">
                  <c:v>21.23424</c:v>
                </c:pt>
                <c:pt idx="149">
                  <c:v>21.23874</c:v>
                </c:pt>
                <c:pt idx="150">
                  <c:v>21.241230000000002</c:v>
                </c:pt>
                <c:pt idx="151">
                  <c:v>21.266860000000001</c:v>
                </c:pt>
                <c:pt idx="152">
                  <c:v>21.269100000000002</c:v>
                </c:pt>
                <c:pt idx="153">
                  <c:v>21.272559999999999</c:v>
                </c:pt>
                <c:pt idx="154">
                  <c:v>21.274799999999999</c:v>
                </c:pt>
                <c:pt idx="155">
                  <c:v>21.301089999999999</c:v>
                </c:pt>
                <c:pt idx="156">
                  <c:v>21.303809999999999</c:v>
                </c:pt>
                <c:pt idx="157">
                  <c:v>21.307300000000001</c:v>
                </c:pt>
                <c:pt idx="158">
                  <c:v>21.30977</c:v>
                </c:pt>
                <c:pt idx="159">
                  <c:v>21.3354</c:v>
                </c:pt>
                <c:pt idx="160">
                  <c:v>21.338539999999998</c:v>
                </c:pt>
                <c:pt idx="161">
                  <c:v>21.3415</c:v>
                </c:pt>
                <c:pt idx="162">
                  <c:v>21.367940000000001</c:v>
                </c:pt>
                <c:pt idx="163">
                  <c:v>21.369800000000001</c:v>
                </c:pt>
                <c:pt idx="164">
                  <c:v>21.373249999999999</c:v>
                </c:pt>
                <c:pt idx="165">
                  <c:v>21.376580000000001</c:v>
                </c:pt>
                <c:pt idx="166">
                  <c:v>21.40222</c:v>
                </c:pt>
                <c:pt idx="167">
                  <c:v>21.404509999999998</c:v>
                </c:pt>
                <c:pt idx="168">
                  <c:v>21.407979999999998</c:v>
                </c:pt>
                <c:pt idx="169">
                  <c:v>21.409970000000001</c:v>
                </c:pt>
                <c:pt idx="170">
                  <c:v>21.436440000000001</c:v>
                </c:pt>
                <c:pt idx="171">
                  <c:v>21.470649999999999</c:v>
                </c:pt>
                <c:pt idx="172">
                  <c:v>21.473960000000002</c:v>
                </c:pt>
                <c:pt idx="173">
                  <c:v>21.476710000000001</c:v>
                </c:pt>
                <c:pt idx="174">
                  <c:v>21.50346</c:v>
                </c:pt>
                <c:pt idx="175">
                  <c:v>21.505179999999999</c:v>
                </c:pt>
                <c:pt idx="176">
                  <c:v>21.508669999999999</c:v>
                </c:pt>
                <c:pt idx="177">
                  <c:v>21.51117</c:v>
                </c:pt>
                <c:pt idx="178">
                  <c:v>21.537420000000001</c:v>
                </c:pt>
                <c:pt idx="179">
                  <c:v>21.539940000000001</c:v>
                </c:pt>
                <c:pt idx="180">
                  <c:v>21.543089999999999</c:v>
                </c:pt>
                <c:pt idx="181">
                  <c:v>21.571950000000001</c:v>
                </c:pt>
                <c:pt idx="182">
                  <c:v>21.57469</c:v>
                </c:pt>
                <c:pt idx="183">
                  <c:v>21.576920000000001</c:v>
                </c:pt>
                <c:pt idx="184">
                  <c:v>21.60388</c:v>
                </c:pt>
                <c:pt idx="185">
                  <c:v>21.605889999999999</c:v>
                </c:pt>
                <c:pt idx="186">
                  <c:v>21.608840000000001</c:v>
                </c:pt>
                <c:pt idx="187">
                  <c:v>21.67201</c:v>
                </c:pt>
                <c:pt idx="188">
                  <c:v>21.674240000000001</c:v>
                </c:pt>
                <c:pt idx="189">
                  <c:v>21.737069999999999</c:v>
                </c:pt>
                <c:pt idx="190">
                  <c:v>21.804410000000001</c:v>
                </c:pt>
                <c:pt idx="191">
                  <c:v>21.80631</c:v>
                </c:pt>
                <c:pt idx="192">
                  <c:v>21.870640000000002</c:v>
                </c:pt>
                <c:pt idx="193">
                  <c:v>21.872520000000002</c:v>
                </c:pt>
                <c:pt idx="194">
                  <c:v>21.936689999999999</c:v>
                </c:pt>
                <c:pt idx="195">
                  <c:v>21.940100000000001</c:v>
                </c:pt>
                <c:pt idx="196">
                  <c:v>21.967790000000001</c:v>
                </c:pt>
                <c:pt idx="197">
                  <c:v>21.970469999999999</c:v>
                </c:pt>
                <c:pt idx="198">
                  <c:v>21.97232</c:v>
                </c:pt>
                <c:pt idx="199">
                  <c:v>22.002859999999998</c:v>
                </c:pt>
                <c:pt idx="200">
                  <c:v>22.005199999999999</c:v>
                </c:pt>
                <c:pt idx="201">
                  <c:v>22.00741</c:v>
                </c:pt>
                <c:pt idx="202">
                  <c:v>22.033539999999999</c:v>
                </c:pt>
                <c:pt idx="203">
                  <c:v>22.035959999999999</c:v>
                </c:pt>
                <c:pt idx="204">
                  <c:v>22.039840000000002</c:v>
                </c:pt>
                <c:pt idx="205">
                  <c:v>22.068580000000001</c:v>
                </c:pt>
                <c:pt idx="206">
                  <c:v>22.071169999999999</c:v>
                </c:pt>
                <c:pt idx="207">
                  <c:v>22.07386</c:v>
                </c:pt>
                <c:pt idx="208">
                  <c:v>22.09976</c:v>
                </c:pt>
                <c:pt idx="209">
                  <c:v>22.102440000000001</c:v>
                </c:pt>
                <c:pt idx="210">
                  <c:v>22.105920000000001</c:v>
                </c:pt>
                <c:pt idx="211">
                  <c:v>22.10792</c:v>
                </c:pt>
                <c:pt idx="212">
                  <c:v>22.134170000000001</c:v>
                </c:pt>
                <c:pt idx="213">
                  <c:v>22.166239999999998</c:v>
                </c:pt>
                <c:pt idx="214">
                  <c:v>22.168399999999998</c:v>
                </c:pt>
                <c:pt idx="215">
                  <c:v>22.171869999999998</c:v>
                </c:pt>
                <c:pt idx="216">
                  <c:v>22.17483</c:v>
                </c:pt>
                <c:pt idx="217">
                  <c:v>22.200620000000001</c:v>
                </c:pt>
                <c:pt idx="218">
                  <c:v>22.203109999999999</c:v>
                </c:pt>
                <c:pt idx="219">
                  <c:v>22.206589999999998</c:v>
                </c:pt>
                <c:pt idx="220">
                  <c:v>22.20861</c:v>
                </c:pt>
                <c:pt idx="221">
                  <c:v>22.234690000000001</c:v>
                </c:pt>
                <c:pt idx="222">
                  <c:v>22.237850000000002</c:v>
                </c:pt>
                <c:pt idx="223">
                  <c:v>22.241289999999999</c:v>
                </c:pt>
                <c:pt idx="224">
                  <c:v>22.243449999999999</c:v>
                </c:pt>
                <c:pt idx="225">
                  <c:v>22.267330000000001</c:v>
                </c:pt>
                <c:pt idx="226">
                  <c:v>22.269079999999999</c:v>
                </c:pt>
                <c:pt idx="227">
                  <c:v>22.272559999999999</c:v>
                </c:pt>
                <c:pt idx="228">
                  <c:v>22.275230000000001</c:v>
                </c:pt>
                <c:pt idx="229">
                  <c:v>22.301539999999999</c:v>
                </c:pt>
                <c:pt idx="230">
                  <c:v>22.303820000000002</c:v>
                </c:pt>
                <c:pt idx="231">
                  <c:v>22.307289999999998</c:v>
                </c:pt>
                <c:pt idx="232">
                  <c:v>22.310310000000001</c:v>
                </c:pt>
                <c:pt idx="233">
                  <c:v>22.335889999999999</c:v>
                </c:pt>
                <c:pt idx="234">
                  <c:v>22.337009999999999</c:v>
                </c:pt>
                <c:pt idx="235">
                  <c:v>22.370159999999998</c:v>
                </c:pt>
                <c:pt idx="236">
                  <c:v>22.373259999999998</c:v>
                </c:pt>
                <c:pt idx="237">
                  <c:v>22.376719999999999</c:v>
                </c:pt>
                <c:pt idx="238">
                  <c:v>22.37876</c:v>
                </c:pt>
                <c:pt idx="239">
                  <c:v>22.402650000000001</c:v>
                </c:pt>
                <c:pt idx="240">
                  <c:v>22.404499999999999</c:v>
                </c:pt>
                <c:pt idx="241">
                  <c:v>22.407990000000002</c:v>
                </c:pt>
                <c:pt idx="242">
                  <c:v>22.41046</c:v>
                </c:pt>
                <c:pt idx="243">
                  <c:v>22.436920000000001</c:v>
                </c:pt>
                <c:pt idx="244">
                  <c:v>22.4711</c:v>
                </c:pt>
                <c:pt idx="245">
                  <c:v>22.473970000000001</c:v>
                </c:pt>
                <c:pt idx="246">
                  <c:v>22.477119999999999</c:v>
                </c:pt>
                <c:pt idx="247">
                  <c:v>22.50543</c:v>
                </c:pt>
                <c:pt idx="248">
                  <c:v>22.508659999999999</c:v>
                </c:pt>
                <c:pt idx="249">
                  <c:v>22.511420000000001</c:v>
                </c:pt>
                <c:pt idx="250">
                  <c:v>22.53773</c:v>
                </c:pt>
                <c:pt idx="251">
                  <c:v>22.539919999999999</c:v>
                </c:pt>
                <c:pt idx="252">
                  <c:v>22.54325</c:v>
                </c:pt>
                <c:pt idx="253">
                  <c:v>22.572620000000001</c:v>
                </c:pt>
                <c:pt idx="254">
                  <c:v>22.57471</c:v>
                </c:pt>
                <c:pt idx="255">
                  <c:v>22.577259999999999</c:v>
                </c:pt>
                <c:pt idx="256">
                  <c:v>22.67238</c:v>
                </c:pt>
                <c:pt idx="257">
                  <c:v>22.674499999999998</c:v>
                </c:pt>
                <c:pt idx="258">
                  <c:v>22.804780000000001</c:v>
                </c:pt>
                <c:pt idx="259">
                  <c:v>22.806699999999999</c:v>
                </c:pt>
                <c:pt idx="260">
                  <c:v>22.870989999999999</c:v>
                </c:pt>
                <c:pt idx="261">
                  <c:v>22.873159999999999</c:v>
                </c:pt>
                <c:pt idx="262">
                  <c:v>22.937200000000001</c:v>
                </c:pt>
                <c:pt idx="263">
                  <c:v>22.939229999999998</c:v>
                </c:pt>
                <c:pt idx="264">
                  <c:v>22.941379999999999</c:v>
                </c:pt>
                <c:pt idx="265">
                  <c:v>22.968060000000001</c:v>
                </c:pt>
                <c:pt idx="266">
                  <c:v>22.970490000000002</c:v>
                </c:pt>
                <c:pt idx="267">
                  <c:v>22.972819999999999</c:v>
                </c:pt>
                <c:pt idx="268">
                  <c:v>23.003150000000002</c:v>
                </c:pt>
                <c:pt idx="269">
                  <c:v>23.00516</c:v>
                </c:pt>
                <c:pt idx="270">
                  <c:v>23.007819999999999</c:v>
                </c:pt>
                <c:pt idx="271">
                  <c:v>23.033919999999998</c:v>
                </c:pt>
                <c:pt idx="272">
                  <c:v>23.036000000000001</c:v>
                </c:pt>
                <c:pt idx="273">
                  <c:v>23.040330000000001</c:v>
                </c:pt>
                <c:pt idx="274">
                  <c:v>23.068850000000001</c:v>
                </c:pt>
                <c:pt idx="275">
                  <c:v>23.071169999999999</c:v>
                </c:pt>
                <c:pt idx="276">
                  <c:v>23.074269999999999</c:v>
                </c:pt>
                <c:pt idx="277">
                  <c:v>23.100149999999999</c:v>
                </c:pt>
                <c:pt idx="278">
                  <c:v>23.102419999999999</c:v>
                </c:pt>
                <c:pt idx="279">
                  <c:v>23.105879999999999</c:v>
                </c:pt>
                <c:pt idx="280">
                  <c:v>23.1084</c:v>
                </c:pt>
                <c:pt idx="281">
                  <c:v>23.134640000000001</c:v>
                </c:pt>
                <c:pt idx="282">
                  <c:v>23.136320000000001</c:v>
                </c:pt>
                <c:pt idx="283">
                  <c:v>23.140820000000001</c:v>
                </c:pt>
                <c:pt idx="284">
                  <c:v>23.142489999999999</c:v>
                </c:pt>
                <c:pt idx="285">
                  <c:v>23.168410000000002</c:v>
                </c:pt>
                <c:pt idx="286">
                  <c:v>23.171869999999998</c:v>
                </c:pt>
                <c:pt idx="287">
                  <c:v>23.17531</c:v>
                </c:pt>
                <c:pt idx="288">
                  <c:v>23.201049999999999</c:v>
                </c:pt>
                <c:pt idx="289">
                  <c:v>23.203119999999998</c:v>
                </c:pt>
                <c:pt idx="290">
                  <c:v>23.206589999999998</c:v>
                </c:pt>
                <c:pt idx="291">
                  <c:v>23.209040000000002</c:v>
                </c:pt>
                <c:pt idx="292">
                  <c:v>23.23516</c:v>
                </c:pt>
                <c:pt idx="293">
                  <c:v>23.237829999999999</c:v>
                </c:pt>
                <c:pt idx="294">
                  <c:v>23.241309999999999</c:v>
                </c:pt>
                <c:pt idx="295">
                  <c:v>23.243919999999999</c:v>
                </c:pt>
                <c:pt idx="296">
                  <c:v>23.26953</c:v>
                </c:pt>
                <c:pt idx="297">
                  <c:v>23.272559999999999</c:v>
                </c:pt>
                <c:pt idx="298">
                  <c:v>23.275670000000002</c:v>
                </c:pt>
                <c:pt idx="299">
                  <c:v>23.302009999999999</c:v>
                </c:pt>
                <c:pt idx="300">
                  <c:v>23.303809999999999</c:v>
                </c:pt>
                <c:pt idx="301">
                  <c:v>23.307289999999998</c:v>
                </c:pt>
                <c:pt idx="302">
                  <c:v>23.310759999999998</c:v>
                </c:pt>
                <c:pt idx="303">
                  <c:v>23.336320000000001</c:v>
                </c:pt>
                <c:pt idx="304">
                  <c:v>23.338529999999999</c:v>
                </c:pt>
                <c:pt idx="305">
                  <c:v>23.34188</c:v>
                </c:pt>
                <c:pt idx="306">
                  <c:v>23.370640000000002</c:v>
                </c:pt>
                <c:pt idx="307">
                  <c:v>23.373249999999999</c:v>
                </c:pt>
                <c:pt idx="308">
                  <c:v>23.376729999999998</c:v>
                </c:pt>
                <c:pt idx="309">
                  <c:v>23.379180000000002</c:v>
                </c:pt>
                <c:pt idx="310">
                  <c:v>23.40484</c:v>
                </c:pt>
                <c:pt idx="311">
                  <c:v>23.407990000000002</c:v>
                </c:pt>
                <c:pt idx="312">
                  <c:v>23.41075</c:v>
                </c:pt>
                <c:pt idx="313">
                  <c:v>23.4435</c:v>
                </c:pt>
                <c:pt idx="314">
                  <c:v>23.44585</c:v>
                </c:pt>
                <c:pt idx="315">
                  <c:v>23.471540000000001</c:v>
                </c:pt>
                <c:pt idx="316">
                  <c:v>23.473949999999999</c:v>
                </c:pt>
                <c:pt idx="317">
                  <c:v>23.477429999999998</c:v>
                </c:pt>
                <c:pt idx="318">
                  <c:v>23.479379999999999</c:v>
                </c:pt>
                <c:pt idx="319">
                  <c:v>23.540469999999999</c:v>
                </c:pt>
                <c:pt idx="320">
                  <c:v>23.543389999999999</c:v>
                </c:pt>
                <c:pt idx="321">
                  <c:v>23.545549999999999</c:v>
                </c:pt>
                <c:pt idx="322">
                  <c:v>23.574829999999999</c:v>
                </c:pt>
                <c:pt idx="323">
                  <c:v>23.577590000000001</c:v>
                </c:pt>
                <c:pt idx="324">
                  <c:v>23.60642</c:v>
                </c:pt>
                <c:pt idx="325">
                  <c:v>23.60932</c:v>
                </c:pt>
                <c:pt idx="326">
                  <c:v>23.67277</c:v>
                </c:pt>
                <c:pt idx="327">
                  <c:v>23.674779999999998</c:v>
                </c:pt>
                <c:pt idx="328">
                  <c:v>23.738949999999999</c:v>
                </c:pt>
                <c:pt idx="329">
                  <c:v>23.740760000000002</c:v>
                </c:pt>
                <c:pt idx="330">
                  <c:v>23.80517</c:v>
                </c:pt>
                <c:pt idx="331">
                  <c:v>23.807110000000002</c:v>
                </c:pt>
                <c:pt idx="332">
                  <c:v>23.87134</c:v>
                </c:pt>
                <c:pt idx="333">
                  <c:v>23.873280000000001</c:v>
                </c:pt>
                <c:pt idx="334">
                  <c:v>23.875319999999999</c:v>
                </c:pt>
                <c:pt idx="335">
                  <c:v>23.90465</c:v>
                </c:pt>
                <c:pt idx="336">
                  <c:v>23.93927</c:v>
                </c:pt>
                <c:pt idx="337">
                  <c:v>23.941780000000001</c:v>
                </c:pt>
                <c:pt idx="338">
                  <c:v>23.968350000000001</c:v>
                </c:pt>
                <c:pt idx="339">
                  <c:v>23.970410000000001</c:v>
                </c:pt>
                <c:pt idx="340">
                  <c:v>23.97334</c:v>
                </c:pt>
                <c:pt idx="341">
                  <c:v>24.005210000000002</c:v>
                </c:pt>
                <c:pt idx="342">
                  <c:v>24.008220000000001</c:v>
                </c:pt>
                <c:pt idx="343">
                  <c:v>24.034289999999999</c:v>
                </c:pt>
                <c:pt idx="344">
                  <c:v>24.036000000000001</c:v>
                </c:pt>
                <c:pt idx="345">
                  <c:v>24.069130000000001</c:v>
                </c:pt>
                <c:pt idx="346">
                  <c:v>24.071159999999999</c:v>
                </c:pt>
                <c:pt idx="347">
                  <c:v>24.074629999999999</c:v>
                </c:pt>
                <c:pt idx="348">
                  <c:v>24.076419999999999</c:v>
                </c:pt>
                <c:pt idx="349">
                  <c:v>24.100560000000002</c:v>
                </c:pt>
                <c:pt idx="350">
                  <c:v>24.102429999999998</c:v>
                </c:pt>
                <c:pt idx="351">
                  <c:v>24.105899999999998</c:v>
                </c:pt>
                <c:pt idx="352">
                  <c:v>24.10887</c:v>
                </c:pt>
                <c:pt idx="353">
                  <c:v>24.135010000000001</c:v>
                </c:pt>
                <c:pt idx="354">
                  <c:v>24.137139999999999</c:v>
                </c:pt>
                <c:pt idx="355">
                  <c:v>24.140630000000002</c:v>
                </c:pt>
                <c:pt idx="356">
                  <c:v>24.14292</c:v>
                </c:pt>
                <c:pt idx="357">
                  <c:v>24.168839999999999</c:v>
                </c:pt>
                <c:pt idx="358">
                  <c:v>24.171869999999998</c:v>
                </c:pt>
                <c:pt idx="359">
                  <c:v>24.175360000000001</c:v>
                </c:pt>
                <c:pt idx="360">
                  <c:v>24.177530000000001</c:v>
                </c:pt>
                <c:pt idx="361">
                  <c:v>24.203220000000002</c:v>
                </c:pt>
                <c:pt idx="362">
                  <c:v>24.206589999999998</c:v>
                </c:pt>
                <c:pt idx="363">
                  <c:v>24.209479999999999</c:v>
                </c:pt>
                <c:pt idx="364">
                  <c:v>24.235659999999999</c:v>
                </c:pt>
                <c:pt idx="365">
                  <c:v>24.237839999999998</c:v>
                </c:pt>
                <c:pt idx="366">
                  <c:v>24.241289999999999</c:v>
                </c:pt>
                <c:pt idx="367">
                  <c:v>24.244399999999999</c:v>
                </c:pt>
                <c:pt idx="368">
                  <c:v>24.269970000000001</c:v>
                </c:pt>
                <c:pt idx="369">
                  <c:v>24.272570000000002</c:v>
                </c:pt>
                <c:pt idx="370">
                  <c:v>24.276039999999998</c:v>
                </c:pt>
                <c:pt idx="371">
                  <c:v>24.277850000000001</c:v>
                </c:pt>
                <c:pt idx="372">
                  <c:v>24.30423</c:v>
                </c:pt>
                <c:pt idx="373">
                  <c:v>24.307300000000001</c:v>
                </c:pt>
                <c:pt idx="374">
                  <c:v>24.310749999999999</c:v>
                </c:pt>
                <c:pt idx="375">
                  <c:v>24.312950000000001</c:v>
                </c:pt>
                <c:pt idx="376">
                  <c:v>24.336790000000001</c:v>
                </c:pt>
                <c:pt idx="377">
                  <c:v>24.337009999999999</c:v>
                </c:pt>
                <c:pt idx="378">
                  <c:v>24.371110000000002</c:v>
                </c:pt>
                <c:pt idx="379">
                  <c:v>24.373270000000002</c:v>
                </c:pt>
                <c:pt idx="380">
                  <c:v>24.376729999999998</c:v>
                </c:pt>
                <c:pt idx="381">
                  <c:v>24.379629999999999</c:v>
                </c:pt>
                <c:pt idx="382">
                  <c:v>24.405280000000001</c:v>
                </c:pt>
                <c:pt idx="383">
                  <c:v>24.407990000000002</c:v>
                </c:pt>
                <c:pt idx="384">
                  <c:v>24.411339999999999</c:v>
                </c:pt>
                <c:pt idx="385">
                  <c:v>24.471979999999999</c:v>
                </c:pt>
                <c:pt idx="386">
                  <c:v>24.473949999999999</c:v>
                </c:pt>
                <c:pt idx="387">
                  <c:v>24.4773</c:v>
                </c:pt>
                <c:pt idx="388">
                  <c:v>24.47983</c:v>
                </c:pt>
                <c:pt idx="389">
                  <c:v>24.506630000000001</c:v>
                </c:pt>
                <c:pt idx="390">
                  <c:v>24.508679999999998</c:v>
                </c:pt>
                <c:pt idx="391">
                  <c:v>24.512170000000001</c:v>
                </c:pt>
                <c:pt idx="392">
                  <c:v>24.513940000000002</c:v>
                </c:pt>
                <c:pt idx="393">
                  <c:v>24.57545</c:v>
                </c:pt>
                <c:pt idx="394">
                  <c:v>24.577819999999999</c:v>
                </c:pt>
                <c:pt idx="395">
                  <c:v>24.606829999999999</c:v>
                </c:pt>
                <c:pt idx="396">
                  <c:v>24.609380000000002</c:v>
                </c:pt>
                <c:pt idx="397">
                  <c:v>24.6113</c:v>
                </c:pt>
                <c:pt idx="398">
                  <c:v>24.67314</c:v>
                </c:pt>
                <c:pt idx="399">
                  <c:v>24.675059999999998</c:v>
                </c:pt>
                <c:pt idx="400">
                  <c:v>24.805530000000001</c:v>
                </c:pt>
                <c:pt idx="401">
                  <c:v>24.807269999999999</c:v>
                </c:pt>
                <c:pt idx="402">
                  <c:v>24.809249999999999</c:v>
                </c:pt>
                <c:pt idx="403">
                  <c:v>24.87349</c:v>
                </c:pt>
                <c:pt idx="404">
                  <c:v>24.875679999999999</c:v>
                </c:pt>
                <c:pt idx="405">
                  <c:v>24.904959999999999</c:v>
                </c:pt>
                <c:pt idx="406">
                  <c:v>24.906659999999999</c:v>
                </c:pt>
                <c:pt idx="407">
                  <c:v>24.968630000000001</c:v>
                </c:pt>
                <c:pt idx="408">
                  <c:v>24.970490000000002</c:v>
                </c:pt>
                <c:pt idx="409">
                  <c:v>24.97381</c:v>
                </c:pt>
                <c:pt idx="410">
                  <c:v>25.005479999999999</c:v>
                </c:pt>
                <c:pt idx="411">
                  <c:v>25.008620000000001</c:v>
                </c:pt>
                <c:pt idx="412">
                  <c:v>25.03464</c:v>
                </c:pt>
                <c:pt idx="413">
                  <c:v>25.035979999999999</c:v>
                </c:pt>
                <c:pt idx="414">
                  <c:v>25.071169999999999</c:v>
                </c:pt>
                <c:pt idx="415">
                  <c:v>25.07461</c:v>
                </c:pt>
                <c:pt idx="416">
                  <c:v>25.076830000000001</c:v>
                </c:pt>
                <c:pt idx="417">
                  <c:v>25.102699999999999</c:v>
                </c:pt>
                <c:pt idx="418">
                  <c:v>25.105879999999999</c:v>
                </c:pt>
                <c:pt idx="419">
                  <c:v>25.109349999999999</c:v>
                </c:pt>
                <c:pt idx="420">
                  <c:v>25.135390000000001</c:v>
                </c:pt>
                <c:pt idx="421">
                  <c:v>25.137139999999999</c:v>
                </c:pt>
                <c:pt idx="422">
                  <c:v>25.140630000000002</c:v>
                </c:pt>
                <c:pt idx="423">
                  <c:v>25.143329999999999</c:v>
                </c:pt>
                <c:pt idx="424">
                  <c:v>25.16929</c:v>
                </c:pt>
                <c:pt idx="425">
                  <c:v>25.171869999999998</c:v>
                </c:pt>
                <c:pt idx="426">
                  <c:v>25.175329999999999</c:v>
                </c:pt>
                <c:pt idx="427">
                  <c:v>25.178000000000001</c:v>
                </c:pt>
                <c:pt idx="428">
                  <c:v>25.203669999999999</c:v>
                </c:pt>
                <c:pt idx="429">
                  <c:v>25.206600000000002</c:v>
                </c:pt>
                <c:pt idx="430">
                  <c:v>25.209910000000001</c:v>
                </c:pt>
                <c:pt idx="431">
                  <c:v>25.2361</c:v>
                </c:pt>
                <c:pt idx="432">
                  <c:v>25.236660000000001</c:v>
                </c:pt>
                <c:pt idx="433">
                  <c:v>25.270489999999999</c:v>
                </c:pt>
                <c:pt idx="434">
                  <c:v>25.272559999999999</c:v>
                </c:pt>
                <c:pt idx="435">
                  <c:v>25.276</c:v>
                </c:pt>
                <c:pt idx="436">
                  <c:v>25.278310000000001</c:v>
                </c:pt>
                <c:pt idx="437">
                  <c:v>25.304690000000001</c:v>
                </c:pt>
                <c:pt idx="438">
                  <c:v>25.307289999999998</c:v>
                </c:pt>
                <c:pt idx="439">
                  <c:v>25.310749999999999</c:v>
                </c:pt>
                <c:pt idx="440">
                  <c:v>25.313410000000001</c:v>
                </c:pt>
                <c:pt idx="441">
                  <c:v>25.37332</c:v>
                </c:pt>
                <c:pt idx="442">
                  <c:v>25.376729999999998</c:v>
                </c:pt>
                <c:pt idx="443">
                  <c:v>25.380040000000001</c:v>
                </c:pt>
                <c:pt idx="444">
                  <c:v>25.405740000000002</c:v>
                </c:pt>
                <c:pt idx="445">
                  <c:v>25.407979999999998</c:v>
                </c:pt>
                <c:pt idx="446">
                  <c:v>25.411449999999999</c:v>
                </c:pt>
                <c:pt idx="447">
                  <c:v>25.413540000000001</c:v>
                </c:pt>
                <c:pt idx="448">
                  <c:v>25.474160000000001</c:v>
                </c:pt>
                <c:pt idx="449">
                  <c:v>25.477409999999999</c:v>
                </c:pt>
                <c:pt idx="450">
                  <c:v>25.480090000000001</c:v>
                </c:pt>
                <c:pt idx="451">
                  <c:v>25.508849999999999</c:v>
                </c:pt>
                <c:pt idx="452">
                  <c:v>25.512149999999998</c:v>
                </c:pt>
                <c:pt idx="453">
                  <c:v>25.514199999999999</c:v>
                </c:pt>
                <c:pt idx="454">
                  <c:v>25.540749999999999</c:v>
                </c:pt>
                <c:pt idx="455">
                  <c:v>25.543399999999998</c:v>
                </c:pt>
                <c:pt idx="456">
                  <c:v>25.54609</c:v>
                </c:pt>
                <c:pt idx="457">
                  <c:v>25.575890000000001</c:v>
                </c:pt>
                <c:pt idx="458">
                  <c:v>25.578029999999998</c:v>
                </c:pt>
                <c:pt idx="459">
                  <c:v>25.607230000000001</c:v>
                </c:pt>
                <c:pt idx="460">
                  <c:v>25.609380000000002</c:v>
                </c:pt>
                <c:pt idx="461">
                  <c:v>25.611540000000002</c:v>
                </c:pt>
                <c:pt idx="462">
                  <c:v>25.67351</c:v>
                </c:pt>
                <c:pt idx="463">
                  <c:v>25.675329999999999</c:v>
                </c:pt>
                <c:pt idx="464">
                  <c:v>25.677119999999999</c:v>
                </c:pt>
                <c:pt idx="465">
                  <c:v>25.74145</c:v>
                </c:pt>
                <c:pt idx="466">
                  <c:v>25.743259999999999</c:v>
                </c:pt>
                <c:pt idx="467">
                  <c:v>25.80763</c:v>
                </c:pt>
                <c:pt idx="468">
                  <c:v>25.809670000000001</c:v>
                </c:pt>
                <c:pt idx="469">
                  <c:v>25.873850000000001</c:v>
                </c:pt>
                <c:pt idx="470">
                  <c:v>25.87613</c:v>
                </c:pt>
                <c:pt idx="471">
                  <c:v>25.905169999999998</c:v>
                </c:pt>
                <c:pt idx="472">
                  <c:v>25.907109999999999</c:v>
                </c:pt>
                <c:pt idx="473">
                  <c:v>25.940110000000001</c:v>
                </c:pt>
                <c:pt idx="474">
                  <c:v>25.942589999999999</c:v>
                </c:pt>
                <c:pt idx="475">
                  <c:v>25.970690000000001</c:v>
                </c:pt>
                <c:pt idx="476">
                  <c:v>25.973949999999999</c:v>
                </c:pt>
                <c:pt idx="477">
                  <c:v>25.976040000000001</c:v>
                </c:pt>
                <c:pt idx="478">
                  <c:v>26.005790000000001</c:v>
                </c:pt>
                <c:pt idx="479">
                  <c:v>26.008669999999999</c:v>
                </c:pt>
                <c:pt idx="480">
                  <c:v>26.010760000000001</c:v>
                </c:pt>
                <c:pt idx="481">
                  <c:v>26.036259999999999</c:v>
                </c:pt>
                <c:pt idx="482">
                  <c:v>26.071449999999999</c:v>
                </c:pt>
                <c:pt idx="483">
                  <c:v>26.074639999999999</c:v>
                </c:pt>
                <c:pt idx="484">
                  <c:v>26.07723</c:v>
                </c:pt>
                <c:pt idx="485">
                  <c:v>26.103120000000001</c:v>
                </c:pt>
                <c:pt idx="486">
                  <c:v>26.105879999999999</c:v>
                </c:pt>
                <c:pt idx="487">
                  <c:v>26.109380000000002</c:v>
                </c:pt>
                <c:pt idx="488">
                  <c:v>26.111560000000001</c:v>
                </c:pt>
                <c:pt idx="489">
                  <c:v>26.136669999999999</c:v>
                </c:pt>
                <c:pt idx="490">
                  <c:v>26.169750000000001</c:v>
                </c:pt>
                <c:pt idx="491">
                  <c:v>26.171869999999998</c:v>
                </c:pt>
                <c:pt idx="492">
                  <c:v>26.175319999999999</c:v>
                </c:pt>
                <c:pt idx="493">
                  <c:v>26.17849</c:v>
                </c:pt>
                <c:pt idx="494">
                  <c:v>26.204129999999999</c:v>
                </c:pt>
                <c:pt idx="495">
                  <c:v>26.206589999999998</c:v>
                </c:pt>
                <c:pt idx="496">
                  <c:v>26.210059999999999</c:v>
                </c:pt>
                <c:pt idx="497">
                  <c:v>26.212070000000001</c:v>
                </c:pt>
                <c:pt idx="498">
                  <c:v>26.23715</c:v>
                </c:pt>
                <c:pt idx="499">
                  <c:v>26.272639999999999</c:v>
                </c:pt>
                <c:pt idx="500">
                  <c:v>26.276039999999998</c:v>
                </c:pt>
                <c:pt idx="501">
                  <c:v>26.278690000000001</c:v>
                </c:pt>
                <c:pt idx="502">
                  <c:v>26.30517</c:v>
                </c:pt>
                <c:pt idx="503">
                  <c:v>26.307289999999998</c:v>
                </c:pt>
                <c:pt idx="504">
                  <c:v>26.310749999999999</c:v>
                </c:pt>
                <c:pt idx="505">
                  <c:v>26.313849999999999</c:v>
                </c:pt>
                <c:pt idx="506">
                  <c:v>26.339780000000001</c:v>
                </c:pt>
                <c:pt idx="507">
                  <c:v>26.341999999999999</c:v>
                </c:pt>
                <c:pt idx="508">
                  <c:v>26.345469999999999</c:v>
                </c:pt>
                <c:pt idx="509">
                  <c:v>26.34722</c:v>
                </c:pt>
                <c:pt idx="510">
                  <c:v>26.373799999999999</c:v>
                </c:pt>
                <c:pt idx="511">
                  <c:v>26.376719999999999</c:v>
                </c:pt>
                <c:pt idx="512">
                  <c:v>26.380189999999999</c:v>
                </c:pt>
                <c:pt idx="513">
                  <c:v>26.382180000000002</c:v>
                </c:pt>
                <c:pt idx="514">
                  <c:v>26.406189999999999</c:v>
                </c:pt>
                <c:pt idx="515">
                  <c:v>26.407979999999998</c:v>
                </c:pt>
                <c:pt idx="516">
                  <c:v>26.411460000000002</c:v>
                </c:pt>
                <c:pt idx="517">
                  <c:v>26.413969999999999</c:v>
                </c:pt>
                <c:pt idx="518">
                  <c:v>26.44068</c:v>
                </c:pt>
                <c:pt idx="519">
                  <c:v>26.442699999999999</c:v>
                </c:pt>
                <c:pt idx="520">
                  <c:v>26.446169999999999</c:v>
                </c:pt>
                <c:pt idx="521">
                  <c:v>26.448550000000001</c:v>
                </c:pt>
                <c:pt idx="522">
                  <c:v>26.474589999999999</c:v>
                </c:pt>
                <c:pt idx="523">
                  <c:v>26.477409999999999</c:v>
                </c:pt>
                <c:pt idx="524">
                  <c:v>26.48047</c:v>
                </c:pt>
                <c:pt idx="525">
                  <c:v>26.509319999999999</c:v>
                </c:pt>
                <c:pt idx="526">
                  <c:v>26.512149999999998</c:v>
                </c:pt>
                <c:pt idx="527">
                  <c:v>26.51455</c:v>
                </c:pt>
                <c:pt idx="528">
                  <c:v>26.541180000000001</c:v>
                </c:pt>
                <c:pt idx="529">
                  <c:v>26.543399999999998</c:v>
                </c:pt>
                <c:pt idx="530">
                  <c:v>26.54635</c:v>
                </c:pt>
                <c:pt idx="531">
                  <c:v>26.57817</c:v>
                </c:pt>
                <c:pt idx="532">
                  <c:v>26.57996</c:v>
                </c:pt>
                <c:pt idx="533">
                  <c:v>26.607620000000001</c:v>
                </c:pt>
                <c:pt idx="534">
                  <c:v>26.609380000000002</c:v>
                </c:pt>
                <c:pt idx="535">
                  <c:v>26.611750000000001</c:v>
                </c:pt>
                <c:pt idx="536">
                  <c:v>26.675599999999999</c:v>
                </c:pt>
                <c:pt idx="537">
                  <c:v>26.677440000000001</c:v>
                </c:pt>
                <c:pt idx="538">
                  <c:v>26.741790000000002</c:v>
                </c:pt>
                <c:pt idx="539">
                  <c:v>26.743649999999999</c:v>
                </c:pt>
                <c:pt idx="540">
                  <c:v>26.808019999999999</c:v>
                </c:pt>
                <c:pt idx="541">
                  <c:v>26.810089999999999</c:v>
                </c:pt>
                <c:pt idx="542">
                  <c:v>26.874199999999998</c:v>
                </c:pt>
                <c:pt idx="543">
                  <c:v>26.87649</c:v>
                </c:pt>
                <c:pt idx="544">
                  <c:v>26.905360000000002</c:v>
                </c:pt>
                <c:pt idx="545">
                  <c:v>26.907789999999999</c:v>
                </c:pt>
                <c:pt idx="546">
                  <c:v>26.940280000000001</c:v>
                </c:pt>
                <c:pt idx="547">
                  <c:v>26.942730000000001</c:v>
                </c:pt>
                <c:pt idx="548">
                  <c:v>26.944739999999999</c:v>
                </c:pt>
                <c:pt idx="549">
                  <c:v>26.971</c:v>
                </c:pt>
                <c:pt idx="550">
                  <c:v>26.973929999999999</c:v>
                </c:pt>
                <c:pt idx="551">
                  <c:v>26.97634</c:v>
                </c:pt>
                <c:pt idx="552">
                  <c:v>27.006070000000001</c:v>
                </c:pt>
                <c:pt idx="553">
                  <c:v>27.008659999999999</c:v>
                </c:pt>
                <c:pt idx="554">
                  <c:v>27.011189999999999</c:v>
                </c:pt>
                <c:pt idx="555">
                  <c:v>27.040489999999998</c:v>
                </c:pt>
                <c:pt idx="556">
                  <c:v>27.043389999999999</c:v>
                </c:pt>
                <c:pt idx="557">
                  <c:v>27.045159999999999</c:v>
                </c:pt>
                <c:pt idx="558">
                  <c:v>27.071739999999998</c:v>
                </c:pt>
                <c:pt idx="559">
                  <c:v>27.074649999999998</c:v>
                </c:pt>
                <c:pt idx="560">
                  <c:v>27.077629999999999</c:v>
                </c:pt>
                <c:pt idx="561">
                  <c:v>27.103490000000001</c:v>
                </c:pt>
                <c:pt idx="562">
                  <c:v>27.105889999999999</c:v>
                </c:pt>
                <c:pt idx="563">
                  <c:v>27.109680000000001</c:v>
                </c:pt>
                <c:pt idx="564">
                  <c:v>27.11205</c:v>
                </c:pt>
                <c:pt idx="565">
                  <c:v>27.137920000000001</c:v>
                </c:pt>
                <c:pt idx="566">
                  <c:v>27.140619999999998</c:v>
                </c:pt>
                <c:pt idx="567">
                  <c:v>27.144089999999998</c:v>
                </c:pt>
                <c:pt idx="568">
                  <c:v>27.145910000000001</c:v>
                </c:pt>
                <c:pt idx="569">
                  <c:v>27.171939999999999</c:v>
                </c:pt>
                <c:pt idx="570">
                  <c:v>27.175350000000002</c:v>
                </c:pt>
                <c:pt idx="571">
                  <c:v>27.178809999999999</c:v>
                </c:pt>
                <c:pt idx="572">
                  <c:v>27.180669999999999</c:v>
                </c:pt>
                <c:pt idx="573">
                  <c:v>27.20459</c:v>
                </c:pt>
                <c:pt idx="574">
                  <c:v>27.206579999999999</c:v>
                </c:pt>
                <c:pt idx="575">
                  <c:v>27.210059999999999</c:v>
                </c:pt>
                <c:pt idx="576">
                  <c:v>27.212510000000002</c:v>
                </c:pt>
                <c:pt idx="577">
                  <c:v>27.239429999999999</c:v>
                </c:pt>
                <c:pt idx="578">
                  <c:v>27.241330000000001</c:v>
                </c:pt>
                <c:pt idx="579">
                  <c:v>27.244789999999998</c:v>
                </c:pt>
                <c:pt idx="580">
                  <c:v>27.247530000000001</c:v>
                </c:pt>
                <c:pt idx="581">
                  <c:v>27.273109999999999</c:v>
                </c:pt>
                <c:pt idx="582">
                  <c:v>27.276039999999998</c:v>
                </c:pt>
                <c:pt idx="583">
                  <c:v>27.279199999999999</c:v>
                </c:pt>
                <c:pt idx="584">
                  <c:v>27.307379999999998</c:v>
                </c:pt>
                <c:pt idx="585">
                  <c:v>27.310770000000002</c:v>
                </c:pt>
                <c:pt idx="586">
                  <c:v>27.314240000000002</c:v>
                </c:pt>
                <c:pt idx="587">
                  <c:v>27.316040000000001</c:v>
                </c:pt>
                <c:pt idx="588">
                  <c:v>27.442920000000001</c:v>
                </c:pt>
                <c:pt idx="589">
                  <c:v>27.446169999999999</c:v>
                </c:pt>
                <c:pt idx="590">
                  <c:v>27.448920000000001</c:v>
                </c:pt>
                <c:pt idx="591">
                  <c:v>27.47503</c:v>
                </c:pt>
                <c:pt idx="592">
                  <c:v>27.477429999999998</c:v>
                </c:pt>
                <c:pt idx="593">
                  <c:v>27.480820000000001</c:v>
                </c:pt>
                <c:pt idx="594">
                  <c:v>27.509910000000001</c:v>
                </c:pt>
                <c:pt idx="595">
                  <c:v>27.51201</c:v>
                </c:pt>
                <c:pt idx="596">
                  <c:v>27.514859999999999</c:v>
                </c:pt>
                <c:pt idx="597">
                  <c:v>27.54158</c:v>
                </c:pt>
                <c:pt idx="598">
                  <c:v>27.543399999999998</c:v>
                </c:pt>
                <c:pt idx="599">
                  <c:v>27.546620000000001</c:v>
                </c:pt>
                <c:pt idx="600">
                  <c:v>27.578759999999999</c:v>
                </c:pt>
                <c:pt idx="601">
                  <c:v>27.580100000000002</c:v>
                </c:pt>
                <c:pt idx="602">
                  <c:v>27.609749999999998</c:v>
                </c:pt>
                <c:pt idx="603">
                  <c:v>27.612010000000001</c:v>
                </c:pt>
                <c:pt idx="604">
                  <c:v>27.675979999999999</c:v>
                </c:pt>
                <c:pt idx="605">
                  <c:v>27.677779999999998</c:v>
                </c:pt>
                <c:pt idx="606">
                  <c:v>27.74211</c:v>
                </c:pt>
                <c:pt idx="607">
                  <c:v>27.74409</c:v>
                </c:pt>
                <c:pt idx="608">
                  <c:v>27.80838</c:v>
                </c:pt>
                <c:pt idx="609">
                  <c:v>27.810479999999998</c:v>
                </c:pt>
                <c:pt idx="610">
                  <c:v>27.874569999999999</c:v>
                </c:pt>
                <c:pt idx="611">
                  <c:v>27.876729999999998</c:v>
                </c:pt>
                <c:pt idx="612">
                  <c:v>27.878689999999999</c:v>
                </c:pt>
                <c:pt idx="613">
                  <c:v>27.9406</c:v>
                </c:pt>
                <c:pt idx="614">
                  <c:v>27.942699999999999</c:v>
                </c:pt>
                <c:pt idx="615">
                  <c:v>27.945139999999999</c:v>
                </c:pt>
                <c:pt idx="616">
                  <c:v>27.971309999999999</c:v>
                </c:pt>
                <c:pt idx="617">
                  <c:v>27.973980000000001</c:v>
                </c:pt>
                <c:pt idx="618">
                  <c:v>27.977049999999998</c:v>
                </c:pt>
                <c:pt idx="619">
                  <c:v>28.040459999999999</c:v>
                </c:pt>
                <c:pt idx="620">
                  <c:v>28.043379999999999</c:v>
                </c:pt>
                <c:pt idx="621">
                  <c:v>28.045629999999999</c:v>
                </c:pt>
                <c:pt idx="622">
                  <c:v>28.07206</c:v>
                </c:pt>
                <c:pt idx="623">
                  <c:v>28.074649999999998</c:v>
                </c:pt>
                <c:pt idx="624">
                  <c:v>28.078060000000001</c:v>
                </c:pt>
                <c:pt idx="625">
                  <c:v>28.145669999999999</c:v>
                </c:pt>
                <c:pt idx="626">
                  <c:v>28.146329999999999</c:v>
                </c:pt>
                <c:pt idx="627">
                  <c:v>28.1724</c:v>
                </c:pt>
                <c:pt idx="628">
                  <c:v>28.175339999999998</c:v>
                </c:pt>
                <c:pt idx="629">
                  <c:v>28.178809999999999</c:v>
                </c:pt>
                <c:pt idx="630">
                  <c:v>28.181149999999999</c:v>
                </c:pt>
                <c:pt idx="631">
                  <c:v>28.206769999999999</c:v>
                </c:pt>
                <c:pt idx="632">
                  <c:v>28.210059999999999</c:v>
                </c:pt>
                <c:pt idx="633">
                  <c:v>28.212949999999999</c:v>
                </c:pt>
                <c:pt idx="634">
                  <c:v>28.239350000000002</c:v>
                </c:pt>
                <c:pt idx="635">
                  <c:v>28.24126</c:v>
                </c:pt>
                <c:pt idx="636">
                  <c:v>28.244859999999999</c:v>
                </c:pt>
                <c:pt idx="637">
                  <c:v>28.247979999999998</c:v>
                </c:pt>
                <c:pt idx="638">
                  <c:v>28.273569999999999</c:v>
                </c:pt>
                <c:pt idx="639">
                  <c:v>28.276039999999998</c:v>
                </c:pt>
                <c:pt idx="640">
                  <c:v>28.279509999999998</c:v>
                </c:pt>
                <c:pt idx="641">
                  <c:v>28.281379999999999</c:v>
                </c:pt>
                <c:pt idx="642">
                  <c:v>28.307739999999999</c:v>
                </c:pt>
                <c:pt idx="643">
                  <c:v>28.342089999999999</c:v>
                </c:pt>
                <c:pt idx="644">
                  <c:v>28.345479999999998</c:v>
                </c:pt>
                <c:pt idx="645">
                  <c:v>28.348140000000001</c:v>
                </c:pt>
                <c:pt idx="646">
                  <c:v>28.374739999999999</c:v>
                </c:pt>
                <c:pt idx="647">
                  <c:v>28.376729999999998</c:v>
                </c:pt>
                <c:pt idx="648">
                  <c:v>28.380199999999999</c:v>
                </c:pt>
                <c:pt idx="649">
                  <c:v>28.382999999999999</c:v>
                </c:pt>
                <c:pt idx="650">
                  <c:v>28.408809999999999</c:v>
                </c:pt>
                <c:pt idx="651">
                  <c:v>28.411349999999999</c:v>
                </c:pt>
                <c:pt idx="652">
                  <c:v>28.41488</c:v>
                </c:pt>
                <c:pt idx="653">
                  <c:v>28.45017</c:v>
                </c:pt>
                <c:pt idx="654">
                  <c:v>28.475460000000002</c:v>
                </c:pt>
                <c:pt idx="655">
                  <c:v>28.477419999999999</c:v>
                </c:pt>
                <c:pt idx="656">
                  <c:v>28.480889999999999</c:v>
                </c:pt>
                <c:pt idx="657">
                  <c:v>28.482949999999999</c:v>
                </c:pt>
                <c:pt idx="658">
                  <c:v>28.543749999999999</c:v>
                </c:pt>
                <c:pt idx="659">
                  <c:v>28.546869999999998</c:v>
                </c:pt>
                <c:pt idx="660">
                  <c:v>28.579499999999999</c:v>
                </c:pt>
                <c:pt idx="661">
                  <c:v>28.58006</c:v>
                </c:pt>
                <c:pt idx="662">
                  <c:v>28.610119999999998</c:v>
                </c:pt>
                <c:pt idx="663">
                  <c:v>28.612269999999999</c:v>
                </c:pt>
                <c:pt idx="664">
                  <c:v>28.67633</c:v>
                </c:pt>
                <c:pt idx="665">
                  <c:v>28.678139999999999</c:v>
                </c:pt>
                <c:pt idx="666">
                  <c:v>28.742529999999999</c:v>
                </c:pt>
                <c:pt idx="667">
                  <c:v>28.744430000000001</c:v>
                </c:pt>
                <c:pt idx="668">
                  <c:v>28.80875</c:v>
                </c:pt>
                <c:pt idx="669">
                  <c:v>28.810759999999998</c:v>
                </c:pt>
                <c:pt idx="670">
                  <c:v>28.812629999999999</c:v>
                </c:pt>
                <c:pt idx="671">
                  <c:v>28.874919999999999</c:v>
                </c:pt>
                <c:pt idx="672">
                  <c:v>28.876729999999998</c:v>
                </c:pt>
                <c:pt idx="673">
                  <c:v>28.879090000000001</c:v>
                </c:pt>
                <c:pt idx="674">
                  <c:v>28.905840000000001</c:v>
                </c:pt>
                <c:pt idx="675">
                  <c:v>28.907979999999998</c:v>
                </c:pt>
                <c:pt idx="676">
                  <c:v>28.910509999999999</c:v>
                </c:pt>
                <c:pt idx="677">
                  <c:v>28.940919999999998</c:v>
                </c:pt>
                <c:pt idx="678">
                  <c:v>28.942699999999999</c:v>
                </c:pt>
                <c:pt idx="679">
                  <c:v>28.945540000000001</c:v>
                </c:pt>
                <c:pt idx="680">
                  <c:v>28.971689999999999</c:v>
                </c:pt>
                <c:pt idx="681">
                  <c:v>28.973960000000002</c:v>
                </c:pt>
                <c:pt idx="682">
                  <c:v>28.977419999999999</c:v>
                </c:pt>
                <c:pt idx="683">
                  <c:v>28.979199999999999</c:v>
                </c:pt>
                <c:pt idx="684">
                  <c:v>29.006630000000001</c:v>
                </c:pt>
                <c:pt idx="685">
                  <c:v>29.008669999999999</c:v>
                </c:pt>
                <c:pt idx="686">
                  <c:v>29.012</c:v>
                </c:pt>
                <c:pt idx="687">
                  <c:v>29.072399999999998</c:v>
                </c:pt>
                <c:pt idx="688">
                  <c:v>29.074649999999998</c:v>
                </c:pt>
                <c:pt idx="689">
                  <c:v>29.078119999999998</c:v>
                </c:pt>
                <c:pt idx="690">
                  <c:v>29.080210000000001</c:v>
                </c:pt>
                <c:pt idx="691">
                  <c:v>29.106120000000001</c:v>
                </c:pt>
                <c:pt idx="692">
                  <c:v>29.109390000000001</c:v>
                </c:pt>
                <c:pt idx="693">
                  <c:v>29.112829999999999</c:v>
                </c:pt>
                <c:pt idx="694">
                  <c:v>29.114740000000001</c:v>
                </c:pt>
                <c:pt idx="695">
                  <c:v>29.138760000000001</c:v>
                </c:pt>
                <c:pt idx="696">
                  <c:v>29.140630000000002</c:v>
                </c:pt>
                <c:pt idx="697">
                  <c:v>29.14396</c:v>
                </c:pt>
                <c:pt idx="698">
                  <c:v>29.17287</c:v>
                </c:pt>
                <c:pt idx="699">
                  <c:v>29.175329999999999</c:v>
                </c:pt>
                <c:pt idx="700">
                  <c:v>29.178809999999999</c:v>
                </c:pt>
                <c:pt idx="701">
                  <c:v>29.181619999999999</c:v>
                </c:pt>
                <c:pt idx="702">
                  <c:v>29.20722</c:v>
                </c:pt>
                <c:pt idx="703">
                  <c:v>29.210059999999999</c:v>
                </c:pt>
                <c:pt idx="704">
                  <c:v>29.213380000000001</c:v>
                </c:pt>
                <c:pt idx="705">
                  <c:v>29.241309999999999</c:v>
                </c:pt>
                <c:pt idx="706">
                  <c:v>29.24568</c:v>
                </c:pt>
                <c:pt idx="707">
                  <c:v>29.248259999999998</c:v>
                </c:pt>
                <c:pt idx="708">
                  <c:v>29.25019</c:v>
                </c:pt>
                <c:pt idx="709">
                  <c:v>29.27403</c:v>
                </c:pt>
                <c:pt idx="710">
                  <c:v>29.276039999999998</c:v>
                </c:pt>
                <c:pt idx="711">
                  <c:v>29.279509999999998</c:v>
                </c:pt>
                <c:pt idx="712">
                  <c:v>29.28182</c:v>
                </c:pt>
                <c:pt idx="713">
                  <c:v>29.308330000000002</c:v>
                </c:pt>
                <c:pt idx="714">
                  <c:v>29.310759999999998</c:v>
                </c:pt>
                <c:pt idx="715">
                  <c:v>29.314219999999999</c:v>
                </c:pt>
                <c:pt idx="716">
                  <c:v>29.316890000000001</c:v>
                </c:pt>
                <c:pt idx="717">
                  <c:v>29.34254</c:v>
                </c:pt>
                <c:pt idx="718">
                  <c:v>29.345479999999998</c:v>
                </c:pt>
                <c:pt idx="719">
                  <c:v>29.348590000000002</c:v>
                </c:pt>
                <c:pt idx="720">
                  <c:v>29.376950000000001</c:v>
                </c:pt>
                <c:pt idx="721">
                  <c:v>29.380199999999999</c:v>
                </c:pt>
                <c:pt idx="722">
                  <c:v>29.383389999999999</c:v>
                </c:pt>
                <c:pt idx="723">
                  <c:v>29.40925</c:v>
                </c:pt>
                <c:pt idx="724">
                  <c:v>29.411449999999999</c:v>
                </c:pt>
                <c:pt idx="725">
                  <c:v>29.414929999999998</c:v>
                </c:pt>
                <c:pt idx="726">
                  <c:v>29.417010000000001</c:v>
                </c:pt>
                <c:pt idx="727">
                  <c:v>29.443840000000002</c:v>
                </c:pt>
                <c:pt idx="728">
                  <c:v>29.446169999999999</c:v>
                </c:pt>
                <c:pt idx="729">
                  <c:v>29.44961</c:v>
                </c:pt>
                <c:pt idx="730">
                  <c:v>29.477630000000001</c:v>
                </c:pt>
                <c:pt idx="731">
                  <c:v>29.480899999999998</c:v>
                </c:pt>
                <c:pt idx="732">
                  <c:v>29.483229999999999</c:v>
                </c:pt>
                <c:pt idx="733">
                  <c:v>29.512509999999999</c:v>
                </c:pt>
                <c:pt idx="734">
                  <c:v>29.515499999999999</c:v>
                </c:pt>
                <c:pt idx="735">
                  <c:v>29.610499999999998</c:v>
                </c:pt>
                <c:pt idx="736">
                  <c:v>29.61252</c:v>
                </c:pt>
                <c:pt idx="737">
                  <c:v>29.676690000000001</c:v>
                </c:pt>
                <c:pt idx="738">
                  <c:v>29.67848</c:v>
                </c:pt>
                <c:pt idx="739">
                  <c:v>29.742899999999999</c:v>
                </c:pt>
                <c:pt idx="740">
                  <c:v>29.744789999999998</c:v>
                </c:pt>
                <c:pt idx="741">
                  <c:v>29.746569999999998</c:v>
                </c:pt>
                <c:pt idx="742">
                  <c:v>29.810839999999999</c:v>
                </c:pt>
                <c:pt idx="743">
                  <c:v>29.813030000000001</c:v>
                </c:pt>
                <c:pt idx="744">
                  <c:v>29.84262</c:v>
                </c:pt>
                <c:pt idx="745">
                  <c:v>29.877009999999999</c:v>
                </c:pt>
                <c:pt idx="746">
                  <c:v>29.8795</c:v>
                </c:pt>
                <c:pt idx="747">
                  <c:v>29.906120000000001</c:v>
                </c:pt>
                <c:pt idx="748">
                  <c:v>29.907979999999998</c:v>
                </c:pt>
                <c:pt idx="749">
                  <c:v>29.911000000000001</c:v>
                </c:pt>
                <c:pt idx="750">
                  <c:v>29.942959999999999</c:v>
                </c:pt>
                <c:pt idx="751">
                  <c:v>29.94594</c:v>
                </c:pt>
                <c:pt idx="752">
                  <c:v>29.972010000000001</c:v>
                </c:pt>
                <c:pt idx="753">
                  <c:v>29.973949999999999</c:v>
                </c:pt>
                <c:pt idx="754">
                  <c:v>29.977419999999999</c:v>
                </c:pt>
                <c:pt idx="755">
                  <c:v>29.979690000000002</c:v>
                </c:pt>
                <c:pt idx="756">
                  <c:v>30.006900000000002</c:v>
                </c:pt>
                <c:pt idx="757">
                  <c:v>30.008669999999999</c:v>
                </c:pt>
                <c:pt idx="758">
                  <c:v>30.012160000000002</c:v>
                </c:pt>
                <c:pt idx="759">
                  <c:v>30.014130000000002</c:v>
                </c:pt>
                <c:pt idx="760">
                  <c:v>30.07274</c:v>
                </c:pt>
                <c:pt idx="761">
                  <c:v>30.074649999999998</c:v>
                </c:pt>
                <c:pt idx="762">
                  <c:v>30.078119999999998</c:v>
                </c:pt>
                <c:pt idx="763">
                  <c:v>30.08062</c:v>
                </c:pt>
                <c:pt idx="764">
                  <c:v>30.10652</c:v>
                </c:pt>
                <c:pt idx="765">
                  <c:v>30.10943</c:v>
                </c:pt>
                <c:pt idx="766">
                  <c:v>30.112860000000001</c:v>
                </c:pt>
                <c:pt idx="767">
                  <c:v>30.115210000000001</c:v>
                </c:pt>
                <c:pt idx="768">
                  <c:v>30.17332</c:v>
                </c:pt>
                <c:pt idx="769">
                  <c:v>30.17531</c:v>
                </c:pt>
                <c:pt idx="770">
                  <c:v>30.178809999999999</c:v>
                </c:pt>
                <c:pt idx="771">
                  <c:v>30.182089999999999</c:v>
                </c:pt>
                <c:pt idx="772">
                  <c:v>30.20768</c:v>
                </c:pt>
                <c:pt idx="773">
                  <c:v>30.210059999999999</c:v>
                </c:pt>
                <c:pt idx="774">
                  <c:v>30.213529999999999</c:v>
                </c:pt>
                <c:pt idx="775">
                  <c:v>30.21556</c:v>
                </c:pt>
                <c:pt idx="776">
                  <c:v>30.24192</c:v>
                </c:pt>
                <c:pt idx="777">
                  <c:v>30.244779999999999</c:v>
                </c:pt>
                <c:pt idx="778">
                  <c:v>30.24811</c:v>
                </c:pt>
                <c:pt idx="779">
                  <c:v>30.25067</c:v>
                </c:pt>
                <c:pt idx="780">
                  <c:v>30.276230000000002</c:v>
                </c:pt>
                <c:pt idx="781">
                  <c:v>30.279509999999998</c:v>
                </c:pt>
                <c:pt idx="782">
                  <c:v>30.28229</c:v>
                </c:pt>
                <c:pt idx="783">
                  <c:v>30.308810000000001</c:v>
                </c:pt>
                <c:pt idx="784">
                  <c:v>30.310739999999999</c:v>
                </c:pt>
                <c:pt idx="785">
                  <c:v>30.314240000000002</c:v>
                </c:pt>
                <c:pt idx="786">
                  <c:v>30.317150000000002</c:v>
                </c:pt>
                <c:pt idx="787">
                  <c:v>30.34299</c:v>
                </c:pt>
                <c:pt idx="788">
                  <c:v>30.345500000000001</c:v>
                </c:pt>
                <c:pt idx="789">
                  <c:v>30.348949999999999</c:v>
                </c:pt>
                <c:pt idx="790">
                  <c:v>30.350770000000001</c:v>
                </c:pt>
                <c:pt idx="791">
                  <c:v>30.377420000000001</c:v>
                </c:pt>
                <c:pt idx="792">
                  <c:v>30.380199999999999</c:v>
                </c:pt>
                <c:pt idx="793">
                  <c:v>30.383690000000001</c:v>
                </c:pt>
                <c:pt idx="794">
                  <c:v>30.385529999999999</c:v>
                </c:pt>
                <c:pt idx="795">
                  <c:v>30.409700000000001</c:v>
                </c:pt>
                <c:pt idx="796">
                  <c:v>30.411449999999999</c:v>
                </c:pt>
                <c:pt idx="797">
                  <c:v>30.414919999999999</c:v>
                </c:pt>
                <c:pt idx="798">
                  <c:v>30.41741</c:v>
                </c:pt>
                <c:pt idx="799">
                  <c:v>30.44436</c:v>
                </c:pt>
                <c:pt idx="800">
                  <c:v>30.446200000000001</c:v>
                </c:pt>
                <c:pt idx="801">
                  <c:v>30.449570000000001</c:v>
                </c:pt>
                <c:pt idx="802">
                  <c:v>30.451709999999999</c:v>
                </c:pt>
                <c:pt idx="803">
                  <c:v>30.478179999999998</c:v>
                </c:pt>
                <c:pt idx="804">
                  <c:v>30.480329999999999</c:v>
                </c:pt>
                <c:pt idx="805">
                  <c:v>30.48311</c:v>
                </c:pt>
                <c:pt idx="806">
                  <c:v>30.544550000000001</c:v>
                </c:pt>
                <c:pt idx="807">
                  <c:v>30.546859999999999</c:v>
                </c:pt>
                <c:pt idx="808">
                  <c:v>30.54909</c:v>
                </c:pt>
                <c:pt idx="809">
                  <c:v>30.610869999999998</c:v>
                </c:pt>
                <c:pt idx="810">
                  <c:v>30.612829999999999</c:v>
                </c:pt>
                <c:pt idx="811">
                  <c:v>30.677060000000001</c:v>
                </c:pt>
                <c:pt idx="812">
                  <c:v>30.678809999999999</c:v>
                </c:pt>
                <c:pt idx="813">
                  <c:v>30.680589999999999</c:v>
                </c:pt>
                <c:pt idx="814">
                  <c:v>30.745000000000001</c:v>
                </c:pt>
                <c:pt idx="815">
                  <c:v>30.746970000000001</c:v>
                </c:pt>
                <c:pt idx="816">
                  <c:v>30.811199999999999</c:v>
                </c:pt>
                <c:pt idx="817">
                  <c:v>30.81343</c:v>
                </c:pt>
                <c:pt idx="818">
                  <c:v>30.842770000000002</c:v>
                </c:pt>
                <c:pt idx="819">
                  <c:v>30.844280000000001</c:v>
                </c:pt>
                <c:pt idx="820">
                  <c:v>30.943259999999999</c:v>
                </c:pt>
                <c:pt idx="821">
                  <c:v>30.946190000000001</c:v>
                </c:pt>
                <c:pt idx="822">
                  <c:v>30.948080000000001</c:v>
                </c:pt>
                <c:pt idx="823">
                  <c:v>30.9741</c:v>
                </c:pt>
                <c:pt idx="824">
                  <c:v>30.977429999999998</c:v>
                </c:pt>
                <c:pt idx="825">
                  <c:v>30.980160000000001</c:v>
                </c:pt>
                <c:pt idx="826">
                  <c:v>31.00892</c:v>
                </c:pt>
                <c:pt idx="827">
                  <c:v>31.012170000000001</c:v>
                </c:pt>
                <c:pt idx="828">
                  <c:v>31.014530000000001</c:v>
                </c:pt>
                <c:pt idx="829">
                  <c:v>31.040469999999999</c:v>
                </c:pt>
                <c:pt idx="830">
                  <c:v>31.043399999999998</c:v>
                </c:pt>
                <c:pt idx="831">
                  <c:v>31.046880000000002</c:v>
                </c:pt>
                <c:pt idx="832">
                  <c:v>31.048770000000001</c:v>
                </c:pt>
                <c:pt idx="833">
                  <c:v>31.074839999999998</c:v>
                </c:pt>
                <c:pt idx="834">
                  <c:v>31.078119999999998</c:v>
                </c:pt>
                <c:pt idx="835">
                  <c:v>31.081029999999998</c:v>
                </c:pt>
                <c:pt idx="836">
                  <c:v>31.106999999999999</c:v>
                </c:pt>
                <c:pt idx="837">
                  <c:v>31.109359999999999</c:v>
                </c:pt>
                <c:pt idx="838">
                  <c:v>31.112829999999999</c:v>
                </c:pt>
                <c:pt idx="839">
                  <c:v>31.115670000000001</c:v>
                </c:pt>
                <c:pt idx="840">
                  <c:v>31.141500000000001</c:v>
                </c:pt>
                <c:pt idx="841">
                  <c:v>31.144079999999999</c:v>
                </c:pt>
                <c:pt idx="842">
                  <c:v>31.14752</c:v>
                </c:pt>
                <c:pt idx="843">
                  <c:v>31.149329999999999</c:v>
                </c:pt>
                <c:pt idx="844">
                  <c:v>31.175540000000002</c:v>
                </c:pt>
                <c:pt idx="845">
                  <c:v>31.178820000000002</c:v>
                </c:pt>
                <c:pt idx="846">
                  <c:v>31.182310000000001</c:v>
                </c:pt>
                <c:pt idx="847">
                  <c:v>31.184290000000001</c:v>
                </c:pt>
                <c:pt idx="848">
                  <c:v>31.20814</c:v>
                </c:pt>
                <c:pt idx="849">
                  <c:v>31.210059999999999</c:v>
                </c:pt>
                <c:pt idx="850">
                  <c:v>31.213529999999999</c:v>
                </c:pt>
                <c:pt idx="851">
                  <c:v>31.215990000000001</c:v>
                </c:pt>
                <c:pt idx="852">
                  <c:v>31.2424</c:v>
                </c:pt>
                <c:pt idx="853">
                  <c:v>31.244789999999998</c:v>
                </c:pt>
                <c:pt idx="854">
                  <c:v>31.248259999999998</c:v>
                </c:pt>
                <c:pt idx="855">
                  <c:v>31.251110000000001</c:v>
                </c:pt>
                <c:pt idx="856">
                  <c:v>31.276669999999999</c:v>
                </c:pt>
                <c:pt idx="857">
                  <c:v>31.279399999999999</c:v>
                </c:pt>
                <c:pt idx="858">
                  <c:v>31.282879999999999</c:v>
                </c:pt>
                <c:pt idx="859">
                  <c:v>31.31101</c:v>
                </c:pt>
                <c:pt idx="860">
                  <c:v>31.314229999999998</c:v>
                </c:pt>
                <c:pt idx="861">
                  <c:v>31.317689999999999</c:v>
                </c:pt>
                <c:pt idx="862">
                  <c:v>31.319479999999999</c:v>
                </c:pt>
                <c:pt idx="863">
                  <c:v>31.343440000000001</c:v>
                </c:pt>
                <c:pt idx="864">
                  <c:v>31.345479999999998</c:v>
                </c:pt>
                <c:pt idx="865">
                  <c:v>31.348960000000002</c:v>
                </c:pt>
                <c:pt idx="866">
                  <c:v>31.351230000000001</c:v>
                </c:pt>
                <c:pt idx="867">
                  <c:v>31.377870000000001</c:v>
                </c:pt>
                <c:pt idx="868">
                  <c:v>31.380199999999999</c:v>
                </c:pt>
                <c:pt idx="869">
                  <c:v>31.383669999999999</c:v>
                </c:pt>
                <c:pt idx="870">
                  <c:v>31.385919999999999</c:v>
                </c:pt>
                <c:pt idx="871">
                  <c:v>31.411840000000002</c:v>
                </c:pt>
                <c:pt idx="872">
                  <c:v>31.41499</c:v>
                </c:pt>
                <c:pt idx="873">
                  <c:v>31.4178</c:v>
                </c:pt>
                <c:pt idx="874">
                  <c:v>31.44652</c:v>
                </c:pt>
                <c:pt idx="875">
                  <c:v>31.449629999999999</c:v>
                </c:pt>
                <c:pt idx="876">
                  <c:v>31.452000000000002</c:v>
                </c:pt>
                <c:pt idx="877">
                  <c:v>31.478459999999998</c:v>
                </c:pt>
                <c:pt idx="878">
                  <c:v>31.480899999999998</c:v>
                </c:pt>
                <c:pt idx="879">
                  <c:v>31.48385</c:v>
                </c:pt>
                <c:pt idx="880">
                  <c:v>31.513549999999999</c:v>
                </c:pt>
                <c:pt idx="881">
                  <c:v>31.515619999999998</c:v>
                </c:pt>
                <c:pt idx="882">
                  <c:v>31.51756</c:v>
                </c:pt>
                <c:pt idx="883">
                  <c:v>31.54495</c:v>
                </c:pt>
                <c:pt idx="884">
                  <c:v>31.546880000000002</c:v>
                </c:pt>
                <c:pt idx="885">
                  <c:v>31.549289999999999</c:v>
                </c:pt>
                <c:pt idx="886">
                  <c:v>31.612960000000001</c:v>
                </c:pt>
                <c:pt idx="887">
                  <c:v>31.614879999999999</c:v>
                </c:pt>
                <c:pt idx="888">
                  <c:v>31.67916</c:v>
                </c:pt>
                <c:pt idx="889">
                  <c:v>31.680969999999999</c:v>
                </c:pt>
                <c:pt idx="890">
                  <c:v>31.745370000000001</c:v>
                </c:pt>
                <c:pt idx="891">
                  <c:v>31.74738</c:v>
                </c:pt>
                <c:pt idx="892">
                  <c:v>31.811589999999999</c:v>
                </c:pt>
                <c:pt idx="893">
                  <c:v>31.813880000000001</c:v>
                </c:pt>
                <c:pt idx="894">
                  <c:v>31.842929999999999</c:v>
                </c:pt>
                <c:pt idx="895">
                  <c:v>31.84488</c:v>
                </c:pt>
                <c:pt idx="896">
                  <c:v>31.877700000000001</c:v>
                </c:pt>
                <c:pt idx="897">
                  <c:v>31.880210000000002</c:v>
                </c:pt>
                <c:pt idx="898">
                  <c:v>31.88204</c:v>
                </c:pt>
                <c:pt idx="899">
                  <c:v>31.908429999999999</c:v>
                </c:pt>
                <c:pt idx="900">
                  <c:v>31.911449999999999</c:v>
                </c:pt>
                <c:pt idx="901">
                  <c:v>31.913709999999998</c:v>
                </c:pt>
                <c:pt idx="902">
                  <c:v>31.94361</c:v>
                </c:pt>
                <c:pt idx="903">
                  <c:v>31.946190000000001</c:v>
                </c:pt>
                <c:pt idx="904">
                  <c:v>31.94847</c:v>
                </c:pt>
                <c:pt idx="905">
                  <c:v>31.974450000000001</c:v>
                </c:pt>
                <c:pt idx="906">
                  <c:v>31.977409999999999</c:v>
                </c:pt>
                <c:pt idx="907">
                  <c:v>31.980630000000001</c:v>
                </c:pt>
                <c:pt idx="908">
                  <c:v>1.044</c:v>
                </c:pt>
                <c:pt idx="909">
                  <c:v>1.0471600000000001</c:v>
                </c:pt>
                <c:pt idx="910">
                  <c:v>1.07524</c:v>
                </c:pt>
                <c:pt idx="911">
                  <c:v>1.07812</c:v>
                </c:pt>
                <c:pt idx="912">
                  <c:v>1.08145</c:v>
                </c:pt>
                <c:pt idx="913">
                  <c:v>1.10744</c:v>
                </c:pt>
                <c:pt idx="914">
                  <c:v>1.10934</c:v>
                </c:pt>
                <c:pt idx="915">
                  <c:v>1.1128899999999999</c:v>
                </c:pt>
                <c:pt idx="916">
                  <c:v>1.11615</c:v>
                </c:pt>
                <c:pt idx="917">
                  <c:v>1.1418200000000001</c:v>
                </c:pt>
                <c:pt idx="918">
                  <c:v>1.1440900000000001</c:v>
                </c:pt>
                <c:pt idx="919">
                  <c:v>1.1475500000000001</c:v>
                </c:pt>
                <c:pt idx="920">
                  <c:v>1.14978</c:v>
                </c:pt>
                <c:pt idx="921">
                  <c:v>1.1759900000000001</c:v>
                </c:pt>
                <c:pt idx="922">
                  <c:v>1.1788099999999999</c:v>
                </c:pt>
                <c:pt idx="923">
                  <c:v>1.1822900000000001</c:v>
                </c:pt>
                <c:pt idx="924">
                  <c:v>1.1847700000000001</c:v>
                </c:pt>
                <c:pt idx="925">
                  <c:v>1.21034</c:v>
                </c:pt>
                <c:pt idx="926">
                  <c:v>1.2135199999999999</c:v>
                </c:pt>
                <c:pt idx="927">
                  <c:v>1.2164200000000001</c:v>
                </c:pt>
                <c:pt idx="928">
                  <c:v>1.2498400000000001</c:v>
                </c:pt>
                <c:pt idx="929">
                  <c:v>1.2515499999999999</c:v>
                </c:pt>
                <c:pt idx="930">
                  <c:v>1.2771399999999999</c:v>
                </c:pt>
                <c:pt idx="931">
                  <c:v>1.2795000000000001</c:v>
                </c:pt>
                <c:pt idx="932">
                  <c:v>1.2829699999999999</c:v>
                </c:pt>
                <c:pt idx="933">
                  <c:v>1.28494</c:v>
                </c:pt>
                <c:pt idx="934">
                  <c:v>1.31148</c:v>
                </c:pt>
                <c:pt idx="935">
                  <c:v>1.3142400000000001</c:v>
                </c:pt>
                <c:pt idx="936">
                  <c:v>1.31687</c:v>
                </c:pt>
                <c:pt idx="937">
                  <c:v>1.3201000000000001</c:v>
                </c:pt>
                <c:pt idx="938">
                  <c:v>1.34562</c:v>
                </c:pt>
                <c:pt idx="939">
                  <c:v>1.34894</c:v>
                </c:pt>
                <c:pt idx="940">
                  <c:v>1.3516600000000001</c:v>
                </c:pt>
                <c:pt idx="941">
                  <c:v>1.3783399999999999</c:v>
                </c:pt>
                <c:pt idx="942">
                  <c:v>1.3802300000000001</c:v>
                </c:pt>
                <c:pt idx="943">
                  <c:v>1.3837200000000001</c:v>
                </c:pt>
                <c:pt idx="944">
                  <c:v>1.38628</c:v>
                </c:pt>
                <c:pt idx="945">
                  <c:v>1.41232</c:v>
                </c:pt>
                <c:pt idx="946">
                  <c:v>1.41493</c:v>
                </c:pt>
                <c:pt idx="947">
                  <c:v>1.4181699999999999</c:v>
                </c:pt>
                <c:pt idx="948">
                  <c:v>1.4505399999999999</c:v>
                </c:pt>
                <c:pt idx="949">
                  <c:v>1.4522900000000001</c:v>
                </c:pt>
                <c:pt idx="950">
                  <c:v>1.4789099999999999</c:v>
                </c:pt>
                <c:pt idx="951">
                  <c:v>1.4809000000000001</c:v>
                </c:pt>
                <c:pt idx="952">
                  <c:v>1.4841200000000001</c:v>
                </c:pt>
                <c:pt idx="953">
                  <c:v>1.51555</c:v>
                </c:pt>
                <c:pt idx="954">
                  <c:v>1.51772</c:v>
                </c:pt>
                <c:pt idx="955">
                  <c:v>1.54708</c:v>
                </c:pt>
                <c:pt idx="956">
                  <c:v>1.54955</c:v>
                </c:pt>
                <c:pt idx="957">
                  <c:v>1.61334</c:v>
                </c:pt>
                <c:pt idx="958">
                  <c:v>1.61517</c:v>
                </c:pt>
                <c:pt idx="959">
                  <c:v>1.6795100000000001</c:v>
                </c:pt>
                <c:pt idx="960">
                  <c:v>1.6813899999999999</c:v>
                </c:pt>
                <c:pt idx="961">
                  <c:v>1.74573</c:v>
                </c:pt>
                <c:pt idx="962">
                  <c:v>1.7477799999999999</c:v>
                </c:pt>
                <c:pt idx="963">
                  <c:v>1.8119000000000001</c:v>
                </c:pt>
                <c:pt idx="964">
                  <c:v>1.81423</c:v>
                </c:pt>
                <c:pt idx="965">
                  <c:v>1.8159700000000001</c:v>
                </c:pt>
                <c:pt idx="966">
                  <c:v>1.8431500000000001</c:v>
                </c:pt>
                <c:pt idx="967">
                  <c:v>1.8454299999999999</c:v>
                </c:pt>
                <c:pt idx="968">
                  <c:v>1.8780399999999999</c:v>
                </c:pt>
                <c:pt idx="969">
                  <c:v>1.8802099999999999</c:v>
                </c:pt>
                <c:pt idx="970">
                  <c:v>1.8824399999999999</c:v>
                </c:pt>
                <c:pt idx="971">
                  <c:v>1.90873</c:v>
                </c:pt>
                <c:pt idx="972">
                  <c:v>1.9114500000000001</c:v>
                </c:pt>
                <c:pt idx="973">
                  <c:v>1.9141999999999999</c:v>
                </c:pt>
                <c:pt idx="974">
                  <c:v>1.9438599999999999</c:v>
                </c:pt>
                <c:pt idx="975">
                  <c:v>1.94618</c:v>
                </c:pt>
                <c:pt idx="976">
                  <c:v>1.9488799999999999</c:v>
                </c:pt>
                <c:pt idx="977">
                  <c:v>1.9748399999999999</c:v>
                </c:pt>
                <c:pt idx="978">
                  <c:v>1.9774499999999999</c:v>
                </c:pt>
                <c:pt idx="979">
                  <c:v>1.9809000000000001</c:v>
                </c:pt>
                <c:pt idx="980">
                  <c:v>1.9828399999999999</c:v>
                </c:pt>
                <c:pt idx="981">
                  <c:v>2.00949</c:v>
                </c:pt>
                <c:pt idx="982">
                  <c:v>2.0121500000000001</c:v>
                </c:pt>
                <c:pt idx="983">
                  <c:v>2.0153799999999999</c:v>
                </c:pt>
                <c:pt idx="984">
                  <c:v>2.04122</c:v>
                </c:pt>
                <c:pt idx="985">
                  <c:v>2.0433699999999999</c:v>
                </c:pt>
                <c:pt idx="986">
                  <c:v>2.0468600000000001</c:v>
                </c:pt>
                <c:pt idx="987">
                  <c:v>2.04975</c:v>
                </c:pt>
                <c:pt idx="988">
                  <c:v>2.0756600000000001</c:v>
                </c:pt>
                <c:pt idx="989">
                  <c:v>2.0781200000000002</c:v>
                </c:pt>
                <c:pt idx="990">
                  <c:v>2.0815899999999998</c:v>
                </c:pt>
                <c:pt idx="991">
                  <c:v>2.0836100000000002</c:v>
                </c:pt>
                <c:pt idx="992">
                  <c:v>2.1096499999999998</c:v>
                </c:pt>
                <c:pt idx="993">
                  <c:v>2.1128900000000002</c:v>
                </c:pt>
                <c:pt idx="994">
                  <c:v>2.1163099999999999</c:v>
                </c:pt>
                <c:pt idx="995">
                  <c:v>2.1183299999999998</c:v>
                </c:pt>
                <c:pt idx="996">
                  <c:v>2.1422699999999999</c:v>
                </c:pt>
                <c:pt idx="997">
                  <c:v>2.1440899999999998</c:v>
                </c:pt>
                <c:pt idx="998">
                  <c:v>2.1475900000000001</c:v>
                </c:pt>
                <c:pt idx="999">
                  <c:v>2.1501999999999999</c:v>
                </c:pt>
                <c:pt idx="1000">
                  <c:v>2.1764000000000001</c:v>
                </c:pt>
                <c:pt idx="1001">
                  <c:v>2.1789900000000002</c:v>
                </c:pt>
                <c:pt idx="1002">
                  <c:v>2.1823299999999999</c:v>
                </c:pt>
                <c:pt idx="1003">
                  <c:v>2.18526</c:v>
                </c:pt>
                <c:pt idx="1004">
                  <c:v>2.2107999999999999</c:v>
                </c:pt>
                <c:pt idx="1005">
                  <c:v>2.2135400000000001</c:v>
                </c:pt>
                <c:pt idx="1006">
                  <c:v>2.2168800000000002</c:v>
                </c:pt>
                <c:pt idx="1007">
                  <c:v>2.24505</c:v>
                </c:pt>
                <c:pt idx="1008">
                  <c:v>2.2482600000000001</c:v>
                </c:pt>
                <c:pt idx="1009">
                  <c:v>2.2517200000000002</c:v>
                </c:pt>
                <c:pt idx="1010">
                  <c:v>2.2537099999999999</c:v>
                </c:pt>
                <c:pt idx="1011">
                  <c:v>2.2775799999999999</c:v>
                </c:pt>
                <c:pt idx="1012">
                  <c:v>2.27949</c:v>
                </c:pt>
                <c:pt idx="1013">
                  <c:v>2.2829899999999999</c:v>
                </c:pt>
                <c:pt idx="1014">
                  <c:v>2.2853599999999998</c:v>
                </c:pt>
                <c:pt idx="1015">
                  <c:v>2.3118699999999999</c:v>
                </c:pt>
                <c:pt idx="1016">
                  <c:v>2.31427</c:v>
                </c:pt>
                <c:pt idx="1017">
                  <c:v>2.3177500000000002</c:v>
                </c:pt>
                <c:pt idx="1018">
                  <c:v>2.3203200000000002</c:v>
                </c:pt>
                <c:pt idx="1019">
                  <c:v>2.34606</c:v>
                </c:pt>
                <c:pt idx="1020">
                  <c:v>2.3489499999999999</c:v>
                </c:pt>
                <c:pt idx="1021">
                  <c:v>2.3521200000000002</c:v>
                </c:pt>
                <c:pt idx="1022">
                  <c:v>2.3805700000000001</c:v>
                </c:pt>
                <c:pt idx="1023">
                  <c:v>2.38367</c:v>
                </c:pt>
                <c:pt idx="1024">
                  <c:v>2.3866399999999999</c:v>
                </c:pt>
                <c:pt idx="1025">
                  <c:v>2.4127399999999999</c:v>
                </c:pt>
                <c:pt idx="1026">
                  <c:v>2.41493</c:v>
                </c:pt>
                <c:pt idx="1027">
                  <c:v>2.4183699999999999</c:v>
                </c:pt>
                <c:pt idx="1028">
                  <c:v>2.42028</c:v>
                </c:pt>
                <c:pt idx="1029">
                  <c:v>2.4506000000000001</c:v>
                </c:pt>
                <c:pt idx="1030">
                  <c:v>2.4526699999999999</c:v>
                </c:pt>
                <c:pt idx="1031">
                  <c:v>2.4810500000000002</c:v>
                </c:pt>
                <c:pt idx="1032">
                  <c:v>2.4843700000000002</c:v>
                </c:pt>
                <c:pt idx="1033">
                  <c:v>2.4861200000000001</c:v>
                </c:pt>
                <c:pt idx="1034">
                  <c:v>2.5163600000000002</c:v>
                </c:pt>
                <c:pt idx="1035">
                  <c:v>2.5179</c:v>
                </c:pt>
                <c:pt idx="1036">
                  <c:v>2.5474700000000001</c:v>
                </c:pt>
                <c:pt idx="1037">
                  <c:v>2.5497800000000002</c:v>
                </c:pt>
                <c:pt idx="1038">
                  <c:v>2.6136900000000001</c:v>
                </c:pt>
                <c:pt idx="1039">
                  <c:v>2.6154799999999998</c:v>
                </c:pt>
                <c:pt idx="1040">
                  <c:v>2.6798700000000002</c:v>
                </c:pt>
                <c:pt idx="1041">
                  <c:v>2.68174</c:v>
                </c:pt>
                <c:pt idx="1042">
                  <c:v>2.7463700000000002</c:v>
                </c:pt>
                <c:pt idx="1043">
                  <c:v>2.7465999999999999</c:v>
                </c:pt>
                <c:pt idx="1044">
                  <c:v>2.81229</c:v>
                </c:pt>
                <c:pt idx="1045">
                  <c:v>2.8142299999999998</c:v>
                </c:pt>
                <c:pt idx="1046">
                  <c:v>2.8164099999999999</c:v>
                </c:pt>
                <c:pt idx="1047">
                  <c:v>2.84334</c:v>
                </c:pt>
                <c:pt idx="1048">
                  <c:v>2.8454899999999999</c:v>
                </c:pt>
                <c:pt idx="1049">
                  <c:v>2.8476900000000001</c:v>
                </c:pt>
                <c:pt idx="1050">
                  <c:v>2.8783500000000002</c:v>
                </c:pt>
                <c:pt idx="1051">
                  <c:v>2.8802300000000001</c:v>
                </c:pt>
                <c:pt idx="1052">
                  <c:v>2.8828499999999999</c:v>
                </c:pt>
                <c:pt idx="1053">
                  <c:v>2.9090500000000001</c:v>
                </c:pt>
                <c:pt idx="1054">
                  <c:v>2.9114499999999999</c:v>
                </c:pt>
                <c:pt idx="1055">
                  <c:v>2.9146800000000002</c:v>
                </c:pt>
                <c:pt idx="1056">
                  <c:v>2.9441000000000002</c:v>
                </c:pt>
                <c:pt idx="1057">
                  <c:v>2.9461499999999998</c:v>
                </c:pt>
                <c:pt idx="1058">
                  <c:v>2.94929</c:v>
                </c:pt>
                <c:pt idx="1059">
                  <c:v>2.9752000000000001</c:v>
                </c:pt>
                <c:pt idx="1060">
                  <c:v>2.9773800000000001</c:v>
                </c:pt>
                <c:pt idx="1061">
                  <c:v>2.9808300000000001</c:v>
                </c:pt>
                <c:pt idx="1062">
                  <c:v>2.98326</c:v>
                </c:pt>
                <c:pt idx="1063">
                  <c:v>3.0097999999999998</c:v>
                </c:pt>
                <c:pt idx="1064">
                  <c:v>3.0121500000000001</c:v>
                </c:pt>
                <c:pt idx="1065">
                  <c:v>3.0156200000000002</c:v>
                </c:pt>
                <c:pt idx="1066">
                  <c:v>3.0175000000000001</c:v>
                </c:pt>
                <c:pt idx="1067">
                  <c:v>3.0416599999999998</c:v>
                </c:pt>
                <c:pt idx="1068">
                  <c:v>3.04339</c:v>
                </c:pt>
                <c:pt idx="1069">
                  <c:v>3.0468799999999998</c:v>
                </c:pt>
                <c:pt idx="1070">
                  <c:v>3.0502099999999999</c:v>
                </c:pt>
                <c:pt idx="1071">
                  <c:v>3.07605</c:v>
                </c:pt>
                <c:pt idx="1072">
                  <c:v>3.0781100000000001</c:v>
                </c:pt>
                <c:pt idx="1073">
                  <c:v>3.0815899999999998</c:v>
                </c:pt>
                <c:pt idx="1074">
                  <c:v>3.0840299999999998</c:v>
                </c:pt>
                <c:pt idx="1075">
                  <c:v>3.11009</c:v>
                </c:pt>
                <c:pt idx="1076">
                  <c:v>3.1128399999999998</c:v>
                </c:pt>
                <c:pt idx="1077">
                  <c:v>3.1163099999999999</c:v>
                </c:pt>
                <c:pt idx="1078">
                  <c:v>3.1187399999999998</c:v>
                </c:pt>
                <c:pt idx="1079">
                  <c:v>3.14445</c:v>
                </c:pt>
                <c:pt idx="1080">
                  <c:v>3.14757</c:v>
                </c:pt>
                <c:pt idx="1081">
                  <c:v>3.1506400000000001</c:v>
                </c:pt>
                <c:pt idx="1082">
                  <c:v>3.17692</c:v>
                </c:pt>
                <c:pt idx="1083">
                  <c:v>3.1788099999999999</c:v>
                </c:pt>
                <c:pt idx="1084">
                  <c:v>3.1822900000000001</c:v>
                </c:pt>
                <c:pt idx="1085">
                  <c:v>3.1857000000000002</c:v>
                </c:pt>
                <c:pt idx="1086">
                  <c:v>3.2112699999999998</c:v>
                </c:pt>
                <c:pt idx="1087">
                  <c:v>3.2135400000000001</c:v>
                </c:pt>
                <c:pt idx="1088">
                  <c:v>3.2170000000000001</c:v>
                </c:pt>
                <c:pt idx="1089">
                  <c:v>3.2190699999999999</c:v>
                </c:pt>
                <c:pt idx="1090">
                  <c:v>3.2498499999999999</c:v>
                </c:pt>
                <c:pt idx="1091">
                  <c:v>3.2517200000000002</c:v>
                </c:pt>
                <c:pt idx="1092">
                  <c:v>3.2541600000000002</c:v>
                </c:pt>
                <c:pt idx="1093">
                  <c:v>3.2797800000000001</c:v>
                </c:pt>
                <c:pt idx="1094">
                  <c:v>3.2829899999999999</c:v>
                </c:pt>
                <c:pt idx="1095">
                  <c:v>3.2858299999999998</c:v>
                </c:pt>
                <c:pt idx="1096">
                  <c:v>3.31243</c:v>
                </c:pt>
                <c:pt idx="1097">
                  <c:v>3.3142200000000002</c:v>
                </c:pt>
                <c:pt idx="1098">
                  <c:v>3.3176999999999999</c:v>
                </c:pt>
                <c:pt idx="1099">
                  <c:v>3.3207100000000001</c:v>
                </c:pt>
                <c:pt idx="1100">
                  <c:v>3.3810500000000001</c:v>
                </c:pt>
                <c:pt idx="1101">
                  <c:v>3.38367</c:v>
                </c:pt>
                <c:pt idx="1102">
                  <c:v>3.3870300000000002</c:v>
                </c:pt>
                <c:pt idx="1103">
                  <c:v>3.4149500000000002</c:v>
                </c:pt>
                <c:pt idx="1104">
                  <c:v>3.41839</c:v>
                </c:pt>
                <c:pt idx="1105">
                  <c:v>3.4206400000000001</c:v>
                </c:pt>
                <c:pt idx="1106">
                  <c:v>3.4498500000000001</c:v>
                </c:pt>
                <c:pt idx="1107">
                  <c:v>3.4528699999999999</c:v>
                </c:pt>
                <c:pt idx="1108">
                  <c:v>3.4814500000000002</c:v>
                </c:pt>
                <c:pt idx="1109">
                  <c:v>3.4843799999999998</c:v>
                </c:pt>
                <c:pt idx="1110">
                  <c:v>3.48637</c:v>
                </c:pt>
                <c:pt idx="1111">
                  <c:v>3.5170300000000001</c:v>
                </c:pt>
                <c:pt idx="1112">
                  <c:v>3.51797</c:v>
                </c:pt>
                <c:pt idx="1113">
                  <c:v>3.6140599999999998</c:v>
                </c:pt>
                <c:pt idx="1114">
                  <c:v>3.61585</c:v>
                </c:pt>
                <c:pt idx="1115">
                  <c:v>3.68024</c:v>
                </c:pt>
                <c:pt idx="1116">
                  <c:v>3.68214</c:v>
                </c:pt>
                <c:pt idx="1117">
                  <c:v>3.7464599999999999</c:v>
                </c:pt>
                <c:pt idx="1118">
                  <c:v>3.7482600000000001</c:v>
                </c:pt>
                <c:pt idx="1119">
                  <c:v>3.7502599999999999</c:v>
                </c:pt>
                <c:pt idx="1120">
                  <c:v>3.8143699999999998</c:v>
                </c:pt>
                <c:pt idx="1121">
                  <c:v>3.8167800000000001</c:v>
                </c:pt>
                <c:pt idx="1122">
                  <c:v>3.8803899999999998</c:v>
                </c:pt>
                <c:pt idx="1123">
                  <c:v>3.8832300000000002</c:v>
                </c:pt>
                <c:pt idx="1124">
                  <c:v>3.9131200000000002</c:v>
                </c:pt>
                <c:pt idx="1125">
                  <c:v>3.91493</c:v>
                </c:pt>
                <c:pt idx="1126">
                  <c:v>3.9168699999999999</c:v>
                </c:pt>
                <c:pt idx="1127">
                  <c:v>3.9443700000000002</c:v>
                </c:pt>
                <c:pt idx="1128">
                  <c:v>3.94618</c:v>
                </c:pt>
                <c:pt idx="1129">
                  <c:v>3.94964</c:v>
                </c:pt>
                <c:pt idx="1130">
                  <c:v>3.9514200000000002</c:v>
                </c:pt>
                <c:pt idx="1131">
                  <c:v>3.9756</c:v>
                </c:pt>
                <c:pt idx="1132">
                  <c:v>3.97742</c:v>
                </c:pt>
                <c:pt idx="1133">
                  <c:v>3.9809000000000001</c:v>
                </c:pt>
                <c:pt idx="1134">
                  <c:v>3.9837699999999998</c:v>
                </c:pt>
              </c:numCache>
            </c:numRef>
          </c:xVal>
          <c:yVal>
            <c:numRef>
              <c:f>TIMESF!$K$7:$K$1141</c:f>
              <c:numCache>
                <c:formatCode>0.00E+00</c:formatCode>
                <c:ptCount val="1135"/>
                <c:pt idx="0">
                  <c:v>7.5840000000000005E-2</c:v>
                </c:pt>
                <c:pt idx="1">
                  <c:v>0.13830000000000001</c:v>
                </c:pt>
                <c:pt idx="3">
                  <c:v>0.14130000000000001</c:v>
                </c:pt>
                <c:pt idx="4">
                  <c:v>0.1502</c:v>
                </c:pt>
                <c:pt idx="5">
                  <c:v>0.154</c:v>
                </c:pt>
                <c:pt idx="6">
                  <c:v>0.15459999999999999</c:v>
                </c:pt>
                <c:pt idx="7">
                  <c:v>0.53979999999999995</c:v>
                </c:pt>
                <c:pt idx="8">
                  <c:v>0.19370000000000001</c:v>
                </c:pt>
                <c:pt idx="9">
                  <c:v>0.16070000000000001</c:v>
                </c:pt>
                <c:pt idx="12">
                  <c:v>0.30230000000000001</c:v>
                </c:pt>
                <c:pt idx="14">
                  <c:v>0.12939999999999999</c:v>
                </c:pt>
                <c:pt idx="16">
                  <c:v>7.5609999999999997E-2</c:v>
                </c:pt>
                <c:pt idx="17">
                  <c:v>0.23710000000000001</c:v>
                </c:pt>
                <c:pt idx="18">
                  <c:v>0.33950000000000002</c:v>
                </c:pt>
                <c:pt idx="19">
                  <c:v>0.50660000000000005</c:v>
                </c:pt>
                <c:pt idx="20">
                  <c:v>0.13689999999999999</c:v>
                </c:pt>
                <c:pt idx="21">
                  <c:v>0.20799999999999999</c:v>
                </c:pt>
                <c:pt idx="22">
                  <c:v>0.1724</c:v>
                </c:pt>
                <c:pt idx="23">
                  <c:v>0.16889999999999999</c:v>
                </c:pt>
                <c:pt idx="24">
                  <c:v>0.10680000000000001</c:v>
                </c:pt>
                <c:pt idx="25">
                  <c:v>0.26590000000000003</c:v>
                </c:pt>
                <c:pt idx="26">
                  <c:v>0.51249999999999996</c:v>
                </c:pt>
                <c:pt idx="27">
                  <c:v>0.1487</c:v>
                </c:pt>
                <c:pt idx="28">
                  <c:v>0.1671</c:v>
                </c:pt>
                <c:pt idx="30">
                  <c:v>0.23319999999999999</c:v>
                </c:pt>
                <c:pt idx="31">
                  <c:v>0.15060000000000001</c:v>
                </c:pt>
                <c:pt idx="32">
                  <c:v>0.2097</c:v>
                </c:pt>
                <c:pt idx="33">
                  <c:v>0.49359999999999998</c:v>
                </c:pt>
                <c:pt idx="36">
                  <c:v>0.28649999999999998</c:v>
                </c:pt>
                <c:pt idx="37">
                  <c:v>0.60099999999999998</c:v>
                </c:pt>
                <c:pt idx="38">
                  <c:v>0.16769999999999999</c:v>
                </c:pt>
                <c:pt idx="39">
                  <c:v>0.18709999999999999</c:v>
                </c:pt>
                <c:pt idx="40">
                  <c:v>0.12970000000000001</c:v>
                </c:pt>
                <c:pt idx="41">
                  <c:v>1.1459999999999999</c:v>
                </c:pt>
                <c:pt idx="42">
                  <c:v>0.1196</c:v>
                </c:pt>
                <c:pt idx="43">
                  <c:v>0.18410000000000001</c:v>
                </c:pt>
                <c:pt idx="44">
                  <c:v>0.31929999999999997</c:v>
                </c:pt>
                <c:pt idx="45">
                  <c:v>9.9250000000000005E-2</c:v>
                </c:pt>
                <c:pt idx="46">
                  <c:v>0.75229999999999997</c:v>
                </c:pt>
                <c:pt idx="47">
                  <c:v>0.1244</c:v>
                </c:pt>
                <c:pt idx="48">
                  <c:v>0.19750000000000001</c:v>
                </c:pt>
                <c:pt idx="49">
                  <c:v>0.18959999999999999</c:v>
                </c:pt>
                <c:pt idx="51">
                  <c:v>0.19139999999999999</c:v>
                </c:pt>
                <c:pt idx="53">
                  <c:v>0.1079</c:v>
                </c:pt>
                <c:pt idx="54">
                  <c:v>0.193</c:v>
                </c:pt>
                <c:pt idx="56">
                  <c:v>0.1096</c:v>
                </c:pt>
                <c:pt idx="57">
                  <c:v>0.20630000000000001</c:v>
                </c:pt>
                <c:pt idx="58">
                  <c:v>0.20050000000000001</c:v>
                </c:pt>
                <c:pt idx="59">
                  <c:v>0.3488</c:v>
                </c:pt>
                <c:pt idx="60">
                  <c:v>0.16619999999999999</c:v>
                </c:pt>
                <c:pt idx="62">
                  <c:v>9.1509999999999994E-2</c:v>
                </c:pt>
                <c:pt idx="65">
                  <c:v>0.2205</c:v>
                </c:pt>
                <c:pt idx="66">
                  <c:v>0.67110000000000003</c:v>
                </c:pt>
                <c:pt idx="67">
                  <c:v>0.11550000000000001</c:v>
                </c:pt>
                <c:pt idx="68">
                  <c:v>7.0139999999999994E-2</c:v>
                </c:pt>
                <c:pt idx="69">
                  <c:v>0.47810000000000002</c:v>
                </c:pt>
                <c:pt idx="70">
                  <c:v>0.10150000000000001</c:v>
                </c:pt>
                <c:pt idx="71">
                  <c:v>0.1535</c:v>
                </c:pt>
                <c:pt idx="72">
                  <c:v>0.26250000000000001</c:v>
                </c:pt>
                <c:pt idx="73">
                  <c:v>0.25430000000000003</c:v>
                </c:pt>
                <c:pt idx="74">
                  <c:v>0.1943</c:v>
                </c:pt>
                <c:pt idx="76">
                  <c:v>0.1628</c:v>
                </c:pt>
                <c:pt idx="77">
                  <c:v>9.5939999999999998E-2</c:v>
                </c:pt>
                <c:pt idx="78">
                  <c:v>0.23419999999999999</c:v>
                </c:pt>
                <c:pt idx="79">
                  <c:v>0.1996</c:v>
                </c:pt>
                <c:pt idx="81">
                  <c:v>0.1014</c:v>
                </c:pt>
                <c:pt idx="82">
                  <c:v>0.14899999999999999</c:v>
                </c:pt>
                <c:pt idx="83">
                  <c:v>0.2397</c:v>
                </c:pt>
                <c:pt idx="84">
                  <c:v>9.8210000000000006E-2</c:v>
                </c:pt>
                <c:pt idx="85">
                  <c:v>0.1235</c:v>
                </c:pt>
                <c:pt idx="86">
                  <c:v>0.3377</c:v>
                </c:pt>
                <c:pt idx="87">
                  <c:v>0.12529999999999999</c:v>
                </c:pt>
                <c:pt idx="88">
                  <c:v>0.15820000000000001</c:v>
                </c:pt>
                <c:pt idx="89">
                  <c:v>0.14549999999999999</c:v>
                </c:pt>
                <c:pt idx="90">
                  <c:v>1.155</c:v>
                </c:pt>
                <c:pt idx="91">
                  <c:v>0.19550000000000001</c:v>
                </c:pt>
                <c:pt idx="92">
                  <c:v>0.1376</c:v>
                </c:pt>
                <c:pt idx="93">
                  <c:v>0.71619999999999995</c:v>
                </c:pt>
                <c:pt idx="94">
                  <c:v>0.36209999999999998</c:v>
                </c:pt>
                <c:pt idx="96">
                  <c:v>0.14219999999999999</c:v>
                </c:pt>
                <c:pt idx="97">
                  <c:v>0.10730000000000001</c:v>
                </c:pt>
                <c:pt idx="99">
                  <c:v>0.20680000000000001</c:v>
                </c:pt>
                <c:pt idx="100">
                  <c:v>0.10680000000000001</c:v>
                </c:pt>
                <c:pt idx="101">
                  <c:v>2.1309999999999998</c:v>
                </c:pt>
                <c:pt idx="103">
                  <c:v>6.8769999999999998E-2</c:v>
                </c:pt>
                <c:pt idx="104">
                  <c:v>0.157</c:v>
                </c:pt>
                <c:pt idx="105">
                  <c:v>0.39939999999999998</c:v>
                </c:pt>
                <c:pt idx="107">
                  <c:v>0.21010000000000001</c:v>
                </c:pt>
                <c:pt idx="108">
                  <c:v>0.19309999999999999</c:v>
                </c:pt>
                <c:pt idx="109">
                  <c:v>0.12570000000000001</c:v>
                </c:pt>
                <c:pt idx="111">
                  <c:v>0.16309999999999999</c:v>
                </c:pt>
                <c:pt idx="112">
                  <c:v>0.1065</c:v>
                </c:pt>
                <c:pt idx="113">
                  <c:v>0.12559999999999999</c:v>
                </c:pt>
                <c:pt idx="114">
                  <c:v>0.27160000000000001</c:v>
                </c:pt>
                <c:pt idx="115">
                  <c:v>0.26950000000000002</c:v>
                </c:pt>
                <c:pt idx="116">
                  <c:v>0.12529999999999999</c:v>
                </c:pt>
                <c:pt idx="117">
                  <c:v>0.14960000000000001</c:v>
                </c:pt>
                <c:pt idx="118">
                  <c:v>0.62839999999999996</c:v>
                </c:pt>
                <c:pt idx="119">
                  <c:v>7.6359999999999997E-2</c:v>
                </c:pt>
                <c:pt idx="120">
                  <c:v>0.1769</c:v>
                </c:pt>
                <c:pt idx="122">
                  <c:v>0.23549999999999999</c:v>
                </c:pt>
                <c:pt idx="123">
                  <c:v>0.2102</c:v>
                </c:pt>
                <c:pt idx="124">
                  <c:v>7.0269999999999999E-2</c:v>
                </c:pt>
                <c:pt idx="126">
                  <c:v>0.34839999999999999</c:v>
                </c:pt>
                <c:pt idx="131">
                  <c:v>0.24660000000000001</c:v>
                </c:pt>
                <c:pt idx="132">
                  <c:v>8.7179999999999994E-2</c:v>
                </c:pt>
                <c:pt idx="134">
                  <c:v>0.16930000000000001</c:v>
                </c:pt>
                <c:pt idx="135">
                  <c:v>0.214</c:v>
                </c:pt>
                <c:pt idx="137">
                  <c:v>0.15659999999999999</c:v>
                </c:pt>
                <c:pt idx="138">
                  <c:v>6.275E-2</c:v>
                </c:pt>
                <c:pt idx="139">
                  <c:v>0.2223</c:v>
                </c:pt>
                <c:pt idx="140">
                  <c:v>0.14199999999999999</c:v>
                </c:pt>
                <c:pt idx="141">
                  <c:v>0.19270000000000001</c:v>
                </c:pt>
                <c:pt idx="142">
                  <c:v>6.5920000000000006E-2</c:v>
                </c:pt>
                <c:pt idx="143">
                  <c:v>0.1865</c:v>
                </c:pt>
                <c:pt idx="145">
                  <c:v>0.17929999999999999</c:v>
                </c:pt>
                <c:pt idx="146">
                  <c:v>0.1192</c:v>
                </c:pt>
                <c:pt idx="147">
                  <c:v>0.63400000000000001</c:v>
                </c:pt>
                <c:pt idx="148">
                  <c:v>0.11</c:v>
                </c:pt>
                <c:pt idx="151">
                  <c:v>0.42549999999999999</c:v>
                </c:pt>
                <c:pt idx="152">
                  <c:v>7.2340000000000002E-2</c:v>
                </c:pt>
                <c:pt idx="153">
                  <c:v>0.2414</c:v>
                </c:pt>
                <c:pt idx="155">
                  <c:v>0.28820000000000001</c:v>
                </c:pt>
                <c:pt idx="157">
                  <c:v>0.2621</c:v>
                </c:pt>
                <c:pt idx="158">
                  <c:v>0.1777</c:v>
                </c:pt>
                <c:pt idx="159">
                  <c:v>0.15029999999999999</c:v>
                </c:pt>
                <c:pt idx="160">
                  <c:v>0.1328</c:v>
                </c:pt>
                <c:pt idx="161">
                  <c:v>0.1429</c:v>
                </c:pt>
                <c:pt idx="163">
                  <c:v>0.32369999999999999</c:v>
                </c:pt>
                <c:pt idx="164">
                  <c:v>0.12479999999999999</c:v>
                </c:pt>
                <c:pt idx="165">
                  <c:v>0.13159999999999999</c:v>
                </c:pt>
                <c:pt idx="166">
                  <c:v>0.25719999999999998</c:v>
                </c:pt>
                <c:pt idx="167">
                  <c:v>0.17960000000000001</c:v>
                </c:pt>
                <c:pt idx="168">
                  <c:v>0.16370000000000001</c:v>
                </c:pt>
                <c:pt idx="170">
                  <c:v>0.22720000000000001</c:v>
                </c:pt>
                <c:pt idx="171">
                  <c:v>8.7179999999999994E-2</c:v>
                </c:pt>
                <c:pt idx="173">
                  <c:v>0.25269999999999998</c:v>
                </c:pt>
                <c:pt idx="175">
                  <c:v>0.25669999999999998</c:v>
                </c:pt>
                <c:pt idx="176">
                  <c:v>0.1143</c:v>
                </c:pt>
                <c:pt idx="177">
                  <c:v>0.1825</c:v>
                </c:pt>
                <c:pt idx="178">
                  <c:v>0.21490000000000001</c:v>
                </c:pt>
                <c:pt idx="179">
                  <c:v>0.1192</c:v>
                </c:pt>
                <c:pt idx="180">
                  <c:v>0.19</c:v>
                </c:pt>
                <c:pt idx="185">
                  <c:v>0.16700000000000001</c:v>
                </c:pt>
                <c:pt idx="187">
                  <c:v>0.1017</c:v>
                </c:pt>
                <c:pt idx="188">
                  <c:v>0.18240000000000001</c:v>
                </c:pt>
                <c:pt idx="190">
                  <c:v>0.2412</c:v>
                </c:pt>
                <c:pt idx="191">
                  <c:v>0.27760000000000001</c:v>
                </c:pt>
                <c:pt idx="192">
                  <c:v>0.1479</c:v>
                </c:pt>
                <c:pt idx="193">
                  <c:v>0.25829999999999997</c:v>
                </c:pt>
                <c:pt idx="195">
                  <c:v>0.14349999999999999</c:v>
                </c:pt>
                <c:pt idx="196">
                  <c:v>0.24349999999999999</c:v>
                </c:pt>
                <c:pt idx="197">
                  <c:v>0.1154</c:v>
                </c:pt>
                <c:pt idx="199">
                  <c:v>0.15659999999999999</c:v>
                </c:pt>
                <c:pt idx="200">
                  <c:v>8.1559999999999994E-2</c:v>
                </c:pt>
                <c:pt idx="201">
                  <c:v>0.28549999999999998</c:v>
                </c:pt>
                <c:pt idx="202">
                  <c:v>0.29060000000000002</c:v>
                </c:pt>
                <c:pt idx="203">
                  <c:v>0.17080000000000001</c:v>
                </c:pt>
                <c:pt idx="204">
                  <c:v>0.19389999999999999</c:v>
                </c:pt>
                <c:pt idx="206">
                  <c:v>0.23469999999999999</c:v>
                </c:pt>
                <c:pt idx="207">
                  <c:v>0.41599999999999998</c:v>
                </c:pt>
                <c:pt idx="209">
                  <c:v>6.8659999999999999E-2</c:v>
                </c:pt>
                <c:pt idx="210">
                  <c:v>0.31569999999999998</c:v>
                </c:pt>
                <c:pt idx="211">
                  <c:v>0.41770000000000002</c:v>
                </c:pt>
                <c:pt idx="213">
                  <c:v>0.47</c:v>
                </c:pt>
                <c:pt idx="214">
                  <c:v>0.157</c:v>
                </c:pt>
                <c:pt idx="215">
                  <c:v>0.121</c:v>
                </c:pt>
                <c:pt idx="217">
                  <c:v>0.19869999999999999</c:v>
                </c:pt>
                <c:pt idx="218">
                  <c:v>0.25190000000000001</c:v>
                </c:pt>
                <c:pt idx="219">
                  <c:v>0.15790000000000001</c:v>
                </c:pt>
                <c:pt idx="221">
                  <c:v>0.3407</c:v>
                </c:pt>
                <c:pt idx="222">
                  <c:v>0.14249999999999999</c:v>
                </c:pt>
                <c:pt idx="223">
                  <c:v>7.8880000000000006E-2</c:v>
                </c:pt>
                <c:pt idx="224">
                  <c:v>0.25530000000000003</c:v>
                </c:pt>
                <c:pt idx="226">
                  <c:v>0.17749999999999999</c:v>
                </c:pt>
                <c:pt idx="227">
                  <c:v>0.12659999999999999</c:v>
                </c:pt>
                <c:pt idx="228">
                  <c:v>0.13189999999999999</c:v>
                </c:pt>
                <c:pt idx="230">
                  <c:v>9.8580000000000001E-2</c:v>
                </c:pt>
                <c:pt idx="231">
                  <c:v>8.1909999999999997E-2</c:v>
                </c:pt>
                <c:pt idx="232">
                  <c:v>0.17929999999999999</c:v>
                </c:pt>
                <c:pt idx="233">
                  <c:v>0.224</c:v>
                </c:pt>
                <c:pt idx="235">
                  <c:v>8.5949999999999999E-2</c:v>
                </c:pt>
                <c:pt idx="236">
                  <c:v>0.1288</c:v>
                </c:pt>
                <c:pt idx="237">
                  <c:v>6.4079999999999998E-2</c:v>
                </c:pt>
                <c:pt idx="240">
                  <c:v>0.1729</c:v>
                </c:pt>
                <c:pt idx="241">
                  <c:v>8.9380000000000001E-2</c:v>
                </c:pt>
                <c:pt idx="242">
                  <c:v>0.52349999999999997</c:v>
                </c:pt>
                <c:pt idx="243">
                  <c:v>0.2208</c:v>
                </c:pt>
                <c:pt idx="244">
                  <c:v>0.10440000000000001</c:v>
                </c:pt>
                <c:pt idx="245">
                  <c:v>0.19969999999999999</c:v>
                </c:pt>
                <c:pt idx="246">
                  <c:v>9.572E-2</c:v>
                </c:pt>
                <c:pt idx="247">
                  <c:v>0.40799999999999997</c:v>
                </c:pt>
                <c:pt idx="248">
                  <c:v>0.17630000000000001</c:v>
                </c:pt>
                <c:pt idx="251">
                  <c:v>6.447E-2</c:v>
                </c:pt>
                <c:pt idx="252">
                  <c:v>0.10580000000000001</c:v>
                </c:pt>
                <c:pt idx="254">
                  <c:v>0.33589999999999998</c:v>
                </c:pt>
                <c:pt idx="256">
                  <c:v>8.1619999999999998E-2</c:v>
                </c:pt>
                <c:pt idx="257">
                  <c:v>0.1278</c:v>
                </c:pt>
                <c:pt idx="258">
                  <c:v>0.18179999999999999</c:v>
                </c:pt>
                <c:pt idx="259">
                  <c:v>0.1404</c:v>
                </c:pt>
                <c:pt idx="261">
                  <c:v>6.6530000000000006E-2</c:v>
                </c:pt>
                <c:pt idx="263">
                  <c:v>0.21199999999999999</c:v>
                </c:pt>
                <c:pt idx="264">
                  <c:v>0.55010000000000003</c:v>
                </c:pt>
                <c:pt idx="265">
                  <c:v>0.29299999999999998</c:v>
                </c:pt>
                <c:pt idx="266">
                  <c:v>0.1114</c:v>
                </c:pt>
                <c:pt idx="267">
                  <c:v>0.18079999999999999</c:v>
                </c:pt>
                <c:pt idx="269">
                  <c:v>0.2253</c:v>
                </c:pt>
                <c:pt idx="272">
                  <c:v>0.25929999999999997</c:v>
                </c:pt>
                <c:pt idx="273">
                  <c:v>0.1643</c:v>
                </c:pt>
                <c:pt idx="274">
                  <c:v>0.43840000000000001</c:v>
                </c:pt>
                <c:pt idx="275">
                  <c:v>0.1598</c:v>
                </c:pt>
                <c:pt idx="276">
                  <c:v>0.13139999999999999</c:v>
                </c:pt>
                <c:pt idx="277">
                  <c:v>0.19189999999999999</c:v>
                </c:pt>
                <c:pt idx="278">
                  <c:v>0.15459999999999999</c:v>
                </c:pt>
                <c:pt idx="279">
                  <c:v>6.6000000000000003E-2</c:v>
                </c:pt>
                <c:pt idx="282">
                  <c:v>0.19800000000000001</c:v>
                </c:pt>
                <c:pt idx="283">
                  <c:v>0.1181</c:v>
                </c:pt>
                <c:pt idx="284">
                  <c:v>1.1120000000000001</c:v>
                </c:pt>
                <c:pt idx="285">
                  <c:v>0.20480000000000001</c:v>
                </c:pt>
                <c:pt idx="286">
                  <c:v>0.30690000000000001</c:v>
                </c:pt>
                <c:pt idx="287">
                  <c:v>6.6729999999999998E-2</c:v>
                </c:pt>
                <c:pt idx="288">
                  <c:v>12.02</c:v>
                </c:pt>
                <c:pt idx="289">
                  <c:v>10.88</c:v>
                </c:pt>
                <c:pt idx="290">
                  <c:v>22.41</c:v>
                </c:pt>
                <c:pt idx="291">
                  <c:v>4.7519999999999998</c:v>
                </c:pt>
                <c:pt idx="292">
                  <c:v>7.36</c:v>
                </c:pt>
                <c:pt idx="293">
                  <c:v>5.6189999999999998</c:v>
                </c:pt>
                <c:pt idx="294">
                  <c:v>18.5</c:v>
                </c:pt>
                <c:pt idx="295">
                  <c:v>15.67</c:v>
                </c:pt>
                <c:pt idx="296">
                  <c:v>26.67</c:v>
                </c:pt>
                <c:pt idx="297">
                  <c:v>32.51</c:v>
                </c:pt>
                <c:pt idx="298">
                  <c:v>28.32</c:v>
                </c:pt>
                <c:pt idx="299">
                  <c:v>49.8</c:v>
                </c:pt>
                <c:pt idx="300">
                  <c:v>46.68</c:v>
                </c:pt>
                <c:pt idx="301">
                  <c:v>43.61</c:v>
                </c:pt>
                <c:pt idx="302">
                  <c:v>31.16</c:v>
                </c:pt>
                <c:pt idx="303">
                  <c:v>38.090000000000003</c:v>
                </c:pt>
                <c:pt idx="304">
                  <c:v>34.950000000000003</c:v>
                </c:pt>
                <c:pt idx="305">
                  <c:v>43.36</c:v>
                </c:pt>
                <c:pt idx="306">
                  <c:v>39.93</c:v>
                </c:pt>
                <c:pt idx="307">
                  <c:v>35.340000000000003</c:v>
                </c:pt>
                <c:pt idx="308">
                  <c:v>32.28</c:v>
                </c:pt>
                <c:pt idx="309">
                  <c:v>27.51</c:v>
                </c:pt>
                <c:pt idx="310">
                  <c:v>35.11</c:v>
                </c:pt>
                <c:pt idx="311">
                  <c:v>40.46</c:v>
                </c:pt>
                <c:pt idx="312">
                  <c:v>36.86</c:v>
                </c:pt>
                <c:pt idx="313">
                  <c:v>7.8540000000000001</c:v>
                </c:pt>
                <c:pt idx="314">
                  <c:v>9.2710000000000008</c:v>
                </c:pt>
                <c:pt idx="315">
                  <c:v>30.19</c:v>
                </c:pt>
                <c:pt idx="316">
                  <c:v>27.45</c:v>
                </c:pt>
                <c:pt idx="317">
                  <c:v>39.44</c:v>
                </c:pt>
                <c:pt idx="318">
                  <c:v>26.7</c:v>
                </c:pt>
                <c:pt idx="319">
                  <c:v>21.65</c:v>
                </c:pt>
                <c:pt idx="320">
                  <c:v>38.43</c:v>
                </c:pt>
                <c:pt idx="321">
                  <c:v>17.02</c:v>
                </c:pt>
                <c:pt idx="322">
                  <c:v>30.3</c:v>
                </c:pt>
                <c:pt idx="323">
                  <c:v>29.28</c:v>
                </c:pt>
                <c:pt idx="324">
                  <c:v>24.63</c:v>
                </c:pt>
                <c:pt idx="325">
                  <c:v>22.58</c:v>
                </c:pt>
                <c:pt idx="326">
                  <c:v>21.89</c:v>
                </c:pt>
                <c:pt idx="327">
                  <c:v>20.47</c:v>
                </c:pt>
                <c:pt idx="328">
                  <c:v>26.48</c:v>
                </c:pt>
                <c:pt idx="329">
                  <c:v>23.98</c:v>
                </c:pt>
                <c:pt idx="330">
                  <c:v>13.97</c:v>
                </c:pt>
                <c:pt idx="331">
                  <c:v>18.71</c:v>
                </c:pt>
                <c:pt idx="332">
                  <c:v>20.07</c:v>
                </c:pt>
                <c:pt idx="333">
                  <c:v>17.440000000000001</c:v>
                </c:pt>
                <c:pt idx="334">
                  <c:v>14.75</c:v>
                </c:pt>
                <c:pt idx="335">
                  <c:v>14.67</c:v>
                </c:pt>
                <c:pt idx="336">
                  <c:v>11.12</c:v>
                </c:pt>
                <c:pt idx="337">
                  <c:v>16.14</c:v>
                </c:pt>
                <c:pt idx="338">
                  <c:v>11.72</c:v>
                </c:pt>
                <c:pt idx="339">
                  <c:v>11.6</c:v>
                </c:pt>
                <c:pt idx="340">
                  <c:v>11.66</c:v>
                </c:pt>
                <c:pt idx="341">
                  <c:v>11.99</c:v>
                </c:pt>
                <c:pt idx="342">
                  <c:v>10.06</c:v>
                </c:pt>
                <c:pt idx="343">
                  <c:v>9.4190000000000005</c:v>
                </c:pt>
                <c:pt idx="344">
                  <c:v>9.2799999999999994</c:v>
                </c:pt>
                <c:pt idx="345">
                  <c:v>18.21</c:v>
                </c:pt>
                <c:pt idx="346">
                  <c:v>9.0449999999999999</c:v>
                </c:pt>
                <c:pt idx="347">
                  <c:v>11</c:v>
                </c:pt>
                <c:pt idx="348">
                  <c:v>15.65</c:v>
                </c:pt>
                <c:pt idx="349">
                  <c:v>9.8059999999999992</c:v>
                </c:pt>
                <c:pt idx="350">
                  <c:v>10.85</c:v>
                </c:pt>
                <c:pt idx="351">
                  <c:v>10.61</c:v>
                </c:pt>
                <c:pt idx="352">
                  <c:v>9.6630000000000003</c:v>
                </c:pt>
                <c:pt idx="353">
                  <c:v>5.5590000000000002</c:v>
                </c:pt>
                <c:pt idx="354">
                  <c:v>6.8140000000000001</c:v>
                </c:pt>
                <c:pt idx="355">
                  <c:v>13.14</c:v>
                </c:pt>
                <c:pt idx="356">
                  <c:v>9.9960000000000004</c:v>
                </c:pt>
                <c:pt idx="357">
                  <c:v>8.1349999999999998</c:v>
                </c:pt>
                <c:pt idx="358">
                  <c:v>11.67</c:v>
                </c:pt>
                <c:pt idx="359">
                  <c:v>7.4969999999999999</c:v>
                </c:pt>
                <c:pt idx="360">
                  <c:v>12.54</c:v>
                </c:pt>
                <c:pt idx="361">
                  <c:v>7.1059999999999999</c:v>
                </c:pt>
                <c:pt idx="362">
                  <c:v>7.4480000000000004</c:v>
                </c:pt>
                <c:pt idx="363">
                  <c:v>8.8330000000000002</c:v>
                </c:pt>
                <c:pt idx="364">
                  <c:v>4.2060000000000004</c:v>
                </c:pt>
                <c:pt idx="365">
                  <c:v>4.0519999999999996</c:v>
                </c:pt>
                <c:pt idx="366">
                  <c:v>3.7610000000000001</c:v>
                </c:pt>
                <c:pt idx="367">
                  <c:v>3.9740000000000002</c:v>
                </c:pt>
                <c:pt idx="368">
                  <c:v>2.7530000000000001</c:v>
                </c:pt>
                <c:pt idx="369">
                  <c:v>3.1829999999999998</c:v>
                </c:pt>
                <c:pt idx="370">
                  <c:v>3.46</c:v>
                </c:pt>
                <c:pt idx="371">
                  <c:v>9.86</c:v>
                </c:pt>
                <c:pt idx="372">
                  <c:v>2.0619999999999998</c:v>
                </c:pt>
                <c:pt idx="373">
                  <c:v>2.9830000000000001</c:v>
                </c:pt>
                <c:pt idx="374">
                  <c:v>2.7690000000000001</c:v>
                </c:pt>
                <c:pt idx="375">
                  <c:v>2.5</c:v>
                </c:pt>
                <c:pt idx="377">
                  <c:v>3.7829999999999999</c:v>
                </c:pt>
                <c:pt idx="378">
                  <c:v>1.8</c:v>
                </c:pt>
                <c:pt idx="379">
                  <c:v>1.8360000000000001</c:v>
                </c:pt>
                <c:pt idx="380">
                  <c:v>2.4359999999999999</c:v>
                </c:pt>
                <c:pt idx="381">
                  <c:v>1.93</c:v>
                </c:pt>
                <c:pt idx="382">
                  <c:v>2.371</c:v>
                </c:pt>
                <c:pt idx="383">
                  <c:v>4.0199999999999996</c:v>
                </c:pt>
                <c:pt idx="384">
                  <c:v>3.4239999999999999</c:v>
                </c:pt>
                <c:pt idx="385">
                  <c:v>1.64</c:v>
                </c:pt>
                <c:pt idx="386">
                  <c:v>1.9490000000000001</c:v>
                </c:pt>
                <c:pt idx="387">
                  <c:v>2.7850000000000001</c:v>
                </c:pt>
                <c:pt idx="388">
                  <c:v>1.9910000000000001</c:v>
                </c:pt>
                <c:pt idx="389">
                  <c:v>1.4239999999999999</c:v>
                </c:pt>
                <c:pt idx="390">
                  <c:v>1.2150000000000001</c:v>
                </c:pt>
                <c:pt idx="391">
                  <c:v>1.393</c:v>
                </c:pt>
                <c:pt idx="393">
                  <c:v>1.877</c:v>
                </c:pt>
                <c:pt idx="394">
                  <c:v>1.367</c:v>
                </c:pt>
                <c:pt idx="395">
                  <c:v>0.75539999999999996</c:v>
                </c:pt>
                <c:pt idx="396">
                  <c:v>1.3680000000000001</c:v>
                </c:pt>
                <c:pt idx="397">
                  <c:v>1.7889999999999999</c:v>
                </c:pt>
                <c:pt idx="398">
                  <c:v>1.474</c:v>
                </c:pt>
                <c:pt idx="399">
                  <c:v>1.3180000000000001</c:v>
                </c:pt>
                <c:pt idx="401">
                  <c:v>0.36849999999999999</c:v>
                </c:pt>
                <c:pt idx="402">
                  <c:v>1.1080000000000001</c:v>
                </c:pt>
                <c:pt idx="403">
                  <c:v>0.38109999999999999</c:v>
                </c:pt>
                <c:pt idx="404">
                  <c:v>0.33450000000000002</c:v>
                </c:pt>
                <c:pt idx="405">
                  <c:v>0.44350000000000001</c:v>
                </c:pt>
                <c:pt idx="406">
                  <c:v>0.47460000000000002</c:v>
                </c:pt>
                <c:pt idx="408">
                  <c:v>0.31369999999999998</c:v>
                </c:pt>
                <c:pt idx="409">
                  <c:v>0.27079999999999999</c:v>
                </c:pt>
                <c:pt idx="410">
                  <c:v>0.50690000000000002</c:v>
                </c:pt>
                <c:pt idx="411">
                  <c:v>0.43790000000000001</c:v>
                </c:pt>
                <c:pt idx="413">
                  <c:v>0.53249999999999997</c:v>
                </c:pt>
                <c:pt idx="414">
                  <c:v>0.32619999999999999</c:v>
                </c:pt>
                <c:pt idx="415">
                  <c:v>0.41160000000000002</c:v>
                </c:pt>
                <c:pt idx="416">
                  <c:v>0.5151</c:v>
                </c:pt>
                <c:pt idx="417">
                  <c:v>0.1234</c:v>
                </c:pt>
                <c:pt idx="418">
                  <c:v>0.2339</c:v>
                </c:pt>
                <c:pt idx="419">
                  <c:v>0.26479999999999998</c:v>
                </c:pt>
                <c:pt idx="421">
                  <c:v>0.2147</c:v>
                </c:pt>
                <c:pt idx="422">
                  <c:v>0.82650000000000001</c:v>
                </c:pt>
                <c:pt idx="423">
                  <c:v>0.36120000000000002</c:v>
                </c:pt>
                <c:pt idx="424">
                  <c:v>0.3256</c:v>
                </c:pt>
                <c:pt idx="425">
                  <c:v>0.29270000000000002</c:v>
                </c:pt>
                <c:pt idx="426">
                  <c:v>0.23780000000000001</c:v>
                </c:pt>
                <c:pt idx="427">
                  <c:v>0.3196</c:v>
                </c:pt>
                <c:pt idx="428">
                  <c:v>0.47799999999999998</c:v>
                </c:pt>
                <c:pt idx="429">
                  <c:v>0.44600000000000001</c:v>
                </c:pt>
                <c:pt idx="430">
                  <c:v>0.26200000000000001</c:v>
                </c:pt>
                <c:pt idx="433">
                  <c:v>0.876</c:v>
                </c:pt>
                <c:pt idx="434">
                  <c:v>0.23180000000000001</c:v>
                </c:pt>
                <c:pt idx="435">
                  <c:v>0.31769999999999998</c:v>
                </c:pt>
                <c:pt idx="436">
                  <c:v>0.33360000000000001</c:v>
                </c:pt>
                <c:pt idx="437">
                  <c:v>0.1497</c:v>
                </c:pt>
                <c:pt idx="438">
                  <c:v>0.29759999999999998</c:v>
                </c:pt>
                <c:pt idx="439">
                  <c:v>0.41110000000000002</c:v>
                </c:pt>
                <c:pt idx="440">
                  <c:v>0.1812</c:v>
                </c:pt>
                <c:pt idx="441">
                  <c:v>0.1951</c:v>
                </c:pt>
                <c:pt idx="442">
                  <c:v>0.12379999999999999</c:v>
                </c:pt>
                <c:pt idx="443">
                  <c:v>0.25130000000000002</c:v>
                </c:pt>
                <c:pt idx="444">
                  <c:v>0.48970000000000002</c:v>
                </c:pt>
                <c:pt idx="445">
                  <c:v>7.3700000000000002E-2</c:v>
                </c:pt>
                <c:pt idx="446">
                  <c:v>0.14299999999999999</c:v>
                </c:pt>
                <c:pt idx="447">
                  <c:v>0.35249999999999998</c:v>
                </c:pt>
                <c:pt idx="448">
                  <c:v>9.4020000000000006E-2</c:v>
                </c:pt>
                <c:pt idx="449">
                  <c:v>0.13009999999999999</c:v>
                </c:pt>
                <c:pt idx="450">
                  <c:v>0.11600000000000001</c:v>
                </c:pt>
                <c:pt idx="451">
                  <c:v>0.16800000000000001</c:v>
                </c:pt>
                <c:pt idx="452">
                  <c:v>0.1386</c:v>
                </c:pt>
                <c:pt idx="454">
                  <c:v>0.31480000000000002</c:v>
                </c:pt>
                <c:pt idx="455">
                  <c:v>9.6729999999999997E-2</c:v>
                </c:pt>
                <c:pt idx="456">
                  <c:v>0.14219999999999999</c:v>
                </c:pt>
                <c:pt idx="457">
                  <c:v>0.45450000000000002</c:v>
                </c:pt>
                <c:pt idx="458">
                  <c:v>0.1976</c:v>
                </c:pt>
                <c:pt idx="459">
                  <c:v>0.3579</c:v>
                </c:pt>
                <c:pt idx="460">
                  <c:v>0.14810000000000001</c:v>
                </c:pt>
                <c:pt idx="461">
                  <c:v>0.23319999999999999</c:v>
                </c:pt>
                <c:pt idx="463">
                  <c:v>0.14510000000000001</c:v>
                </c:pt>
                <c:pt idx="466">
                  <c:v>0.7661</c:v>
                </c:pt>
                <c:pt idx="467">
                  <c:v>0.17299999999999999</c:v>
                </c:pt>
                <c:pt idx="468">
                  <c:v>0.70499999999999996</c:v>
                </c:pt>
                <c:pt idx="469">
                  <c:v>0.2487</c:v>
                </c:pt>
                <c:pt idx="470">
                  <c:v>0.26219999999999999</c:v>
                </c:pt>
                <c:pt idx="471">
                  <c:v>0.40710000000000002</c:v>
                </c:pt>
                <c:pt idx="472">
                  <c:v>0.31850000000000001</c:v>
                </c:pt>
                <c:pt idx="473">
                  <c:v>0.25740000000000002</c:v>
                </c:pt>
                <c:pt idx="474">
                  <c:v>0.1053</c:v>
                </c:pt>
                <c:pt idx="475">
                  <c:v>0.19650000000000001</c:v>
                </c:pt>
                <c:pt idx="476">
                  <c:v>0.10150000000000001</c:v>
                </c:pt>
                <c:pt idx="477">
                  <c:v>0.49540000000000001</c:v>
                </c:pt>
                <c:pt idx="478">
                  <c:v>0.22220000000000001</c:v>
                </c:pt>
                <c:pt idx="479">
                  <c:v>0.1595</c:v>
                </c:pt>
                <c:pt idx="481">
                  <c:v>0.39810000000000001</c:v>
                </c:pt>
                <c:pt idx="482">
                  <c:v>8.133E-2</c:v>
                </c:pt>
                <c:pt idx="484">
                  <c:v>0.14580000000000001</c:v>
                </c:pt>
                <c:pt idx="486">
                  <c:v>0.25409999999999999</c:v>
                </c:pt>
                <c:pt idx="487">
                  <c:v>0.13500000000000001</c:v>
                </c:pt>
                <c:pt idx="488">
                  <c:v>0.26129999999999998</c:v>
                </c:pt>
                <c:pt idx="489">
                  <c:v>0.29339999999999999</c:v>
                </c:pt>
                <c:pt idx="490">
                  <c:v>0.2928</c:v>
                </c:pt>
                <c:pt idx="491">
                  <c:v>0.15490000000000001</c:v>
                </c:pt>
                <c:pt idx="492">
                  <c:v>0.13900000000000001</c:v>
                </c:pt>
                <c:pt idx="493">
                  <c:v>0.30180000000000001</c:v>
                </c:pt>
                <c:pt idx="494">
                  <c:v>0.1673</c:v>
                </c:pt>
                <c:pt idx="495">
                  <c:v>0.10059999999999999</c:v>
                </c:pt>
                <c:pt idx="496">
                  <c:v>0.13789999999999999</c:v>
                </c:pt>
                <c:pt idx="499">
                  <c:v>0.1449</c:v>
                </c:pt>
                <c:pt idx="500">
                  <c:v>0.1163</c:v>
                </c:pt>
                <c:pt idx="502">
                  <c:v>0.2989</c:v>
                </c:pt>
                <c:pt idx="503">
                  <c:v>0.16739999999999999</c:v>
                </c:pt>
                <c:pt idx="505">
                  <c:v>0.1333</c:v>
                </c:pt>
                <c:pt idx="507">
                  <c:v>6.923E-2</c:v>
                </c:pt>
                <c:pt idx="508">
                  <c:v>0.19989999999999999</c:v>
                </c:pt>
                <c:pt idx="512">
                  <c:v>9.8430000000000004E-2</c:v>
                </c:pt>
                <c:pt idx="513">
                  <c:v>0.34439999999999998</c:v>
                </c:pt>
                <c:pt idx="515">
                  <c:v>9.5909999999999995E-2</c:v>
                </c:pt>
                <c:pt idx="516">
                  <c:v>0.13</c:v>
                </c:pt>
                <c:pt idx="517">
                  <c:v>0.1295</c:v>
                </c:pt>
                <c:pt idx="519">
                  <c:v>0.2034</c:v>
                </c:pt>
                <c:pt idx="520">
                  <c:v>0.22040000000000001</c:v>
                </c:pt>
                <c:pt idx="521">
                  <c:v>0.25369999999999998</c:v>
                </c:pt>
                <c:pt idx="522">
                  <c:v>0.1981</c:v>
                </c:pt>
                <c:pt idx="523">
                  <c:v>0.1103</c:v>
                </c:pt>
                <c:pt idx="524">
                  <c:v>0.1211</c:v>
                </c:pt>
                <c:pt idx="525">
                  <c:v>0.104</c:v>
                </c:pt>
                <c:pt idx="526">
                  <c:v>0.16900000000000001</c:v>
                </c:pt>
                <c:pt idx="527">
                  <c:v>0.81859999999999999</c:v>
                </c:pt>
                <c:pt idx="528">
                  <c:v>0.23619999999999999</c:v>
                </c:pt>
                <c:pt idx="529">
                  <c:v>0.18990000000000001</c:v>
                </c:pt>
                <c:pt idx="531">
                  <c:v>9.307E-2</c:v>
                </c:pt>
                <c:pt idx="532">
                  <c:v>1.1850000000000001</c:v>
                </c:pt>
                <c:pt idx="536">
                  <c:v>0.216</c:v>
                </c:pt>
                <c:pt idx="538">
                  <c:v>0.1205</c:v>
                </c:pt>
                <c:pt idx="539">
                  <c:v>0.33750000000000002</c:v>
                </c:pt>
                <c:pt idx="540">
                  <c:v>0.24360000000000001</c:v>
                </c:pt>
                <c:pt idx="541">
                  <c:v>0.1169</c:v>
                </c:pt>
                <c:pt idx="543">
                  <c:v>0.1234</c:v>
                </c:pt>
                <c:pt idx="544">
                  <c:v>0.1192</c:v>
                </c:pt>
                <c:pt idx="545">
                  <c:v>9.8900000000000002E-2</c:v>
                </c:pt>
                <c:pt idx="546">
                  <c:v>0.17580000000000001</c:v>
                </c:pt>
                <c:pt idx="547">
                  <c:v>9.0770000000000003E-2</c:v>
                </c:pt>
                <c:pt idx="548">
                  <c:v>0.43</c:v>
                </c:pt>
                <c:pt idx="553">
                  <c:v>7.2139999999999996E-2</c:v>
                </c:pt>
                <c:pt idx="554">
                  <c:v>0.1565</c:v>
                </c:pt>
                <c:pt idx="555">
                  <c:v>9.0719999999999995E-2</c:v>
                </c:pt>
                <c:pt idx="556">
                  <c:v>0.12870000000000001</c:v>
                </c:pt>
                <c:pt idx="558">
                  <c:v>0.1817</c:v>
                </c:pt>
                <c:pt idx="559">
                  <c:v>0.2402</c:v>
                </c:pt>
                <c:pt idx="560">
                  <c:v>9.0010000000000007E-2</c:v>
                </c:pt>
                <c:pt idx="563">
                  <c:v>0.3987</c:v>
                </c:pt>
                <c:pt idx="565">
                  <c:v>0.1837</c:v>
                </c:pt>
                <c:pt idx="566">
                  <c:v>0.32769999999999999</c:v>
                </c:pt>
                <c:pt idx="567">
                  <c:v>0.2056</c:v>
                </c:pt>
                <c:pt idx="569">
                  <c:v>0.1331</c:v>
                </c:pt>
                <c:pt idx="570">
                  <c:v>0.12839999999999999</c:v>
                </c:pt>
                <c:pt idx="571">
                  <c:v>0.15670000000000001</c:v>
                </c:pt>
                <c:pt idx="572">
                  <c:v>1.0369999999999999</c:v>
                </c:pt>
                <c:pt idx="573">
                  <c:v>0.3735</c:v>
                </c:pt>
                <c:pt idx="574">
                  <c:v>0.1953</c:v>
                </c:pt>
                <c:pt idx="575">
                  <c:v>0.121</c:v>
                </c:pt>
                <c:pt idx="576">
                  <c:v>0.12709999999999999</c:v>
                </c:pt>
                <c:pt idx="579">
                  <c:v>6.6220000000000001E-2</c:v>
                </c:pt>
                <c:pt idx="580">
                  <c:v>0.23319999999999999</c:v>
                </c:pt>
                <c:pt idx="581">
                  <c:v>0.17560000000000001</c:v>
                </c:pt>
                <c:pt idx="582">
                  <c:v>0.12690000000000001</c:v>
                </c:pt>
                <c:pt idx="584">
                  <c:v>0.1138</c:v>
                </c:pt>
                <c:pt idx="585">
                  <c:v>7.9630000000000006E-2</c:v>
                </c:pt>
                <c:pt idx="586">
                  <c:v>0.1212</c:v>
                </c:pt>
                <c:pt idx="588">
                  <c:v>0.2455</c:v>
                </c:pt>
                <c:pt idx="589">
                  <c:v>0.14319999999999999</c:v>
                </c:pt>
                <c:pt idx="590">
                  <c:v>0.26989999999999997</c:v>
                </c:pt>
                <c:pt idx="591">
                  <c:v>0.4199</c:v>
                </c:pt>
                <c:pt idx="592">
                  <c:v>0.14879999999999999</c:v>
                </c:pt>
                <c:pt idx="593">
                  <c:v>0.2278</c:v>
                </c:pt>
                <c:pt idx="595">
                  <c:v>0.18709999999999999</c:v>
                </c:pt>
                <c:pt idx="598">
                  <c:v>0.1714</c:v>
                </c:pt>
                <c:pt idx="599">
                  <c:v>0.223</c:v>
                </c:pt>
                <c:pt idx="600">
                  <c:v>0.1164</c:v>
                </c:pt>
                <c:pt idx="602">
                  <c:v>8.2129999999999995E-2</c:v>
                </c:pt>
                <c:pt idx="603">
                  <c:v>0.44969999999999999</c:v>
                </c:pt>
                <c:pt idx="604">
                  <c:v>0.20880000000000001</c:v>
                </c:pt>
                <c:pt idx="607">
                  <c:v>0.13800000000000001</c:v>
                </c:pt>
                <c:pt idx="608">
                  <c:v>29.49</c:v>
                </c:pt>
                <c:pt idx="609">
                  <c:v>25.32</c:v>
                </c:pt>
                <c:pt idx="610">
                  <c:v>149</c:v>
                </c:pt>
                <c:pt idx="611">
                  <c:v>133.30000000000001</c:v>
                </c:pt>
                <c:pt idx="612">
                  <c:v>115.7</c:v>
                </c:pt>
                <c:pt idx="613">
                  <c:v>168.2</c:v>
                </c:pt>
                <c:pt idx="614">
                  <c:v>160.19999999999999</c:v>
                </c:pt>
                <c:pt idx="615">
                  <c:v>164.9</c:v>
                </c:pt>
                <c:pt idx="616">
                  <c:v>67.849999999999994</c:v>
                </c:pt>
                <c:pt idx="617">
                  <c:v>75.02</c:v>
                </c:pt>
                <c:pt idx="618">
                  <c:v>73.08</c:v>
                </c:pt>
                <c:pt idx="619">
                  <c:v>148.30000000000001</c:v>
                </c:pt>
                <c:pt idx="620">
                  <c:v>132.6</c:v>
                </c:pt>
                <c:pt idx="621">
                  <c:v>69.94</c:v>
                </c:pt>
                <c:pt idx="622">
                  <c:v>139.69999999999999</c:v>
                </c:pt>
                <c:pt idx="623">
                  <c:v>129.19999999999999</c:v>
                </c:pt>
                <c:pt idx="624">
                  <c:v>124.9</c:v>
                </c:pt>
                <c:pt idx="625">
                  <c:v>95.56</c:v>
                </c:pt>
                <c:pt idx="626">
                  <c:v>118.9</c:v>
                </c:pt>
                <c:pt idx="627">
                  <c:v>75.38</c:v>
                </c:pt>
                <c:pt idx="628">
                  <c:v>88.24</c:v>
                </c:pt>
                <c:pt idx="629">
                  <c:v>74.290000000000006</c:v>
                </c:pt>
                <c:pt idx="630">
                  <c:v>75.569999999999993</c:v>
                </c:pt>
                <c:pt idx="631">
                  <c:v>73.59</c:v>
                </c:pt>
                <c:pt idx="632">
                  <c:v>77.61</c:v>
                </c:pt>
                <c:pt idx="633">
                  <c:v>30.26</c:v>
                </c:pt>
                <c:pt idx="634">
                  <c:v>28.98</c:v>
                </c:pt>
                <c:pt idx="635">
                  <c:v>9.9629999999999992</c:v>
                </c:pt>
                <c:pt idx="636">
                  <c:v>11.83</c:v>
                </c:pt>
                <c:pt idx="637">
                  <c:v>10.24</c:v>
                </c:pt>
                <c:pt idx="638">
                  <c:v>51.21</c:v>
                </c:pt>
                <c:pt idx="639">
                  <c:v>53.26</c:v>
                </c:pt>
                <c:pt idx="640">
                  <c:v>54.62</c:v>
                </c:pt>
                <c:pt idx="641">
                  <c:v>46.42</c:v>
                </c:pt>
                <c:pt idx="642">
                  <c:v>48.32</c:v>
                </c:pt>
                <c:pt idx="643">
                  <c:v>44.86</c:v>
                </c:pt>
                <c:pt idx="644">
                  <c:v>46.84</c:v>
                </c:pt>
                <c:pt idx="645">
                  <c:v>54.83</c:v>
                </c:pt>
                <c:pt idx="646">
                  <c:v>33.229999999999997</c:v>
                </c:pt>
                <c:pt idx="647">
                  <c:v>37.94</c:v>
                </c:pt>
                <c:pt idx="648">
                  <c:v>42.03</c:v>
                </c:pt>
                <c:pt idx="649">
                  <c:v>35.659999999999997</c:v>
                </c:pt>
                <c:pt idx="650">
                  <c:v>42.78</c:v>
                </c:pt>
                <c:pt idx="651">
                  <c:v>22.1</c:v>
                </c:pt>
                <c:pt idx="652">
                  <c:v>8.0960000000000001</c:v>
                </c:pt>
                <c:pt idx="653">
                  <c:v>6.133</c:v>
                </c:pt>
                <c:pt idx="654">
                  <c:v>44.46</c:v>
                </c:pt>
                <c:pt idx="655">
                  <c:v>38.85</c:v>
                </c:pt>
                <c:pt idx="656">
                  <c:v>40.19</c:v>
                </c:pt>
                <c:pt idx="657">
                  <c:v>36.36</c:v>
                </c:pt>
                <c:pt idx="658">
                  <c:v>35.29</c:v>
                </c:pt>
                <c:pt idx="659">
                  <c:v>36.49</c:v>
                </c:pt>
                <c:pt idx="660">
                  <c:v>24.21</c:v>
                </c:pt>
                <c:pt idx="661">
                  <c:v>24.96</c:v>
                </c:pt>
                <c:pt idx="662">
                  <c:v>28.98</c:v>
                </c:pt>
                <c:pt idx="663">
                  <c:v>31.44</c:v>
                </c:pt>
                <c:pt idx="664">
                  <c:v>19.82</c:v>
                </c:pt>
                <c:pt idx="665">
                  <c:v>22.88</c:v>
                </c:pt>
                <c:pt idx="666">
                  <c:v>19.25</c:v>
                </c:pt>
                <c:pt idx="667">
                  <c:v>18.079999999999998</c:v>
                </c:pt>
                <c:pt idx="668">
                  <c:v>15.03</c:v>
                </c:pt>
                <c:pt idx="669">
                  <c:v>13.83</c:v>
                </c:pt>
                <c:pt idx="670">
                  <c:v>12.52</c:v>
                </c:pt>
                <c:pt idx="671">
                  <c:v>11.06</c:v>
                </c:pt>
                <c:pt idx="672">
                  <c:v>10.29</c:v>
                </c:pt>
                <c:pt idx="673">
                  <c:v>9.4390000000000001</c:v>
                </c:pt>
                <c:pt idx="674">
                  <c:v>9.8680000000000003</c:v>
                </c:pt>
                <c:pt idx="675">
                  <c:v>9.8409999999999993</c:v>
                </c:pt>
                <c:pt idx="676">
                  <c:v>8.9659999999999993</c:v>
                </c:pt>
                <c:pt idx="677">
                  <c:v>4.5960000000000001</c:v>
                </c:pt>
                <c:pt idx="678">
                  <c:v>8.8339999999999996</c:v>
                </c:pt>
                <c:pt idx="679">
                  <c:v>8.5679999999999996</c:v>
                </c:pt>
                <c:pt idx="680">
                  <c:v>8.6940000000000008</c:v>
                </c:pt>
                <c:pt idx="681">
                  <c:v>10.24</c:v>
                </c:pt>
                <c:pt idx="682">
                  <c:v>7.8869999999999996</c:v>
                </c:pt>
                <c:pt idx="683">
                  <c:v>15.05</c:v>
                </c:pt>
                <c:pt idx="684">
                  <c:v>8.3729999999999993</c:v>
                </c:pt>
                <c:pt idx="685">
                  <c:v>8.6739999999999995</c:v>
                </c:pt>
                <c:pt idx="686">
                  <c:v>7.94</c:v>
                </c:pt>
                <c:pt idx="687">
                  <c:v>5.1660000000000004</c:v>
                </c:pt>
                <c:pt idx="688">
                  <c:v>7.3090000000000002</c:v>
                </c:pt>
                <c:pt idx="689">
                  <c:v>6.47</c:v>
                </c:pt>
                <c:pt idx="690">
                  <c:v>6.5460000000000003</c:v>
                </c:pt>
                <c:pt idx="691">
                  <c:v>6.6139999999999999</c:v>
                </c:pt>
                <c:pt idx="692">
                  <c:v>7.3079999999999998</c:v>
                </c:pt>
                <c:pt idx="693">
                  <c:v>6.1740000000000004</c:v>
                </c:pt>
                <c:pt idx="694">
                  <c:v>10.029999999999999</c:v>
                </c:pt>
                <c:pt idx="695">
                  <c:v>5.9989999999999997</c:v>
                </c:pt>
                <c:pt idx="696">
                  <c:v>5.8040000000000003</c:v>
                </c:pt>
                <c:pt idx="697">
                  <c:v>5.8570000000000002</c:v>
                </c:pt>
                <c:pt idx="698">
                  <c:v>3.8210000000000002</c:v>
                </c:pt>
                <c:pt idx="699">
                  <c:v>5.0129999999999999</c:v>
                </c:pt>
                <c:pt idx="700">
                  <c:v>4.8470000000000004</c:v>
                </c:pt>
                <c:pt idx="701">
                  <c:v>4.9509999999999996</c:v>
                </c:pt>
                <c:pt idx="702">
                  <c:v>5.36</c:v>
                </c:pt>
                <c:pt idx="703">
                  <c:v>4.5860000000000003</c:v>
                </c:pt>
                <c:pt idx="704">
                  <c:v>5.6310000000000002</c:v>
                </c:pt>
                <c:pt idx="705">
                  <c:v>4.3120000000000003</c:v>
                </c:pt>
                <c:pt idx="706">
                  <c:v>4.9749999999999996</c:v>
                </c:pt>
                <c:pt idx="707">
                  <c:v>4.343</c:v>
                </c:pt>
                <c:pt idx="708">
                  <c:v>5.1760000000000002</c:v>
                </c:pt>
                <c:pt idx="709">
                  <c:v>4.218</c:v>
                </c:pt>
                <c:pt idx="710">
                  <c:v>3.238</c:v>
                </c:pt>
                <c:pt idx="711">
                  <c:v>4.0279999999999996</c:v>
                </c:pt>
                <c:pt idx="712">
                  <c:v>5.1710000000000003</c:v>
                </c:pt>
                <c:pt idx="713">
                  <c:v>3.992</c:v>
                </c:pt>
                <c:pt idx="714">
                  <c:v>3.754</c:v>
                </c:pt>
                <c:pt idx="715">
                  <c:v>3.6549999999999998</c:v>
                </c:pt>
                <c:pt idx="716">
                  <c:v>4.7140000000000004</c:v>
                </c:pt>
                <c:pt idx="717">
                  <c:v>3.7250000000000001</c:v>
                </c:pt>
                <c:pt idx="718">
                  <c:v>4.4279999999999999</c:v>
                </c:pt>
                <c:pt idx="719">
                  <c:v>3.8820000000000001</c:v>
                </c:pt>
                <c:pt idx="720">
                  <c:v>3.3340000000000001</c:v>
                </c:pt>
                <c:pt idx="721">
                  <c:v>4.2789999999999999</c:v>
                </c:pt>
                <c:pt idx="722">
                  <c:v>2.9990000000000001</c:v>
                </c:pt>
                <c:pt idx="723">
                  <c:v>2.8570000000000002</c:v>
                </c:pt>
                <c:pt idx="724">
                  <c:v>3.2010000000000001</c:v>
                </c:pt>
                <c:pt idx="725">
                  <c:v>3.6589999999999998</c:v>
                </c:pt>
                <c:pt idx="726">
                  <c:v>1.851</c:v>
                </c:pt>
                <c:pt idx="727">
                  <c:v>2.9950000000000001</c:v>
                </c:pt>
                <c:pt idx="728">
                  <c:v>4.2270000000000003</c:v>
                </c:pt>
                <c:pt idx="729">
                  <c:v>2.9529999999999998</c:v>
                </c:pt>
                <c:pt idx="730">
                  <c:v>2.4780000000000002</c:v>
                </c:pt>
                <c:pt idx="731">
                  <c:v>2.9260000000000002</c:v>
                </c:pt>
                <c:pt idx="732">
                  <c:v>4.2409999999999997</c:v>
                </c:pt>
                <c:pt idx="733">
                  <c:v>0.79330000000000001</c:v>
                </c:pt>
                <c:pt idx="734">
                  <c:v>0.65649999999999997</c:v>
                </c:pt>
                <c:pt idx="735">
                  <c:v>1.8759999999999999</c:v>
                </c:pt>
                <c:pt idx="736">
                  <c:v>2.4670000000000001</c:v>
                </c:pt>
                <c:pt idx="737">
                  <c:v>1.5529999999999999</c:v>
                </c:pt>
                <c:pt idx="738">
                  <c:v>2.8109999999999999</c:v>
                </c:pt>
                <c:pt idx="739">
                  <c:v>1.843</c:v>
                </c:pt>
                <c:pt idx="740">
                  <c:v>1.9990000000000001</c:v>
                </c:pt>
                <c:pt idx="742">
                  <c:v>1.5820000000000001</c:v>
                </c:pt>
                <c:pt idx="743">
                  <c:v>1.915</c:v>
                </c:pt>
                <c:pt idx="744">
                  <c:v>2.1269999999999998</c:v>
                </c:pt>
                <c:pt idx="745">
                  <c:v>1.389</c:v>
                </c:pt>
                <c:pt idx="746">
                  <c:v>1.212</c:v>
                </c:pt>
                <c:pt idx="747">
                  <c:v>2.3889999999999998</c:v>
                </c:pt>
                <c:pt idx="748">
                  <c:v>1.7509999999999999</c:v>
                </c:pt>
                <c:pt idx="749">
                  <c:v>1.1180000000000001</c:v>
                </c:pt>
                <c:pt idx="750">
                  <c:v>1.4279999999999999</c:v>
                </c:pt>
                <c:pt idx="751">
                  <c:v>1.375</c:v>
                </c:pt>
                <c:pt idx="752">
                  <c:v>1.41</c:v>
                </c:pt>
                <c:pt idx="753">
                  <c:v>1.7250000000000001</c:v>
                </c:pt>
                <c:pt idx="754">
                  <c:v>1.2030000000000001</c:v>
                </c:pt>
                <c:pt idx="755">
                  <c:v>1.8979999999999999</c:v>
                </c:pt>
                <c:pt idx="756">
                  <c:v>1.885</c:v>
                </c:pt>
                <c:pt idx="757">
                  <c:v>1.5489999999999999</c:v>
                </c:pt>
                <c:pt idx="758">
                  <c:v>1.147</c:v>
                </c:pt>
                <c:pt idx="759">
                  <c:v>1.643</c:v>
                </c:pt>
                <c:pt idx="760">
                  <c:v>1.111</c:v>
                </c:pt>
                <c:pt idx="761">
                  <c:v>1.5980000000000001</c:v>
                </c:pt>
                <c:pt idx="762">
                  <c:v>1.278</c:v>
                </c:pt>
                <c:pt idx="763">
                  <c:v>1.046</c:v>
                </c:pt>
                <c:pt idx="764">
                  <c:v>1.2909999999999999</c:v>
                </c:pt>
                <c:pt idx="765">
                  <c:v>0.9365</c:v>
                </c:pt>
                <c:pt idx="766">
                  <c:v>1.369</c:v>
                </c:pt>
                <c:pt idx="767">
                  <c:v>1.004</c:v>
                </c:pt>
                <c:pt idx="768">
                  <c:v>1.2709999999999999</c:v>
                </c:pt>
                <c:pt idx="769">
                  <c:v>1.2709999999999999</c:v>
                </c:pt>
                <c:pt idx="770">
                  <c:v>1.333</c:v>
                </c:pt>
                <c:pt idx="771">
                  <c:v>0.94599999999999995</c:v>
                </c:pt>
                <c:pt idx="772">
                  <c:v>0.78769999999999996</c:v>
                </c:pt>
                <c:pt idx="773">
                  <c:v>1.0740000000000001</c:v>
                </c:pt>
                <c:pt idx="774">
                  <c:v>0.82230000000000003</c:v>
                </c:pt>
                <c:pt idx="775">
                  <c:v>1.782</c:v>
                </c:pt>
                <c:pt idx="776">
                  <c:v>0.98580000000000001</c:v>
                </c:pt>
                <c:pt idx="777">
                  <c:v>1.198</c:v>
                </c:pt>
                <c:pt idx="778">
                  <c:v>1.3420000000000001</c:v>
                </c:pt>
                <c:pt idx="779">
                  <c:v>1.3240000000000001</c:v>
                </c:pt>
                <c:pt idx="780">
                  <c:v>1.1100000000000001</c:v>
                </c:pt>
                <c:pt idx="781">
                  <c:v>1.169</c:v>
                </c:pt>
                <c:pt idx="782">
                  <c:v>0.86839999999999995</c:v>
                </c:pt>
                <c:pt idx="783">
                  <c:v>1.238</c:v>
                </c:pt>
                <c:pt idx="784">
                  <c:v>0.95030000000000003</c:v>
                </c:pt>
                <c:pt idx="785">
                  <c:v>0.88959999999999995</c:v>
                </c:pt>
                <c:pt idx="786">
                  <c:v>1.125</c:v>
                </c:pt>
                <c:pt idx="787">
                  <c:v>0.8175</c:v>
                </c:pt>
                <c:pt idx="788">
                  <c:v>0.65659999999999996</c:v>
                </c:pt>
                <c:pt idx="789">
                  <c:v>0.71099999999999997</c:v>
                </c:pt>
                <c:pt idx="791">
                  <c:v>0.97629999999999995</c:v>
                </c:pt>
                <c:pt idx="792">
                  <c:v>1.032</c:v>
                </c:pt>
                <c:pt idx="793">
                  <c:v>0.84040000000000004</c:v>
                </c:pt>
                <c:pt idx="794">
                  <c:v>0.81</c:v>
                </c:pt>
                <c:pt idx="796">
                  <c:v>1.167</c:v>
                </c:pt>
                <c:pt idx="797">
                  <c:v>0.90449999999999997</c:v>
                </c:pt>
                <c:pt idx="798">
                  <c:v>0.37569999999999998</c:v>
                </c:pt>
                <c:pt idx="800">
                  <c:v>0.2243</c:v>
                </c:pt>
                <c:pt idx="801">
                  <c:v>0.33239999999999997</c:v>
                </c:pt>
                <c:pt idx="802">
                  <c:v>0.87039999999999995</c:v>
                </c:pt>
                <c:pt idx="806">
                  <c:v>0.85980000000000001</c:v>
                </c:pt>
                <c:pt idx="807">
                  <c:v>1.353</c:v>
                </c:pt>
                <c:pt idx="808">
                  <c:v>1.4470000000000001</c:v>
                </c:pt>
                <c:pt idx="810">
                  <c:v>0.75849999999999995</c:v>
                </c:pt>
                <c:pt idx="812">
                  <c:v>0.82030000000000003</c:v>
                </c:pt>
                <c:pt idx="813">
                  <c:v>4.8620000000000001</c:v>
                </c:pt>
                <c:pt idx="814">
                  <c:v>0.56140000000000001</c:v>
                </c:pt>
                <c:pt idx="815">
                  <c:v>0.50939999999999996</c:v>
                </c:pt>
                <c:pt idx="816">
                  <c:v>0.53900000000000003</c:v>
                </c:pt>
                <c:pt idx="817">
                  <c:v>0.37240000000000001</c:v>
                </c:pt>
                <c:pt idx="818">
                  <c:v>0.31209999999999999</c:v>
                </c:pt>
                <c:pt idx="819">
                  <c:v>0.87549999999999994</c:v>
                </c:pt>
                <c:pt idx="820">
                  <c:v>0.57520000000000004</c:v>
                </c:pt>
                <c:pt idx="821">
                  <c:v>0.32519999999999999</c:v>
                </c:pt>
                <c:pt idx="823">
                  <c:v>0.64090000000000003</c:v>
                </c:pt>
                <c:pt idx="824">
                  <c:v>0.67910000000000004</c:v>
                </c:pt>
                <c:pt idx="825">
                  <c:v>0.33750000000000002</c:v>
                </c:pt>
                <c:pt idx="826">
                  <c:v>0.25640000000000002</c:v>
                </c:pt>
                <c:pt idx="827">
                  <c:v>0.62980000000000003</c:v>
                </c:pt>
                <c:pt idx="828">
                  <c:v>0.3236</c:v>
                </c:pt>
                <c:pt idx="829">
                  <c:v>0.44490000000000002</c:v>
                </c:pt>
                <c:pt idx="830">
                  <c:v>0.29189999999999999</c:v>
                </c:pt>
                <c:pt idx="831">
                  <c:v>0.37769999999999998</c:v>
                </c:pt>
                <c:pt idx="833">
                  <c:v>0.57350000000000001</c:v>
                </c:pt>
                <c:pt idx="834">
                  <c:v>0.30890000000000001</c:v>
                </c:pt>
                <c:pt idx="835">
                  <c:v>0.69879999999999998</c:v>
                </c:pt>
                <c:pt idx="836">
                  <c:v>0.82679999999999998</c:v>
                </c:pt>
                <c:pt idx="837">
                  <c:v>0.41489999999999999</c:v>
                </c:pt>
                <c:pt idx="838">
                  <c:v>0.72699999999999998</c:v>
                </c:pt>
                <c:pt idx="839">
                  <c:v>0.65759999999999996</c:v>
                </c:pt>
                <c:pt idx="840">
                  <c:v>0.84050000000000002</c:v>
                </c:pt>
                <c:pt idx="841">
                  <c:v>0.5665</c:v>
                </c:pt>
                <c:pt idx="842">
                  <c:v>0.35270000000000001</c:v>
                </c:pt>
                <c:pt idx="844">
                  <c:v>0.27400000000000002</c:v>
                </c:pt>
                <c:pt idx="845">
                  <c:v>0.23830000000000001</c:v>
                </c:pt>
                <c:pt idx="846">
                  <c:v>0.48280000000000001</c:v>
                </c:pt>
                <c:pt idx="847">
                  <c:v>0.29549999999999998</c:v>
                </c:pt>
                <c:pt idx="848">
                  <c:v>0.44130000000000003</c:v>
                </c:pt>
                <c:pt idx="849">
                  <c:v>0.31009999999999999</c:v>
                </c:pt>
                <c:pt idx="850">
                  <c:v>0.50060000000000004</c:v>
                </c:pt>
                <c:pt idx="851">
                  <c:v>0.67569999999999997</c:v>
                </c:pt>
                <c:pt idx="852">
                  <c:v>0.5484</c:v>
                </c:pt>
                <c:pt idx="853">
                  <c:v>0.31540000000000001</c:v>
                </c:pt>
                <c:pt idx="854">
                  <c:v>0.2893</c:v>
                </c:pt>
                <c:pt idx="855">
                  <c:v>0.33200000000000002</c:v>
                </c:pt>
                <c:pt idx="856">
                  <c:v>0.43969999999999998</c:v>
                </c:pt>
                <c:pt idx="857">
                  <c:v>0.40799999999999997</c:v>
                </c:pt>
                <c:pt idx="858">
                  <c:v>0.5907</c:v>
                </c:pt>
                <c:pt idx="859">
                  <c:v>0.21609999999999999</c:v>
                </c:pt>
                <c:pt idx="860">
                  <c:v>0.3503</c:v>
                </c:pt>
                <c:pt idx="861">
                  <c:v>0.22850000000000001</c:v>
                </c:pt>
                <c:pt idx="863">
                  <c:v>0.35020000000000001</c:v>
                </c:pt>
                <c:pt idx="864">
                  <c:v>0.3901</c:v>
                </c:pt>
                <c:pt idx="865">
                  <c:v>0.33550000000000002</c:v>
                </c:pt>
                <c:pt idx="867">
                  <c:v>0.64439999999999997</c:v>
                </c:pt>
                <c:pt idx="868">
                  <c:v>0.48509999999999998</c:v>
                </c:pt>
                <c:pt idx="869">
                  <c:v>0.22889999999999999</c:v>
                </c:pt>
                <c:pt idx="870">
                  <c:v>0.29680000000000001</c:v>
                </c:pt>
                <c:pt idx="871">
                  <c:v>0.33660000000000001</c:v>
                </c:pt>
                <c:pt idx="872">
                  <c:v>0.18729999999999999</c:v>
                </c:pt>
                <c:pt idx="873">
                  <c:v>0.28599999999999998</c:v>
                </c:pt>
                <c:pt idx="874">
                  <c:v>0.38600000000000001</c:v>
                </c:pt>
                <c:pt idx="875">
                  <c:v>0.30309999999999998</c:v>
                </c:pt>
                <c:pt idx="876">
                  <c:v>1.014</c:v>
                </c:pt>
                <c:pt idx="877">
                  <c:v>0.53890000000000005</c:v>
                </c:pt>
                <c:pt idx="878">
                  <c:v>0.2036</c:v>
                </c:pt>
                <c:pt idx="879">
                  <c:v>0.45150000000000001</c:v>
                </c:pt>
                <c:pt idx="880">
                  <c:v>0.42580000000000001</c:v>
                </c:pt>
                <c:pt idx="881">
                  <c:v>0.2034</c:v>
                </c:pt>
                <c:pt idx="882">
                  <c:v>0.55200000000000005</c:v>
                </c:pt>
                <c:pt idx="883">
                  <c:v>0.48799999999999999</c:v>
                </c:pt>
                <c:pt idx="884">
                  <c:v>0.1694</c:v>
                </c:pt>
                <c:pt idx="885">
                  <c:v>0.55400000000000005</c:v>
                </c:pt>
                <c:pt idx="886">
                  <c:v>0.38569999999999999</c:v>
                </c:pt>
                <c:pt idx="887">
                  <c:v>0.36959999999999998</c:v>
                </c:pt>
                <c:pt idx="888">
                  <c:v>0.50419999999999998</c:v>
                </c:pt>
                <c:pt idx="889">
                  <c:v>0.30420000000000003</c:v>
                </c:pt>
                <c:pt idx="890">
                  <c:v>0.31740000000000002</c:v>
                </c:pt>
                <c:pt idx="891">
                  <c:v>0.34720000000000001</c:v>
                </c:pt>
                <c:pt idx="892">
                  <c:v>0.29899999999999999</c:v>
                </c:pt>
                <c:pt idx="893">
                  <c:v>0.1167</c:v>
                </c:pt>
                <c:pt idx="894">
                  <c:v>0.33939999999999998</c:v>
                </c:pt>
                <c:pt idx="895">
                  <c:v>0.3392</c:v>
                </c:pt>
                <c:pt idx="896">
                  <c:v>0.33119999999999999</c:v>
                </c:pt>
                <c:pt idx="897">
                  <c:v>0.25090000000000001</c:v>
                </c:pt>
                <c:pt idx="899">
                  <c:v>0.33960000000000001</c:v>
                </c:pt>
                <c:pt idx="900">
                  <c:v>0.39129999999999998</c:v>
                </c:pt>
                <c:pt idx="901">
                  <c:v>0.23569999999999999</c:v>
                </c:pt>
                <c:pt idx="902">
                  <c:v>0.4113</c:v>
                </c:pt>
                <c:pt idx="903">
                  <c:v>0.1895</c:v>
                </c:pt>
                <c:pt idx="904">
                  <c:v>0.19900000000000001</c:v>
                </c:pt>
                <c:pt idx="905">
                  <c:v>0.18840000000000001</c:v>
                </c:pt>
                <c:pt idx="906">
                  <c:v>0.35299999999999998</c:v>
                </c:pt>
                <c:pt idx="907">
                  <c:v>0.25950000000000001</c:v>
                </c:pt>
                <c:pt idx="910">
                  <c:v>0.32519999999999999</c:v>
                </c:pt>
                <c:pt idx="911">
                  <c:v>0.43919999999999998</c:v>
                </c:pt>
                <c:pt idx="912">
                  <c:v>0.40989999999999999</c:v>
                </c:pt>
                <c:pt idx="913">
                  <c:v>0.49380000000000002</c:v>
                </c:pt>
                <c:pt idx="914">
                  <c:v>0.28870000000000001</c:v>
                </c:pt>
                <c:pt idx="915">
                  <c:v>0.34660000000000002</c:v>
                </c:pt>
                <c:pt idx="916">
                  <c:v>0.35160000000000002</c:v>
                </c:pt>
                <c:pt idx="917">
                  <c:v>0.63929999999999998</c:v>
                </c:pt>
                <c:pt idx="918">
                  <c:v>0.2923</c:v>
                </c:pt>
                <c:pt idx="919">
                  <c:v>0.14560000000000001</c:v>
                </c:pt>
                <c:pt idx="920">
                  <c:v>0.53280000000000005</c:v>
                </c:pt>
                <c:pt idx="921">
                  <c:v>0.1391</c:v>
                </c:pt>
                <c:pt idx="922">
                  <c:v>0.27429999999999999</c:v>
                </c:pt>
                <c:pt idx="923">
                  <c:v>0.12989999999999999</c:v>
                </c:pt>
                <c:pt idx="924">
                  <c:v>0.82689999999999997</c:v>
                </c:pt>
                <c:pt idx="925">
                  <c:v>0.29930000000000001</c:v>
                </c:pt>
                <c:pt idx="926">
                  <c:v>0.12690000000000001</c:v>
                </c:pt>
                <c:pt idx="927">
                  <c:v>0.27629999999999999</c:v>
                </c:pt>
                <c:pt idx="929">
                  <c:v>0.29139999999999999</c:v>
                </c:pt>
                <c:pt idx="930">
                  <c:v>0.25640000000000002</c:v>
                </c:pt>
                <c:pt idx="931">
                  <c:v>0.28410000000000002</c:v>
                </c:pt>
                <c:pt idx="932">
                  <c:v>0.38740000000000002</c:v>
                </c:pt>
                <c:pt idx="934">
                  <c:v>0.64559999999999995</c:v>
                </c:pt>
                <c:pt idx="935">
                  <c:v>0.16539999999999999</c:v>
                </c:pt>
                <c:pt idx="936">
                  <c:v>0.13</c:v>
                </c:pt>
                <c:pt idx="938">
                  <c:v>0.1651</c:v>
                </c:pt>
                <c:pt idx="939">
                  <c:v>0.16750000000000001</c:v>
                </c:pt>
                <c:pt idx="940">
                  <c:v>0.41199999999999998</c:v>
                </c:pt>
                <c:pt idx="942">
                  <c:v>0.22209999999999999</c:v>
                </c:pt>
                <c:pt idx="943">
                  <c:v>6.9529999999999995E-2</c:v>
                </c:pt>
                <c:pt idx="944">
                  <c:v>0.189</c:v>
                </c:pt>
                <c:pt idx="945">
                  <c:v>0.23250000000000001</c:v>
                </c:pt>
                <c:pt idx="946">
                  <c:v>0.24840000000000001</c:v>
                </c:pt>
                <c:pt idx="947">
                  <c:v>0.15359999999999999</c:v>
                </c:pt>
                <c:pt idx="948">
                  <c:v>0.21959999999999999</c:v>
                </c:pt>
                <c:pt idx="949">
                  <c:v>0.16470000000000001</c:v>
                </c:pt>
                <c:pt idx="951">
                  <c:v>0.1434</c:v>
                </c:pt>
                <c:pt idx="952">
                  <c:v>0.1487</c:v>
                </c:pt>
                <c:pt idx="955">
                  <c:v>0.15490000000000001</c:v>
                </c:pt>
                <c:pt idx="956">
                  <c:v>0.29770000000000002</c:v>
                </c:pt>
                <c:pt idx="957">
                  <c:v>0.1429</c:v>
                </c:pt>
                <c:pt idx="958">
                  <c:v>0.2011</c:v>
                </c:pt>
                <c:pt idx="959">
                  <c:v>0.29659999999999997</c:v>
                </c:pt>
                <c:pt idx="961">
                  <c:v>0.47739999999999999</c:v>
                </c:pt>
                <c:pt idx="962">
                  <c:v>0.20660000000000001</c:v>
                </c:pt>
                <c:pt idx="963">
                  <c:v>0.21340000000000001</c:v>
                </c:pt>
                <c:pt idx="964">
                  <c:v>7.1599999999999997E-2</c:v>
                </c:pt>
                <c:pt idx="966">
                  <c:v>0.27989999999999998</c:v>
                </c:pt>
                <c:pt idx="967">
                  <c:v>0.1807</c:v>
                </c:pt>
                <c:pt idx="969">
                  <c:v>0.1017</c:v>
                </c:pt>
                <c:pt idx="970">
                  <c:v>0.2351</c:v>
                </c:pt>
                <c:pt idx="971">
                  <c:v>0.28849999999999998</c:v>
                </c:pt>
                <c:pt idx="972">
                  <c:v>0.1346</c:v>
                </c:pt>
                <c:pt idx="973">
                  <c:v>0.24759999999999999</c:v>
                </c:pt>
                <c:pt idx="974">
                  <c:v>0.37890000000000001</c:v>
                </c:pt>
                <c:pt idx="975">
                  <c:v>0.46760000000000002</c:v>
                </c:pt>
                <c:pt idx="976">
                  <c:v>0.3322</c:v>
                </c:pt>
                <c:pt idx="977">
                  <c:v>0.41880000000000001</c:v>
                </c:pt>
                <c:pt idx="978">
                  <c:v>0.1512</c:v>
                </c:pt>
                <c:pt idx="979">
                  <c:v>5.9479999999999998E-2</c:v>
                </c:pt>
                <c:pt idx="980">
                  <c:v>0.4824</c:v>
                </c:pt>
                <c:pt idx="981">
                  <c:v>0.35659999999999997</c:v>
                </c:pt>
                <c:pt idx="982">
                  <c:v>0.29559999999999997</c:v>
                </c:pt>
                <c:pt idx="983">
                  <c:v>0.14030000000000001</c:v>
                </c:pt>
                <c:pt idx="984">
                  <c:v>0.47299999999999998</c:v>
                </c:pt>
                <c:pt idx="985">
                  <c:v>0.18690000000000001</c:v>
                </c:pt>
                <c:pt idx="986">
                  <c:v>0.2011</c:v>
                </c:pt>
                <c:pt idx="987">
                  <c:v>0.1095</c:v>
                </c:pt>
                <c:pt idx="988">
                  <c:v>0.1699</c:v>
                </c:pt>
                <c:pt idx="989">
                  <c:v>0.1012</c:v>
                </c:pt>
                <c:pt idx="990">
                  <c:v>0.24829999999999999</c:v>
                </c:pt>
                <c:pt idx="992">
                  <c:v>0.2384</c:v>
                </c:pt>
                <c:pt idx="993">
                  <c:v>0.19789999999999999</c:v>
                </c:pt>
                <c:pt idx="994">
                  <c:v>0.1321</c:v>
                </c:pt>
                <c:pt idx="997">
                  <c:v>0.2485</c:v>
                </c:pt>
                <c:pt idx="998">
                  <c:v>0.31850000000000001</c:v>
                </c:pt>
                <c:pt idx="999">
                  <c:v>0.5181</c:v>
                </c:pt>
                <c:pt idx="1002">
                  <c:v>0.16739999999999999</c:v>
                </c:pt>
                <c:pt idx="1004">
                  <c:v>0.19869999999999999</c:v>
                </c:pt>
                <c:pt idx="1005">
                  <c:v>0.19059999999999999</c:v>
                </c:pt>
                <c:pt idx="1006">
                  <c:v>0.2114</c:v>
                </c:pt>
                <c:pt idx="1007">
                  <c:v>0.17480000000000001</c:v>
                </c:pt>
                <c:pt idx="1008">
                  <c:v>0.1457</c:v>
                </c:pt>
                <c:pt idx="1009">
                  <c:v>0.16600000000000001</c:v>
                </c:pt>
                <c:pt idx="1012">
                  <c:v>0.1182</c:v>
                </c:pt>
                <c:pt idx="1013">
                  <c:v>0.14249999999999999</c:v>
                </c:pt>
                <c:pt idx="1014">
                  <c:v>0.47370000000000001</c:v>
                </c:pt>
                <c:pt idx="1018">
                  <c:v>0.35420000000000001</c:v>
                </c:pt>
                <c:pt idx="1019">
                  <c:v>0.1439</c:v>
                </c:pt>
                <c:pt idx="1020">
                  <c:v>6.2560000000000004E-2</c:v>
                </c:pt>
                <c:pt idx="1021">
                  <c:v>9.5089999999999994E-2</c:v>
                </c:pt>
                <c:pt idx="1022">
                  <c:v>0.1721</c:v>
                </c:pt>
                <c:pt idx="1023">
                  <c:v>6.9040000000000004E-2</c:v>
                </c:pt>
                <c:pt idx="1024">
                  <c:v>0.19189999999999999</c:v>
                </c:pt>
                <c:pt idx="1025">
                  <c:v>0.2777</c:v>
                </c:pt>
                <c:pt idx="1026">
                  <c:v>0.156</c:v>
                </c:pt>
                <c:pt idx="1027">
                  <c:v>0.1018</c:v>
                </c:pt>
                <c:pt idx="1031">
                  <c:v>0.2142</c:v>
                </c:pt>
                <c:pt idx="1032">
                  <c:v>0.1542</c:v>
                </c:pt>
                <c:pt idx="1034">
                  <c:v>0.3155</c:v>
                </c:pt>
                <c:pt idx="1036">
                  <c:v>0.32700000000000001</c:v>
                </c:pt>
                <c:pt idx="1037">
                  <c:v>0.1047</c:v>
                </c:pt>
                <c:pt idx="1038">
                  <c:v>0.29320000000000002</c:v>
                </c:pt>
                <c:pt idx="1039">
                  <c:v>0.29320000000000002</c:v>
                </c:pt>
                <c:pt idx="1040">
                  <c:v>0.46689999999999998</c:v>
                </c:pt>
                <c:pt idx="1041">
                  <c:v>8.9880000000000002E-2</c:v>
                </c:pt>
                <c:pt idx="1045">
                  <c:v>0.17369999999999999</c:v>
                </c:pt>
                <c:pt idx="1046">
                  <c:v>0.49880000000000002</c:v>
                </c:pt>
                <c:pt idx="1047">
                  <c:v>0.28570000000000001</c:v>
                </c:pt>
                <c:pt idx="1048">
                  <c:v>0.1411</c:v>
                </c:pt>
                <c:pt idx="1049">
                  <c:v>0.26989999999999997</c:v>
                </c:pt>
                <c:pt idx="1050">
                  <c:v>0.5343</c:v>
                </c:pt>
                <c:pt idx="1051">
                  <c:v>0.1973</c:v>
                </c:pt>
                <c:pt idx="1052">
                  <c:v>0.12870000000000001</c:v>
                </c:pt>
                <c:pt idx="1053">
                  <c:v>0.34770000000000001</c:v>
                </c:pt>
                <c:pt idx="1054">
                  <c:v>7.2300000000000003E-2</c:v>
                </c:pt>
                <c:pt idx="1055">
                  <c:v>0.12570000000000001</c:v>
                </c:pt>
                <c:pt idx="1056">
                  <c:v>0.5071</c:v>
                </c:pt>
                <c:pt idx="1057">
                  <c:v>0.2944</c:v>
                </c:pt>
                <c:pt idx="1058">
                  <c:v>0.20380000000000001</c:v>
                </c:pt>
                <c:pt idx="1063">
                  <c:v>0.188</c:v>
                </c:pt>
                <c:pt idx="1064">
                  <c:v>0.15140000000000001</c:v>
                </c:pt>
                <c:pt idx="1065">
                  <c:v>8.2419999999999993E-2</c:v>
                </c:pt>
                <c:pt idx="1068">
                  <c:v>0.1772</c:v>
                </c:pt>
                <c:pt idx="1069">
                  <c:v>5.8529999999999999E-2</c:v>
                </c:pt>
                <c:pt idx="1070">
                  <c:v>0.19450000000000001</c:v>
                </c:pt>
                <c:pt idx="1071">
                  <c:v>0.25979999999999998</c:v>
                </c:pt>
                <c:pt idx="1072">
                  <c:v>0.1535</c:v>
                </c:pt>
                <c:pt idx="1073">
                  <c:v>0.1212</c:v>
                </c:pt>
                <c:pt idx="1074">
                  <c:v>0.36969999999999997</c:v>
                </c:pt>
                <c:pt idx="1076">
                  <c:v>0.18410000000000001</c:v>
                </c:pt>
                <c:pt idx="1077">
                  <c:v>0.12089999999999999</c:v>
                </c:pt>
                <c:pt idx="1078">
                  <c:v>0.1343</c:v>
                </c:pt>
                <c:pt idx="1079">
                  <c:v>9.4829999999999998E-2</c:v>
                </c:pt>
                <c:pt idx="1080">
                  <c:v>0.16589999999999999</c:v>
                </c:pt>
                <c:pt idx="1081">
                  <c:v>9.9739999999999995E-2</c:v>
                </c:pt>
                <c:pt idx="1082">
                  <c:v>0.5927</c:v>
                </c:pt>
                <c:pt idx="1083">
                  <c:v>6.5769999999999995E-2</c:v>
                </c:pt>
                <c:pt idx="1084">
                  <c:v>0.1144</c:v>
                </c:pt>
                <c:pt idx="1085">
                  <c:v>0.14610000000000001</c:v>
                </c:pt>
                <c:pt idx="1086">
                  <c:v>0.28149999999999997</c:v>
                </c:pt>
                <c:pt idx="1087">
                  <c:v>0.2087</c:v>
                </c:pt>
                <c:pt idx="1088">
                  <c:v>6.8430000000000005E-2</c:v>
                </c:pt>
                <c:pt idx="1091">
                  <c:v>0.1792</c:v>
                </c:pt>
                <c:pt idx="1093">
                  <c:v>0.17510000000000001</c:v>
                </c:pt>
                <c:pt idx="1094">
                  <c:v>0.23100000000000001</c:v>
                </c:pt>
                <c:pt idx="1095">
                  <c:v>0.2039</c:v>
                </c:pt>
                <c:pt idx="1097">
                  <c:v>8.8499999999999995E-2</c:v>
                </c:pt>
                <c:pt idx="1098">
                  <c:v>0.1023</c:v>
                </c:pt>
                <c:pt idx="1099">
                  <c:v>0.3427</c:v>
                </c:pt>
                <c:pt idx="1100">
                  <c:v>0.15770000000000001</c:v>
                </c:pt>
                <c:pt idx="1101">
                  <c:v>0.126</c:v>
                </c:pt>
                <c:pt idx="1102">
                  <c:v>0.21179999999999999</c:v>
                </c:pt>
                <c:pt idx="1103">
                  <c:v>0.18690000000000001</c:v>
                </c:pt>
                <c:pt idx="1104">
                  <c:v>8.3710000000000007E-2</c:v>
                </c:pt>
                <c:pt idx="1106">
                  <c:v>0.12039999999999999</c:v>
                </c:pt>
                <c:pt idx="1107">
                  <c:v>0.23019999999999999</c:v>
                </c:pt>
                <c:pt idx="1108">
                  <c:v>0.1394</c:v>
                </c:pt>
                <c:pt idx="1109">
                  <c:v>0.24429999999999999</c:v>
                </c:pt>
                <c:pt idx="1112">
                  <c:v>0.49819999999999998</c:v>
                </c:pt>
                <c:pt idx="1113">
                  <c:v>0.33139999999999997</c:v>
                </c:pt>
                <c:pt idx="1114">
                  <c:v>8.1079999999999999E-2</c:v>
                </c:pt>
                <c:pt idx="1116">
                  <c:v>0.24030000000000001</c:v>
                </c:pt>
                <c:pt idx="1118">
                  <c:v>0.18779999999999999</c:v>
                </c:pt>
                <c:pt idx="1120">
                  <c:v>0.27879999999999999</c:v>
                </c:pt>
                <c:pt idx="1121">
                  <c:v>0.14680000000000001</c:v>
                </c:pt>
                <c:pt idx="1122">
                  <c:v>0.2046</c:v>
                </c:pt>
                <c:pt idx="1123">
                  <c:v>0.31669999999999998</c:v>
                </c:pt>
                <c:pt idx="1124">
                  <c:v>2.9969999999999999</c:v>
                </c:pt>
                <c:pt idx="1125">
                  <c:v>6.8540000000000004E-2</c:v>
                </c:pt>
                <c:pt idx="1126">
                  <c:v>0.64290000000000003</c:v>
                </c:pt>
                <c:pt idx="1128">
                  <c:v>0.25240000000000001</c:v>
                </c:pt>
                <c:pt idx="1129">
                  <c:v>0.33860000000000001</c:v>
                </c:pt>
                <c:pt idx="1132">
                  <c:v>0.17080000000000001</c:v>
                </c:pt>
                <c:pt idx="1133">
                  <c:v>0.1162</c:v>
                </c:pt>
                <c:pt idx="1134">
                  <c:v>0.14419999999999999</c:v>
                </c:pt>
              </c:numCache>
            </c:numRef>
          </c:yVal>
          <c:smooth val="0"/>
        </c:ser>
        <c:ser>
          <c:idx val="4"/>
          <c:order val="2"/>
          <c:tx>
            <c:v>PAM 0.158-0.211</c:v>
          </c:tx>
          <c:spPr>
            <a:ln w="28575">
              <a:noFill/>
            </a:ln>
          </c:spPr>
          <c:marker>
            <c:symbol val="circle"/>
            <c:size val="3"/>
            <c:spPr>
              <a:solidFill>
                <a:srgbClr val="008080"/>
              </a:solidFill>
              <a:ln>
                <a:solidFill>
                  <a:srgbClr val="33CCCC"/>
                </a:solidFill>
                <a:prstDash val="solid"/>
              </a:ln>
            </c:spPr>
          </c:marker>
          <c:dPt>
            <c:idx val="225"/>
            <c:marker>
              <c:spPr>
                <a:solidFill>
                  <a:sysClr val="window" lastClr="FFFFFF"/>
                </a:solidFill>
                <a:ln>
                  <a:solidFill>
                    <a:sysClr val="window" lastClr="FFFFFF"/>
                  </a:solidFill>
                  <a:prstDash val="solid"/>
                </a:ln>
              </c:spPr>
            </c:marker>
            <c:bubble3D val="0"/>
          </c:dPt>
          <c:dPt>
            <c:idx val="795"/>
            <c:marker>
              <c:symbol val="none"/>
            </c:marker>
            <c:bubble3D val="0"/>
          </c:dPt>
          <c:xVal>
            <c:numRef>
              <c:f>TIMESF!$H$7:$H$1141</c:f>
              <c:numCache>
                <c:formatCode>General</c:formatCode>
                <c:ptCount val="1135"/>
                <c:pt idx="0">
                  <c:v>19.001850000000001</c:v>
                </c:pt>
                <c:pt idx="1">
                  <c:v>19.004460000000002</c:v>
                </c:pt>
                <c:pt idx="2">
                  <c:v>19.030830000000002</c:v>
                </c:pt>
                <c:pt idx="3">
                  <c:v>19.032979999999998</c:v>
                </c:pt>
                <c:pt idx="4">
                  <c:v>19.035969999999999</c:v>
                </c:pt>
                <c:pt idx="5">
                  <c:v>19.067740000000001</c:v>
                </c:pt>
                <c:pt idx="6">
                  <c:v>19.070900000000002</c:v>
                </c:pt>
                <c:pt idx="7">
                  <c:v>19.096900000000002</c:v>
                </c:pt>
                <c:pt idx="8">
                  <c:v>19.098949999999999</c:v>
                </c:pt>
                <c:pt idx="9">
                  <c:v>19.102440000000001</c:v>
                </c:pt>
                <c:pt idx="10">
                  <c:v>19.104759999999999</c:v>
                </c:pt>
                <c:pt idx="11">
                  <c:v>19.131519999999998</c:v>
                </c:pt>
                <c:pt idx="12">
                  <c:v>19.16498</c:v>
                </c:pt>
                <c:pt idx="13">
                  <c:v>19.168399999999998</c:v>
                </c:pt>
                <c:pt idx="14">
                  <c:v>19.171679999999999</c:v>
                </c:pt>
                <c:pt idx="15">
                  <c:v>19.197659999999999</c:v>
                </c:pt>
                <c:pt idx="16">
                  <c:v>19.199649999999998</c:v>
                </c:pt>
                <c:pt idx="17">
                  <c:v>19.203140000000001</c:v>
                </c:pt>
                <c:pt idx="18">
                  <c:v>19.20561</c:v>
                </c:pt>
                <c:pt idx="19">
                  <c:v>19.2316</c:v>
                </c:pt>
                <c:pt idx="20">
                  <c:v>19.234359999999999</c:v>
                </c:pt>
                <c:pt idx="21">
                  <c:v>19.237839999999998</c:v>
                </c:pt>
                <c:pt idx="22">
                  <c:v>19.240279999999998</c:v>
                </c:pt>
                <c:pt idx="23">
                  <c:v>19.26596</c:v>
                </c:pt>
                <c:pt idx="24">
                  <c:v>19.269079999999999</c:v>
                </c:pt>
                <c:pt idx="25">
                  <c:v>19.272189999999998</c:v>
                </c:pt>
                <c:pt idx="26">
                  <c:v>19.298390000000001</c:v>
                </c:pt>
                <c:pt idx="27">
                  <c:v>19.300339999999998</c:v>
                </c:pt>
                <c:pt idx="28">
                  <c:v>19.303820000000002</c:v>
                </c:pt>
                <c:pt idx="29">
                  <c:v>19.306069999999998</c:v>
                </c:pt>
                <c:pt idx="30">
                  <c:v>19.332740000000001</c:v>
                </c:pt>
                <c:pt idx="31">
                  <c:v>19.335080000000001</c:v>
                </c:pt>
                <c:pt idx="32">
                  <c:v>19.338539999999998</c:v>
                </c:pt>
                <c:pt idx="33">
                  <c:v>19.340610000000002</c:v>
                </c:pt>
                <c:pt idx="34">
                  <c:v>19.36703</c:v>
                </c:pt>
                <c:pt idx="35">
                  <c:v>19.36983</c:v>
                </c:pt>
                <c:pt idx="36">
                  <c:v>19.373239999999999</c:v>
                </c:pt>
                <c:pt idx="37">
                  <c:v>19.375710000000002</c:v>
                </c:pt>
                <c:pt idx="38">
                  <c:v>19.401250000000001</c:v>
                </c:pt>
                <c:pt idx="39">
                  <c:v>19.404509999999998</c:v>
                </c:pt>
                <c:pt idx="40">
                  <c:v>19.407309999999999</c:v>
                </c:pt>
                <c:pt idx="41">
                  <c:v>19.433879999999998</c:v>
                </c:pt>
                <c:pt idx="42">
                  <c:v>19.43563</c:v>
                </c:pt>
                <c:pt idx="43">
                  <c:v>19.46801</c:v>
                </c:pt>
                <c:pt idx="44">
                  <c:v>19.47045</c:v>
                </c:pt>
                <c:pt idx="45">
                  <c:v>19.473949999999999</c:v>
                </c:pt>
                <c:pt idx="46">
                  <c:v>19.475829999999998</c:v>
                </c:pt>
                <c:pt idx="47">
                  <c:v>19.502510000000001</c:v>
                </c:pt>
                <c:pt idx="48">
                  <c:v>19.505210000000002</c:v>
                </c:pt>
                <c:pt idx="49">
                  <c:v>19.508669999999999</c:v>
                </c:pt>
                <c:pt idx="50">
                  <c:v>19.510429999999999</c:v>
                </c:pt>
                <c:pt idx="51">
                  <c:v>19.535969999999999</c:v>
                </c:pt>
                <c:pt idx="52">
                  <c:v>19.569400000000002</c:v>
                </c:pt>
                <c:pt idx="53">
                  <c:v>19.571179999999998</c:v>
                </c:pt>
                <c:pt idx="54">
                  <c:v>19.574649999999998</c:v>
                </c:pt>
                <c:pt idx="55">
                  <c:v>19.57649</c:v>
                </c:pt>
                <c:pt idx="56">
                  <c:v>19.60304</c:v>
                </c:pt>
                <c:pt idx="57">
                  <c:v>19.605920000000001</c:v>
                </c:pt>
                <c:pt idx="58">
                  <c:v>19.608309999999999</c:v>
                </c:pt>
                <c:pt idx="59">
                  <c:v>19.63822</c:v>
                </c:pt>
                <c:pt idx="60">
                  <c:v>19.64021</c:v>
                </c:pt>
                <c:pt idx="61">
                  <c:v>19.669499999999999</c:v>
                </c:pt>
                <c:pt idx="62">
                  <c:v>19.671869999999998</c:v>
                </c:pt>
                <c:pt idx="63">
                  <c:v>19.673739999999999</c:v>
                </c:pt>
                <c:pt idx="64">
                  <c:v>19.735759999999999</c:v>
                </c:pt>
                <c:pt idx="65">
                  <c:v>19.73667</c:v>
                </c:pt>
                <c:pt idx="66">
                  <c:v>19.801960000000001</c:v>
                </c:pt>
                <c:pt idx="67">
                  <c:v>19.80377</c:v>
                </c:pt>
                <c:pt idx="68">
                  <c:v>19.869900000000001</c:v>
                </c:pt>
                <c:pt idx="69">
                  <c:v>19.871960000000001</c:v>
                </c:pt>
                <c:pt idx="70">
                  <c:v>19.935949999999998</c:v>
                </c:pt>
                <c:pt idx="71">
                  <c:v>19.967320000000001</c:v>
                </c:pt>
                <c:pt idx="72">
                  <c:v>19.969550000000002</c:v>
                </c:pt>
                <c:pt idx="73">
                  <c:v>20.002179999999999</c:v>
                </c:pt>
                <c:pt idx="74">
                  <c:v>20.00487</c:v>
                </c:pt>
                <c:pt idx="75">
                  <c:v>20.031179999999999</c:v>
                </c:pt>
                <c:pt idx="76">
                  <c:v>20.032959999999999</c:v>
                </c:pt>
                <c:pt idx="77">
                  <c:v>20.035979999999999</c:v>
                </c:pt>
                <c:pt idx="78">
                  <c:v>20.068010000000001</c:v>
                </c:pt>
                <c:pt idx="79">
                  <c:v>20.071169999999999</c:v>
                </c:pt>
                <c:pt idx="80">
                  <c:v>20.073070000000001</c:v>
                </c:pt>
                <c:pt idx="81">
                  <c:v>20.098990000000001</c:v>
                </c:pt>
                <c:pt idx="82">
                  <c:v>20.102419999999999</c:v>
                </c:pt>
                <c:pt idx="83">
                  <c:v>20.105239999999998</c:v>
                </c:pt>
                <c:pt idx="84">
                  <c:v>20.133669999999999</c:v>
                </c:pt>
                <c:pt idx="85">
                  <c:v>20.137149999999998</c:v>
                </c:pt>
                <c:pt idx="86">
                  <c:v>20.139530000000001</c:v>
                </c:pt>
                <c:pt idx="87">
                  <c:v>20.165389999999999</c:v>
                </c:pt>
                <c:pt idx="88">
                  <c:v>20.168399999999998</c:v>
                </c:pt>
                <c:pt idx="89">
                  <c:v>20.171880000000002</c:v>
                </c:pt>
                <c:pt idx="90">
                  <c:v>20.17388</c:v>
                </c:pt>
                <c:pt idx="91">
                  <c:v>20.199770000000001</c:v>
                </c:pt>
                <c:pt idx="92">
                  <c:v>20.202970000000001</c:v>
                </c:pt>
                <c:pt idx="93">
                  <c:v>20.20692</c:v>
                </c:pt>
                <c:pt idx="94">
                  <c:v>20.232040000000001</c:v>
                </c:pt>
                <c:pt idx="95">
                  <c:v>20.234349999999999</c:v>
                </c:pt>
                <c:pt idx="96">
                  <c:v>20.237819999999999</c:v>
                </c:pt>
                <c:pt idx="97">
                  <c:v>20.240760000000002</c:v>
                </c:pt>
                <c:pt idx="98">
                  <c:v>20.26642</c:v>
                </c:pt>
                <c:pt idx="99">
                  <c:v>20.269079999999999</c:v>
                </c:pt>
                <c:pt idx="100">
                  <c:v>20.272559999999999</c:v>
                </c:pt>
                <c:pt idx="101">
                  <c:v>20.274360000000001</c:v>
                </c:pt>
                <c:pt idx="102">
                  <c:v>20.30059</c:v>
                </c:pt>
                <c:pt idx="103">
                  <c:v>20.303840000000001</c:v>
                </c:pt>
                <c:pt idx="104">
                  <c:v>20.307289999999998</c:v>
                </c:pt>
                <c:pt idx="105">
                  <c:v>20.309380000000001</c:v>
                </c:pt>
                <c:pt idx="106">
                  <c:v>20.333210000000001</c:v>
                </c:pt>
                <c:pt idx="107">
                  <c:v>20.335059999999999</c:v>
                </c:pt>
                <c:pt idx="108">
                  <c:v>20.338539999999998</c:v>
                </c:pt>
                <c:pt idx="109">
                  <c:v>20.341010000000001</c:v>
                </c:pt>
                <c:pt idx="110">
                  <c:v>20.367470000000001</c:v>
                </c:pt>
                <c:pt idx="111">
                  <c:v>20.369789999999998</c:v>
                </c:pt>
                <c:pt idx="112">
                  <c:v>20.373259999999998</c:v>
                </c:pt>
                <c:pt idx="113">
                  <c:v>20.376139999999999</c:v>
                </c:pt>
                <c:pt idx="114">
                  <c:v>20.40174</c:v>
                </c:pt>
                <c:pt idx="115">
                  <c:v>20.404509999999998</c:v>
                </c:pt>
                <c:pt idx="116">
                  <c:v>20.407800000000002</c:v>
                </c:pt>
                <c:pt idx="117">
                  <c:v>20.435970000000001</c:v>
                </c:pt>
                <c:pt idx="118">
                  <c:v>20.46848</c:v>
                </c:pt>
                <c:pt idx="119">
                  <c:v>20.470479999999998</c:v>
                </c:pt>
                <c:pt idx="120">
                  <c:v>20.473960000000002</c:v>
                </c:pt>
                <c:pt idx="121">
                  <c:v>20.47627</c:v>
                </c:pt>
                <c:pt idx="122">
                  <c:v>20.502980000000001</c:v>
                </c:pt>
                <c:pt idx="123">
                  <c:v>20.505199999999999</c:v>
                </c:pt>
                <c:pt idx="124">
                  <c:v>20.508590000000002</c:v>
                </c:pt>
                <c:pt idx="125">
                  <c:v>20.510840000000002</c:v>
                </c:pt>
                <c:pt idx="126">
                  <c:v>20.5364</c:v>
                </c:pt>
                <c:pt idx="127">
                  <c:v>20.936499999999999</c:v>
                </c:pt>
                <c:pt idx="128">
                  <c:v>20.938680000000002</c:v>
                </c:pt>
                <c:pt idx="129">
                  <c:v>20.967469999999999</c:v>
                </c:pt>
                <c:pt idx="130">
                  <c:v>20.969930000000002</c:v>
                </c:pt>
                <c:pt idx="131">
                  <c:v>21.002520000000001</c:v>
                </c:pt>
                <c:pt idx="132">
                  <c:v>21.005210000000002</c:v>
                </c:pt>
                <c:pt idx="133">
                  <c:v>21.007000000000001</c:v>
                </c:pt>
                <c:pt idx="134">
                  <c:v>21.033249999999999</c:v>
                </c:pt>
                <c:pt idx="135">
                  <c:v>21.035969999999999</c:v>
                </c:pt>
                <c:pt idx="136">
                  <c:v>21.039359999999999</c:v>
                </c:pt>
                <c:pt idx="137">
                  <c:v>21.134550000000001</c:v>
                </c:pt>
                <c:pt idx="138">
                  <c:v>21.137149999999998</c:v>
                </c:pt>
                <c:pt idx="139">
                  <c:v>21.13992</c:v>
                </c:pt>
                <c:pt idx="140">
                  <c:v>21.165800000000001</c:v>
                </c:pt>
                <c:pt idx="141">
                  <c:v>21.168410000000002</c:v>
                </c:pt>
                <c:pt idx="142">
                  <c:v>21.171900000000001</c:v>
                </c:pt>
                <c:pt idx="143">
                  <c:v>21.17435</c:v>
                </c:pt>
                <c:pt idx="144">
                  <c:v>21.200209999999998</c:v>
                </c:pt>
                <c:pt idx="145">
                  <c:v>21.203130000000002</c:v>
                </c:pt>
                <c:pt idx="146">
                  <c:v>21.206440000000001</c:v>
                </c:pt>
                <c:pt idx="147">
                  <c:v>21.232500000000002</c:v>
                </c:pt>
                <c:pt idx="148">
                  <c:v>21.23424</c:v>
                </c:pt>
                <c:pt idx="149">
                  <c:v>21.23874</c:v>
                </c:pt>
                <c:pt idx="150">
                  <c:v>21.241230000000002</c:v>
                </c:pt>
                <c:pt idx="151">
                  <c:v>21.266860000000001</c:v>
                </c:pt>
                <c:pt idx="152">
                  <c:v>21.269100000000002</c:v>
                </c:pt>
                <c:pt idx="153">
                  <c:v>21.272559999999999</c:v>
                </c:pt>
                <c:pt idx="154">
                  <c:v>21.274799999999999</c:v>
                </c:pt>
                <c:pt idx="155">
                  <c:v>21.301089999999999</c:v>
                </c:pt>
                <c:pt idx="156">
                  <c:v>21.303809999999999</c:v>
                </c:pt>
                <c:pt idx="157">
                  <c:v>21.307300000000001</c:v>
                </c:pt>
                <c:pt idx="158">
                  <c:v>21.30977</c:v>
                </c:pt>
                <c:pt idx="159">
                  <c:v>21.3354</c:v>
                </c:pt>
                <c:pt idx="160">
                  <c:v>21.338539999999998</c:v>
                </c:pt>
                <c:pt idx="161">
                  <c:v>21.3415</c:v>
                </c:pt>
                <c:pt idx="162">
                  <c:v>21.367940000000001</c:v>
                </c:pt>
                <c:pt idx="163">
                  <c:v>21.369800000000001</c:v>
                </c:pt>
                <c:pt idx="164">
                  <c:v>21.373249999999999</c:v>
                </c:pt>
                <c:pt idx="165">
                  <c:v>21.376580000000001</c:v>
                </c:pt>
                <c:pt idx="166">
                  <c:v>21.40222</c:v>
                </c:pt>
                <c:pt idx="167">
                  <c:v>21.404509999999998</c:v>
                </c:pt>
                <c:pt idx="168">
                  <c:v>21.407979999999998</c:v>
                </c:pt>
                <c:pt idx="169">
                  <c:v>21.409970000000001</c:v>
                </c:pt>
                <c:pt idx="170">
                  <c:v>21.436440000000001</c:v>
                </c:pt>
                <c:pt idx="171">
                  <c:v>21.470649999999999</c:v>
                </c:pt>
                <c:pt idx="172">
                  <c:v>21.473960000000002</c:v>
                </c:pt>
                <c:pt idx="173">
                  <c:v>21.476710000000001</c:v>
                </c:pt>
                <c:pt idx="174">
                  <c:v>21.50346</c:v>
                </c:pt>
                <c:pt idx="175">
                  <c:v>21.505179999999999</c:v>
                </c:pt>
                <c:pt idx="176">
                  <c:v>21.508669999999999</c:v>
                </c:pt>
                <c:pt idx="177">
                  <c:v>21.51117</c:v>
                </c:pt>
                <c:pt idx="178">
                  <c:v>21.537420000000001</c:v>
                </c:pt>
                <c:pt idx="179">
                  <c:v>21.539940000000001</c:v>
                </c:pt>
                <c:pt idx="180">
                  <c:v>21.543089999999999</c:v>
                </c:pt>
                <c:pt idx="181">
                  <c:v>21.571950000000001</c:v>
                </c:pt>
                <c:pt idx="182">
                  <c:v>21.57469</c:v>
                </c:pt>
                <c:pt idx="183">
                  <c:v>21.576920000000001</c:v>
                </c:pt>
                <c:pt idx="184">
                  <c:v>21.60388</c:v>
                </c:pt>
                <c:pt idx="185">
                  <c:v>21.605889999999999</c:v>
                </c:pt>
                <c:pt idx="186">
                  <c:v>21.608840000000001</c:v>
                </c:pt>
                <c:pt idx="187">
                  <c:v>21.67201</c:v>
                </c:pt>
                <c:pt idx="188">
                  <c:v>21.674240000000001</c:v>
                </c:pt>
                <c:pt idx="189">
                  <c:v>21.737069999999999</c:v>
                </c:pt>
                <c:pt idx="190">
                  <c:v>21.804410000000001</c:v>
                </c:pt>
                <c:pt idx="191">
                  <c:v>21.80631</c:v>
                </c:pt>
                <c:pt idx="192">
                  <c:v>21.870640000000002</c:v>
                </c:pt>
                <c:pt idx="193">
                  <c:v>21.872520000000002</c:v>
                </c:pt>
                <c:pt idx="194">
                  <c:v>21.936689999999999</c:v>
                </c:pt>
                <c:pt idx="195">
                  <c:v>21.940100000000001</c:v>
                </c:pt>
                <c:pt idx="196">
                  <c:v>21.967790000000001</c:v>
                </c:pt>
                <c:pt idx="197">
                  <c:v>21.970469999999999</c:v>
                </c:pt>
                <c:pt idx="198">
                  <c:v>21.97232</c:v>
                </c:pt>
                <c:pt idx="199">
                  <c:v>22.002859999999998</c:v>
                </c:pt>
                <c:pt idx="200">
                  <c:v>22.005199999999999</c:v>
                </c:pt>
                <c:pt idx="201">
                  <c:v>22.00741</c:v>
                </c:pt>
                <c:pt idx="202">
                  <c:v>22.033539999999999</c:v>
                </c:pt>
                <c:pt idx="203">
                  <c:v>22.035959999999999</c:v>
                </c:pt>
                <c:pt idx="204">
                  <c:v>22.039840000000002</c:v>
                </c:pt>
                <c:pt idx="205">
                  <c:v>22.068580000000001</c:v>
                </c:pt>
                <c:pt idx="206">
                  <c:v>22.071169999999999</c:v>
                </c:pt>
                <c:pt idx="207">
                  <c:v>22.07386</c:v>
                </c:pt>
                <c:pt idx="208">
                  <c:v>22.09976</c:v>
                </c:pt>
                <c:pt idx="209">
                  <c:v>22.102440000000001</c:v>
                </c:pt>
                <c:pt idx="210">
                  <c:v>22.105920000000001</c:v>
                </c:pt>
                <c:pt idx="211">
                  <c:v>22.10792</c:v>
                </c:pt>
                <c:pt idx="212">
                  <c:v>22.134170000000001</c:v>
                </c:pt>
                <c:pt idx="213">
                  <c:v>22.166239999999998</c:v>
                </c:pt>
                <c:pt idx="214">
                  <c:v>22.168399999999998</c:v>
                </c:pt>
                <c:pt idx="215">
                  <c:v>22.171869999999998</c:v>
                </c:pt>
                <c:pt idx="216">
                  <c:v>22.17483</c:v>
                </c:pt>
                <c:pt idx="217">
                  <c:v>22.200620000000001</c:v>
                </c:pt>
                <c:pt idx="218">
                  <c:v>22.203109999999999</c:v>
                </c:pt>
                <c:pt idx="219">
                  <c:v>22.206589999999998</c:v>
                </c:pt>
                <c:pt idx="220">
                  <c:v>22.20861</c:v>
                </c:pt>
                <c:pt idx="221">
                  <c:v>22.234690000000001</c:v>
                </c:pt>
                <c:pt idx="222">
                  <c:v>22.237850000000002</c:v>
                </c:pt>
                <c:pt idx="223">
                  <c:v>22.241289999999999</c:v>
                </c:pt>
                <c:pt idx="224">
                  <c:v>22.243449999999999</c:v>
                </c:pt>
                <c:pt idx="225">
                  <c:v>22.267330000000001</c:v>
                </c:pt>
                <c:pt idx="226">
                  <c:v>22.269079999999999</c:v>
                </c:pt>
                <c:pt idx="227">
                  <c:v>22.272559999999999</c:v>
                </c:pt>
                <c:pt idx="228">
                  <c:v>22.275230000000001</c:v>
                </c:pt>
                <c:pt idx="229">
                  <c:v>22.301539999999999</c:v>
                </c:pt>
                <c:pt idx="230">
                  <c:v>22.303820000000002</c:v>
                </c:pt>
                <c:pt idx="231">
                  <c:v>22.307289999999998</c:v>
                </c:pt>
                <c:pt idx="232">
                  <c:v>22.310310000000001</c:v>
                </c:pt>
                <c:pt idx="233">
                  <c:v>22.335889999999999</c:v>
                </c:pt>
                <c:pt idx="234">
                  <c:v>22.337009999999999</c:v>
                </c:pt>
                <c:pt idx="235">
                  <c:v>22.370159999999998</c:v>
                </c:pt>
                <c:pt idx="236">
                  <c:v>22.373259999999998</c:v>
                </c:pt>
                <c:pt idx="237">
                  <c:v>22.376719999999999</c:v>
                </c:pt>
                <c:pt idx="238">
                  <c:v>22.37876</c:v>
                </c:pt>
                <c:pt idx="239">
                  <c:v>22.402650000000001</c:v>
                </c:pt>
                <c:pt idx="240">
                  <c:v>22.404499999999999</c:v>
                </c:pt>
                <c:pt idx="241">
                  <c:v>22.407990000000002</c:v>
                </c:pt>
                <c:pt idx="242">
                  <c:v>22.41046</c:v>
                </c:pt>
                <c:pt idx="243">
                  <c:v>22.436920000000001</c:v>
                </c:pt>
                <c:pt idx="244">
                  <c:v>22.4711</c:v>
                </c:pt>
                <c:pt idx="245">
                  <c:v>22.473970000000001</c:v>
                </c:pt>
                <c:pt idx="246">
                  <c:v>22.477119999999999</c:v>
                </c:pt>
                <c:pt idx="247">
                  <c:v>22.50543</c:v>
                </c:pt>
                <c:pt idx="248">
                  <c:v>22.508659999999999</c:v>
                </c:pt>
                <c:pt idx="249">
                  <c:v>22.511420000000001</c:v>
                </c:pt>
                <c:pt idx="250">
                  <c:v>22.53773</c:v>
                </c:pt>
                <c:pt idx="251">
                  <c:v>22.539919999999999</c:v>
                </c:pt>
                <c:pt idx="252">
                  <c:v>22.54325</c:v>
                </c:pt>
                <c:pt idx="253">
                  <c:v>22.572620000000001</c:v>
                </c:pt>
                <c:pt idx="254">
                  <c:v>22.57471</c:v>
                </c:pt>
                <c:pt idx="255">
                  <c:v>22.577259999999999</c:v>
                </c:pt>
                <c:pt idx="256">
                  <c:v>22.67238</c:v>
                </c:pt>
                <c:pt idx="257">
                  <c:v>22.674499999999998</c:v>
                </c:pt>
                <c:pt idx="258">
                  <c:v>22.804780000000001</c:v>
                </c:pt>
                <c:pt idx="259">
                  <c:v>22.806699999999999</c:v>
                </c:pt>
                <c:pt idx="260">
                  <c:v>22.870989999999999</c:v>
                </c:pt>
                <c:pt idx="261">
                  <c:v>22.873159999999999</c:v>
                </c:pt>
                <c:pt idx="262">
                  <c:v>22.937200000000001</c:v>
                </c:pt>
                <c:pt idx="263">
                  <c:v>22.939229999999998</c:v>
                </c:pt>
                <c:pt idx="264">
                  <c:v>22.941379999999999</c:v>
                </c:pt>
                <c:pt idx="265">
                  <c:v>22.968060000000001</c:v>
                </c:pt>
                <c:pt idx="266">
                  <c:v>22.970490000000002</c:v>
                </c:pt>
                <c:pt idx="267">
                  <c:v>22.972819999999999</c:v>
                </c:pt>
                <c:pt idx="268">
                  <c:v>23.003150000000002</c:v>
                </c:pt>
                <c:pt idx="269">
                  <c:v>23.00516</c:v>
                </c:pt>
                <c:pt idx="270">
                  <c:v>23.007819999999999</c:v>
                </c:pt>
                <c:pt idx="271">
                  <c:v>23.033919999999998</c:v>
                </c:pt>
                <c:pt idx="272">
                  <c:v>23.036000000000001</c:v>
                </c:pt>
                <c:pt idx="273">
                  <c:v>23.040330000000001</c:v>
                </c:pt>
                <c:pt idx="274">
                  <c:v>23.068850000000001</c:v>
                </c:pt>
                <c:pt idx="275">
                  <c:v>23.071169999999999</c:v>
                </c:pt>
                <c:pt idx="276">
                  <c:v>23.074269999999999</c:v>
                </c:pt>
                <c:pt idx="277">
                  <c:v>23.100149999999999</c:v>
                </c:pt>
                <c:pt idx="278">
                  <c:v>23.102419999999999</c:v>
                </c:pt>
                <c:pt idx="279">
                  <c:v>23.105879999999999</c:v>
                </c:pt>
                <c:pt idx="280">
                  <c:v>23.1084</c:v>
                </c:pt>
                <c:pt idx="281">
                  <c:v>23.134640000000001</c:v>
                </c:pt>
                <c:pt idx="282">
                  <c:v>23.136320000000001</c:v>
                </c:pt>
                <c:pt idx="283">
                  <c:v>23.140820000000001</c:v>
                </c:pt>
                <c:pt idx="284">
                  <c:v>23.142489999999999</c:v>
                </c:pt>
                <c:pt idx="285">
                  <c:v>23.168410000000002</c:v>
                </c:pt>
                <c:pt idx="286">
                  <c:v>23.171869999999998</c:v>
                </c:pt>
                <c:pt idx="287">
                  <c:v>23.17531</c:v>
                </c:pt>
                <c:pt idx="288">
                  <c:v>23.201049999999999</c:v>
                </c:pt>
                <c:pt idx="289">
                  <c:v>23.203119999999998</c:v>
                </c:pt>
                <c:pt idx="290">
                  <c:v>23.206589999999998</c:v>
                </c:pt>
                <c:pt idx="291">
                  <c:v>23.209040000000002</c:v>
                </c:pt>
                <c:pt idx="292">
                  <c:v>23.23516</c:v>
                </c:pt>
                <c:pt idx="293">
                  <c:v>23.237829999999999</c:v>
                </c:pt>
                <c:pt idx="294">
                  <c:v>23.241309999999999</c:v>
                </c:pt>
                <c:pt idx="295">
                  <c:v>23.243919999999999</c:v>
                </c:pt>
                <c:pt idx="296">
                  <c:v>23.26953</c:v>
                </c:pt>
                <c:pt idx="297">
                  <c:v>23.272559999999999</c:v>
                </c:pt>
                <c:pt idx="298">
                  <c:v>23.275670000000002</c:v>
                </c:pt>
                <c:pt idx="299">
                  <c:v>23.302009999999999</c:v>
                </c:pt>
                <c:pt idx="300">
                  <c:v>23.303809999999999</c:v>
                </c:pt>
                <c:pt idx="301">
                  <c:v>23.307289999999998</c:v>
                </c:pt>
                <c:pt idx="302">
                  <c:v>23.310759999999998</c:v>
                </c:pt>
                <c:pt idx="303">
                  <c:v>23.336320000000001</c:v>
                </c:pt>
                <c:pt idx="304">
                  <c:v>23.338529999999999</c:v>
                </c:pt>
                <c:pt idx="305">
                  <c:v>23.34188</c:v>
                </c:pt>
                <c:pt idx="306">
                  <c:v>23.370640000000002</c:v>
                </c:pt>
                <c:pt idx="307">
                  <c:v>23.373249999999999</c:v>
                </c:pt>
                <c:pt idx="308">
                  <c:v>23.376729999999998</c:v>
                </c:pt>
                <c:pt idx="309">
                  <c:v>23.379180000000002</c:v>
                </c:pt>
                <c:pt idx="310">
                  <c:v>23.40484</c:v>
                </c:pt>
                <c:pt idx="311">
                  <c:v>23.407990000000002</c:v>
                </c:pt>
                <c:pt idx="312">
                  <c:v>23.41075</c:v>
                </c:pt>
                <c:pt idx="313">
                  <c:v>23.4435</c:v>
                </c:pt>
                <c:pt idx="314">
                  <c:v>23.44585</c:v>
                </c:pt>
                <c:pt idx="315">
                  <c:v>23.471540000000001</c:v>
                </c:pt>
                <c:pt idx="316">
                  <c:v>23.473949999999999</c:v>
                </c:pt>
                <c:pt idx="317">
                  <c:v>23.477429999999998</c:v>
                </c:pt>
                <c:pt idx="318">
                  <c:v>23.479379999999999</c:v>
                </c:pt>
                <c:pt idx="319">
                  <c:v>23.540469999999999</c:v>
                </c:pt>
                <c:pt idx="320">
                  <c:v>23.543389999999999</c:v>
                </c:pt>
                <c:pt idx="321">
                  <c:v>23.545549999999999</c:v>
                </c:pt>
                <c:pt idx="322">
                  <c:v>23.574829999999999</c:v>
                </c:pt>
                <c:pt idx="323">
                  <c:v>23.577590000000001</c:v>
                </c:pt>
                <c:pt idx="324">
                  <c:v>23.60642</c:v>
                </c:pt>
                <c:pt idx="325">
                  <c:v>23.60932</c:v>
                </c:pt>
                <c:pt idx="326">
                  <c:v>23.67277</c:v>
                </c:pt>
                <c:pt idx="327">
                  <c:v>23.674779999999998</c:v>
                </c:pt>
                <c:pt idx="328">
                  <c:v>23.738949999999999</c:v>
                </c:pt>
                <c:pt idx="329">
                  <c:v>23.740760000000002</c:v>
                </c:pt>
                <c:pt idx="330">
                  <c:v>23.80517</c:v>
                </c:pt>
                <c:pt idx="331">
                  <c:v>23.807110000000002</c:v>
                </c:pt>
                <c:pt idx="332">
                  <c:v>23.87134</c:v>
                </c:pt>
                <c:pt idx="333">
                  <c:v>23.873280000000001</c:v>
                </c:pt>
                <c:pt idx="334">
                  <c:v>23.875319999999999</c:v>
                </c:pt>
                <c:pt idx="335">
                  <c:v>23.90465</c:v>
                </c:pt>
                <c:pt idx="336">
                  <c:v>23.93927</c:v>
                </c:pt>
                <c:pt idx="337">
                  <c:v>23.941780000000001</c:v>
                </c:pt>
                <c:pt idx="338">
                  <c:v>23.968350000000001</c:v>
                </c:pt>
                <c:pt idx="339">
                  <c:v>23.970410000000001</c:v>
                </c:pt>
                <c:pt idx="340">
                  <c:v>23.97334</c:v>
                </c:pt>
                <c:pt idx="341">
                  <c:v>24.005210000000002</c:v>
                </c:pt>
                <c:pt idx="342">
                  <c:v>24.008220000000001</c:v>
                </c:pt>
                <c:pt idx="343">
                  <c:v>24.034289999999999</c:v>
                </c:pt>
                <c:pt idx="344">
                  <c:v>24.036000000000001</c:v>
                </c:pt>
                <c:pt idx="345">
                  <c:v>24.069130000000001</c:v>
                </c:pt>
                <c:pt idx="346">
                  <c:v>24.071159999999999</c:v>
                </c:pt>
                <c:pt idx="347">
                  <c:v>24.074629999999999</c:v>
                </c:pt>
                <c:pt idx="348">
                  <c:v>24.076419999999999</c:v>
                </c:pt>
                <c:pt idx="349">
                  <c:v>24.100560000000002</c:v>
                </c:pt>
                <c:pt idx="350">
                  <c:v>24.102429999999998</c:v>
                </c:pt>
                <c:pt idx="351">
                  <c:v>24.105899999999998</c:v>
                </c:pt>
                <c:pt idx="352">
                  <c:v>24.10887</c:v>
                </c:pt>
                <c:pt idx="353">
                  <c:v>24.135010000000001</c:v>
                </c:pt>
                <c:pt idx="354">
                  <c:v>24.137139999999999</c:v>
                </c:pt>
                <c:pt idx="355">
                  <c:v>24.140630000000002</c:v>
                </c:pt>
                <c:pt idx="356">
                  <c:v>24.14292</c:v>
                </c:pt>
                <c:pt idx="357">
                  <c:v>24.168839999999999</c:v>
                </c:pt>
                <c:pt idx="358">
                  <c:v>24.171869999999998</c:v>
                </c:pt>
                <c:pt idx="359">
                  <c:v>24.175360000000001</c:v>
                </c:pt>
                <c:pt idx="360">
                  <c:v>24.177530000000001</c:v>
                </c:pt>
                <c:pt idx="361">
                  <c:v>24.203220000000002</c:v>
                </c:pt>
                <c:pt idx="362">
                  <c:v>24.206589999999998</c:v>
                </c:pt>
                <c:pt idx="363">
                  <c:v>24.209479999999999</c:v>
                </c:pt>
                <c:pt idx="364">
                  <c:v>24.235659999999999</c:v>
                </c:pt>
                <c:pt idx="365">
                  <c:v>24.237839999999998</c:v>
                </c:pt>
                <c:pt idx="366">
                  <c:v>24.241289999999999</c:v>
                </c:pt>
                <c:pt idx="367">
                  <c:v>24.244399999999999</c:v>
                </c:pt>
                <c:pt idx="368">
                  <c:v>24.269970000000001</c:v>
                </c:pt>
                <c:pt idx="369">
                  <c:v>24.272570000000002</c:v>
                </c:pt>
                <c:pt idx="370">
                  <c:v>24.276039999999998</c:v>
                </c:pt>
                <c:pt idx="371">
                  <c:v>24.277850000000001</c:v>
                </c:pt>
                <c:pt idx="372">
                  <c:v>24.30423</c:v>
                </c:pt>
                <c:pt idx="373">
                  <c:v>24.307300000000001</c:v>
                </c:pt>
                <c:pt idx="374">
                  <c:v>24.310749999999999</c:v>
                </c:pt>
                <c:pt idx="375">
                  <c:v>24.312950000000001</c:v>
                </c:pt>
                <c:pt idx="376">
                  <c:v>24.336790000000001</c:v>
                </c:pt>
                <c:pt idx="377">
                  <c:v>24.337009999999999</c:v>
                </c:pt>
                <c:pt idx="378">
                  <c:v>24.371110000000002</c:v>
                </c:pt>
                <c:pt idx="379">
                  <c:v>24.373270000000002</c:v>
                </c:pt>
                <c:pt idx="380">
                  <c:v>24.376729999999998</c:v>
                </c:pt>
                <c:pt idx="381">
                  <c:v>24.379629999999999</c:v>
                </c:pt>
                <c:pt idx="382">
                  <c:v>24.405280000000001</c:v>
                </c:pt>
                <c:pt idx="383">
                  <c:v>24.407990000000002</c:v>
                </c:pt>
                <c:pt idx="384">
                  <c:v>24.411339999999999</c:v>
                </c:pt>
                <c:pt idx="385">
                  <c:v>24.471979999999999</c:v>
                </c:pt>
                <c:pt idx="386">
                  <c:v>24.473949999999999</c:v>
                </c:pt>
                <c:pt idx="387">
                  <c:v>24.4773</c:v>
                </c:pt>
                <c:pt idx="388">
                  <c:v>24.47983</c:v>
                </c:pt>
                <c:pt idx="389">
                  <c:v>24.506630000000001</c:v>
                </c:pt>
                <c:pt idx="390">
                  <c:v>24.508679999999998</c:v>
                </c:pt>
                <c:pt idx="391">
                  <c:v>24.512170000000001</c:v>
                </c:pt>
                <c:pt idx="392">
                  <c:v>24.513940000000002</c:v>
                </c:pt>
                <c:pt idx="393">
                  <c:v>24.57545</c:v>
                </c:pt>
                <c:pt idx="394">
                  <c:v>24.577819999999999</c:v>
                </c:pt>
                <c:pt idx="395">
                  <c:v>24.606829999999999</c:v>
                </c:pt>
                <c:pt idx="396">
                  <c:v>24.609380000000002</c:v>
                </c:pt>
                <c:pt idx="397">
                  <c:v>24.6113</c:v>
                </c:pt>
                <c:pt idx="398">
                  <c:v>24.67314</c:v>
                </c:pt>
                <c:pt idx="399">
                  <c:v>24.675059999999998</c:v>
                </c:pt>
                <c:pt idx="400">
                  <c:v>24.805530000000001</c:v>
                </c:pt>
                <c:pt idx="401">
                  <c:v>24.807269999999999</c:v>
                </c:pt>
                <c:pt idx="402">
                  <c:v>24.809249999999999</c:v>
                </c:pt>
                <c:pt idx="403">
                  <c:v>24.87349</c:v>
                </c:pt>
                <c:pt idx="404">
                  <c:v>24.875679999999999</c:v>
                </c:pt>
                <c:pt idx="405">
                  <c:v>24.904959999999999</c:v>
                </c:pt>
                <c:pt idx="406">
                  <c:v>24.906659999999999</c:v>
                </c:pt>
                <c:pt idx="407">
                  <c:v>24.968630000000001</c:v>
                </c:pt>
                <c:pt idx="408">
                  <c:v>24.970490000000002</c:v>
                </c:pt>
                <c:pt idx="409">
                  <c:v>24.97381</c:v>
                </c:pt>
                <c:pt idx="410">
                  <c:v>25.005479999999999</c:v>
                </c:pt>
                <c:pt idx="411">
                  <c:v>25.008620000000001</c:v>
                </c:pt>
                <c:pt idx="412">
                  <c:v>25.03464</c:v>
                </c:pt>
                <c:pt idx="413">
                  <c:v>25.035979999999999</c:v>
                </c:pt>
                <c:pt idx="414">
                  <c:v>25.071169999999999</c:v>
                </c:pt>
                <c:pt idx="415">
                  <c:v>25.07461</c:v>
                </c:pt>
                <c:pt idx="416">
                  <c:v>25.076830000000001</c:v>
                </c:pt>
                <c:pt idx="417">
                  <c:v>25.102699999999999</c:v>
                </c:pt>
                <c:pt idx="418">
                  <c:v>25.105879999999999</c:v>
                </c:pt>
                <c:pt idx="419">
                  <c:v>25.109349999999999</c:v>
                </c:pt>
                <c:pt idx="420">
                  <c:v>25.135390000000001</c:v>
                </c:pt>
                <c:pt idx="421">
                  <c:v>25.137139999999999</c:v>
                </c:pt>
                <c:pt idx="422">
                  <c:v>25.140630000000002</c:v>
                </c:pt>
                <c:pt idx="423">
                  <c:v>25.143329999999999</c:v>
                </c:pt>
                <c:pt idx="424">
                  <c:v>25.16929</c:v>
                </c:pt>
                <c:pt idx="425">
                  <c:v>25.171869999999998</c:v>
                </c:pt>
                <c:pt idx="426">
                  <c:v>25.175329999999999</c:v>
                </c:pt>
                <c:pt idx="427">
                  <c:v>25.178000000000001</c:v>
                </c:pt>
                <c:pt idx="428">
                  <c:v>25.203669999999999</c:v>
                </c:pt>
                <c:pt idx="429">
                  <c:v>25.206600000000002</c:v>
                </c:pt>
                <c:pt idx="430">
                  <c:v>25.209910000000001</c:v>
                </c:pt>
                <c:pt idx="431">
                  <c:v>25.2361</c:v>
                </c:pt>
                <c:pt idx="432">
                  <c:v>25.236660000000001</c:v>
                </c:pt>
                <c:pt idx="433">
                  <c:v>25.270489999999999</c:v>
                </c:pt>
                <c:pt idx="434">
                  <c:v>25.272559999999999</c:v>
                </c:pt>
                <c:pt idx="435">
                  <c:v>25.276</c:v>
                </c:pt>
                <c:pt idx="436">
                  <c:v>25.278310000000001</c:v>
                </c:pt>
                <c:pt idx="437">
                  <c:v>25.304690000000001</c:v>
                </c:pt>
                <c:pt idx="438">
                  <c:v>25.307289999999998</c:v>
                </c:pt>
                <c:pt idx="439">
                  <c:v>25.310749999999999</c:v>
                </c:pt>
                <c:pt idx="440">
                  <c:v>25.313410000000001</c:v>
                </c:pt>
                <c:pt idx="441">
                  <c:v>25.37332</c:v>
                </c:pt>
                <c:pt idx="442">
                  <c:v>25.376729999999998</c:v>
                </c:pt>
                <c:pt idx="443">
                  <c:v>25.380040000000001</c:v>
                </c:pt>
                <c:pt idx="444">
                  <c:v>25.405740000000002</c:v>
                </c:pt>
                <c:pt idx="445">
                  <c:v>25.407979999999998</c:v>
                </c:pt>
                <c:pt idx="446">
                  <c:v>25.411449999999999</c:v>
                </c:pt>
                <c:pt idx="447">
                  <c:v>25.413540000000001</c:v>
                </c:pt>
                <c:pt idx="448">
                  <c:v>25.474160000000001</c:v>
                </c:pt>
                <c:pt idx="449">
                  <c:v>25.477409999999999</c:v>
                </c:pt>
                <c:pt idx="450">
                  <c:v>25.480090000000001</c:v>
                </c:pt>
                <c:pt idx="451">
                  <c:v>25.508849999999999</c:v>
                </c:pt>
                <c:pt idx="452">
                  <c:v>25.512149999999998</c:v>
                </c:pt>
                <c:pt idx="453">
                  <c:v>25.514199999999999</c:v>
                </c:pt>
                <c:pt idx="454">
                  <c:v>25.540749999999999</c:v>
                </c:pt>
                <c:pt idx="455">
                  <c:v>25.543399999999998</c:v>
                </c:pt>
                <c:pt idx="456">
                  <c:v>25.54609</c:v>
                </c:pt>
                <c:pt idx="457">
                  <c:v>25.575890000000001</c:v>
                </c:pt>
                <c:pt idx="458">
                  <c:v>25.578029999999998</c:v>
                </c:pt>
                <c:pt idx="459">
                  <c:v>25.607230000000001</c:v>
                </c:pt>
                <c:pt idx="460">
                  <c:v>25.609380000000002</c:v>
                </c:pt>
                <c:pt idx="461">
                  <c:v>25.611540000000002</c:v>
                </c:pt>
                <c:pt idx="462">
                  <c:v>25.67351</c:v>
                </c:pt>
                <c:pt idx="463">
                  <c:v>25.675329999999999</c:v>
                </c:pt>
                <c:pt idx="464">
                  <c:v>25.677119999999999</c:v>
                </c:pt>
                <c:pt idx="465">
                  <c:v>25.74145</c:v>
                </c:pt>
                <c:pt idx="466">
                  <c:v>25.743259999999999</c:v>
                </c:pt>
                <c:pt idx="467">
                  <c:v>25.80763</c:v>
                </c:pt>
                <c:pt idx="468">
                  <c:v>25.809670000000001</c:v>
                </c:pt>
                <c:pt idx="469">
                  <c:v>25.873850000000001</c:v>
                </c:pt>
                <c:pt idx="470">
                  <c:v>25.87613</c:v>
                </c:pt>
                <c:pt idx="471">
                  <c:v>25.905169999999998</c:v>
                </c:pt>
                <c:pt idx="472">
                  <c:v>25.907109999999999</c:v>
                </c:pt>
                <c:pt idx="473">
                  <c:v>25.940110000000001</c:v>
                </c:pt>
                <c:pt idx="474">
                  <c:v>25.942589999999999</c:v>
                </c:pt>
                <c:pt idx="475">
                  <c:v>25.970690000000001</c:v>
                </c:pt>
                <c:pt idx="476">
                  <c:v>25.973949999999999</c:v>
                </c:pt>
                <c:pt idx="477">
                  <c:v>25.976040000000001</c:v>
                </c:pt>
                <c:pt idx="478">
                  <c:v>26.005790000000001</c:v>
                </c:pt>
                <c:pt idx="479">
                  <c:v>26.008669999999999</c:v>
                </c:pt>
                <c:pt idx="480">
                  <c:v>26.010760000000001</c:v>
                </c:pt>
                <c:pt idx="481">
                  <c:v>26.036259999999999</c:v>
                </c:pt>
                <c:pt idx="482">
                  <c:v>26.071449999999999</c:v>
                </c:pt>
                <c:pt idx="483">
                  <c:v>26.074639999999999</c:v>
                </c:pt>
                <c:pt idx="484">
                  <c:v>26.07723</c:v>
                </c:pt>
                <c:pt idx="485">
                  <c:v>26.103120000000001</c:v>
                </c:pt>
                <c:pt idx="486">
                  <c:v>26.105879999999999</c:v>
                </c:pt>
                <c:pt idx="487">
                  <c:v>26.109380000000002</c:v>
                </c:pt>
                <c:pt idx="488">
                  <c:v>26.111560000000001</c:v>
                </c:pt>
                <c:pt idx="489">
                  <c:v>26.136669999999999</c:v>
                </c:pt>
                <c:pt idx="490">
                  <c:v>26.169750000000001</c:v>
                </c:pt>
                <c:pt idx="491">
                  <c:v>26.171869999999998</c:v>
                </c:pt>
                <c:pt idx="492">
                  <c:v>26.175319999999999</c:v>
                </c:pt>
                <c:pt idx="493">
                  <c:v>26.17849</c:v>
                </c:pt>
                <c:pt idx="494">
                  <c:v>26.204129999999999</c:v>
                </c:pt>
                <c:pt idx="495">
                  <c:v>26.206589999999998</c:v>
                </c:pt>
                <c:pt idx="496">
                  <c:v>26.210059999999999</c:v>
                </c:pt>
                <c:pt idx="497">
                  <c:v>26.212070000000001</c:v>
                </c:pt>
                <c:pt idx="498">
                  <c:v>26.23715</c:v>
                </c:pt>
                <c:pt idx="499">
                  <c:v>26.272639999999999</c:v>
                </c:pt>
                <c:pt idx="500">
                  <c:v>26.276039999999998</c:v>
                </c:pt>
                <c:pt idx="501">
                  <c:v>26.278690000000001</c:v>
                </c:pt>
                <c:pt idx="502">
                  <c:v>26.30517</c:v>
                </c:pt>
                <c:pt idx="503">
                  <c:v>26.307289999999998</c:v>
                </c:pt>
                <c:pt idx="504">
                  <c:v>26.310749999999999</c:v>
                </c:pt>
                <c:pt idx="505">
                  <c:v>26.313849999999999</c:v>
                </c:pt>
                <c:pt idx="506">
                  <c:v>26.339780000000001</c:v>
                </c:pt>
                <c:pt idx="507">
                  <c:v>26.341999999999999</c:v>
                </c:pt>
                <c:pt idx="508">
                  <c:v>26.345469999999999</c:v>
                </c:pt>
                <c:pt idx="509">
                  <c:v>26.34722</c:v>
                </c:pt>
                <c:pt idx="510">
                  <c:v>26.373799999999999</c:v>
                </c:pt>
                <c:pt idx="511">
                  <c:v>26.376719999999999</c:v>
                </c:pt>
                <c:pt idx="512">
                  <c:v>26.380189999999999</c:v>
                </c:pt>
                <c:pt idx="513">
                  <c:v>26.382180000000002</c:v>
                </c:pt>
                <c:pt idx="514">
                  <c:v>26.406189999999999</c:v>
                </c:pt>
                <c:pt idx="515">
                  <c:v>26.407979999999998</c:v>
                </c:pt>
                <c:pt idx="516">
                  <c:v>26.411460000000002</c:v>
                </c:pt>
                <c:pt idx="517">
                  <c:v>26.413969999999999</c:v>
                </c:pt>
                <c:pt idx="518">
                  <c:v>26.44068</c:v>
                </c:pt>
                <c:pt idx="519">
                  <c:v>26.442699999999999</c:v>
                </c:pt>
                <c:pt idx="520">
                  <c:v>26.446169999999999</c:v>
                </c:pt>
                <c:pt idx="521">
                  <c:v>26.448550000000001</c:v>
                </c:pt>
                <c:pt idx="522">
                  <c:v>26.474589999999999</c:v>
                </c:pt>
                <c:pt idx="523">
                  <c:v>26.477409999999999</c:v>
                </c:pt>
                <c:pt idx="524">
                  <c:v>26.48047</c:v>
                </c:pt>
                <c:pt idx="525">
                  <c:v>26.509319999999999</c:v>
                </c:pt>
                <c:pt idx="526">
                  <c:v>26.512149999999998</c:v>
                </c:pt>
                <c:pt idx="527">
                  <c:v>26.51455</c:v>
                </c:pt>
                <c:pt idx="528">
                  <c:v>26.541180000000001</c:v>
                </c:pt>
                <c:pt idx="529">
                  <c:v>26.543399999999998</c:v>
                </c:pt>
                <c:pt idx="530">
                  <c:v>26.54635</c:v>
                </c:pt>
                <c:pt idx="531">
                  <c:v>26.57817</c:v>
                </c:pt>
                <c:pt idx="532">
                  <c:v>26.57996</c:v>
                </c:pt>
                <c:pt idx="533">
                  <c:v>26.607620000000001</c:v>
                </c:pt>
                <c:pt idx="534">
                  <c:v>26.609380000000002</c:v>
                </c:pt>
                <c:pt idx="535">
                  <c:v>26.611750000000001</c:v>
                </c:pt>
                <c:pt idx="536">
                  <c:v>26.675599999999999</c:v>
                </c:pt>
                <c:pt idx="537">
                  <c:v>26.677440000000001</c:v>
                </c:pt>
                <c:pt idx="538">
                  <c:v>26.741790000000002</c:v>
                </c:pt>
                <c:pt idx="539">
                  <c:v>26.743649999999999</c:v>
                </c:pt>
                <c:pt idx="540">
                  <c:v>26.808019999999999</c:v>
                </c:pt>
                <c:pt idx="541">
                  <c:v>26.810089999999999</c:v>
                </c:pt>
                <c:pt idx="542">
                  <c:v>26.874199999999998</c:v>
                </c:pt>
                <c:pt idx="543">
                  <c:v>26.87649</c:v>
                </c:pt>
                <c:pt idx="544">
                  <c:v>26.905360000000002</c:v>
                </c:pt>
                <c:pt idx="545">
                  <c:v>26.907789999999999</c:v>
                </c:pt>
                <c:pt idx="546">
                  <c:v>26.940280000000001</c:v>
                </c:pt>
                <c:pt idx="547">
                  <c:v>26.942730000000001</c:v>
                </c:pt>
                <c:pt idx="548">
                  <c:v>26.944739999999999</c:v>
                </c:pt>
                <c:pt idx="549">
                  <c:v>26.971</c:v>
                </c:pt>
                <c:pt idx="550">
                  <c:v>26.973929999999999</c:v>
                </c:pt>
                <c:pt idx="551">
                  <c:v>26.97634</c:v>
                </c:pt>
                <c:pt idx="552">
                  <c:v>27.006070000000001</c:v>
                </c:pt>
                <c:pt idx="553">
                  <c:v>27.008659999999999</c:v>
                </c:pt>
                <c:pt idx="554">
                  <c:v>27.011189999999999</c:v>
                </c:pt>
                <c:pt idx="555">
                  <c:v>27.040489999999998</c:v>
                </c:pt>
                <c:pt idx="556">
                  <c:v>27.043389999999999</c:v>
                </c:pt>
                <c:pt idx="557">
                  <c:v>27.045159999999999</c:v>
                </c:pt>
                <c:pt idx="558">
                  <c:v>27.071739999999998</c:v>
                </c:pt>
                <c:pt idx="559">
                  <c:v>27.074649999999998</c:v>
                </c:pt>
                <c:pt idx="560">
                  <c:v>27.077629999999999</c:v>
                </c:pt>
                <c:pt idx="561">
                  <c:v>27.103490000000001</c:v>
                </c:pt>
                <c:pt idx="562">
                  <c:v>27.105889999999999</c:v>
                </c:pt>
                <c:pt idx="563">
                  <c:v>27.109680000000001</c:v>
                </c:pt>
                <c:pt idx="564">
                  <c:v>27.11205</c:v>
                </c:pt>
                <c:pt idx="565">
                  <c:v>27.137920000000001</c:v>
                </c:pt>
                <c:pt idx="566">
                  <c:v>27.140619999999998</c:v>
                </c:pt>
                <c:pt idx="567">
                  <c:v>27.144089999999998</c:v>
                </c:pt>
                <c:pt idx="568">
                  <c:v>27.145910000000001</c:v>
                </c:pt>
                <c:pt idx="569">
                  <c:v>27.171939999999999</c:v>
                </c:pt>
                <c:pt idx="570">
                  <c:v>27.175350000000002</c:v>
                </c:pt>
                <c:pt idx="571">
                  <c:v>27.178809999999999</c:v>
                </c:pt>
                <c:pt idx="572">
                  <c:v>27.180669999999999</c:v>
                </c:pt>
                <c:pt idx="573">
                  <c:v>27.20459</c:v>
                </c:pt>
                <c:pt idx="574">
                  <c:v>27.206579999999999</c:v>
                </c:pt>
                <c:pt idx="575">
                  <c:v>27.210059999999999</c:v>
                </c:pt>
                <c:pt idx="576">
                  <c:v>27.212510000000002</c:v>
                </c:pt>
                <c:pt idx="577">
                  <c:v>27.239429999999999</c:v>
                </c:pt>
                <c:pt idx="578">
                  <c:v>27.241330000000001</c:v>
                </c:pt>
                <c:pt idx="579">
                  <c:v>27.244789999999998</c:v>
                </c:pt>
                <c:pt idx="580">
                  <c:v>27.247530000000001</c:v>
                </c:pt>
                <c:pt idx="581">
                  <c:v>27.273109999999999</c:v>
                </c:pt>
                <c:pt idx="582">
                  <c:v>27.276039999999998</c:v>
                </c:pt>
                <c:pt idx="583">
                  <c:v>27.279199999999999</c:v>
                </c:pt>
                <c:pt idx="584">
                  <c:v>27.307379999999998</c:v>
                </c:pt>
                <c:pt idx="585">
                  <c:v>27.310770000000002</c:v>
                </c:pt>
                <c:pt idx="586">
                  <c:v>27.314240000000002</c:v>
                </c:pt>
                <c:pt idx="587">
                  <c:v>27.316040000000001</c:v>
                </c:pt>
                <c:pt idx="588">
                  <c:v>27.442920000000001</c:v>
                </c:pt>
                <c:pt idx="589">
                  <c:v>27.446169999999999</c:v>
                </c:pt>
                <c:pt idx="590">
                  <c:v>27.448920000000001</c:v>
                </c:pt>
                <c:pt idx="591">
                  <c:v>27.47503</c:v>
                </c:pt>
                <c:pt idx="592">
                  <c:v>27.477429999999998</c:v>
                </c:pt>
                <c:pt idx="593">
                  <c:v>27.480820000000001</c:v>
                </c:pt>
                <c:pt idx="594">
                  <c:v>27.509910000000001</c:v>
                </c:pt>
                <c:pt idx="595">
                  <c:v>27.51201</c:v>
                </c:pt>
                <c:pt idx="596">
                  <c:v>27.514859999999999</c:v>
                </c:pt>
                <c:pt idx="597">
                  <c:v>27.54158</c:v>
                </c:pt>
                <c:pt idx="598">
                  <c:v>27.543399999999998</c:v>
                </c:pt>
                <c:pt idx="599">
                  <c:v>27.546620000000001</c:v>
                </c:pt>
                <c:pt idx="600">
                  <c:v>27.578759999999999</c:v>
                </c:pt>
                <c:pt idx="601">
                  <c:v>27.580100000000002</c:v>
                </c:pt>
                <c:pt idx="602">
                  <c:v>27.609749999999998</c:v>
                </c:pt>
                <c:pt idx="603">
                  <c:v>27.612010000000001</c:v>
                </c:pt>
                <c:pt idx="604">
                  <c:v>27.675979999999999</c:v>
                </c:pt>
                <c:pt idx="605">
                  <c:v>27.677779999999998</c:v>
                </c:pt>
                <c:pt idx="606">
                  <c:v>27.74211</c:v>
                </c:pt>
                <c:pt idx="607">
                  <c:v>27.74409</c:v>
                </c:pt>
                <c:pt idx="608">
                  <c:v>27.80838</c:v>
                </c:pt>
                <c:pt idx="609">
                  <c:v>27.810479999999998</c:v>
                </c:pt>
                <c:pt idx="610">
                  <c:v>27.874569999999999</c:v>
                </c:pt>
                <c:pt idx="611">
                  <c:v>27.876729999999998</c:v>
                </c:pt>
                <c:pt idx="612">
                  <c:v>27.878689999999999</c:v>
                </c:pt>
                <c:pt idx="613">
                  <c:v>27.9406</c:v>
                </c:pt>
                <c:pt idx="614">
                  <c:v>27.942699999999999</c:v>
                </c:pt>
                <c:pt idx="615">
                  <c:v>27.945139999999999</c:v>
                </c:pt>
                <c:pt idx="616">
                  <c:v>27.971309999999999</c:v>
                </c:pt>
                <c:pt idx="617">
                  <c:v>27.973980000000001</c:v>
                </c:pt>
                <c:pt idx="618">
                  <c:v>27.977049999999998</c:v>
                </c:pt>
                <c:pt idx="619">
                  <c:v>28.040459999999999</c:v>
                </c:pt>
                <c:pt idx="620">
                  <c:v>28.043379999999999</c:v>
                </c:pt>
                <c:pt idx="621">
                  <c:v>28.045629999999999</c:v>
                </c:pt>
                <c:pt idx="622">
                  <c:v>28.07206</c:v>
                </c:pt>
                <c:pt idx="623">
                  <c:v>28.074649999999998</c:v>
                </c:pt>
                <c:pt idx="624">
                  <c:v>28.078060000000001</c:v>
                </c:pt>
                <c:pt idx="625">
                  <c:v>28.145669999999999</c:v>
                </c:pt>
                <c:pt idx="626">
                  <c:v>28.146329999999999</c:v>
                </c:pt>
                <c:pt idx="627">
                  <c:v>28.1724</c:v>
                </c:pt>
                <c:pt idx="628">
                  <c:v>28.175339999999998</c:v>
                </c:pt>
                <c:pt idx="629">
                  <c:v>28.178809999999999</c:v>
                </c:pt>
                <c:pt idx="630">
                  <c:v>28.181149999999999</c:v>
                </c:pt>
                <c:pt idx="631">
                  <c:v>28.206769999999999</c:v>
                </c:pt>
                <c:pt idx="632">
                  <c:v>28.210059999999999</c:v>
                </c:pt>
                <c:pt idx="633">
                  <c:v>28.212949999999999</c:v>
                </c:pt>
                <c:pt idx="634">
                  <c:v>28.239350000000002</c:v>
                </c:pt>
                <c:pt idx="635">
                  <c:v>28.24126</c:v>
                </c:pt>
                <c:pt idx="636">
                  <c:v>28.244859999999999</c:v>
                </c:pt>
                <c:pt idx="637">
                  <c:v>28.247979999999998</c:v>
                </c:pt>
                <c:pt idx="638">
                  <c:v>28.273569999999999</c:v>
                </c:pt>
                <c:pt idx="639">
                  <c:v>28.276039999999998</c:v>
                </c:pt>
                <c:pt idx="640">
                  <c:v>28.279509999999998</c:v>
                </c:pt>
                <c:pt idx="641">
                  <c:v>28.281379999999999</c:v>
                </c:pt>
                <c:pt idx="642">
                  <c:v>28.307739999999999</c:v>
                </c:pt>
                <c:pt idx="643">
                  <c:v>28.342089999999999</c:v>
                </c:pt>
                <c:pt idx="644">
                  <c:v>28.345479999999998</c:v>
                </c:pt>
                <c:pt idx="645">
                  <c:v>28.348140000000001</c:v>
                </c:pt>
                <c:pt idx="646">
                  <c:v>28.374739999999999</c:v>
                </c:pt>
                <c:pt idx="647">
                  <c:v>28.376729999999998</c:v>
                </c:pt>
                <c:pt idx="648">
                  <c:v>28.380199999999999</c:v>
                </c:pt>
                <c:pt idx="649">
                  <c:v>28.382999999999999</c:v>
                </c:pt>
                <c:pt idx="650">
                  <c:v>28.408809999999999</c:v>
                </c:pt>
                <c:pt idx="651">
                  <c:v>28.411349999999999</c:v>
                </c:pt>
                <c:pt idx="652">
                  <c:v>28.41488</c:v>
                </c:pt>
                <c:pt idx="653">
                  <c:v>28.45017</c:v>
                </c:pt>
                <c:pt idx="654">
                  <c:v>28.475460000000002</c:v>
                </c:pt>
                <c:pt idx="655">
                  <c:v>28.477419999999999</c:v>
                </c:pt>
                <c:pt idx="656">
                  <c:v>28.480889999999999</c:v>
                </c:pt>
                <c:pt idx="657">
                  <c:v>28.482949999999999</c:v>
                </c:pt>
                <c:pt idx="658">
                  <c:v>28.543749999999999</c:v>
                </c:pt>
                <c:pt idx="659">
                  <c:v>28.546869999999998</c:v>
                </c:pt>
                <c:pt idx="660">
                  <c:v>28.579499999999999</c:v>
                </c:pt>
                <c:pt idx="661">
                  <c:v>28.58006</c:v>
                </c:pt>
                <c:pt idx="662">
                  <c:v>28.610119999999998</c:v>
                </c:pt>
                <c:pt idx="663">
                  <c:v>28.612269999999999</c:v>
                </c:pt>
                <c:pt idx="664">
                  <c:v>28.67633</c:v>
                </c:pt>
                <c:pt idx="665">
                  <c:v>28.678139999999999</c:v>
                </c:pt>
                <c:pt idx="666">
                  <c:v>28.742529999999999</c:v>
                </c:pt>
                <c:pt idx="667">
                  <c:v>28.744430000000001</c:v>
                </c:pt>
                <c:pt idx="668">
                  <c:v>28.80875</c:v>
                </c:pt>
                <c:pt idx="669">
                  <c:v>28.810759999999998</c:v>
                </c:pt>
                <c:pt idx="670">
                  <c:v>28.812629999999999</c:v>
                </c:pt>
                <c:pt idx="671">
                  <c:v>28.874919999999999</c:v>
                </c:pt>
                <c:pt idx="672">
                  <c:v>28.876729999999998</c:v>
                </c:pt>
                <c:pt idx="673">
                  <c:v>28.879090000000001</c:v>
                </c:pt>
                <c:pt idx="674">
                  <c:v>28.905840000000001</c:v>
                </c:pt>
                <c:pt idx="675">
                  <c:v>28.907979999999998</c:v>
                </c:pt>
                <c:pt idx="676">
                  <c:v>28.910509999999999</c:v>
                </c:pt>
                <c:pt idx="677">
                  <c:v>28.940919999999998</c:v>
                </c:pt>
                <c:pt idx="678">
                  <c:v>28.942699999999999</c:v>
                </c:pt>
                <c:pt idx="679">
                  <c:v>28.945540000000001</c:v>
                </c:pt>
                <c:pt idx="680">
                  <c:v>28.971689999999999</c:v>
                </c:pt>
                <c:pt idx="681">
                  <c:v>28.973960000000002</c:v>
                </c:pt>
                <c:pt idx="682">
                  <c:v>28.977419999999999</c:v>
                </c:pt>
                <c:pt idx="683">
                  <c:v>28.979199999999999</c:v>
                </c:pt>
                <c:pt idx="684">
                  <c:v>29.006630000000001</c:v>
                </c:pt>
                <c:pt idx="685">
                  <c:v>29.008669999999999</c:v>
                </c:pt>
                <c:pt idx="686">
                  <c:v>29.012</c:v>
                </c:pt>
                <c:pt idx="687">
                  <c:v>29.072399999999998</c:v>
                </c:pt>
                <c:pt idx="688">
                  <c:v>29.074649999999998</c:v>
                </c:pt>
                <c:pt idx="689">
                  <c:v>29.078119999999998</c:v>
                </c:pt>
                <c:pt idx="690">
                  <c:v>29.080210000000001</c:v>
                </c:pt>
                <c:pt idx="691">
                  <c:v>29.106120000000001</c:v>
                </c:pt>
                <c:pt idx="692">
                  <c:v>29.109390000000001</c:v>
                </c:pt>
                <c:pt idx="693">
                  <c:v>29.112829999999999</c:v>
                </c:pt>
                <c:pt idx="694">
                  <c:v>29.114740000000001</c:v>
                </c:pt>
                <c:pt idx="695">
                  <c:v>29.138760000000001</c:v>
                </c:pt>
                <c:pt idx="696">
                  <c:v>29.140630000000002</c:v>
                </c:pt>
                <c:pt idx="697">
                  <c:v>29.14396</c:v>
                </c:pt>
                <c:pt idx="698">
                  <c:v>29.17287</c:v>
                </c:pt>
                <c:pt idx="699">
                  <c:v>29.175329999999999</c:v>
                </c:pt>
                <c:pt idx="700">
                  <c:v>29.178809999999999</c:v>
                </c:pt>
                <c:pt idx="701">
                  <c:v>29.181619999999999</c:v>
                </c:pt>
                <c:pt idx="702">
                  <c:v>29.20722</c:v>
                </c:pt>
                <c:pt idx="703">
                  <c:v>29.210059999999999</c:v>
                </c:pt>
                <c:pt idx="704">
                  <c:v>29.213380000000001</c:v>
                </c:pt>
                <c:pt idx="705">
                  <c:v>29.241309999999999</c:v>
                </c:pt>
                <c:pt idx="706">
                  <c:v>29.24568</c:v>
                </c:pt>
                <c:pt idx="707">
                  <c:v>29.248259999999998</c:v>
                </c:pt>
                <c:pt idx="708">
                  <c:v>29.25019</c:v>
                </c:pt>
                <c:pt idx="709">
                  <c:v>29.27403</c:v>
                </c:pt>
                <c:pt idx="710">
                  <c:v>29.276039999999998</c:v>
                </c:pt>
                <c:pt idx="711">
                  <c:v>29.279509999999998</c:v>
                </c:pt>
                <c:pt idx="712">
                  <c:v>29.28182</c:v>
                </c:pt>
                <c:pt idx="713">
                  <c:v>29.308330000000002</c:v>
                </c:pt>
                <c:pt idx="714">
                  <c:v>29.310759999999998</c:v>
                </c:pt>
                <c:pt idx="715">
                  <c:v>29.314219999999999</c:v>
                </c:pt>
                <c:pt idx="716">
                  <c:v>29.316890000000001</c:v>
                </c:pt>
                <c:pt idx="717">
                  <c:v>29.34254</c:v>
                </c:pt>
                <c:pt idx="718">
                  <c:v>29.345479999999998</c:v>
                </c:pt>
                <c:pt idx="719">
                  <c:v>29.348590000000002</c:v>
                </c:pt>
                <c:pt idx="720">
                  <c:v>29.376950000000001</c:v>
                </c:pt>
                <c:pt idx="721">
                  <c:v>29.380199999999999</c:v>
                </c:pt>
                <c:pt idx="722">
                  <c:v>29.383389999999999</c:v>
                </c:pt>
                <c:pt idx="723">
                  <c:v>29.40925</c:v>
                </c:pt>
                <c:pt idx="724">
                  <c:v>29.411449999999999</c:v>
                </c:pt>
                <c:pt idx="725">
                  <c:v>29.414929999999998</c:v>
                </c:pt>
                <c:pt idx="726">
                  <c:v>29.417010000000001</c:v>
                </c:pt>
                <c:pt idx="727">
                  <c:v>29.443840000000002</c:v>
                </c:pt>
                <c:pt idx="728">
                  <c:v>29.446169999999999</c:v>
                </c:pt>
                <c:pt idx="729">
                  <c:v>29.44961</c:v>
                </c:pt>
                <c:pt idx="730">
                  <c:v>29.477630000000001</c:v>
                </c:pt>
                <c:pt idx="731">
                  <c:v>29.480899999999998</c:v>
                </c:pt>
                <c:pt idx="732">
                  <c:v>29.483229999999999</c:v>
                </c:pt>
                <c:pt idx="733">
                  <c:v>29.512509999999999</c:v>
                </c:pt>
                <c:pt idx="734">
                  <c:v>29.515499999999999</c:v>
                </c:pt>
                <c:pt idx="735">
                  <c:v>29.610499999999998</c:v>
                </c:pt>
                <c:pt idx="736">
                  <c:v>29.61252</c:v>
                </c:pt>
                <c:pt idx="737">
                  <c:v>29.676690000000001</c:v>
                </c:pt>
                <c:pt idx="738">
                  <c:v>29.67848</c:v>
                </c:pt>
                <c:pt idx="739">
                  <c:v>29.742899999999999</c:v>
                </c:pt>
                <c:pt idx="740">
                  <c:v>29.744789999999998</c:v>
                </c:pt>
                <c:pt idx="741">
                  <c:v>29.746569999999998</c:v>
                </c:pt>
                <c:pt idx="742">
                  <c:v>29.810839999999999</c:v>
                </c:pt>
                <c:pt idx="743">
                  <c:v>29.813030000000001</c:v>
                </c:pt>
                <c:pt idx="744">
                  <c:v>29.84262</c:v>
                </c:pt>
                <c:pt idx="745">
                  <c:v>29.877009999999999</c:v>
                </c:pt>
                <c:pt idx="746">
                  <c:v>29.8795</c:v>
                </c:pt>
                <c:pt idx="747">
                  <c:v>29.906120000000001</c:v>
                </c:pt>
                <c:pt idx="748">
                  <c:v>29.907979999999998</c:v>
                </c:pt>
                <c:pt idx="749">
                  <c:v>29.911000000000001</c:v>
                </c:pt>
                <c:pt idx="750">
                  <c:v>29.942959999999999</c:v>
                </c:pt>
                <c:pt idx="751">
                  <c:v>29.94594</c:v>
                </c:pt>
                <c:pt idx="752">
                  <c:v>29.972010000000001</c:v>
                </c:pt>
                <c:pt idx="753">
                  <c:v>29.973949999999999</c:v>
                </c:pt>
                <c:pt idx="754">
                  <c:v>29.977419999999999</c:v>
                </c:pt>
                <c:pt idx="755">
                  <c:v>29.979690000000002</c:v>
                </c:pt>
                <c:pt idx="756">
                  <c:v>30.006900000000002</c:v>
                </c:pt>
                <c:pt idx="757">
                  <c:v>30.008669999999999</c:v>
                </c:pt>
                <c:pt idx="758">
                  <c:v>30.012160000000002</c:v>
                </c:pt>
                <c:pt idx="759">
                  <c:v>30.014130000000002</c:v>
                </c:pt>
                <c:pt idx="760">
                  <c:v>30.07274</c:v>
                </c:pt>
                <c:pt idx="761">
                  <c:v>30.074649999999998</c:v>
                </c:pt>
                <c:pt idx="762">
                  <c:v>30.078119999999998</c:v>
                </c:pt>
                <c:pt idx="763">
                  <c:v>30.08062</c:v>
                </c:pt>
                <c:pt idx="764">
                  <c:v>30.10652</c:v>
                </c:pt>
                <c:pt idx="765">
                  <c:v>30.10943</c:v>
                </c:pt>
                <c:pt idx="766">
                  <c:v>30.112860000000001</c:v>
                </c:pt>
                <c:pt idx="767">
                  <c:v>30.115210000000001</c:v>
                </c:pt>
                <c:pt idx="768">
                  <c:v>30.17332</c:v>
                </c:pt>
                <c:pt idx="769">
                  <c:v>30.17531</c:v>
                </c:pt>
                <c:pt idx="770">
                  <c:v>30.178809999999999</c:v>
                </c:pt>
                <c:pt idx="771">
                  <c:v>30.182089999999999</c:v>
                </c:pt>
                <c:pt idx="772">
                  <c:v>30.20768</c:v>
                </c:pt>
                <c:pt idx="773">
                  <c:v>30.210059999999999</c:v>
                </c:pt>
                <c:pt idx="774">
                  <c:v>30.213529999999999</c:v>
                </c:pt>
                <c:pt idx="775">
                  <c:v>30.21556</c:v>
                </c:pt>
                <c:pt idx="776">
                  <c:v>30.24192</c:v>
                </c:pt>
                <c:pt idx="777">
                  <c:v>30.244779999999999</c:v>
                </c:pt>
                <c:pt idx="778">
                  <c:v>30.24811</c:v>
                </c:pt>
                <c:pt idx="779">
                  <c:v>30.25067</c:v>
                </c:pt>
                <c:pt idx="780">
                  <c:v>30.276230000000002</c:v>
                </c:pt>
                <c:pt idx="781">
                  <c:v>30.279509999999998</c:v>
                </c:pt>
                <c:pt idx="782">
                  <c:v>30.28229</c:v>
                </c:pt>
                <c:pt idx="783">
                  <c:v>30.308810000000001</c:v>
                </c:pt>
                <c:pt idx="784">
                  <c:v>30.310739999999999</c:v>
                </c:pt>
                <c:pt idx="785">
                  <c:v>30.314240000000002</c:v>
                </c:pt>
                <c:pt idx="786">
                  <c:v>30.317150000000002</c:v>
                </c:pt>
                <c:pt idx="787">
                  <c:v>30.34299</c:v>
                </c:pt>
                <c:pt idx="788">
                  <c:v>30.345500000000001</c:v>
                </c:pt>
                <c:pt idx="789">
                  <c:v>30.348949999999999</c:v>
                </c:pt>
                <c:pt idx="790">
                  <c:v>30.350770000000001</c:v>
                </c:pt>
                <c:pt idx="791">
                  <c:v>30.377420000000001</c:v>
                </c:pt>
                <c:pt idx="792">
                  <c:v>30.380199999999999</c:v>
                </c:pt>
                <c:pt idx="793">
                  <c:v>30.383690000000001</c:v>
                </c:pt>
                <c:pt idx="794">
                  <c:v>30.385529999999999</c:v>
                </c:pt>
                <c:pt idx="795">
                  <c:v>30.409700000000001</c:v>
                </c:pt>
                <c:pt idx="796">
                  <c:v>30.411449999999999</c:v>
                </c:pt>
                <c:pt idx="797">
                  <c:v>30.414919999999999</c:v>
                </c:pt>
                <c:pt idx="798">
                  <c:v>30.41741</c:v>
                </c:pt>
                <c:pt idx="799">
                  <c:v>30.44436</c:v>
                </c:pt>
                <c:pt idx="800">
                  <c:v>30.446200000000001</c:v>
                </c:pt>
                <c:pt idx="801">
                  <c:v>30.449570000000001</c:v>
                </c:pt>
                <c:pt idx="802">
                  <c:v>30.451709999999999</c:v>
                </c:pt>
                <c:pt idx="803">
                  <c:v>30.478179999999998</c:v>
                </c:pt>
                <c:pt idx="804">
                  <c:v>30.480329999999999</c:v>
                </c:pt>
                <c:pt idx="805">
                  <c:v>30.48311</c:v>
                </c:pt>
                <c:pt idx="806">
                  <c:v>30.544550000000001</c:v>
                </c:pt>
                <c:pt idx="807">
                  <c:v>30.546859999999999</c:v>
                </c:pt>
                <c:pt idx="808">
                  <c:v>30.54909</c:v>
                </c:pt>
                <c:pt idx="809">
                  <c:v>30.610869999999998</c:v>
                </c:pt>
                <c:pt idx="810">
                  <c:v>30.612829999999999</c:v>
                </c:pt>
                <c:pt idx="811">
                  <c:v>30.677060000000001</c:v>
                </c:pt>
                <c:pt idx="812">
                  <c:v>30.678809999999999</c:v>
                </c:pt>
                <c:pt idx="813">
                  <c:v>30.680589999999999</c:v>
                </c:pt>
                <c:pt idx="814">
                  <c:v>30.745000000000001</c:v>
                </c:pt>
                <c:pt idx="815">
                  <c:v>30.746970000000001</c:v>
                </c:pt>
                <c:pt idx="816">
                  <c:v>30.811199999999999</c:v>
                </c:pt>
                <c:pt idx="817">
                  <c:v>30.81343</c:v>
                </c:pt>
                <c:pt idx="818">
                  <c:v>30.842770000000002</c:v>
                </c:pt>
                <c:pt idx="819">
                  <c:v>30.844280000000001</c:v>
                </c:pt>
                <c:pt idx="820">
                  <c:v>30.943259999999999</c:v>
                </c:pt>
                <c:pt idx="821">
                  <c:v>30.946190000000001</c:v>
                </c:pt>
                <c:pt idx="822">
                  <c:v>30.948080000000001</c:v>
                </c:pt>
                <c:pt idx="823">
                  <c:v>30.9741</c:v>
                </c:pt>
                <c:pt idx="824">
                  <c:v>30.977429999999998</c:v>
                </c:pt>
                <c:pt idx="825">
                  <c:v>30.980160000000001</c:v>
                </c:pt>
                <c:pt idx="826">
                  <c:v>31.00892</c:v>
                </c:pt>
                <c:pt idx="827">
                  <c:v>31.012170000000001</c:v>
                </c:pt>
                <c:pt idx="828">
                  <c:v>31.014530000000001</c:v>
                </c:pt>
                <c:pt idx="829">
                  <c:v>31.040469999999999</c:v>
                </c:pt>
                <c:pt idx="830">
                  <c:v>31.043399999999998</c:v>
                </c:pt>
                <c:pt idx="831">
                  <c:v>31.046880000000002</c:v>
                </c:pt>
                <c:pt idx="832">
                  <c:v>31.048770000000001</c:v>
                </c:pt>
                <c:pt idx="833">
                  <c:v>31.074839999999998</c:v>
                </c:pt>
                <c:pt idx="834">
                  <c:v>31.078119999999998</c:v>
                </c:pt>
                <c:pt idx="835">
                  <c:v>31.081029999999998</c:v>
                </c:pt>
                <c:pt idx="836">
                  <c:v>31.106999999999999</c:v>
                </c:pt>
                <c:pt idx="837">
                  <c:v>31.109359999999999</c:v>
                </c:pt>
                <c:pt idx="838">
                  <c:v>31.112829999999999</c:v>
                </c:pt>
                <c:pt idx="839">
                  <c:v>31.115670000000001</c:v>
                </c:pt>
                <c:pt idx="840">
                  <c:v>31.141500000000001</c:v>
                </c:pt>
                <c:pt idx="841">
                  <c:v>31.144079999999999</c:v>
                </c:pt>
                <c:pt idx="842">
                  <c:v>31.14752</c:v>
                </c:pt>
                <c:pt idx="843">
                  <c:v>31.149329999999999</c:v>
                </c:pt>
                <c:pt idx="844">
                  <c:v>31.175540000000002</c:v>
                </c:pt>
                <c:pt idx="845">
                  <c:v>31.178820000000002</c:v>
                </c:pt>
                <c:pt idx="846">
                  <c:v>31.182310000000001</c:v>
                </c:pt>
                <c:pt idx="847">
                  <c:v>31.184290000000001</c:v>
                </c:pt>
                <c:pt idx="848">
                  <c:v>31.20814</c:v>
                </c:pt>
                <c:pt idx="849">
                  <c:v>31.210059999999999</c:v>
                </c:pt>
                <c:pt idx="850">
                  <c:v>31.213529999999999</c:v>
                </c:pt>
                <c:pt idx="851">
                  <c:v>31.215990000000001</c:v>
                </c:pt>
                <c:pt idx="852">
                  <c:v>31.2424</c:v>
                </c:pt>
                <c:pt idx="853">
                  <c:v>31.244789999999998</c:v>
                </c:pt>
                <c:pt idx="854">
                  <c:v>31.248259999999998</c:v>
                </c:pt>
                <c:pt idx="855">
                  <c:v>31.251110000000001</c:v>
                </c:pt>
                <c:pt idx="856">
                  <c:v>31.276669999999999</c:v>
                </c:pt>
                <c:pt idx="857">
                  <c:v>31.279399999999999</c:v>
                </c:pt>
                <c:pt idx="858">
                  <c:v>31.282879999999999</c:v>
                </c:pt>
                <c:pt idx="859">
                  <c:v>31.31101</c:v>
                </c:pt>
                <c:pt idx="860">
                  <c:v>31.314229999999998</c:v>
                </c:pt>
                <c:pt idx="861">
                  <c:v>31.317689999999999</c:v>
                </c:pt>
                <c:pt idx="862">
                  <c:v>31.319479999999999</c:v>
                </c:pt>
                <c:pt idx="863">
                  <c:v>31.343440000000001</c:v>
                </c:pt>
                <c:pt idx="864">
                  <c:v>31.345479999999998</c:v>
                </c:pt>
                <c:pt idx="865">
                  <c:v>31.348960000000002</c:v>
                </c:pt>
                <c:pt idx="866">
                  <c:v>31.351230000000001</c:v>
                </c:pt>
                <c:pt idx="867">
                  <c:v>31.377870000000001</c:v>
                </c:pt>
                <c:pt idx="868">
                  <c:v>31.380199999999999</c:v>
                </c:pt>
                <c:pt idx="869">
                  <c:v>31.383669999999999</c:v>
                </c:pt>
                <c:pt idx="870">
                  <c:v>31.385919999999999</c:v>
                </c:pt>
                <c:pt idx="871">
                  <c:v>31.411840000000002</c:v>
                </c:pt>
                <c:pt idx="872">
                  <c:v>31.41499</c:v>
                </c:pt>
                <c:pt idx="873">
                  <c:v>31.4178</c:v>
                </c:pt>
                <c:pt idx="874">
                  <c:v>31.44652</c:v>
                </c:pt>
                <c:pt idx="875">
                  <c:v>31.449629999999999</c:v>
                </c:pt>
                <c:pt idx="876">
                  <c:v>31.452000000000002</c:v>
                </c:pt>
                <c:pt idx="877">
                  <c:v>31.478459999999998</c:v>
                </c:pt>
                <c:pt idx="878">
                  <c:v>31.480899999999998</c:v>
                </c:pt>
                <c:pt idx="879">
                  <c:v>31.48385</c:v>
                </c:pt>
                <c:pt idx="880">
                  <c:v>31.513549999999999</c:v>
                </c:pt>
                <c:pt idx="881">
                  <c:v>31.515619999999998</c:v>
                </c:pt>
                <c:pt idx="882">
                  <c:v>31.51756</c:v>
                </c:pt>
                <c:pt idx="883">
                  <c:v>31.54495</c:v>
                </c:pt>
                <c:pt idx="884">
                  <c:v>31.546880000000002</c:v>
                </c:pt>
                <c:pt idx="885">
                  <c:v>31.549289999999999</c:v>
                </c:pt>
                <c:pt idx="886">
                  <c:v>31.612960000000001</c:v>
                </c:pt>
                <c:pt idx="887">
                  <c:v>31.614879999999999</c:v>
                </c:pt>
                <c:pt idx="888">
                  <c:v>31.67916</c:v>
                </c:pt>
                <c:pt idx="889">
                  <c:v>31.680969999999999</c:v>
                </c:pt>
                <c:pt idx="890">
                  <c:v>31.745370000000001</c:v>
                </c:pt>
                <c:pt idx="891">
                  <c:v>31.74738</c:v>
                </c:pt>
                <c:pt idx="892">
                  <c:v>31.811589999999999</c:v>
                </c:pt>
                <c:pt idx="893">
                  <c:v>31.813880000000001</c:v>
                </c:pt>
                <c:pt idx="894">
                  <c:v>31.842929999999999</c:v>
                </c:pt>
                <c:pt idx="895">
                  <c:v>31.84488</c:v>
                </c:pt>
                <c:pt idx="896">
                  <c:v>31.877700000000001</c:v>
                </c:pt>
                <c:pt idx="897">
                  <c:v>31.880210000000002</c:v>
                </c:pt>
                <c:pt idx="898">
                  <c:v>31.88204</c:v>
                </c:pt>
                <c:pt idx="899">
                  <c:v>31.908429999999999</c:v>
                </c:pt>
                <c:pt idx="900">
                  <c:v>31.911449999999999</c:v>
                </c:pt>
                <c:pt idx="901">
                  <c:v>31.913709999999998</c:v>
                </c:pt>
                <c:pt idx="902">
                  <c:v>31.94361</c:v>
                </c:pt>
                <c:pt idx="903">
                  <c:v>31.946190000000001</c:v>
                </c:pt>
                <c:pt idx="904">
                  <c:v>31.94847</c:v>
                </c:pt>
                <c:pt idx="905">
                  <c:v>31.974450000000001</c:v>
                </c:pt>
                <c:pt idx="906">
                  <c:v>31.977409999999999</c:v>
                </c:pt>
                <c:pt idx="907">
                  <c:v>31.980630000000001</c:v>
                </c:pt>
                <c:pt idx="908">
                  <c:v>1.044</c:v>
                </c:pt>
                <c:pt idx="909">
                  <c:v>1.0471600000000001</c:v>
                </c:pt>
                <c:pt idx="910">
                  <c:v>1.07524</c:v>
                </c:pt>
                <c:pt idx="911">
                  <c:v>1.07812</c:v>
                </c:pt>
                <c:pt idx="912">
                  <c:v>1.08145</c:v>
                </c:pt>
                <c:pt idx="913">
                  <c:v>1.10744</c:v>
                </c:pt>
                <c:pt idx="914">
                  <c:v>1.10934</c:v>
                </c:pt>
                <c:pt idx="915">
                  <c:v>1.1128899999999999</c:v>
                </c:pt>
                <c:pt idx="916">
                  <c:v>1.11615</c:v>
                </c:pt>
                <c:pt idx="917">
                  <c:v>1.1418200000000001</c:v>
                </c:pt>
                <c:pt idx="918">
                  <c:v>1.1440900000000001</c:v>
                </c:pt>
                <c:pt idx="919">
                  <c:v>1.1475500000000001</c:v>
                </c:pt>
                <c:pt idx="920">
                  <c:v>1.14978</c:v>
                </c:pt>
                <c:pt idx="921">
                  <c:v>1.1759900000000001</c:v>
                </c:pt>
                <c:pt idx="922">
                  <c:v>1.1788099999999999</c:v>
                </c:pt>
                <c:pt idx="923">
                  <c:v>1.1822900000000001</c:v>
                </c:pt>
                <c:pt idx="924">
                  <c:v>1.1847700000000001</c:v>
                </c:pt>
                <c:pt idx="925">
                  <c:v>1.21034</c:v>
                </c:pt>
                <c:pt idx="926">
                  <c:v>1.2135199999999999</c:v>
                </c:pt>
                <c:pt idx="927">
                  <c:v>1.2164200000000001</c:v>
                </c:pt>
                <c:pt idx="928">
                  <c:v>1.2498400000000001</c:v>
                </c:pt>
                <c:pt idx="929">
                  <c:v>1.2515499999999999</c:v>
                </c:pt>
                <c:pt idx="930">
                  <c:v>1.2771399999999999</c:v>
                </c:pt>
                <c:pt idx="931">
                  <c:v>1.2795000000000001</c:v>
                </c:pt>
                <c:pt idx="932">
                  <c:v>1.2829699999999999</c:v>
                </c:pt>
                <c:pt idx="933">
                  <c:v>1.28494</c:v>
                </c:pt>
                <c:pt idx="934">
                  <c:v>1.31148</c:v>
                </c:pt>
                <c:pt idx="935">
                  <c:v>1.3142400000000001</c:v>
                </c:pt>
                <c:pt idx="936">
                  <c:v>1.31687</c:v>
                </c:pt>
                <c:pt idx="937">
                  <c:v>1.3201000000000001</c:v>
                </c:pt>
                <c:pt idx="938">
                  <c:v>1.34562</c:v>
                </c:pt>
                <c:pt idx="939">
                  <c:v>1.34894</c:v>
                </c:pt>
                <c:pt idx="940">
                  <c:v>1.3516600000000001</c:v>
                </c:pt>
                <c:pt idx="941">
                  <c:v>1.3783399999999999</c:v>
                </c:pt>
                <c:pt idx="942">
                  <c:v>1.3802300000000001</c:v>
                </c:pt>
                <c:pt idx="943">
                  <c:v>1.3837200000000001</c:v>
                </c:pt>
                <c:pt idx="944">
                  <c:v>1.38628</c:v>
                </c:pt>
                <c:pt idx="945">
                  <c:v>1.41232</c:v>
                </c:pt>
                <c:pt idx="946">
                  <c:v>1.41493</c:v>
                </c:pt>
                <c:pt idx="947">
                  <c:v>1.4181699999999999</c:v>
                </c:pt>
                <c:pt idx="948">
                  <c:v>1.4505399999999999</c:v>
                </c:pt>
                <c:pt idx="949">
                  <c:v>1.4522900000000001</c:v>
                </c:pt>
                <c:pt idx="950">
                  <c:v>1.4789099999999999</c:v>
                </c:pt>
                <c:pt idx="951">
                  <c:v>1.4809000000000001</c:v>
                </c:pt>
                <c:pt idx="952">
                  <c:v>1.4841200000000001</c:v>
                </c:pt>
                <c:pt idx="953">
                  <c:v>1.51555</c:v>
                </c:pt>
                <c:pt idx="954">
                  <c:v>1.51772</c:v>
                </c:pt>
                <c:pt idx="955">
                  <c:v>1.54708</c:v>
                </c:pt>
                <c:pt idx="956">
                  <c:v>1.54955</c:v>
                </c:pt>
                <c:pt idx="957">
                  <c:v>1.61334</c:v>
                </c:pt>
                <c:pt idx="958">
                  <c:v>1.61517</c:v>
                </c:pt>
                <c:pt idx="959">
                  <c:v>1.6795100000000001</c:v>
                </c:pt>
                <c:pt idx="960">
                  <c:v>1.6813899999999999</c:v>
                </c:pt>
                <c:pt idx="961">
                  <c:v>1.74573</c:v>
                </c:pt>
                <c:pt idx="962">
                  <c:v>1.7477799999999999</c:v>
                </c:pt>
                <c:pt idx="963">
                  <c:v>1.8119000000000001</c:v>
                </c:pt>
                <c:pt idx="964">
                  <c:v>1.81423</c:v>
                </c:pt>
                <c:pt idx="965">
                  <c:v>1.8159700000000001</c:v>
                </c:pt>
                <c:pt idx="966">
                  <c:v>1.8431500000000001</c:v>
                </c:pt>
                <c:pt idx="967">
                  <c:v>1.8454299999999999</c:v>
                </c:pt>
                <c:pt idx="968">
                  <c:v>1.8780399999999999</c:v>
                </c:pt>
                <c:pt idx="969">
                  <c:v>1.8802099999999999</c:v>
                </c:pt>
                <c:pt idx="970">
                  <c:v>1.8824399999999999</c:v>
                </c:pt>
                <c:pt idx="971">
                  <c:v>1.90873</c:v>
                </c:pt>
                <c:pt idx="972">
                  <c:v>1.9114500000000001</c:v>
                </c:pt>
                <c:pt idx="973">
                  <c:v>1.9141999999999999</c:v>
                </c:pt>
                <c:pt idx="974">
                  <c:v>1.9438599999999999</c:v>
                </c:pt>
                <c:pt idx="975">
                  <c:v>1.94618</c:v>
                </c:pt>
                <c:pt idx="976">
                  <c:v>1.9488799999999999</c:v>
                </c:pt>
                <c:pt idx="977">
                  <c:v>1.9748399999999999</c:v>
                </c:pt>
                <c:pt idx="978">
                  <c:v>1.9774499999999999</c:v>
                </c:pt>
                <c:pt idx="979">
                  <c:v>1.9809000000000001</c:v>
                </c:pt>
                <c:pt idx="980">
                  <c:v>1.9828399999999999</c:v>
                </c:pt>
                <c:pt idx="981">
                  <c:v>2.00949</c:v>
                </c:pt>
                <c:pt idx="982">
                  <c:v>2.0121500000000001</c:v>
                </c:pt>
                <c:pt idx="983">
                  <c:v>2.0153799999999999</c:v>
                </c:pt>
                <c:pt idx="984">
                  <c:v>2.04122</c:v>
                </c:pt>
                <c:pt idx="985">
                  <c:v>2.0433699999999999</c:v>
                </c:pt>
                <c:pt idx="986">
                  <c:v>2.0468600000000001</c:v>
                </c:pt>
                <c:pt idx="987">
                  <c:v>2.04975</c:v>
                </c:pt>
                <c:pt idx="988">
                  <c:v>2.0756600000000001</c:v>
                </c:pt>
                <c:pt idx="989">
                  <c:v>2.0781200000000002</c:v>
                </c:pt>
                <c:pt idx="990">
                  <c:v>2.0815899999999998</c:v>
                </c:pt>
                <c:pt idx="991">
                  <c:v>2.0836100000000002</c:v>
                </c:pt>
                <c:pt idx="992">
                  <c:v>2.1096499999999998</c:v>
                </c:pt>
                <c:pt idx="993">
                  <c:v>2.1128900000000002</c:v>
                </c:pt>
                <c:pt idx="994">
                  <c:v>2.1163099999999999</c:v>
                </c:pt>
                <c:pt idx="995">
                  <c:v>2.1183299999999998</c:v>
                </c:pt>
                <c:pt idx="996">
                  <c:v>2.1422699999999999</c:v>
                </c:pt>
                <c:pt idx="997">
                  <c:v>2.1440899999999998</c:v>
                </c:pt>
                <c:pt idx="998">
                  <c:v>2.1475900000000001</c:v>
                </c:pt>
                <c:pt idx="999">
                  <c:v>2.1501999999999999</c:v>
                </c:pt>
                <c:pt idx="1000">
                  <c:v>2.1764000000000001</c:v>
                </c:pt>
                <c:pt idx="1001">
                  <c:v>2.1789900000000002</c:v>
                </c:pt>
                <c:pt idx="1002">
                  <c:v>2.1823299999999999</c:v>
                </c:pt>
                <c:pt idx="1003">
                  <c:v>2.18526</c:v>
                </c:pt>
                <c:pt idx="1004">
                  <c:v>2.2107999999999999</c:v>
                </c:pt>
                <c:pt idx="1005">
                  <c:v>2.2135400000000001</c:v>
                </c:pt>
                <c:pt idx="1006">
                  <c:v>2.2168800000000002</c:v>
                </c:pt>
                <c:pt idx="1007">
                  <c:v>2.24505</c:v>
                </c:pt>
                <c:pt idx="1008">
                  <c:v>2.2482600000000001</c:v>
                </c:pt>
                <c:pt idx="1009">
                  <c:v>2.2517200000000002</c:v>
                </c:pt>
                <c:pt idx="1010">
                  <c:v>2.2537099999999999</c:v>
                </c:pt>
                <c:pt idx="1011">
                  <c:v>2.2775799999999999</c:v>
                </c:pt>
                <c:pt idx="1012">
                  <c:v>2.27949</c:v>
                </c:pt>
                <c:pt idx="1013">
                  <c:v>2.2829899999999999</c:v>
                </c:pt>
                <c:pt idx="1014">
                  <c:v>2.2853599999999998</c:v>
                </c:pt>
                <c:pt idx="1015">
                  <c:v>2.3118699999999999</c:v>
                </c:pt>
                <c:pt idx="1016">
                  <c:v>2.31427</c:v>
                </c:pt>
                <c:pt idx="1017">
                  <c:v>2.3177500000000002</c:v>
                </c:pt>
                <c:pt idx="1018">
                  <c:v>2.3203200000000002</c:v>
                </c:pt>
                <c:pt idx="1019">
                  <c:v>2.34606</c:v>
                </c:pt>
                <c:pt idx="1020">
                  <c:v>2.3489499999999999</c:v>
                </c:pt>
                <c:pt idx="1021">
                  <c:v>2.3521200000000002</c:v>
                </c:pt>
                <c:pt idx="1022">
                  <c:v>2.3805700000000001</c:v>
                </c:pt>
                <c:pt idx="1023">
                  <c:v>2.38367</c:v>
                </c:pt>
                <c:pt idx="1024">
                  <c:v>2.3866399999999999</c:v>
                </c:pt>
                <c:pt idx="1025">
                  <c:v>2.4127399999999999</c:v>
                </c:pt>
                <c:pt idx="1026">
                  <c:v>2.41493</c:v>
                </c:pt>
                <c:pt idx="1027">
                  <c:v>2.4183699999999999</c:v>
                </c:pt>
                <c:pt idx="1028">
                  <c:v>2.42028</c:v>
                </c:pt>
                <c:pt idx="1029">
                  <c:v>2.4506000000000001</c:v>
                </c:pt>
                <c:pt idx="1030">
                  <c:v>2.4526699999999999</c:v>
                </c:pt>
                <c:pt idx="1031">
                  <c:v>2.4810500000000002</c:v>
                </c:pt>
                <c:pt idx="1032">
                  <c:v>2.4843700000000002</c:v>
                </c:pt>
                <c:pt idx="1033">
                  <c:v>2.4861200000000001</c:v>
                </c:pt>
                <c:pt idx="1034">
                  <c:v>2.5163600000000002</c:v>
                </c:pt>
                <c:pt idx="1035">
                  <c:v>2.5179</c:v>
                </c:pt>
                <c:pt idx="1036">
                  <c:v>2.5474700000000001</c:v>
                </c:pt>
                <c:pt idx="1037">
                  <c:v>2.5497800000000002</c:v>
                </c:pt>
                <c:pt idx="1038">
                  <c:v>2.6136900000000001</c:v>
                </c:pt>
                <c:pt idx="1039">
                  <c:v>2.6154799999999998</c:v>
                </c:pt>
                <c:pt idx="1040">
                  <c:v>2.6798700000000002</c:v>
                </c:pt>
                <c:pt idx="1041">
                  <c:v>2.68174</c:v>
                </c:pt>
                <c:pt idx="1042">
                  <c:v>2.7463700000000002</c:v>
                </c:pt>
                <c:pt idx="1043">
                  <c:v>2.7465999999999999</c:v>
                </c:pt>
                <c:pt idx="1044">
                  <c:v>2.81229</c:v>
                </c:pt>
                <c:pt idx="1045">
                  <c:v>2.8142299999999998</c:v>
                </c:pt>
                <c:pt idx="1046">
                  <c:v>2.8164099999999999</c:v>
                </c:pt>
                <c:pt idx="1047">
                  <c:v>2.84334</c:v>
                </c:pt>
                <c:pt idx="1048">
                  <c:v>2.8454899999999999</c:v>
                </c:pt>
                <c:pt idx="1049">
                  <c:v>2.8476900000000001</c:v>
                </c:pt>
                <c:pt idx="1050">
                  <c:v>2.8783500000000002</c:v>
                </c:pt>
                <c:pt idx="1051">
                  <c:v>2.8802300000000001</c:v>
                </c:pt>
                <c:pt idx="1052">
                  <c:v>2.8828499999999999</c:v>
                </c:pt>
                <c:pt idx="1053">
                  <c:v>2.9090500000000001</c:v>
                </c:pt>
                <c:pt idx="1054">
                  <c:v>2.9114499999999999</c:v>
                </c:pt>
                <c:pt idx="1055">
                  <c:v>2.9146800000000002</c:v>
                </c:pt>
                <c:pt idx="1056">
                  <c:v>2.9441000000000002</c:v>
                </c:pt>
                <c:pt idx="1057">
                  <c:v>2.9461499999999998</c:v>
                </c:pt>
                <c:pt idx="1058">
                  <c:v>2.94929</c:v>
                </c:pt>
                <c:pt idx="1059">
                  <c:v>2.9752000000000001</c:v>
                </c:pt>
                <c:pt idx="1060">
                  <c:v>2.9773800000000001</c:v>
                </c:pt>
                <c:pt idx="1061">
                  <c:v>2.9808300000000001</c:v>
                </c:pt>
                <c:pt idx="1062">
                  <c:v>2.98326</c:v>
                </c:pt>
                <c:pt idx="1063">
                  <c:v>3.0097999999999998</c:v>
                </c:pt>
                <c:pt idx="1064">
                  <c:v>3.0121500000000001</c:v>
                </c:pt>
                <c:pt idx="1065">
                  <c:v>3.0156200000000002</c:v>
                </c:pt>
                <c:pt idx="1066">
                  <c:v>3.0175000000000001</c:v>
                </c:pt>
                <c:pt idx="1067">
                  <c:v>3.0416599999999998</c:v>
                </c:pt>
                <c:pt idx="1068">
                  <c:v>3.04339</c:v>
                </c:pt>
                <c:pt idx="1069">
                  <c:v>3.0468799999999998</c:v>
                </c:pt>
                <c:pt idx="1070">
                  <c:v>3.0502099999999999</c:v>
                </c:pt>
                <c:pt idx="1071">
                  <c:v>3.07605</c:v>
                </c:pt>
                <c:pt idx="1072">
                  <c:v>3.0781100000000001</c:v>
                </c:pt>
                <c:pt idx="1073">
                  <c:v>3.0815899999999998</c:v>
                </c:pt>
                <c:pt idx="1074">
                  <c:v>3.0840299999999998</c:v>
                </c:pt>
                <c:pt idx="1075">
                  <c:v>3.11009</c:v>
                </c:pt>
                <c:pt idx="1076">
                  <c:v>3.1128399999999998</c:v>
                </c:pt>
                <c:pt idx="1077">
                  <c:v>3.1163099999999999</c:v>
                </c:pt>
                <c:pt idx="1078">
                  <c:v>3.1187399999999998</c:v>
                </c:pt>
                <c:pt idx="1079">
                  <c:v>3.14445</c:v>
                </c:pt>
                <c:pt idx="1080">
                  <c:v>3.14757</c:v>
                </c:pt>
                <c:pt idx="1081">
                  <c:v>3.1506400000000001</c:v>
                </c:pt>
                <c:pt idx="1082">
                  <c:v>3.17692</c:v>
                </c:pt>
                <c:pt idx="1083">
                  <c:v>3.1788099999999999</c:v>
                </c:pt>
                <c:pt idx="1084">
                  <c:v>3.1822900000000001</c:v>
                </c:pt>
                <c:pt idx="1085">
                  <c:v>3.1857000000000002</c:v>
                </c:pt>
                <c:pt idx="1086">
                  <c:v>3.2112699999999998</c:v>
                </c:pt>
                <c:pt idx="1087">
                  <c:v>3.2135400000000001</c:v>
                </c:pt>
                <c:pt idx="1088">
                  <c:v>3.2170000000000001</c:v>
                </c:pt>
                <c:pt idx="1089">
                  <c:v>3.2190699999999999</c:v>
                </c:pt>
                <c:pt idx="1090">
                  <c:v>3.2498499999999999</c:v>
                </c:pt>
                <c:pt idx="1091">
                  <c:v>3.2517200000000002</c:v>
                </c:pt>
                <c:pt idx="1092">
                  <c:v>3.2541600000000002</c:v>
                </c:pt>
                <c:pt idx="1093">
                  <c:v>3.2797800000000001</c:v>
                </c:pt>
                <c:pt idx="1094">
                  <c:v>3.2829899999999999</c:v>
                </c:pt>
                <c:pt idx="1095">
                  <c:v>3.2858299999999998</c:v>
                </c:pt>
                <c:pt idx="1096">
                  <c:v>3.31243</c:v>
                </c:pt>
                <c:pt idx="1097">
                  <c:v>3.3142200000000002</c:v>
                </c:pt>
                <c:pt idx="1098">
                  <c:v>3.3176999999999999</c:v>
                </c:pt>
                <c:pt idx="1099">
                  <c:v>3.3207100000000001</c:v>
                </c:pt>
                <c:pt idx="1100">
                  <c:v>3.3810500000000001</c:v>
                </c:pt>
                <c:pt idx="1101">
                  <c:v>3.38367</c:v>
                </c:pt>
                <c:pt idx="1102">
                  <c:v>3.3870300000000002</c:v>
                </c:pt>
                <c:pt idx="1103">
                  <c:v>3.4149500000000002</c:v>
                </c:pt>
                <c:pt idx="1104">
                  <c:v>3.41839</c:v>
                </c:pt>
                <c:pt idx="1105">
                  <c:v>3.4206400000000001</c:v>
                </c:pt>
                <c:pt idx="1106">
                  <c:v>3.4498500000000001</c:v>
                </c:pt>
                <c:pt idx="1107">
                  <c:v>3.4528699999999999</c:v>
                </c:pt>
                <c:pt idx="1108">
                  <c:v>3.4814500000000002</c:v>
                </c:pt>
                <c:pt idx="1109">
                  <c:v>3.4843799999999998</c:v>
                </c:pt>
                <c:pt idx="1110">
                  <c:v>3.48637</c:v>
                </c:pt>
                <c:pt idx="1111">
                  <c:v>3.5170300000000001</c:v>
                </c:pt>
                <c:pt idx="1112">
                  <c:v>3.51797</c:v>
                </c:pt>
                <c:pt idx="1113">
                  <c:v>3.6140599999999998</c:v>
                </c:pt>
                <c:pt idx="1114">
                  <c:v>3.61585</c:v>
                </c:pt>
                <c:pt idx="1115">
                  <c:v>3.68024</c:v>
                </c:pt>
                <c:pt idx="1116">
                  <c:v>3.68214</c:v>
                </c:pt>
                <c:pt idx="1117">
                  <c:v>3.7464599999999999</c:v>
                </c:pt>
                <c:pt idx="1118">
                  <c:v>3.7482600000000001</c:v>
                </c:pt>
                <c:pt idx="1119">
                  <c:v>3.7502599999999999</c:v>
                </c:pt>
                <c:pt idx="1120">
                  <c:v>3.8143699999999998</c:v>
                </c:pt>
                <c:pt idx="1121">
                  <c:v>3.8167800000000001</c:v>
                </c:pt>
                <c:pt idx="1122">
                  <c:v>3.8803899999999998</c:v>
                </c:pt>
                <c:pt idx="1123">
                  <c:v>3.8832300000000002</c:v>
                </c:pt>
                <c:pt idx="1124">
                  <c:v>3.9131200000000002</c:v>
                </c:pt>
                <c:pt idx="1125">
                  <c:v>3.91493</c:v>
                </c:pt>
                <c:pt idx="1126">
                  <c:v>3.9168699999999999</c:v>
                </c:pt>
                <c:pt idx="1127">
                  <c:v>3.9443700000000002</c:v>
                </c:pt>
                <c:pt idx="1128">
                  <c:v>3.94618</c:v>
                </c:pt>
                <c:pt idx="1129">
                  <c:v>3.94964</c:v>
                </c:pt>
                <c:pt idx="1130">
                  <c:v>3.9514200000000002</c:v>
                </c:pt>
                <c:pt idx="1131">
                  <c:v>3.9756</c:v>
                </c:pt>
                <c:pt idx="1132">
                  <c:v>3.97742</c:v>
                </c:pt>
                <c:pt idx="1133">
                  <c:v>3.9809000000000001</c:v>
                </c:pt>
                <c:pt idx="1134">
                  <c:v>3.9837699999999998</c:v>
                </c:pt>
              </c:numCache>
            </c:numRef>
          </c:xVal>
          <c:yVal>
            <c:numRef>
              <c:f>TIMESF!$M$7:$M$1141</c:f>
              <c:numCache>
                <c:formatCode>0.00E+00</c:formatCode>
                <c:ptCount val="1135"/>
                <c:pt idx="0">
                  <c:v>0.24349999999999999</c:v>
                </c:pt>
                <c:pt idx="1">
                  <c:v>0.15509999999999999</c:v>
                </c:pt>
                <c:pt idx="2">
                  <c:v>0.41360000000000002</c:v>
                </c:pt>
                <c:pt idx="3">
                  <c:v>0.10440000000000001</c:v>
                </c:pt>
                <c:pt idx="4">
                  <c:v>0.11119999999999999</c:v>
                </c:pt>
                <c:pt idx="5">
                  <c:v>4.267E-2</c:v>
                </c:pt>
                <c:pt idx="6">
                  <c:v>0.32150000000000001</c:v>
                </c:pt>
                <c:pt idx="7">
                  <c:v>0.51449999999999996</c:v>
                </c:pt>
                <c:pt idx="8">
                  <c:v>0.1774</c:v>
                </c:pt>
                <c:pt idx="9">
                  <c:v>0.20569999999999999</c:v>
                </c:pt>
                <c:pt idx="10">
                  <c:v>0.28599999999999998</c:v>
                </c:pt>
                <c:pt idx="11">
                  <c:v>0.42420000000000002</c:v>
                </c:pt>
                <c:pt idx="12">
                  <c:v>0.17710000000000001</c:v>
                </c:pt>
                <c:pt idx="13">
                  <c:v>0.1865</c:v>
                </c:pt>
                <c:pt idx="14">
                  <c:v>0.20960000000000001</c:v>
                </c:pt>
                <c:pt idx="15">
                  <c:v>0.24959999999999999</c:v>
                </c:pt>
                <c:pt idx="16">
                  <c:v>0.1721</c:v>
                </c:pt>
                <c:pt idx="17">
                  <c:v>0.1368</c:v>
                </c:pt>
                <c:pt idx="18">
                  <c:v>0.2772</c:v>
                </c:pt>
                <c:pt idx="19">
                  <c:v>0.13070000000000001</c:v>
                </c:pt>
                <c:pt idx="20">
                  <c:v>0.1857</c:v>
                </c:pt>
                <c:pt idx="21">
                  <c:v>0.12970000000000001</c:v>
                </c:pt>
                <c:pt idx="22">
                  <c:v>0.1216</c:v>
                </c:pt>
                <c:pt idx="23">
                  <c:v>0.14929999999999999</c:v>
                </c:pt>
                <c:pt idx="24">
                  <c:v>0.16300000000000001</c:v>
                </c:pt>
                <c:pt idx="25">
                  <c:v>0.1565</c:v>
                </c:pt>
                <c:pt idx="26">
                  <c:v>0.57999999999999996</c:v>
                </c:pt>
                <c:pt idx="27">
                  <c:v>0.1226</c:v>
                </c:pt>
                <c:pt idx="28">
                  <c:v>0.16320000000000001</c:v>
                </c:pt>
                <c:pt idx="29">
                  <c:v>0.1469</c:v>
                </c:pt>
                <c:pt idx="30">
                  <c:v>0.24079999999999999</c:v>
                </c:pt>
                <c:pt idx="31">
                  <c:v>0.28710000000000002</c:v>
                </c:pt>
                <c:pt idx="32">
                  <c:v>0.27279999999999999</c:v>
                </c:pt>
                <c:pt idx="33">
                  <c:v>0.27929999999999999</c:v>
                </c:pt>
                <c:pt idx="34">
                  <c:v>0.33679999999999999</c:v>
                </c:pt>
                <c:pt idx="38">
                  <c:v>0.16569999999999999</c:v>
                </c:pt>
                <c:pt idx="39">
                  <c:v>0.1348</c:v>
                </c:pt>
                <c:pt idx="40">
                  <c:v>0.22570000000000001</c:v>
                </c:pt>
                <c:pt idx="42">
                  <c:v>0.1123</c:v>
                </c:pt>
                <c:pt idx="43">
                  <c:v>0.14899999999999999</c:v>
                </c:pt>
                <c:pt idx="44">
                  <c:v>0.11070000000000001</c:v>
                </c:pt>
                <c:pt idx="45">
                  <c:v>0.1394</c:v>
                </c:pt>
                <c:pt idx="46">
                  <c:v>0.56579999999999997</c:v>
                </c:pt>
                <c:pt idx="47">
                  <c:v>0.1797</c:v>
                </c:pt>
                <c:pt idx="48">
                  <c:v>0.12379999999999999</c:v>
                </c:pt>
                <c:pt idx="49">
                  <c:v>0.15049999999999999</c:v>
                </c:pt>
                <c:pt idx="51">
                  <c:v>0.1527</c:v>
                </c:pt>
                <c:pt idx="53">
                  <c:v>0.14050000000000001</c:v>
                </c:pt>
                <c:pt idx="54">
                  <c:v>0.13769999999999999</c:v>
                </c:pt>
                <c:pt idx="55">
                  <c:v>0.81540000000000001</c:v>
                </c:pt>
                <c:pt idx="56">
                  <c:v>9.9169999999999994E-2</c:v>
                </c:pt>
                <c:pt idx="57">
                  <c:v>0.184</c:v>
                </c:pt>
                <c:pt idx="58">
                  <c:v>0.24390000000000001</c:v>
                </c:pt>
                <c:pt idx="59">
                  <c:v>0.2467</c:v>
                </c:pt>
                <c:pt idx="60">
                  <c:v>0.30059999999999998</c:v>
                </c:pt>
                <c:pt idx="61">
                  <c:v>0.33500000000000002</c:v>
                </c:pt>
                <c:pt idx="62">
                  <c:v>0.1918</c:v>
                </c:pt>
                <c:pt idx="63">
                  <c:v>0.75419999999999998</c:v>
                </c:pt>
                <c:pt idx="65">
                  <c:v>0.24110000000000001</c:v>
                </c:pt>
                <c:pt idx="66">
                  <c:v>0.43640000000000001</c:v>
                </c:pt>
                <c:pt idx="67">
                  <c:v>0.2697</c:v>
                </c:pt>
                <c:pt idx="68">
                  <c:v>0.1222</c:v>
                </c:pt>
                <c:pt idx="69">
                  <c:v>0.62190000000000001</c:v>
                </c:pt>
                <c:pt idx="70">
                  <c:v>0.14319999999999999</c:v>
                </c:pt>
                <c:pt idx="71">
                  <c:v>0.3039</c:v>
                </c:pt>
                <c:pt idx="72">
                  <c:v>0.21390000000000001</c:v>
                </c:pt>
                <c:pt idx="73">
                  <c:v>9.3759999999999996E-2</c:v>
                </c:pt>
                <c:pt idx="74">
                  <c:v>0.14399999999999999</c:v>
                </c:pt>
                <c:pt idx="76">
                  <c:v>0.18920000000000001</c:v>
                </c:pt>
                <c:pt idx="77">
                  <c:v>0.21879999999999999</c:v>
                </c:pt>
                <c:pt idx="78">
                  <c:v>0.1608</c:v>
                </c:pt>
                <c:pt idx="79">
                  <c:v>0.1132</c:v>
                </c:pt>
                <c:pt idx="81">
                  <c:v>0.13439999999999999</c:v>
                </c:pt>
                <c:pt idx="82">
                  <c:v>0.12470000000000001</c:v>
                </c:pt>
                <c:pt idx="83">
                  <c:v>0.20899999999999999</c:v>
                </c:pt>
                <c:pt idx="84">
                  <c:v>0.17199999999999999</c:v>
                </c:pt>
                <c:pt idx="85">
                  <c:v>0.10299999999999999</c:v>
                </c:pt>
                <c:pt idx="87">
                  <c:v>0.14680000000000001</c:v>
                </c:pt>
                <c:pt idx="88">
                  <c:v>7.3959999999999998E-2</c:v>
                </c:pt>
                <c:pt idx="89">
                  <c:v>0.1668</c:v>
                </c:pt>
                <c:pt idx="91">
                  <c:v>0.16689999999999999</c:v>
                </c:pt>
                <c:pt idx="92">
                  <c:v>0.13389999999999999</c:v>
                </c:pt>
                <c:pt idx="93">
                  <c:v>0.21779999999999999</c:v>
                </c:pt>
                <c:pt idx="94">
                  <c:v>0.51229999999999998</c:v>
                </c:pt>
                <c:pt idx="95">
                  <c:v>0.19359999999999999</c:v>
                </c:pt>
                <c:pt idx="96">
                  <c:v>0.1431</c:v>
                </c:pt>
                <c:pt idx="97">
                  <c:v>0.21920000000000001</c:v>
                </c:pt>
                <c:pt idx="98">
                  <c:v>0.2341</c:v>
                </c:pt>
                <c:pt idx="99">
                  <c:v>6.1179999999999998E-2</c:v>
                </c:pt>
                <c:pt idx="100">
                  <c:v>0.2094</c:v>
                </c:pt>
                <c:pt idx="102">
                  <c:v>0.3135</c:v>
                </c:pt>
                <c:pt idx="103">
                  <c:v>4.836E-2</c:v>
                </c:pt>
                <c:pt idx="104">
                  <c:v>0.15479999999999999</c:v>
                </c:pt>
                <c:pt idx="107">
                  <c:v>0.16489999999999999</c:v>
                </c:pt>
                <c:pt idx="108">
                  <c:v>0.107</c:v>
                </c:pt>
                <c:pt idx="109">
                  <c:v>0.189</c:v>
                </c:pt>
                <c:pt idx="110">
                  <c:v>0.47170000000000001</c:v>
                </c:pt>
                <c:pt idx="111">
                  <c:v>0.17069999999999999</c:v>
                </c:pt>
                <c:pt idx="112">
                  <c:v>0.1603</c:v>
                </c:pt>
                <c:pt idx="113">
                  <c:v>0.1366</c:v>
                </c:pt>
                <c:pt idx="114">
                  <c:v>0.15049999999999999</c:v>
                </c:pt>
                <c:pt idx="115">
                  <c:v>0.17180000000000001</c:v>
                </c:pt>
                <c:pt idx="116">
                  <c:v>0.30330000000000001</c:v>
                </c:pt>
                <c:pt idx="117">
                  <c:v>0.1643</c:v>
                </c:pt>
                <c:pt idx="118">
                  <c:v>0.4965</c:v>
                </c:pt>
                <c:pt idx="119">
                  <c:v>0.1113</c:v>
                </c:pt>
                <c:pt idx="120">
                  <c:v>0.1633</c:v>
                </c:pt>
                <c:pt idx="121">
                  <c:v>0.25409999999999999</c:v>
                </c:pt>
                <c:pt idx="122">
                  <c:v>0.2198</c:v>
                </c:pt>
                <c:pt idx="123">
                  <c:v>0.14360000000000001</c:v>
                </c:pt>
                <c:pt idx="124">
                  <c:v>0.14560000000000001</c:v>
                </c:pt>
                <c:pt idx="126">
                  <c:v>0.2291</c:v>
                </c:pt>
                <c:pt idx="130">
                  <c:v>0.29320000000000002</c:v>
                </c:pt>
                <c:pt idx="131">
                  <c:v>0.18079999999999999</c:v>
                </c:pt>
                <c:pt idx="132">
                  <c:v>0.1371</c:v>
                </c:pt>
                <c:pt idx="134">
                  <c:v>0.14399999999999999</c:v>
                </c:pt>
                <c:pt idx="135">
                  <c:v>6.055E-2</c:v>
                </c:pt>
                <c:pt idx="137">
                  <c:v>0.35449999999999998</c:v>
                </c:pt>
                <c:pt idx="138">
                  <c:v>8.6279999999999996E-2</c:v>
                </c:pt>
                <c:pt idx="139">
                  <c:v>0.17269999999999999</c:v>
                </c:pt>
                <c:pt idx="140">
                  <c:v>0.186</c:v>
                </c:pt>
                <c:pt idx="141">
                  <c:v>0.2606</c:v>
                </c:pt>
                <c:pt idx="142">
                  <c:v>0.1148</c:v>
                </c:pt>
                <c:pt idx="143">
                  <c:v>0.1305</c:v>
                </c:pt>
                <c:pt idx="144">
                  <c:v>0.17860000000000001</c:v>
                </c:pt>
                <c:pt idx="145">
                  <c:v>0.19670000000000001</c:v>
                </c:pt>
                <c:pt idx="146">
                  <c:v>0.182</c:v>
                </c:pt>
                <c:pt idx="147">
                  <c:v>0.44219999999999998</c:v>
                </c:pt>
                <c:pt idx="148">
                  <c:v>0.17299999999999999</c:v>
                </c:pt>
                <c:pt idx="149">
                  <c:v>0.20380000000000001</c:v>
                </c:pt>
                <c:pt idx="150">
                  <c:v>0.17710000000000001</c:v>
                </c:pt>
                <c:pt idx="151">
                  <c:v>0.20760000000000001</c:v>
                </c:pt>
                <c:pt idx="152">
                  <c:v>0.13059999999999999</c:v>
                </c:pt>
                <c:pt idx="153">
                  <c:v>0.1099</c:v>
                </c:pt>
                <c:pt idx="154">
                  <c:v>0.46179999999999999</c:v>
                </c:pt>
                <c:pt idx="155">
                  <c:v>0.2344</c:v>
                </c:pt>
                <c:pt idx="156">
                  <c:v>0.1668</c:v>
                </c:pt>
                <c:pt idx="157">
                  <c:v>5.5500000000000001E-2</c:v>
                </c:pt>
                <c:pt idx="158">
                  <c:v>0.1734</c:v>
                </c:pt>
                <c:pt idx="159">
                  <c:v>0.1762</c:v>
                </c:pt>
                <c:pt idx="160">
                  <c:v>0.29959999999999998</c:v>
                </c:pt>
                <c:pt idx="161">
                  <c:v>0.1293</c:v>
                </c:pt>
                <c:pt idx="162">
                  <c:v>0.997</c:v>
                </c:pt>
                <c:pt idx="163">
                  <c:v>0.1552</c:v>
                </c:pt>
                <c:pt idx="164">
                  <c:v>0.1832</c:v>
                </c:pt>
                <c:pt idx="165">
                  <c:v>0.1174</c:v>
                </c:pt>
                <c:pt idx="166">
                  <c:v>0.18</c:v>
                </c:pt>
                <c:pt idx="167">
                  <c:v>0.15190000000000001</c:v>
                </c:pt>
                <c:pt idx="168">
                  <c:v>0.1132</c:v>
                </c:pt>
                <c:pt idx="169">
                  <c:v>0.44800000000000001</c:v>
                </c:pt>
                <c:pt idx="170">
                  <c:v>0.1981</c:v>
                </c:pt>
                <c:pt idx="171">
                  <c:v>0.21820000000000001</c:v>
                </c:pt>
                <c:pt idx="172">
                  <c:v>0.18129999999999999</c:v>
                </c:pt>
                <c:pt idx="173">
                  <c:v>0.12529999999999999</c:v>
                </c:pt>
                <c:pt idx="175">
                  <c:v>0.14119999999999999</c:v>
                </c:pt>
                <c:pt idx="176">
                  <c:v>0.20649999999999999</c:v>
                </c:pt>
                <c:pt idx="177">
                  <c:v>0.1467</c:v>
                </c:pt>
                <c:pt idx="178">
                  <c:v>0.18729999999999999</c:v>
                </c:pt>
                <c:pt idx="179">
                  <c:v>0.19259999999999999</c:v>
                </c:pt>
                <c:pt idx="180">
                  <c:v>0.14249999999999999</c:v>
                </c:pt>
                <c:pt idx="181">
                  <c:v>0.35510000000000003</c:v>
                </c:pt>
                <c:pt idx="185">
                  <c:v>0.21249999999999999</c:v>
                </c:pt>
                <c:pt idx="186">
                  <c:v>0.10539999999999999</c:v>
                </c:pt>
                <c:pt idx="187">
                  <c:v>0.2515</c:v>
                </c:pt>
                <c:pt idx="188">
                  <c:v>0.17019999999999999</c:v>
                </c:pt>
                <c:pt idx="189">
                  <c:v>0.29099999999999998</c:v>
                </c:pt>
                <c:pt idx="190">
                  <c:v>0.1242</c:v>
                </c:pt>
                <c:pt idx="192">
                  <c:v>0.37009999999999998</c:v>
                </c:pt>
                <c:pt idx="193">
                  <c:v>0.1883</c:v>
                </c:pt>
                <c:pt idx="194">
                  <c:v>0.36909999999999998</c:v>
                </c:pt>
                <c:pt idx="195">
                  <c:v>0.32369999999999999</c:v>
                </c:pt>
                <c:pt idx="196">
                  <c:v>0.1593</c:v>
                </c:pt>
                <c:pt idx="197">
                  <c:v>8.5440000000000002E-2</c:v>
                </c:pt>
                <c:pt idx="198">
                  <c:v>0.64459999999999995</c:v>
                </c:pt>
                <c:pt idx="199">
                  <c:v>0.27139999999999997</c:v>
                </c:pt>
                <c:pt idx="200">
                  <c:v>0.1171</c:v>
                </c:pt>
                <c:pt idx="201">
                  <c:v>0.18770000000000001</c:v>
                </c:pt>
                <c:pt idx="202">
                  <c:v>0.1953</c:v>
                </c:pt>
                <c:pt idx="203">
                  <c:v>0.22109999999999999</c:v>
                </c:pt>
                <c:pt idx="204">
                  <c:v>0.18229999999999999</c:v>
                </c:pt>
                <c:pt idx="205">
                  <c:v>0.13170000000000001</c:v>
                </c:pt>
                <c:pt idx="206">
                  <c:v>0.18770000000000001</c:v>
                </c:pt>
                <c:pt idx="207">
                  <c:v>0.107</c:v>
                </c:pt>
                <c:pt idx="209">
                  <c:v>0.19739999999999999</c:v>
                </c:pt>
                <c:pt idx="210">
                  <c:v>0.1139</c:v>
                </c:pt>
                <c:pt idx="211">
                  <c:v>0.31759999999999999</c:v>
                </c:pt>
                <c:pt idx="212">
                  <c:v>0.17100000000000001</c:v>
                </c:pt>
                <c:pt idx="213">
                  <c:v>0.1767</c:v>
                </c:pt>
                <c:pt idx="214">
                  <c:v>0.1018</c:v>
                </c:pt>
                <c:pt idx="215">
                  <c:v>0.20780000000000001</c:v>
                </c:pt>
                <c:pt idx="216">
                  <c:v>0.21729999999999999</c:v>
                </c:pt>
                <c:pt idx="217">
                  <c:v>0.1386</c:v>
                </c:pt>
                <c:pt idx="218">
                  <c:v>0.1169</c:v>
                </c:pt>
                <c:pt idx="219">
                  <c:v>0.1114</c:v>
                </c:pt>
                <c:pt idx="221">
                  <c:v>0.1263</c:v>
                </c:pt>
                <c:pt idx="222">
                  <c:v>0.14699999999999999</c:v>
                </c:pt>
                <c:pt idx="223">
                  <c:v>0.187</c:v>
                </c:pt>
                <c:pt idx="225">
                  <c:v>3.8519999999999999</c:v>
                </c:pt>
                <c:pt idx="226">
                  <c:v>0.15160000000000001</c:v>
                </c:pt>
                <c:pt idx="227">
                  <c:v>0.2177</c:v>
                </c:pt>
                <c:pt idx="228">
                  <c:v>0.1976</c:v>
                </c:pt>
                <c:pt idx="229">
                  <c:v>0.1862</c:v>
                </c:pt>
                <c:pt idx="230">
                  <c:v>0.14599999999999999</c:v>
                </c:pt>
                <c:pt idx="231">
                  <c:v>0.16930000000000001</c:v>
                </c:pt>
                <c:pt idx="232">
                  <c:v>7.9909999999999995E-2</c:v>
                </c:pt>
                <c:pt idx="233">
                  <c:v>0.32719999999999999</c:v>
                </c:pt>
                <c:pt idx="234">
                  <c:v>0.68079999999999996</c:v>
                </c:pt>
                <c:pt idx="235">
                  <c:v>0.11020000000000001</c:v>
                </c:pt>
                <c:pt idx="236">
                  <c:v>0.16839999999999999</c:v>
                </c:pt>
                <c:pt idx="237">
                  <c:v>0.1278</c:v>
                </c:pt>
                <c:pt idx="238">
                  <c:v>0.2863</c:v>
                </c:pt>
                <c:pt idx="240">
                  <c:v>7.7530000000000002E-2</c:v>
                </c:pt>
                <c:pt idx="241">
                  <c:v>0.1676</c:v>
                </c:pt>
                <c:pt idx="242">
                  <c:v>0.26540000000000002</c:v>
                </c:pt>
                <c:pt idx="243">
                  <c:v>0.1661</c:v>
                </c:pt>
                <c:pt idx="244">
                  <c:v>0.13200000000000001</c:v>
                </c:pt>
                <c:pt idx="245">
                  <c:v>0.17810000000000001</c:v>
                </c:pt>
                <c:pt idx="246">
                  <c:v>0.1764</c:v>
                </c:pt>
                <c:pt idx="248">
                  <c:v>0.1154</c:v>
                </c:pt>
                <c:pt idx="249">
                  <c:v>0.22889999999999999</c:v>
                </c:pt>
                <c:pt idx="250">
                  <c:v>0.2034</c:v>
                </c:pt>
                <c:pt idx="251">
                  <c:v>0.1767</c:v>
                </c:pt>
                <c:pt idx="252">
                  <c:v>0.18629999999999999</c:v>
                </c:pt>
                <c:pt idx="253">
                  <c:v>0.36220000000000002</c:v>
                </c:pt>
                <c:pt idx="254">
                  <c:v>0.1099</c:v>
                </c:pt>
                <c:pt idx="255">
                  <c:v>0.32840000000000003</c:v>
                </c:pt>
                <c:pt idx="256">
                  <c:v>0.251</c:v>
                </c:pt>
                <c:pt idx="257">
                  <c:v>0.2157</c:v>
                </c:pt>
                <c:pt idx="258">
                  <c:v>0.11609999999999999</c:v>
                </c:pt>
                <c:pt idx="259">
                  <c:v>0.10680000000000001</c:v>
                </c:pt>
                <c:pt idx="260">
                  <c:v>0.15340000000000001</c:v>
                </c:pt>
                <c:pt idx="261">
                  <c:v>0.115</c:v>
                </c:pt>
                <c:pt idx="262">
                  <c:v>0.2288</c:v>
                </c:pt>
                <c:pt idx="263">
                  <c:v>0.1085</c:v>
                </c:pt>
                <c:pt idx="264">
                  <c:v>0.19339999999999999</c:v>
                </c:pt>
                <c:pt idx="265">
                  <c:v>0.22869999999999999</c:v>
                </c:pt>
                <c:pt idx="266">
                  <c:v>0.19900000000000001</c:v>
                </c:pt>
                <c:pt idx="267">
                  <c:v>0.2142</c:v>
                </c:pt>
                <c:pt idx="269">
                  <c:v>9.4950000000000007E-2</c:v>
                </c:pt>
                <c:pt idx="270">
                  <c:v>0.15790000000000001</c:v>
                </c:pt>
                <c:pt idx="272">
                  <c:v>0.14419999999999999</c:v>
                </c:pt>
                <c:pt idx="273">
                  <c:v>0.14330000000000001</c:v>
                </c:pt>
                <c:pt idx="274">
                  <c:v>0.20499999999999999</c:v>
                </c:pt>
                <c:pt idx="275">
                  <c:v>0.17180000000000001</c:v>
                </c:pt>
                <c:pt idx="276">
                  <c:v>0.13450000000000001</c:v>
                </c:pt>
                <c:pt idx="277">
                  <c:v>0.20860000000000001</c:v>
                </c:pt>
                <c:pt idx="278">
                  <c:v>0.1293</c:v>
                </c:pt>
                <c:pt idx="279">
                  <c:v>0.15479999999999999</c:v>
                </c:pt>
                <c:pt idx="280">
                  <c:v>0.20669999999999999</c:v>
                </c:pt>
                <c:pt idx="281">
                  <c:v>0.1232</c:v>
                </c:pt>
                <c:pt idx="282">
                  <c:v>0.1313</c:v>
                </c:pt>
                <c:pt idx="283">
                  <c:v>0.1084</c:v>
                </c:pt>
                <c:pt idx="285">
                  <c:v>0.1091</c:v>
                </c:pt>
                <c:pt idx="286">
                  <c:v>0.15040000000000001</c:v>
                </c:pt>
                <c:pt idx="287">
                  <c:v>0.1298</c:v>
                </c:pt>
                <c:pt idx="288">
                  <c:v>3.5289999999999999</c:v>
                </c:pt>
                <c:pt idx="289">
                  <c:v>4.569</c:v>
                </c:pt>
                <c:pt idx="290">
                  <c:v>6.5890000000000004</c:v>
                </c:pt>
                <c:pt idx="291">
                  <c:v>1.1419999999999999</c:v>
                </c:pt>
                <c:pt idx="292">
                  <c:v>2.52</c:v>
                </c:pt>
                <c:pt idx="293">
                  <c:v>1.8779999999999999</c:v>
                </c:pt>
                <c:pt idx="294">
                  <c:v>3.343</c:v>
                </c:pt>
                <c:pt idx="295">
                  <c:v>2.903</c:v>
                </c:pt>
                <c:pt idx="296">
                  <c:v>7.1109999999999998</c:v>
                </c:pt>
                <c:pt idx="297">
                  <c:v>6.5469999999999997</c:v>
                </c:pt>
                <c:pt idx="298">
                  <c:v>6.7060000000000004</c:v>
                </c:pt>
                <c:pt idx="299">
                  <c:v>18.25</c:v>
                </c:pt>
                <c:pt idx="300">
                  <c:v>8.1760000000000002</c:v>
                </c:pt>
                <c:pt idx="301">
                  <c:v>7.3150000000000004</c:v>
                </c:pt>
                <c:pt idx="302">
                  <c:v>5.5650000000000004</c:v>
                </c:pt>
                <c:pt idx="303">
                  <c:v>6.3769999999999998</c:v>
                </c:pt>
                <c:pt idx="304">
                  <c:v>5.649</c:v>
                </c:pt>
                <c:pt idx="305">
                  <c:v>7.1929999999999996</c:v>
                </c:pt>
                <c:pt idx="306">
                  <c:v>6.2789999999999999</c:v>
                </c:pt>
                <c:pt idx="307">
                  <c:v>8.032</c:v>
                </c:pt>
                <c:pt idx="308">
                  <c:v>6.681</c:v>
                </c:pt>
                <c:pt idx="309">
                  <c:v>4.7220000000000004</c:v>
                </c:pt>
                <c:pt idx="310">
                  <c:v>7.601</c:v>
                </c:pt>
                <c:pt idx="311">
                  <c:v>7.431</c:v>
                </c:pt>
                <c:pt idx="312">
                  <c:v>6.6189999999999998</c:v>
                </c:pt>
                <c:pt idx="313">
                  <c:v>2.8439999999999999</c:v>
                </c:pt>
                <c:pt idx="314">
                  <c:v>2.7429999999999999</c:v>
                </c:pt>
                <c:pt idx="315">
                  <c:v>4.4450000000000003</c:v>
                </c:pt>
                <c:pt idx="316">
                  <c:v>4.2850000000000001</c:v>
                </c:pt>
                <c:pt idx="317">
                  <c:v>2.8809999999999998</c:v>
                </c:pt>
                <c:pt idx="319">
                  <c:v>5.2240000000000002</c:v>
                </c:pt>
                <c:pt idx="320">
                  <c:v>5.593</c:v>
                </c:pt>
                <c:pt idx="321">
                  <c:v>8.0969999999999995</c:v>
                </c:pt>
                <c:pt idx="322">
                  <c:v>3.9529999999999998</c:v>
                </c:pt>
                <c:pt idx="323">
                  <c:v>5.6390000000000002</c:v>
                </c:pt>
                <c:pt idx="324">
                  <c:v>3.7170000000000001</c:v>
                </c:pt>
                <c:pt idx="325">
                  <c:v>3.6259999999999999</c:v>
                </c:pt>
                <c:pt idx="326">
                  <c:v>5.4610000000000003</c:v>
                </c:pt>
                <c:pt idx="327">
                  <c:v>2.4609999999999999</c:v>
                </c:pt>
                <c:pt idx="328">
                  <c:v>5.8959999999999999</c:v>
                </c:pt>
                <c:pt idx="329">
                  <c:v>3.77</c:v>
                </c:pt>
                <c:pt idx="330">
                  <c:v>4.109</c:v>
                </c:pt>
                <c:pt idx="331">
                  <c:v>2.8980000000000001</c:v>
                </c:pt>
                <c:pt idx="332">
                  <c:v>7.78</c:v>
                </c:pt>
                <c:pt idx="333">
                  <c:v>2.4700000000000002</c:v>
                </c:pt>
                <c:pt idx="334">
                  <c:v>1.8129999999999999</c:v>
                </c:pt>
                <c:pt idx="335">
                  <c:v>2.7280000000000002</c:v>
                </c:pt>
                <c:pt idx="336">
                  <c:v>1.153</c:v>
                </c:pt>
                <c:pt idx="337">
                  <c:v>2.2639999999999998</c:v>
                </c:pt>
                <c:pt idx="338">
                  <c:v>7.7560000000000002</c:v>
                </c:pt>
                <c:pt idx="339">
                  <c:v>1.31</c:v>
                </c:pt>
                <c:pt idx="340">
                  <c:v>1.6870000000000001</c:v>
                </c:pt>
                <c:pt idx="341">
                  <c:v>2.6589999999999998</c:v>
                </c:pt>
                <c:pt idx="342">
                  <c:v>2.9289999999999998</c:v>
                </c:pt>
                <c:pt idx="343">
                  <c:v>2.298</c:v>
                </c:pt>
                <c:pt idx="344">
                  <c:v>3.476</c:v>
                </c:pt>
                <c:pt idx="345">
                  <c:v>1.6859999999999999</c:v>
                </c:pt>
                <c:pt idx="346">
                  <c:v>1.4419999999999999</c:v>
                </c:pt>
                <c:pt idx="347">
                  <c:v>1.117</c:v>
                </c:pt>
                <c:pt idx="348">
                  <c:v>6.9749999999999996</c:v>
                </c:pt>
                <c:pt idx="349">
                  <c:v>1.7749999999999999</c:v>
                </c:pt>
                <c:pt idx="350">
                  <c:v>2.1880000000000002</c:v>
                </c:pt>
                <c:pt idx="351">
                  <c:v>1.8049999999999999</c:v>
                </c:pt>
                <c:pt idx="352">
                  <c:v>0.8518</c:v>
                </c:pt>
                <c:pt idx="353">
                  <c:v>3.0630000000000002</c:v>
                </c:pt>
                <c:pt idx="354">
                  <c:v>1.776</c:v>
                </c:pt>
                <c:pt idx="355">
                  <c:v>3.3940000000000001</c:v>
                </c:pt>
                <c:pt idx="356">
                  <c:v>2.294</c:v>
                </c:pt>
                <c:pt idx="357">
                  <c:v>1.1140000000000001</c:v>
                </c:pt>
                <c:pt idx="358">
                  <c:v>1.6020000000000001</c:v>
                </c:pt>
                <c:pt idx="359">
                  <c:v>1.9139999999999999</c:v>
                </c:pt>
                <c:pt idx="360">
                  <c:v>2.331</c:v>
                </c:pt>
                <c:pt idx="361">
                  <c:v>1.58</c:v>
                </c:pt>
                <c:pt idx="362">
                  <c:v>1.405</c:v>
                </c:pt>
                <c:pt idx="363">
                  <c:v>1.1200000000000001</c:v>
                </c:pt>
                <c:pt idx="364">
                  <c:v>0.97819999999999996</c:v>
                </c:pt>
                <c:pt idx="365">
                  <c:v>0.92230000000000001</c:v>
                </c:pt>
                <c:pt idx="366">
                  <c:v>0.64729999999999999</c:v>
                </c:pt>
                <c:pt idx="367">
                  <c:v>1.5660000000000001</c:v>
                </c:pt>
                <c:pt idx="368">
                  <c:v>0.56659999999999999</c:v>
                </c:pt>
                <c:pt idx="369">
                  <c:v>0.81840000000000002</c:v>
                </c:pt>
                <c:pt idx="370">
                  <c:v>0.71919999999999995</c:v>
                </c:pt>
                <c:pt idx="372">
                  <c:v>0.35420000000000001</c:v>
                </c:pt>
                <c:pt idx="373">
                  <c:v>0.6956</c:v>
                </c:pt>
                <c:pt idx="374">
                  <c:v>0.42809999999999998</c:v>
                </c:pt>
                <c:pt idx="375">
                  <c:v>1.0669999999999999</c:v>
                </c:pt>
                <c:pt idx="378">
                  <c:v>1.226</c:v>
                </c:pt>
                <c:pt idx="379">
                  <c:v>0.83020000000000005</c:v>
                </c:pt>
                <c:pt idx="380">
                  <c:v>0.66300000000000003</c:v>
                </c:pt>
                <c:pt idx="381">
                  <c:v>0.62909999999999999</c:v>
                </c:pt>
                <c:pt idx="382">
                  <c:v>0.53939999999999999</c:v>
                </c:pt>
                <c:pt idx="383">
                  <c:v>1.0760000000000001</c:v>
                </c:pt>
                <c:pt idx="384">
                  <c:v>1.0629999999999999</c:v>
                </c:pt>
                <c:pt idx="385">
                  <c:v>2.6360000000000001</c:v>
                </c:pt>
                <c:pt idx="386">
                  <c:v>0.36730000000000002</c:v>
                </c:pt>
                <c:pt idx="387">
                  <c:v>0.65139999999999998</c:v>
                </c:pt>
                <c:pt idx="388">
                  <c:v>1.4970000000000001</c:v>
                </c:pt>
                <c:pt idx="389">
                  <c:v>0.49830000000000002</c:v>
                </c:pt>
                <c:pt idx="390">
                  <c:v>0.65110000000000001</c:v>
                </c:pt>
                <c:pt idx="391">
                  <c:v>0.56879999999999997</c:v>
                </c:pt>
                <c:pt idx="392">
                  <c:v>2.944</c:v>
                </c:pt>
                <c:pt idx="393">
                  <c:v>0.33979999999999999</c:v>
                </c:pt>
                <c:pt idx="394">
                  <c:v>0.43140000000000001</c:v>
                </c:pt>
                <c:pt idx="395">
                  <c:v>0.17269999999999999</c:v>
                </c:pt>
                <c:pt idx="396">
                  <c:v>0.42520000000000002</c:v>
                </c:pt>
                <c:pt idx="397">
                  <c:v>0.87370000000000003</c:v>
                </c:pt>
                <c:pt idx="398">
                  <c:v>0.51780000000000004</c:v>
                </c:pt>
                <c:pt idx="399">
                  <c:v>0.34560000000000002</c:v>
                </c:pt>
                <c:pt idx="401">
                  <c:v>0.30349999999999999</c:v>
                </c:pt>
                <c:pt idx="403">
                  <c:v>0.25659999999999999</c:v>
                </c:pt>
                <c:pt idx="404">
                  <c:v>0.251</c:v>
                </c:pt>
                <c:pt idx="405">
                  <c:v>0.1547</c:v>
                </c:pt>
                <c:pt idx="406">
                  <c:v>0.49640000000000001</c:v>
                </c:pt>
                <c:pt idx="408">
                  <c:v>0.29780000000000001</c:v>
                </c:pt>
                <c:pt idx="409">
                  <c:v>0.1028</c:v>
                </c:pt>
                <c:pt idx="410">
                  <c:v>0.2475</c:v>
                </c:pt>
                <c:pt idx="411">
                  <c:v>0.29470000000000002</c:v>
                </c:pt>
                <c:pt idx="412">
                  <c:v>2.294</c:v>
                </c:pt>
                <c:pt idx="413">
                  <c:v>0.1918</c:v>
                </c:pt>
                <c:pt idx="414">
                  <c:v>0.1804</c:v>
                </c:pt>
                <c:pt idx="415">
                  <c:v>0.2329</c:v>
                </c:pt>
                <c:pt idx="416">
                  <c:v>0.26939999999999997</c:v>
                </c:pt>
                <c:pt idx="417">
                  <c:v>0.26529999999999998</c:v>
                </c:pt>
                <c:pt idx="418">
                  <c:v>0.12330000000000001</c:v>
                </c:pt>
                <c:pt idx="419">
                  <c:v>0.2177</c:v>
                </c:pt>
                <c:pt idx="421">
                  <c:v>0.1186</c:v>
                </c:pt>
                <c:pt idx="422">
                  <c:v>0.23780000000000001</c:v>
                </c:pt>
                <c:pt idx="423">
                  <c:v>0.13550000000000001</c:v>
                </c:pt>
                <c:pt idx="424">
                  <c:v>0.17399999999999999</c:v>
                </c:pt>
                <c:pt idx="425">
                  <c:v>0.15629999999999999</c:v>
                </c:pt>
                <c:pt idx="426">
                  <c:v>0.26040000000000002</c:v>
                </c:pt>
                <c:pt idx="427">
                  <c:v>8.8529999999999998E-2</c:v>
                </c:pt>
                <c:pt idx="428">
                  <c:v>0.30149999999999999</c:v>
                </c:pt>
                <c:pt idx="429">
                  <c:v>0.1845</c:v>
                </c:pt>
                <c:pt idx="430">
                  <c:v>0.22819999999999999</c:v>
                </c:pt>
                <c:pt idx="432">
                  <c:v>0.2099</c:v>
                </c:pt>
                <c:pt idx="433">
                  <c:v>0.65620000000000001</c:v>
                </c:pt>
                <c:pt idx="434">
                  <c:v>0.14910000000000001</c:v>
                </c:pt>
                <c:pt idx="435">
                  <c:v>0.1547</c:v>
                </c:pt>
                <c:pt idx="436">
                  <c:v>0.12520000000000001</c:v>
                </c:pt>
                <c:pt idx="437">
                  <c:v>0.11260000000000001</c:v>
                </c:pt>
                <c:pt idx="438">
                  <c:v>0.17979999999999999</c:v>
                </c:pt>
                <c:pt idx="439">
                  <c:v>0.1087</c:v>
                </c:pt>
                <c:pt idx="440">
                  <c:v>0.158</c:v>
                </c:pt>
                <c:pt idx="441">
                  <c:v>0.13370000000000001</c:v>
                </c:pt>
                <c:pt idx="442">
                  <c:v>0.14149999999999999</c:v>
                </c:pt>
                <c:pt idx="443">
                  <c:v>0.18099999999999999</c:v>
                </c:pt>
                <c:pt idx="444">
                  <c:v>0.19070000000000001</c:v>
                </c:pt>
                <c:pt idx="445">
                  <c:v>0.1113</c:v>
                </c:pt>
                <c:pt idx="446">
                  <c:v>0.1341</c:v>
                </c:pt>
                <c:pt idx="447">
                  <c:v>0.23180000000000001</c:v>
                </c:pt>
                <c:pt idx="448">
                  <c:v>0.2198</c:v>
                </c:pt>
                <c:pt idx="449">
                  <c:v>0.1085</c:v>
                </c:pt>
                <c:pt idx="450">
                  <c:v>0.15179999999999999</c:v>
                </c:pt>
                <c:pt idx="451">
                  <c:v>0.2195</c:v>
                </c:pt>
                <c:pt idx="452">
                  <c:v>0.17219999999999999</c:v>
                </c:pt>
                <c:pt idx="453">
                  <c:v>0.2445</c:v>
                </c:pt>
                <c:pt idx="454">
                  <c:v>8.9770000000000003E-2</c:v>
                </c:pt>
                <c:pt idx="455">
                  <c:v>0.1082</c:v>
                </c:pt>
                <c:pt idx="456">
                  <c:v>0.191</c:v>
                </c:pt>
                <c:pt idx="457">
                  <c:v>0.18840000000000001</c:v>
                </c:pt>
                <c:pt idx="458">
                  <c:v>0.18229999999999999</c:v>
                </c:pt>
                <c:pt idx="459">
                  <c:v>0.40510000000000002</c:v>
                </c:pt>
                <c:pt idx="460">
                  <c:v>9.3630000000000005E-2</c:v>
                </c:pt>
                <c:pt idx="461">
                  <c:v>0.15260000000000001</c:v>
                </c:pt>
                <c:pt idx="463">
                  <c:v>9.7210000000000005E-2</c:v>
                </c:pt>
                <c:pt idx="465">
                  <c:v>9.4979999999999995E-2</c:v>
                </c:pt>
                <c:pt idx="466">
                  <c:v>0.66369999999999996</c:v>
                </c:pt>
                <c:pt idx="467">
                  <c:v>0.1016</c:v>
                </c:pt>
                <c:pt idx="468">
                  <c:v>0.2069</c:v>
                </c:pt>
                <c:pt idx="469">
                  <c:v>0.16880000000000001</c:v>
                </c:pt>
                <c:pt idx="470">
                  <c:v>0.23300000000000001</c:v>
                </c:pt>
                <c:pt idx="472">
                  <c:v>0.3957</c:v>
                </c:pt>
                <c:pt idx="473">
                  <c:v>0.18540000000000001</c:v>
                </c:pt>
                <c:pt idx="474">
                  <c:v>0.14410000000000001</c:v>
                </c:pt>
                <c:pt idx="475">
                  <c:v>0.15</c:v>
                </c:pt>
                <c:pt idx="476">
                  <c:v>8.8529999999999998E-2</c:v>
                </c:pt>
                <c:pt idx="477">
                  <c:v>0.64439999999999997</c:v>
                </c:pt>
                <c:pt idx="478">
                  <c:v>0.1673</c:v>
                </c:pt>
                <c:pt idx="479">
                  <c:v>0.1022</c:v>
                </c:pt>
                <c:pt idx="480">
                  <c:v>0.4032</c:v>
                </c:pt>
                <c:pt idx="481">
                  <c:v>0.12720000000000001</c:v>
                </c:pt>
                <c:pt idx="482">
                  <c:v>5.7189999999999998E-2</c:v>
                </c:pt>
                <c:pt idx="483">
                  <c:v>0.10390000000000001</c:v>
                </c:pt>
                <c:pt idx="484">
                  <c:v>0.11799999999999999</c:v>
                </c:pt>
                <c:pt idx="485">
                  <c:v>7.084E-2</c:v>
                </c:pt>
                <c:pt idx="486">
                  <c:v>0.14419999999999999</c:v>
                </c:pt>
                <c:pt idx="487">
                  <c:v>0.1583</c:v>
                </c:pt>
                <c:pt idx="488">
                  <c:v>0.17180000000000001</c:v>
                </c:pt>
                <c:pt idx="489">
                  <c:v>0.37609999999999999</c:v>
                </c:pt>
                <c:pt idx="490">
                  <c:v>0.25369999999999998</c:v>
                </c:pt>
                <c:pt idx="491">
                  <c:v>8.4699999999999998E-2</c:v>
                </c:pt>
                <c:pt idx="492">
                  <c:v>0.2379</c:v>
                </c:pt>
                <c:pt idx="493">
                  <c:v>0.23519999999999999</c:v>
                </c:pt>
                <c:pt idx="494">
                  <c:v>0.21890000000000001</c:v>
                </c:pt>
                <c:pt idx="495">
                  <c:v>0.1313</c:v>
                </c:pt>
                <c:pt idx="496">
                  <c:v>0.1341</c:v>
                </c:pt>
                <c:pt idx="497">
                  <c:v>0.3332</c:v>
                </c:pt>
                <c:pt idx="498">
                  <c:v>0.92200000000000004</c:v>
                </c:pt>
                <c:pt idx="499">
                  <c:v>0.13800000000000001</c:v>
                </c:pt>
                <c:pt idx="500">
                  <c:v>0.1699</c:v>
                </c:pt>
                <c:pt idx="501">
                  <c:v>0.17269999999999999</c:v>
                </c:pt>
                <c:pt idx="502">
                  <c:v>0.34439999999999998</c:v>
                </c:pt>
                <c:pt idx="503">
                  <c:v>0.1678</c:v>
                </c:pt>
                <c:pt idx="504">
                  <c:v>0.1915</c:v>
                </c:pt>
                <c:pt idx="505">
                  <c:v>0.1658</c:v>
                </c:pt>
                <c:pt idx="506">
                  <c:v>0.19259999999999999</c:v>
                </c:pt>
                <c:pt idx="507">
                  <c:v>0.14979999999999999</c:v>
                </c:pt>
                <c:pt idx="508">
                  <c:v>8.7309999999999999E-2</c:v>
                </c:pt>
                <c:pt idx="510">
                  <c:v>0.1389</c:v>
                </c:pt>
                <c:pt idx="511">
                  <c:v>0.19650000000000001</c:v>
                </c:pt>
                <c:pt idx="512">
                  <c:v>8.77E-2</c:v>
                </c:pt>
                <c:pt idx="515">
                  <c:v>0.21</c:v>
                </c:pt>
                <c:pt idx="516">
                  <c:v>0.15179999999999999</c:v>
                </c:pt>
                <c:pt idx="517">
                  <c:v>0.15579999999999999</c:v>
                </c:pt>
                <c:pt idx="519">
                  <c:v>0.1191</c:v>
                </c:pt>
                <c:pt idx="520">
                  <c:v>0.10580000000000001</c:v>
                </c:pt>
                <c:pt idx="521">
                  <c:v>0.26140000000000002</c:v>
                </c:pt>
                <c:pt idx="522">
                  <c:v>0.1021</c:v>
                </c:pt>
                <c:pt idx="523">
                  <c:v>0.13869999999999999</c:v>
                </c:pt>
                <c:pt idx="524">
                  <c:v>7.3709999999999998E-2</c:v>
                </c:pt>
                <c:pt idx="525">
                  <c:v>0.253</c:v>
                </c:pt>
                <c:pt idx="526">
                  <c:v>6.4649999999999999E-2</c:v>
                </c:pt>
                <c:pt idx="527">
                  <c:v>0.17730000000000001</c:v>
                </c:pt>
                <c:pt idx="528">
                  <c:v>0.2364</c:v>
                </c:pt>
                <c:pt idx="529">
                  <c:v>0.17799999999999999</c:v>
                </c:pt>
                <c:pt idx="530">
                  <c:v>0.13220000000000001</c:v>
                </c:pt>
                <c:pt idx="531">
                  <c:v>0.17610000000000001</c:v>
                </c:pt>
                <c:pt idx="534">
                  <c:v>9.6909999999999996E-2</c:v>
                </c:pt>
                <c:pt idx="535">
                  <c:v>0.2069</c:v>
                </c:pt>
                <c:pt idx="536">
                  <c:v>0.1201</c:v>
                </c:pt>
                <c:pt idx="537">
                  <c:v>0.86980000000000002</c:v>
                </c:pt>
                <c:pt idx="538">
                  <c:v>0.14069999999999999</c:v>
                </c:pt>
                <c:pt idx="539">
                  <c:v>0.111</c:v>
                </c:pt>
                <c:pt idx="540">
                  <c:v>0.1275</c:v>
                </c:pt>
                <c:pt idx="541">
                  <c:v>0.14069999999999999</c:v>
                </c:pt>
                <c:pt idx="542">
                  <c:v>0.26029999999999998</c:v>
                </c:pt>
                <c:pt idx="543">
                  <c:v>0.35809999999999997</c:v>
                </c:pt>
                <c:pt idx="544">
                  <c:v>0.1139</c:v>
                </c:pt>
                <c:pt idx="545">
                  <c:v>0.1263</c:v>
                </c:pt>
                <c:pt idx="546">
                  <c:v>0.20250000000000001</c:v>
                </c:pt>
                <c:pt idx="547">
                  <c:v>0.16170000000000001</c:v>
                </c:pt>
                <c:pt idx="548">
                  <c:v>0.32340000000000002</c:v>
                </c:pt>
                <c:pt idx="550">
                  <c:v>8.8700000000000001E-2</c:v>
                </c:pt>
                <c:pt idx="551">
                  <c:v>0.30599999999999999</c:v>
                </c:pt>
                <c:pt idx="552">
                  <c:v>0.31590000000000001</c:v>
                </c:pt>
                <c:pt idx="553">
                  <c:v>0.1404</c:v>
                </c:pt>
                <c:pt idx="554">
                  <c:v>0.1091</c:v>
                </c:pt>
                <c:pt idx="555">
                  <c:v>0.1283</c:v>
                </c:pt>
                <c:pt idx="556">
                  <c:v>0.1084</c:v>
                </c:pt>
                <c:pt idx="558">
                  <c:v>0.11890000000000001</c:v>
                </c:pt>
                <c:pt idx="559">
                  <c:v>9.5089999999999994E-2</c:v>
                </c:pt>
                <c:pt idx="560">
                  <c:v>9.9629999999999996E-2</c:v>
                </c:pt>
                <c:pt idx="561">
                  <c:v>0.1598</c:v>
                </c:pt>
                <c:pt idx="562">
                  <c:v>0.16070000000000001</c:v>
                </c:pt>
                <c:pt idx="563">
                  <c:v>0.23630000000000001</c:v>
                </c:pt>
                <c:pt idx="565">
                  <c:v>0.32829999999999998</c:v>
                </c:pt>
                <c:pt idx="566">
                  <c:v>0.14199999999999999</c:v>
                </c:pt>
                <c:pt idx="567">
                  <c:v>0.2077</c:v>
                </c:pt>
                <c:pt idx="569">
                  <c:v>0.184</c:v>
                </c:pt>
                <c:pt idx="570">
                  <c:v>0.1026</c:v>
                </c:pt>
                <c:pt idx="571">
                  <c:v>0.15490000000000001</c:v>
                </c:pt>
                <c:pt idx="573">
                  <c:v>0.28089999999999998</c:v>
                </c:pt>
                <c:pt idx="574">
                  <c:v>0.1144</c:v>
                </c:pt>
                <c:pt idx="575">
                  <c:v>0.1434</c:v>
                </c:pt>
                <c:pt idx="576">
                  <c:v>8.9410000000000003E-2</c:v>
                </c:pt>
                <c:pt idx="578">
                  <c:v>0.106</c:v>
                </c:pt>
                <c:pt idx="579">
                  <c:v>0.11509999999999999</c:v>
                </c:pt>
                <c:pt idx="580">
                  <c:v>0.19289999999999999</c:v>
                </c:pt>
                <c:pt idx="581">
                  <c:v>0.155</c:v>
                </c:pt>
                <c:pt idx="582">
                  <c:v>0.15559999999999999</c:v>
                </c:pt>
                <c:pt idx="583">
                  <c:v>8.3260000000000001E-2</c:v>
                </c:pt>
                <c:pt idx="584">
                  <c:v>0.13900000000000001</c:v>
                </c:pt>
                <c:pt idx="585">
                  <c:v>0.13239999999999999</c:v>
                </c:pt>
                <c:pt idx="586">
                  <c:v>9.4159999999999994E-2</c:v>
                </c:pt>
                <c:pt idx="588">
                  <c:v>0.13089999999999999</c:v>
                </c:pt>
                <c:pt idx="589">
                  <c:v>0.13239999999999999</c:v>
                </c:pt>
                <c:pt idx="590">
                  <c:v>0.20230000000000001</c:v>
                </c:pt>
                <c:pt idx="591">
                  <c:v>0.17580000000000001</c:v>
                </c:pt>
                <c:pt idx="592">
                  <c:v>0.27350000000000002</c:v>
                </c:pt>
                <c:pt idx="593">
                  <c:v>0.24340000000000001</c:v>
                </c:pt>
                <c:pt idx="596">
                  <c:v>0.23749999999999999</c:v>
                </c:pt>
                <c:pt idx="597">
                  <c:v>0.87870000000000004</c:v>
                </c:pt>
                <c:pt idx="598">
                  <c:v>0.12379999999999999</c:v>
                </c:pt>
                <c:pt idx="599">
                  <c:v>0.2034</c:v>
                </c:pt>
                <c:pt idx="600">
                  <c:v>0.1694</c:v>
                </c:pt>
                <c:pt idx="602">
                  <c:v>7.1150000000000005E-2</c:v>
                </c:pt>
                <c:pt idx="603">
                  <c:v>0.2223</c:v>
                </c:pt>
                <c:pt idx="604">
                  <c:v>0.12670000000000001</c:v>
                </c:pt>
                <c:pt idx="605">
                  <c:v>0.1069</c:v>
                </c:pt>
                <c:pt idx="606">
                  <c:v>0.20069999999999999</c:v>
                </c:pt>
                <c:pt idx="607">
                  <c:v>0.24010000000000001</c:v>
                </c:pt>
                <c:pt idx="608">
                  <c:v>15.92</c:v>
                </c:pt>
                <c:pt idx="609">
                  <c:v>13.98</c:v>
                </c:pt>
                <c:pt idx="610">
                  <c:v>59.13</c:v>
                </c:pt>
                <c:pt idx="611">
                  <c:v>52.24</c:v>
                </c:pt>
                <c:pt idx="612">
                  <c:v>38.35</c:v>
                </c:pt>
                <c:pt idx="613">
                  <c:v>53.47</c:v>
                </c:pt>
                <c:pt idx="614">
                  <c:v>51.03</c:v>
                </c:pt>
                <c:pt idx="615">
                  <c:v>48.07</c:v>
                </c:pt>
                <c:pt idx="616">
                  <c:v>22.74</c:v>
                </c:pt>
                <c:pt idx="617">
                  <c:v>16.309999999999999</c:v>
                </c:pt>
                <c:pt idx="618">
                  <c:v>19.350000000000001</c:v>
                </c:pt>
                <c:pt idx="619">
                  <c:v>41.37</c:v>
                </c:pt>
                <c:pt idx="620">
                  <c:v>35.770000000000003</c:v>
                </c:pt>
                <c:pt idx="621">
                  <c:v>13.14</c:v>
                </c:pt>
                <c:pt idx="622">
                  <c:v>32.78</c:v>
                </c:pt>
                <c:pt idx="623">
                  <c:v>36.270000000000003</c:v>
                </c:pt>
                <c:pt idx="624">
                  <c:v>30.16</c:v>
                </c:pt>
                <c:pt idx="625">
                  <c:v>22.04</c:v>
                </c:pt>
                <c:pt idx="626">
                  <c:v>29.7</c:v>
                </c:pt>
                <c:pt idx="627">
                  <c:v>20.62</c:v>
                </c:pt>
                <c:pt idx="628">
                  <c:v>21.91</c:v>
                </c:pt>
                <c:pt idx="629">
                  <c:v>19.52</c:v>
                </c:pt>
                <c:pt idx="630">
                  <c:v>19.760000000000002</c:v>
                </c:pt>
                <c:pt idx="631">
                  <c:v>17.93</c:v>
                </c:pt>
                <c:pt idx="632">
                  <c:v>21.31</c:v>
                </c:pt>
                <c:pt idx="633">
                  <c:v>5.5880000000000001</c:v>
                </c:pt>
                <c:pt idx="635">
                  <c:v>2.4449999999999998</c:v>
                </c:pt>
                <c:pt idx="636">
                  <c:v>3.0209999999999999</c:v>
                </c:pt>
                <c:pt idx="637">
                  <c:v>3.0150000000000001</c:v>
                </c:pt>
                <c:pt idx="638">
                  <c:v>14.69</c:v>
                </c:pt>
                <c:pt idx="639">
                  <c:v>14.49</c:v>
                </c:pt>
                <c:pt idx="640">
                  <c:v>14.98</c:v>
                </c:pt>
                <c:pt idx="641">
                  <c:v>11.52</c:v>
                </c:pt>
                <c:pt idx="642">
                  <c:v>12.46</c:v>
                </c:pt>
                <c:pt idx="643">
                  <c:v>12.25</c:v>
                </c:pt>
                <c:pt idx="644">
                  <c:v>11.79</c:v>
                </c:pt>
                <c:pt idx="645">
                  <c:v>12.39</c:v>
                </c:pt>
                <c:pt idx="646">
                  <c:v>10.039999999999999</c:v>
                </c:pt>
                <c:pt idx="647">
                  <c:v>11.76</c:v>
                </c:pt>
                <c:pt idx="648">
                  <c:v>10.33</c:v>
                </c:pt>
                <c:pt idx="649">
                  <c:v>11.14</c:v>
                </c:pt>
                <c:pt idx="650">
                  <c:v>10.44</c:v>
                </c:pt>
                <c:pt idx="651">
                  <c:v>5.6630000000000003</c:v>
                </c:pt>
                <c:pt idx="652">
                  <c:v>2.218</c:v>
                </c:pt>
                <c:pt idx="653">
                  <c:v>3.145</c:v>
                </c:pt>
                <c:pt idx="654">
                  <c:v>10.48</c:v>
                </c:pt>
                <c:pt idx="655">
                  <c:v>10.08</c:v>
                </c:pt>
                <c:pt idx="656">
                  <c:v>10.25</c:v>
                </c:pt>
                <c:pt idx="657">
                  <c:v>12.71</c:v>
                </c:pt>
                <c:pt idx="658">
                  <c:v>8.0790000000000006</c:v>
                </c:pt>
                <c:pt idx="659">
                  <c:v>7.694</c:v>
                </c:pt>
                <c:pt idx="660">
                  <c:v>7.0940000000000003</c:v>
                </c:pt>
                <c:pt idx="661">
                  <c:v>6.3440000000000003</c:v>
                </c:pt>
                <c:pt idx="662">
                  <c:v>6.6139999999999999</c:v>
                </c:pt>
                <c:pt idx="663">
                  <c:v>8.7569999999999997</c:v>
                </c:pt>
                <c:pt idx="664">
                  <c:v>6.1379999999999999</c:v>
                </c:pt>
                <c:pt idx="665">
                  <c:v>6.8979999999999997</c:v>
                </c:pt>
                <c:pt idx="666">
                  <c:v>3.5960000000000001</c:v>
                </c:pt>
                <c:pt idx="667">
                  <c:v>5.2039999999999997</c:v>
                </c:pt>
                <c:pt idx="668">
                  <c:v>3.32</c:v>
                </c:pt>
                <c:pt idx="669">
                  <c:v>4.1669999999999998</c:v>
                </c:pt>
                <c:pt idx="670">
                  <c:v>4.4409999999999998</c:v>
                </c:pt>
                <c:pt idx="671">
                  <c:v>5.0659999999999998</c:v>
                </c:pt>
                <c:pt idx="672">
                  <c:v>2.8069999999999999</c:v>
                </c:pt>
                <c:pt idx="673">
                  <c:v>2.4750000000000001</c:v>
                </c:pt>
                <c:pt idx="674">
                  <c:v>3.0579999999999998</c:v>
                </c:pt>
                <c:pt idx="675">
                  <c:v>2.641</c:v>
                </c:pt>
                <c:pt idx="676">
                  <c:v>2.61</c:v>
                </c:pt>
                <c:pt idx="677">
                  <c:v>3.4609999999999999</c:v>
                </c:pt>
                <c:pt idx="678">
                  <c:v>2.915</c:v>
                </c:pt>
                <c:pt idx="679">
                  <c:v>2.423</c:v>
                </c:pt>
                <c:pt idx="680">
                  <c:v>2.8380000000000001</c:v>
                </c:pt>
                <c:pt idx="681">
                  <c:v>2.843</c:v>
                </c:pt>
                <c:pt idx="682">
                  <c:v>2.702</c:v>
                </c:pt>
                <c:pt idx="683">
                  <c:v>3.9849999999999999</c:v>
                </c:pt>
                <c:pt idx="684">
                  <c:v>2.2749999999999999</c:v>
                </c:pt>
                <c:pt idx="685">
                  <c:v>2.4409999999999998</c:v>
                </c:pt>
                <c:pt idx="686">
                  <c:v>2.3420000000000001</c:v>
                </c:pt>
                <c:pt idx="687">
                  <c:v>2.3170000000000002</c:v>
                </c:pt>
                <c:pt idx="688">
                  <c:v>1.7190000000000001</c:v>
                </c:pt>
                <c:pt idx="689">
                  <c:v>2.5329999999999999</c:v>
                </c:pt>
                <c:pt idx="690">
                  <c:v>1.9</c:v>
                </c:pt>
                <c:pt idx="691">
                  <c:v>1.7250000000000001</c:v>
                </c:pt>
                <c:pt idx="692">
                  <c:v>1.6859999999999999</c:v>
                </c:pt>
                <c:pt idx="693">
                  <c:v>1.5649999999999999</c:v>
                </c:pt>
                <c:pt idx="694">
                  <c:v>4.9359999999999999</c:v>
                </c:pt>
                <c:pt idx="695">
                  <c:v>1.62</c:v>
                </c:pt>
                <c:pt idx="696">
                  <c:v>1.764</c:v>
                </c:pt>
                <c:pt idx="697">
                  <c:v>1.8320000000000001</c:v>
                </c:pt>
                <c:pt idx="698">
                  <c:v>1.87</c:v>
                </c:pt>
                <c:pt idx="699">
                  <c:v>1.5509999999999999</c:v>
                </c:pt>
                <c:pt idx="700">
                  <c:v>1.347</c:v>
                </c:pt>
                <c:pt idx="701">
                  <c:v>1.694</c:v>
                </c:pt>
                <c:pt idx="702">
                  <c:v>1.1930000000000001</c:v>
                </c:pt>
                <c:pt idx="703">
                  <c:v>1.246</c:v>
                </c:pt>
                <c:pt idx="704">
                  <c:v>1.2130000000000001</c:v>
                </c:pt>
                <c:pt idx="705">
                  <c:v>1.0049999999999999</c:v>
                </c:pt>
                <c:pt idx="706">
                  <c:v>1.2070000000000001</c:v>
                </c:pt>
                <c:pt idx="707">
                  <c:v>1.359</c:v>
                </c:pt>
                <c:pt idx="708">
                  <c:v>2.2629999999999999</c:v>
                </c:pt>
                <c:pt idx="709">
                  <c:v>1.613</c:v>
                </c:pt>
                <c:pt idx="710">
                  <c:v>1.528</c:v>
                </c:pt>
                <c:pt idx="711">
                  <c:v>1.1200000000000001</c:v>
                </c:pt>
                <c:pt idx="712">
                  <c:v>1.2330000000000001</c:v>
                </c:pt>
                <c:pt idx="713">
                  <c:v>1.08</c:v>
                </c:pt>
                <c:pt idx="714">
                  <c:v>1.2490000000000001</c:v>
                </c:pt>
                <c:pt idx="715">
                  <c:v>1.139</c:v>
                </c:pt>
                <c:pt idx="716">
                  <c:v>1.222</c:v>
                </c:pt>
                <c:pt idx="717">
                  <c:v>1.25</c:v>
                </c:pt>
                <c:pt idx="718">
                  <c:v>1.4510000000000001</c:v>
                </c:pt>
                <c:pt idx="719">
                  <c:v>1.2130000000000001</c:v>
                </c:pt>
                <c:pt idx="720">
                  <c:v>1.333</c:v>
                </c:pt>
                <c:pt idx="721">
                  <c:v>1.498</c:v>
                </c:pt>
                <c:pt idx="722">
                  <c:v>1.2889999999999999</c:v>
                </c:pt>
                <c:pt idx="723">
                  <c:v>1.853</c:v>
                </c:pt>
                <c:pt idx="724">
                  <c:v>1.268</c:v>
                </c:pt>
                <c:pt idx="725">
                  <c:v>1.216</c:v>
                </c:pt>
                <c:pt idx="726">
                  <c:v>1.405</c:v>
                </c:pt>
                <c:pt idx="727">
                  <c:v>0.4869</c:v>
                </c:pt>
                <c:pt idx="728">
                  <c:v>0.99729999999999996</c:v>
                </c:pt>
                <c:pt idx="729">
                  <c:v>0.74029999999999996</c:v>
                </c:pt>
                <c:pt idx="730">
                  <c:v>0.72989999999999999</c:v>
                </c:pt>
                <c:pt idx="731">
                  <c:v>0.76290000000000002</c:v>
                </c:pt>
                <c:pt idx="732">
                  <c:v>0.83919999999999995</c:v>
                </c:pt>
                <c:pt idx="733">
                  <c:v>0.30759999999999998</c:v>
                </c:pt>
                <c:pt idx="734">
                  <c:v>0.48099999999999998</c:v>
                </c:pt>
                <c:pt idx="735">
                  <c:v>0.97650000000000003</c:v>
                </c:pt>
                <c:pt idx="736">
                  <c:v>0.79330000000000001</c:v>
                </c:pt>
                <c:pt idx="737">
                  <c:v>0.55600000000000005</c:v>
                </c:pt>
                <c:pt idx="738">
                  <c:v>0.62270000000000003</c:v>
                </c:pt>
                <c:pt idx="739">
                  <c:v>1.129</c:v>
                </c:pt>
                <c:pt idx="740">
                  <c:v>0.61160000000000003</c:v>
                </c:pt>
                <c:pt idx="742">
                  <c:v>0.52949999999999997</c:v>
                </c:pt>
                <c:pt idx="743">
                  <c:v>0.64559999999999995</c:v>
                </c:pt>
                <c:pt idx="744">
                  <c:v>0.49399999999999999</c:v>
                </c:pt>
                <c:pt idx="745">
                  <c:v>0.66369999999999996</c:v>
                </c:pt>
                <c:pt idx="746">
                  <c:v>0.85940000000000005</c:v>
                </c:pt>
                <c:pt idx="747">
                  <c:v>0.60550000000000004</c:v>
                </c:pt>
                <c:pt idx="748">
                  <c:v>0.65339999999999998</c:v>
                </c:pt>
                <c:pt idx="749">
                  <c:v>0.625</c:v>
                </c:pt>
                <c:pt idx="750">
                  <c:v>0.50009999999999999</c:v>
                </c:pt>
                <c:pt idx="751">
                  <c:v>0.52659999999999996</c:v>
                </c:pt>
                <c:pt idx="752">
                  <c:v>0.49540000000000001</c:v>
                </c:pt>
                <c:pt idx="753">
                  <c:v>0.4713</c:v>
                </c:pt>
                <c:pt idx="754">
                  <c:v>0.50070000000000003</c:v>
                </c:pt>
                <c:pt idx="755">
                  <c:v>0.52939999999999998</c:v>
                </c:pt>
                <c:pt idx="757">
                  <c:v>0.45839999999999997</c:v>
                </c:pt>
                <c:pt idx="758">
                  <c:v>0.50900000000000001</c:v>
                </c:pt>
                <c:pt idx="759">
                  <c:v>0.59409999999999996</c:v>
                </c:pt>
                <c:pt idx="760">
                  <c:v>0.83420000000000005</c:v>
                </c:pt>
                <c:pt idx="761">
                  <c:v>0.48549999999999999</c:v>
                </c:pt>
                <c:pt idx="762">
                  <c:v>0.43049999999999999</c:v>
                </c:pt>
                <c:pt idx="763">
                  <c:v>0.69269999999999998</c:v>
                </c:pt>
                <c:pt idx="764">
                  <c:v>0.43130000000000002</c:v>
                </c:pt>
                <c:pt idx="765">
                  <c:v>0.43640000000000001</c:v>
                </c:pt>
                <c:pt idx="766">
                  <c:v>0.45019999999999999</c:v>
                </c:pt>
                <c:pt idx="767">
                  <c:v>0.55130000000000001</c:v>
                </c:pt>
                <c:pt idx="768">
                  <c:v>0.38579999999999998</c:v>
                </c:pt>
                <c:pt idx="769">
                  <c:v>0.47399999999999998</c:v>
                </c:pt>
                <c:pt idx="770">
                  <c:v>0.47389999999999999</c:v>
                </c:pt>
                <c:pt idx="771">
                  <c:v>0.30370000000000003</c:v>
                </c:pt>
                <c:pt idx="772">
                  <c:v>0.38979999999999998</c:v>
                </c:pt>
                <c:pt idx="773">
                  <c:v>0.48199999999999998</c:v>
                </c:pt>
                <c:pt idx="774">
                  <c:v>0.4073</c:v>
                </c:pt>
                <c:pt idx="775">
                  <c:v>0.40489999999999998</c:v>
                </c:pt>
                <c:pt idx="776">
                  <c:v>0.26350000000000001</c:v>
                </c:pt>
                <c:pt idx="777">
                  <c:v>0.41010000000000002</c:v>
                </c:pt>
                <c:pt idx="778">
                  <c:v>0.39439999999999997</c:v>
                </c:pt>
                <c:pt idx="779">
                  <c:v>0.60809999999999997</c:v>
                </c:pt>
                <c:pt idx="780">
                  <c:v>0.36449999999999999</c:v>
                </c:pt>
                <c:pt idx="781">
                  <c:v>0.37609999999999999</c:v>
                </c:pt>
                <c:pt idx="782">
                  <c:v>0.44740000000000002</c:v>
                </c:pt>
                <c:pt idx="783">
                  <c:v>0.34410000000000002</c:v>
                </c:pt>
                <c:pt idx="784">
                  <c:v>0.4133</c:v>
                </c:pt>
                <c:pt idx="785">
                  <c:v>0.3891</c:v>
                </c:pt>
                <c:pt idx="786">
                  <c:v>0.3619</c:v>
                </c:pt>
                <c:pt idx="787">
                  <c:v>0.33579999999999999</c:v>
                </c:pt>
                <c:pt idx="788">
                  <c:v>0.23599999999999999</c:v>
                </c:pt>
                <c:pt idx="789">
                  <c:v>0.36480000000000001</c:v>
                </c:pt>
                <c:pt idx="790">
                  <c:v>0.90690000000000004</c:v>
                </c:pt>
                <c:pt idx="791">
                  <c:v>0.36149999999999999</c:v>
                </c:pt>
                <c:pt idx="792">
                  <c:v>0.40970000000000001</c:v>
                </c:pt>
                <c:pt idx="793">
                  <c:v>0.40389999999999998</c:v>
                </c:pt>
                <c:pt idx="794">
                  <c:v>0.56679999999999997</c:v>
                </c:pt>
                <c:pt idx="795">
                  <c:v>4.4950000000000001</c:v>
                </c:pt>
                <c:pt idx="796">
                  <c:v>0.51070000000000004</c:v>
                </c:pt>
                <c:pt idx="797">
                  <c:v>0.46760000000000002</c:v>
                </c:pt>
                <c:pt idx="798">
                  <c:v>0.38919999999999999</c:v>
                </c:pt>
                <c:pt idx="799">
                  <c:v>2.4430000000000001</c:v>
                </c:pt>
                <c:pt idx="800">
                  <c:v>0.15690000000000001</c:v>
                </c:pt>
                <c:pt idx="801">
                  <c:v>0.125</c:v>
                </c:pt>
                <c:pt idx="802">
                  <c:v>0.49249999999999999</c:v>
                </c:pt>
                <c:pt idx="803">
                  <c:v>0.221</c:v>
                </c:pt>
                <c:pt idx="806">
                  <c:v>0.20569999999999999</c:v>
                </c:pt>
                <c:pt idx="807">
                  <c:v>0.34820000000000001</c:v>
                </c:pt>
                <c:pt idx="808">
                  <c:v>0.84519999999999995</c:v>
                </c:pt>
                <c:pt idx="809">
                  <c:v>0.58989999999999998</c:v>
                </c:pt>
                <c:pt idx="810">
                  <c:v>0.39579999999999999</c:v>
                </c:pt>
                <c:pt idx="812">
                  <c:v>0.38669999999999999</c:v>
                </c:pt>
                <c:pt idx="814">
                  <c:v>0.33789999999999998</c:v>
                </c:pt>
                <c:pt idx="815">
                  <c:v>0.38519999999999999</c:v>
                </c:pt>
                <c:pt idx="816">
                  <c:v>0.31459999999999999</c:v>
                </c:pt>
                <c:pt idx="817">
                  <c:v>0.46160000000000001</c:v>
                </c:pt>
                <c:pt idx="818">
                  <c:v>0.31290000000000001</c:v>
                </c:pt>
                <c:pt idx="819">
                  <c:v>0.30099999999999999</c:v>
                </c:pt>
                <c:pt idx="820">
                  <c:v>0.31190000000000001</c:v>
                </c:pt>
                <c:pt idx="821">
                  <c:v>0.2331</c:v>
                </c:pt>
                <c:pt idx="822">
                  <c:v>0.64829999999999999</c:v>
                </c:pt>
                <c:pt idx="823">
                  <c:v>0.28139999999999998</c:v>
                </c:pt>
                <c:pt idx="824">
                  <c:v>0.17460000000000001</c:v>
                </c:pt>
                <c:pt idx="825">
                  <c:v>0.18940000000000001</c:v>
                </c:pt>
                <c:pt idx="826">
                  <c:v>0.30409999999999998</c:v>
                </c:pt>
                <c:pt idx="827">
                  <c:v>0.1701</c:v>
                </c:pt>
                <c:pt idx="828">
                  <c:v>0.18459999999999999</c:v>
                </c:pt>
                <c:pt idx="829">
                  <c:v>0.20610000000000001</c:v>
                </c:pt>
                <c:pt idx="830">
                  <c:v>0.311</c:v>
                </c:pt>
                <c:pt idx="831">
                  <c:v>0.29170000000000001</c:v>
                </c:pt>
                <c:pt idx="832">
                  <c:v>1.2829999999999999</c:v>
                </c:pt>
                <c:pt idx="833">
                  <c:v>0.25509999999999999</c:v>
                </c:pt>
                <c:pt idx="834">
                  <c:v>0.20150000000000001</c:v>
                </c:pt>
                <c:pt idx="835">
                  <c:v>0.28639999999999999</c:v>
                </c:pt>
                <c:pt idx="836">
                  <c:v>0.14580000000000001</c:v>
                </c:pt>
                <c:pt idx="837">
                  <c:v>0.24110000000000001</c:v>
                </c:pt>
                <c:pt idx="838">
                  <c:v>0.249</c:v>
                </c:pt>
                <c:pt idx="839">
                  <c:v>0.30599999999999999</c:v>
                </c:pt>
                <c:pt idx="840">
                  <c:v>0.39140000000000003</c:v>
                </c:pt>
                <c:pt idx="841">
                  <c:v>0.26419999999999999</c:v>
                </c:pt>
                <c:pt idx="842">
                  <c:v>0.44119999999999998</c:v>
                </c:pt>
                <c:pt idx="844">
                  <c:v>0.19470000000000001</c:v>
                </c:pt>
                <c:pt idx="845">
                  <c:v>0.21479999999999999</c:v>
                </c:pt>
                <c:pt idx="846">
                  <c:v>0.21010000000000001</c:v>
                </c:pt>
                <c:pt idx="847">
                  <c:v>0.25600000000000001</c:v>
                </c:pt>
                <c:pt idx="849">
                  <c:v>0.16789999999999999</c:v>
                </c:pt>
                <c:pt idx="850">
                  <c:v>0.1754</c:v>
                </c:pt>
                <c:pt idx="851">
                  <c:v>0.23880000000000001</c:v>
                </c:pt>
                <c:pt idx="852">
                  <c:v>0.16539999999999999</c:v>
                </c:pt>
                <c:pt idx="853">
                  <c:v>0.29360000000000003</c:v>
                </c:pt>
                <c:pt idx="854">
                  <c:v>0.2213</c:v>
                </c:pt>
                <c:pt idx="855">
                  <c:v>0.2515</c:v>
                </c:pt>
                <c:pt idx="856">
                  <c:v>0.4965</c:v>
                </c:pt>
                <c:pt idx="857">
                  <c:v>0.3105</c:v>
                </c:pt>
                <c:pt idx="858">
                  <c:v>0.3619</c:v>
                </c:pt>
                <c:pt idx="859">
                  <c:v>0.22059999999999999</c:v>
                </c:pt>
                <c:pt idx="860">
                  <c:v>0.25659999999999999</c:v>
                </c:pt>
                <c:pt idx="861">
                  <c:v>0.2041</c:v>
                </c:pt>
                <c:pt idx="863">
                  <c:v>0.35320000000000001</c:v>
                </c:pt>
                <c:pt idx="864">
                  <c:v>0.20619999999999999</c:v>
                </c:pt>
                <c:pt idx="865">
                  <c:v>0.106</c:v>
                </c:pt>
                <c:pt idx="866">
                  <c:v>0.20599999999999999</c:v>
                </c:pt>
                <c:pt idx="867">
                  <c:v>0.34289999999999998</c:v>
                </c:pt>
                <c:pt idx="868">
                  <c:v>0.2457</c:v>
                </c:pt>
                <c:pt idx="869">
                  <c:v>0.2074</c:v>
                </c:pt>
                <c:pt idx="870">
                  <c:v>0.20930000000000001</c:v>
                </c:pt>
                <c:pt idx="871">
                  <c:v>0.254</c:v>
                </c:pt>
                <c:pt idx="872">
                  <c:v>0.13109999999999999</c:v>
                </c:pt>
                <c:pt idx="873">
                  <c:v>0.27150000000000002</c:v>
                </c:pt>
                <c:pt idx="874">
                  <c:v>0.22339999999999999</c:v>
                </c:pt>
                <c:pt idx="875">
                  <c:v>0.18890000000000001</c:v>
                </c:pt>
                <c:pt idx="876">
                  <c:v>0.16600000000000001</c:v>
                </c:pt>
                <c:pt idx="877">
                  <c:v>0.36299999999999999</c:v>
                </c:pt>
                <c:pt idx="878">
                  <c:v>0.28339999999999999</c:v>
                </c:pt>
                <c:pt idx="879">
                  <c:v>0.16889999999999999</c:v>
                </c:pt>
                <c:pt idx="880">
                  <c:v>0.3982</c:v>
                </c:pt>
                <c:pt idx="881">
                  <c:v>0.14330000000000001</c:v>
                </c:pt>
                <c:pt idx="882">
                  <c:v>0.36</c:v>
                </c:pt>
                <c:pt idx="883">
                  <c:v>0.31819999999999998</c:v>
                </c:pt>
                <c:pt idx="884">
                  <c:v>0.16869999999999999</c:v>
                </c:pt>
                <c:pt idx="885">
                  <c:v>0.30349999999999999</c:v>
                </c:pt>
                <c:pt idx="886">
                  <c:v>0.1295</c:v>
                </c:pt>
                <c:pt idx="887">
                  <c:v>0.35870000000000002</c:v>
                </c:pt>
                <c:pt idx="888">
                  <c:v>0.10630000000000001</c:v>
                </c:pt>
                <c:pt idx="889">
                  <c:v>0.2122</c:v>
                </c:pt>
                <c:pt idx="890">
                  <c:v>0.1343</c:v>
                </c:pt>
                <c:pt idx="891">
                  <c:v>0.16900000000000001</c:v>
                </c:pt>
                <c:pt idx="892">
                  <c:v>0.32490000000000002</c:v>
                </c:pt>
                <c:pt idx="893">
                  <c:v>0.10920000000000001</c:v>
                </c:pt>
                <c:pt idx="894">
                  <c:v>0.16969999999999999</c:v>
                </c:pt>
                <c:pt idx="895">
                  <c:v>0.1938</c:v>
                </c:pt>
                <c:pt idx="896">
                  <c:v>0.19289999999999999</c:v>
                </c:pt>
                <c:pt idx="897">
                  <c:v>0.1331</c:v>
                </c:pt>
                <c:pt idx="898">
                  <c:v>0.97929999999999995</c:v>
                </c:pt>
                <c:pt idx="899">
                  <c:v>0.19370000000000001</c:v>
                </c:pt>
                <c:pt idx="900">
                  <c:v>0.18029999999999999</c:v>
                </c:pt>
                <c:pt idx="901">
                  <c:v>0.31659999999999999</c:v>
                </c:pt>
                <c:pt idx="902">
                  <c:v>9.1630000000000003E-2</c:v>
                </c:pt>
                <c:pt idx="903">
                  <c:v>0.20780000000000001</c:v>
                </c:pt>
                <c:pt idx="904">
                  <c:v>0.13919999999999999</c:v>
                </c:pt>
                <c:pt idx="905">
                  <c:v>0.17</c:v>
                </c:pt>
                <c:pt idx="906">
                  <c:v>0.16650000000000001</c:v>
                </c:pt>
                <c:pt idx="907">
                  <c:v>0.16880000000000001</c:v>
                </c:pt>
                <c:pt idx="910">
                  <c:v>0.13850000000000001</c:v>
                </c:pt>
                <c:pt idx="911">
                  <c:v>0.15010000000000001</c:v>
                </c:pt>
                <c:pt idx="912">
                  <c:v>0.10829999999999999</c:v>
                </c:pt>
                <c:pt idx="913">
                  <c:v>0.85560000000000003</c:v>
                </c:pt>
                <c:pt idx="914">
                  <c:v>0.1502</c:v>
                </c:pt>
                <c:pt idx="915">
                  <c:v>0.21190000000000001</c:v>
                </c:pt>
                <c:pt idx="916">
                  <c:v>0.15679999999999999</c:v>
                </c:pt>
                <c:pt idx="917">
                  <c:v>0.26469999999999999</c:v>
                </c:pt>
                <c:pt idx="918">
                  <c:v>0.1923</c:v>
                </c:pt>
                <c:pt idx="919">
                  <c:v>0.24049999999999999</c:v>
                </c:pt>
                <c:pt idx="920">
                  <c:v>0.16769999999999999</c:v>
                </c:pt>
                <c:pt idx="921">
                  <c:v>0.10580000000000001</c:v>
                </c:pt>
                <c:pt idx="922">
                  <c:v>0.17510000000000001</c:v>
                </c:pt>
                <c:pt idx="923">
                  <c:v>0.20619999999999999</c:v>
                </c:pt>
                <c:pt idx="924">
                  <c:v>0.20280000000000001</c:v>
                </c:pt>
                <c:pt idx="925">
                  <c:v>0.20730000000000001</c:v>
                </c:pt>
                <c:pt idx="926">
                  <c:v>0.1757</c:v>
                </c:pt>
                <c:pt idx="927">
                  <c:v>0.11210000000000001</c:v>
                </c:pt>
                <c:pt idx="929">
                  <c:v>0.22639999999999999</c:v>
                </c:pt>
                <c:pt idx="930">
                  <c:v>0.18479999999999999</c:v>
                </c:pt>
                <c:pt idx="931">
                  <c:v>0.14940000000000001</c:v>
                </c:pt>
                <c:pt idx="932">
                  <c:v>0.16189999999999999</c:v>
                </c:pt>
                <c:pt idx="934">
                  <c:v>7.5880000000000003E-2</c:v>
                </c:pt>
                <c:pt idx="935">
                  <c:v>0.115</c:v>
                </c:pt>
                <c:pt idx="936">
                  <c:v>0.2253</c:v>
                </c:pt>
                <c:pt idx="937">
                  <c:v>0.27439999999999998</c:v>
                </c:pt>
                <c:pt idx="938">
                  <c:v>0.16470000000000001</c:v>
                </c:pt>
                <c:pt idx="939">
                  <c:v>0.24690000000000001</c:v>
                </c:pt>
                <c:pt idx="940">
                  <c:v>0.17080000000000001</c:v>
                </c:pt>
                <c:pt idx="942">
                  <c:v>0.25440000000000002</c:v>
                </c:pt>
                <c:pt idx="943">
                  <c:v>0.16289999999999999</c:v>
                </c:pt>
                <c:pt idx="944">
                  <c:v>0.2379</c:v>
                </c:pt>
                <c:pt idx="945">
                  <c:v>0.1192</c:v>
                </c:pt>
                <c:pt idx="946">
                  <c:v>0.15129999999999999</c:v>
                </c:pt>
                <c:pt idx="947">
                  <c:v>0.13500000000000001</c:v>
                </c:pt>
                <c:pt idx="948">
                  <c:v>0.15010000000000001</c:v>
                </c:pt>
                <c:pt idx="949">
                  <c:v>0.23830000000000001</c:v>
                </c:pt>
                <c:pt idx="951">
                  <c:v>0.1918</c:v>
                </c:pt>
                <c:pt idx="952">
                  <c:v>0.1229</c:v>
                </c:pt>
                <c:pt idx="955">
                  <c:v>0.1305</c:v>
                </c:pt>
                <c:pt idx="956">
                  <c:v>9.6820000000000003E-2</c:v>
                </c:pt>
                <c:pt idx="957">
                  <c:v>0.10580000000000001</c:v>
                </c:pt>
                <c:pt idx="958">
                  <c:v>0.1414</c:v>
                </c:pt>
                <c:pt idx="959">
                  <c:v>0.1656</c:v>
                </c:pt>
                <c:pt idx="960">
                  <c:v>0.1188</c:v>
                </c:pt>
                <c:pt idx="961">
                  <c:v>0.2397</c:v>
                </c:pt>
                <c:pt idx="962">
                  <c:v>0.16769999999999999</c:v>
                </c:pt>
                <c:pt idx="963">
                  <c:v>0.26869999999999999</c:v>
                </c:pt>
                <c:pt idx="964">
                  <c:v>7.7280000000000001E-2</c:v>
                </c:pt>
                <c:pt idx="966">
                  <c:v>0.3523</c:v>
                </c:pt>
                <c:pt idx="967">
                  <c:v>0.18529999999999999</c:v>
                </c:pt>
                <c:pt idx="968">
                  <c:v>0.16919999999999999</c:v>
                </c:pt>
                <c:pt idx="969">
                  <c:v>0.13719999999999999</c:v>
                </c:pt>
                <c:pt idx="970">
                  <c:v>0.2198</c:v>
                </c:pt>
                <c:pt idx="971">
                  <c:v>0.1055</c:v>
                </c:pt>
                <c:pt idx="972">
                  <c:v>0.1535</c:v>
                </c:pt>
                <c:pt idx="973">
                  <c:v>7.0059999999999997E-2</c:v>
                </c:pt>
                <c:pt idx="974">
                  <c:v>0.17710000000000001</c:v>
                </c:pt>
                <c:pt idx="975">
                  <c:v>0.1389</c:v>
                </c:pt>
                <c:pt idx="976">
                  <c:v>0.1552</c:v>
                </c:pt>
                <c:pt idx="977">
                  <c:v>0.2419</c:v>
                </c:pt>
                <c:pt idx="978">
                  <c:v>0.1048</c:v>
                </c:pt>
                <c:pt idx="979">
                  <c:v>0.1099</c:v>
                </c:pt>
                <c:pt idx="980">
                  <c:v>0.497</c:v>
                </c:pt>
                <c:pt idx="981">
                  <c:v>0.2712</c:v>
                </c:pt>
                <c:pt idx="982">
                  <c:v>9.3380000000000005E-2</c:v>
                </c:pt>
                <c:pt idx="983">
                  <c:v>0.1341</c:v>
                </c:pt>
                <c:pt idx="984">
                  <c:v>0.14380000000000001</c:v>
                </c:pt>
                <c:pt idx="985">
                  <c:v>0.1024</c:v>
                </c:pt>
                <c:pt idx="986">
                  <c:v>0.26679999999999998</c:v>
                </c:pt>
                <c:pt idx="987">
                  <c:v>0.18840000000000001</c:v>
                </c:pt>
                <c:pt idx="988">
                  <c:v>0.1754</c:v>
                </c:pt>
                <c:pt idx="989">
                  <c:v>0.11119999999999999</c:v>
                </c:pt>
                <c:pt idx="990">
                  <c:v>0.1797</c:v>
                </c:pt>
                <c:pt idx="991">
                  <c:v>0.32700000000000001</c:v>
                </c:pt>
                <c:pt idx="992">
                  <c:v>0.12740000000000001</c:v>
                </c:pt>
                <c:pt idx="993">
                  <c:v>0.1651</c:v>
                </c:pt>
                <c:pt idx="994">
                  <c:v>0.1237</c:v>
                </c:pt>
                <c:pt idx="995">
                  <c:v>0.224</c:v>
                </c:pt>
                <c:pt idx="997">
                  <c:v>0.12520000000000001</c:v>
                </c:pt>
                <c:pt idx="998">
                  <c:v>0.1188</c:v>
                </c:pt>
                <c:pt idx="999">
                  <c:v>8.1839999999999996E-2</c:v>
                </c:pt>
                <c:pt idx="1000">
                  <c:v>0.60299999999999998</c:v>
                </c:pt>
                <c:pt idx="1002">
                  <c:v>0.10879999999999999</c:v>
                </c:pt>
                <c:pt idx="1003">
                  <c:v>0.1779</c:v>
                </c:pt>
                <c:pt idx="1004">
                  <c:v>0.1694</c:v>
                </c:pt>
                <c:pt idx="1005">
                  <c:v>0.23530000000000001</c:v>
                </c:pt>
                <c:pt idx="1006">
                  <c:v>0.32669999999999999</c:v>
                </c:pt>
                <c:pt idx="1007">
                  <c:v>0.31290000000000001</c:v>
                </c:pt>
                <c:pt idx="1008">
                  <c:v>0.1898</c:v>
                </c:pt>
                <c:pt idx="1009">
                  <c:v>0.16789999999999999</c:v>
                </c:pt>
                <c:pt idx="1010">
                  <c:v>0.26800000000000002</c:v>
                </c:pt>
                <c:pt idx="1012">
                  <c:v>0.1167</c:v>
                </c:pt>
                <c:pt idx="1013">
                  <c:v>0.11749999999999999</c:v>
                </c:pt>
                <c:pt idx="1014">
                  <c:v>0.36730000000000002</c:v>
                </c:pt>
                <c:pt idx="1015">
                  <c:v>0.29399999999999998</c:v>
                </c:pt>
                <c:pt idx="1016">
                  <c:v>0.18160000000000001</c:v>
                </c:pt>
                <c:pt idx="1017">
                  <c:v>0.186</c:v>
                </c:pt>
                <c:pt idx="1018">
                  <c:v>0.26640000000000003</c:v>
                </c:pt>
                <c:pt idx="1019">
                  <c:v>0.18379999999999999</c:v>
                </c:pt>
                <c:pt idx="1020">
                  <c:v>0.155</c:v>
                </c:pt>
                <c:pt idx="1021">
                  <c:v>0.1154</c:v>
                </c:pt>
                <c:pt idx="1022">
                  <c:v>0.19259999999999999</c:v>
                </c:pt>
                <c:pt idx="1023">
                  <c:v>0.1295</c:v>
                </c:pt>
                <c:pt idx="1024">
                  <c:v>0.14899999999999999</c:v>
                </c:pt>
                <c:pt idx="1025">
                  <c:v>0.41610000000000003</c:v>
                </c:pt>
                <c:pt idx="1026">
                  <c:v>0.1459</c:v>
                </c:pt>
                <c:pt idx="1027">
                  <c:v>0.1883</c:v>
                </c:pt>
                <c:pt idx="1030">
                  <c:v>0.43319999999999997</c:v>
                </c:pt>
                <c:pt idx="1031">
                  <c:v>0.12859999999999999</c:v>
                </c:pt>
                <c:pt idx="1032">
                  <c:v>0.18509999999999999</c:v>
                </c:pt>
                <c:pt idx="1034">
                  <c:v>0.1716</c:v>
                </c:pt>
                <c:pt idx="1035">
                  <c:v>0.25869999999999999</c:v>
                </c:pt>
                <c:pt idx="1036">
                  <c:v>0.16159999999999999</c:v>
                </c:pt>
                <c:pt idx="1037">
                  <c:v>0.12959999999999999</c:v>
                </c:pt>
                <c:pt idx="1038">
                  <c:v>0.21179999999999999</c:v>
                </c:pt>
                <c:pt idx="1039">
                  <c:v>0.18720000000000001</c:v>
                </c:pt>
                <c:pt idx="1040">
                  <c:v>0.2918</c:v>
                </c:pt>
                <c:pt idx="1041">
                  <c:v>0.1817</c:v>
                </c:pt>
                <c:pt idx="1043">
                  <c:v>0.66520000000000001</c:v>
                </c:pt>
                <c:pt idx="1044">
                  <c:v>0.66749999999999998</c:v>
                </c:pt>
                <c:pt idx="1045">
                  <c:v>0.17050000000000001</c:v>
                </c:pt>
                <c:pt idx="1046">
                  <c:v>0.2175</c:v>
                </c:pt>
                <c:pt idx="1047">
                  <c:v>0.21729999999999999</c:v>
                </c:pt>
                <c:pt idx="1048">
                  <c:v>0.13469999999999999</c:v>
                </c:pt>
                <c:pt idx="1049">
                  <c:v>0.2026</c:v>
                </c:pt>
                <c:pt idx="1051">
                  <c:v>9.6350000000000005E-2</c:v>
                </c:pt>
                <c:pt idx="1052">
                  <c:v>9.0469999999999995E-2</c:v>
                </c:pt>
                <c:pt idx="1053">
                  <c:v>0.113</c:v>
                </c:pt>
                <c:pt idx="1054">
                  <c:v>0.20100000000000001</c:v>
                </c:pt>
                <c:pt idx="1055">
                  <c:v>0.13650000000000001</c:v>
                </c:pt>
                <c:pt idx="1056">
                  <c:v>0.35759999999999997</c:v>
                </c:pt>
                <c:pt idx="1057">
                  <c:v>9.9930000000000005E-2</c:v>
                </c:pt>
                <c:pt idx="1058">
                  <c:v>0.1129</c:v>
                </c:pt>
                <c:pt idx="1060">
                  <c:v>9.5710000000000003E-2</c:v>
                </c:pt>
                <c:pt idx="1061">
                  <c:v>0.1258</c:v>
                </c:pt>
                <c:pt idx="1063">
                  <c:v>0.20449999999999999</c:v>
                </c:pt>
                <c:pt idx="1064">
                  <c:v>0.14410000000000001</c:v>
                </c:pt>
                <c:pt idx="1065">
                  <c:v>0.21640000000000001</c:v>
                </c:pt>
                <c:pt idx="1066">
                  <c:v>0.55030000000000001</c:v>
                </c:pt>
                <c:pt idx="1068">
                  <c:v>0.20499999999999999</c:v>
                </c:pt>
                <c:pt idx="1069">
                  <c:v>9.9210000000000007E-2</c:v>
                </c:pt>
                <c:pt idx="1070">
                  <c:v>0.1681</c:v>
                </c:pt>
                <c:pt idx="1071">
                  <c:v>0.1968</c:v>
                </c:pt>
                <c:pt idx="1072">
                  <c:v>0.14990000000000001</c:v>
                </c:pt>
                <c:pt idx="1073">
                  <c:v>9.4460000000000002E-2</c:v>
                </c:pt>
                <c:pt idx="1074">
                  <c:v>0.22770000000000001</c:v>
                </c:pt>
                <c:pt idx="1075">
                  <c:v>0.22869999999999999</c:v>
                </c:pt>
                <c:pt idx="1076">
                  <c:v>6.9639999999999994E-2</c:v>
                </c:pt>
                <c:pt idx="1077">
                  <c:v>0.16070000000000001</c:v>
                </c:pt>
                <c:pt idx="1078">
                  <c:v>0.1603</c:v>
                </c:pt>
                <c:pt idx="1079">
                  <c:v>0.1807</c:v>
                </c:pt>
                <c:pt idx="1080">
                  <c:v>0.1182</c:v>
                </c:pt>
                <c:pt idx="1081">
                  <c:v>0.1235</c:v>
                </c:pt>
                <c:pt idx="1082">
                  <c:v>0.38779999999999998</c:v>
                </c:pt>
                <c:pt idx="1083">
                  <c:v>0.30890000000000001</c:v>
                </c:pt>
                <c:pt idx="1084">
                  <c:v>0.2097</c:v>
                </c:pt>
                <c:pt idx="1085">
                  <c:v>0.20039999999999999</c:v>
                </c:pt>
                <c:pt idx="1086">
                  <c:v>0.23749999999999999</c:v>
                </c:pt>
                <c:pt idx="1087">
                  <c:v>0.11459999999999999</c:v>
                </c:pt>
                <c:pt idx="1088">
                  <c:v>0.15329999999999999</c:v>
                </c:pt>
                <c:pt idx="1089">
                  <c:v>0.46539999999999998</c:v>
                </c:pt>
                <c:pt idx="1090">
                  <c:v>0.99060000000000004</c:v>
                </c:pt>
                <c:pt idx="1091">
                  <c:v>0.21410000000000001</c:v>
                </c:pt>
                <c:pt idx="1092">
                  <c:v>0.2011</c:v>
                </c:pt>
                <c:pt idx="1093">
                  <c:v>0.23200000000000001</c:v>
                </c:pt>
                <c:pt idx="1094">
                  <c:v>0.1351</c:v>
                </c:pt>
                <c:pt idx="1095">
                  <c:v>0.16170000000000001</c:v>
                </c:pt>
                <c:pt idx="1097">
                  <c:v>8.9260000000000006E-2</c:v>
                </c:pt>
                <c:pt idx="1098">
                  <c:v>0.24110000000000001</c:v>
                </c:pt>
                <c:pt idx="1099">
                  <c:v>0.23849999999999999</c:v>
                </c:pt>
                <c:pt idx="1100">
                  <c:v>0.1724</c:v>
                </c:pt>
                <c:pt idx="1101">
                  <c:v>0.22509999999999999</c:v>
                </c:pt>
                <c:pt idx="1102">
                  <c:v>0.17660000000000001</c:v>
                </c:pt>
                <c:pt idx="1103">
                  <c:v>8.1600000000000006E-2</c:v>
                </c:pt>
                <c:pt idx="1104">
                  <c:v>0.16139999999999999</c:v>
                </c:pt>
                <c:pt idx="1105">
                  <c:v>0.1946</c:v>
                </c:pt>
                <c:pt idx="1106">
                  <c:v>0.18579999999999999</c:v>
                </c:pt>
                <c:pt idx="1107">
                  <c:v>0.1236</c:v>
                </c:pt>
                <c:pt idx="1108">
                  <c:v>0.2155</c:v>
                </c:pt>
                <c:pt idx="1109">
                  <c:v>0.22289999999999999</c:v>
                </c:pt>
                <c:pt idx="1110">
                  <c:v>0.25840000000000002</c:v>
                </c:pt>
                <c:pt idx="1111">
                  <c:v>0.5837</c:v>
                </c:pt>
                <c:pt idx="1112">
                  <c:v>0.20419999999999999</c:v>
                </c:pt>
                <c:pt idx="1113">
                  <c:v>0.14069999999999999</c:v>
                </c:pt>
                <c:pt idx="1114">
                  <c:v>0.16400000000000001</c:v>
                </c:pt>
                <c:pt idx="1115">
                  <c:v>0.2457</c:v>
                </c:pt>
                <c:pt idx="1116">
                  <c:v>0.1676</c:v>
                </c:pt>
                <c:pt idx="1118">
                  <c:v>0.158</c:v>
                </c:pt>
                <c:pt idx="1119">
                  <c:v>1.4490000000000001</c:v>
                </c:pt>
                <c:pt idx="1120">
                  <c:v>0.16930000000000001</c:v>
                </c:pt>
                <c:pt idx="1121">
                  <c:v>0.1792</c:v>
                </c:pt>
                <c:pt idx="1122">
                  <c:v>0.1024</c:v>
                </c:pt>
                <c:pt idx="1123">
                  <c:v>0.2596</c:v>
                </c:pt>
                <c:pt idx="1125">
                  <c:v>8.8910000000000003E-2</c:v>
                </c:pt>
                <c:pt idx="1126">
                  <c:v>0.44840000000000002</c:v>
                </c:pt>
                <c:pt idx="1128">
                  <c:v>0.20960000000000001</c:v>
                </c:pt>
                <c:pt idx="1129">
                  <c:v>0.1305</c:v>
                </c:pt>
                <c:pt idx="1131">
                  <c:v>0.68869999999999998</c:v>
                </c:pt>
                <c:pt idx="1132">
                  <c:v>0.1057</c:v>
                </c:pt>
                <c:pt idx="1133">
                  <c:v>7.4219999999999994E-2</c:v>
                </c:pt>
                <c:pt idx="1134">
                  <c:v>8.7499999999999994E-2</c:v>
                </c:pt>
              </c:numCache>
            </c:numRef>
          </c:yVal>
          <c:smooth val="0"/>
        </c:ser>
        <c:ser>
          <c:idx val="6"/>
          <c:order val="3"/>
          <c:tx>
            <c:v>PAM 0.243-0.321</c:v>
          </c:tx>
          <c:spPr>
            <a:ln w="3175">
              <a:solidFill>
                <a:srgbClr val="333399"/>
              </a:solidFill>
              <a:prstDash val="solid"/>
            </a:ln>
          </c:spPr>
          <c:marker>
            <c:symbol val="none"/>
          </c:marker>
          <c:xVal>
            <c:numRef>
              <c:f>TIMESF!$H$7:$H$1141</c:f>
              <c:numCache>
                <c:formatCode>General</c:formatCode>
                <c:ptCount val="1135"/>
                <c:pt idx="0">
                  <c:v>19.001850000000001</c:v>
                </c:pt>
                <c:pt idx="1">
                  <c:v>19.004460000000002</c:v>
                </c:pt>
                <c:pt idx="2">
                  <c:v>19.030830000000002</c:v>
                </c:pt>
                <c:pt idx="3">
                  <c:v>19.032979999999998</c:v>
                </c:pt>
                <c:pt idx="4">
                  <c:v>19.035969999999999</c:v>
                </c:pt>
                <c:pt idx="5">
                  <c:v>19.067740000000001</c:v>
                </c:pt>
                <c:pt idx="6">
                  <c:v>19.070900000000002</c:v>
                </c:pt>
                <c:pt idx="7">
                  <c:v>19.096900000000002</c:v>
                </c:pt>
                <c:pt idx="8">
                  <c:v>19.098949999999999</c:v>
                </c:pt>
                <c:pt idx="9">
                  <c:v>19.102440000000001</c:v>
                </c:pt>
                <c:pt idx="10">
                  <c:v>19.104759999999999</c:v>
                </c:pt>
                <c:pt idx="11">
                  <c:v>19.131519999999998</c:v>
                </c:pt>
                <c:pt idx="12">
                  <c:v>19.16498</c:v>
                </c:pt>
                <c:pt idx="13">
                  <c:v>19.168399999999998</c:v>
                </c:pt>
                <c:pt idx="14">
                  <c:v>19.171679999999999</c:v>
                </c:pt>
                <c:pt idx="15">
                  <c:v>19.197659999999999</c:v>
                </c:pt>
                <c:pt idx="16">
                  <c:v>19.199649999999998</c:v>
                </c:pt>
                <c:pt idx="17">
                  <c:v>19.203140000000001</c:v>
                </c:pt>
                <c:pt idx="18">
                  <c:v>19.20561</c:v>
                </c:pt>
                <c:pt idx="19">
                  <c:v>19.2316</c:v>
                </c:pt>
                <c:pt idx="20">
                  <c:v>19.234359999999999</c:v>
                </c:pt>
                <c:pt idx="21">
                  <c:v>19.237839999999998</c:v>
                </c:pt>
                <c:pt idx="22">
                  <c:v>19.240279999999998</c:v>
                </c:pt>
                <c:pt idx="23">
                  <c:v>19.26596</c:v>
                </c:pt>
                <c:pt idx="24">
                  <c:v>19.269079999999999</c:v>
                </c:pt>
                <c:pt idx="25">
                  <c:v>19.272189999999998</c:v>
                </c:pt>
                <c:pt idx="26">
                  <c:v>19.298390000000001</c:v>
                </c:pt>
                <c:pt idx="27">
                  <c:v>19.300339999999998</c:v>
                </c:pt>
                <c:pt idx="28">
                  <c:v>19.303820000000002</c:v>
                </c:pt>
                <c:pt idx="29">
                  <c:v>19.306069999999998</c:v>
                </c:pt>
                <c:pt idx="30">
                  <c:v>19.332740000000001</c:v>
                </c:pt>
                <c:pt idx="31">
                  <c:v>19.335080000000001</c:v>
                </c:pt>
                <c:pt idx="32">
                  <c:v>19.338539999999998</c:v>
                </c:pt>
                <c:pt idx="33">
                  <c:v>19.340610000000002</c:v>
                </c:pt>
                <c:pt idx="34">
                  <c:v>19.36703</c:v>
                </c:pt>
                <c:pt idx="35">
                  <c:v>19.36983</c:v>
                </c:pt>
                <c:pt idx="36">
                  <c:v>19.373239999999999</c:v>
                </c:pt>
                <c:pt idx="37">
                  <c:v>19.375710000000002</c:v>
                </c:pt>
                <c:pt idx="38">
                  <c:v>19.401250000000001</c:v>
                </c:pt>
                <c:pt idx="39">
                  <c:v>19.404509999999998</c:v>
                </c:pt>
                <c:pt idx="40">
                  <c:v>19.407309999999999</c:v>
                </c:pt>
                <c:pt idx="41">
                  <c:v>19.433879999999998</c:v>
                </c:pt>
                <c:pt idx="42">
                  <c:v>19.43563</c:v>
                </c:pt>
                <c:pt idx="43">
                  <c:v>19.46801</c:v>
                </c:pt>
                <c:pt idx="44">
                  <c:v>19.47045</c:v>
                </c:pt>
                <c:pt idx="45">
                  <c:v>19.473949999999999</c:v>
                </c:pt>
                <c:pt idx="46">
                  <c:v>19.475829999999998</c:v>
                </c:pt>
                <c:pt idx="47">
                  <c:v>19.502510000000001</c:v>
                </c:pt>
                <c:pt idx="48">
                  <c:v>19.505210000000002</c:v>
                </c:pt>
                <c:pt idx="49">
                  <c:v>19.508669999999999</c:v>
                </c:pt>
                <c:pt idx="50">
                  <c:v>19.510429999999999</c:v>
                </c:pt>
                <c:pt idx="51">
                  <c:v>19.535969999999999</c:v>
                </c:pt>
                <c:pt idx="52">
                  <c:v>19.569400000000002</c:v>
                </c:pt>
                <c:pt idx="53">
                  <c:v>19.571179999999998</c:v>
                </c:pt>
                <c:pt idx="54">
                  <c:v>19.574649999999998</c:v>
                </c:pt>
                <c:pt idx="55">
                  <c:v>19.57649</c:v>
                </c:pt>
                <c:pt idx="56">
                  <c:v>19.60304</c:v>
                </c:pt>
                <c:pt idx="57">
                  <c:v>19.605920000000001</c:v>
                </c:pt>
                <c:pt idx="58">
                  <c:v>19.608309999999999</c:v>
                </c:pt>
                <c:pt idx="59">
                  <c:v>19.63822</c:v>
                </c:pt>
                <c:pt idx="60">
                  <c:v>19.64021</c:v>
                </c:pt>
                <c:pt idx="61">
                  <c:v>19.669499999999999</c:v>
                </c:pt>
                <c:pt idx="62">
                  <c:v>19.671869999999998</c:v>
                </c:pt>
                <c:pt idx="63">
                  <c:v>19.673739999999999</c:v>
                </c:pt>
                <c:pt idx="64">
                  <c:v>19.735759999999999</c:v>
                </c:pt>
                <c:pt idx="65">
                  <c:v>19.73667</c:v>
                </c:pt>
                <c:pt idx="66">
                  <c:v>19.801960000000001</c:v>
                </c:pt>
                <c:pt idx="67">
                  <c:v>19.80377</c:v>
                </c:pt>
                <c:pt idx="68">
                  <c:v>19.869900000000001</c:v>
                </c:pt>
                <c:pt idx="69">
                  <c:v>19.871960000000001</c:v>
                </c:pt>
                <c:pt idx="70">
                  <c:v>19.935949999999998</c:v>
                </c:pt>
                <c:pt idx="71">
                  <c:v>19.967320000000001</c:v>
                </c:pt>
                <c:pt idx="72">
                  <c:v>19.969550000000002</c:v>
                </c:pt>
                <c:pt idx="73">
                  <c:v>20.002179999999999</c:v>
                </c:pt>
                <c:pt idx="74">
                  <c:v>20.00487</c:v>
                </c:pt>
                <c:pt idx="75">
                  <c:v>20.031179999999999</c:v>
                </c:pt>
                <c:pt idx="76">
                  <c:v>20.032959999999999</c:v>
                </c:pt>
                <c:pt idx="77">
                  <c:v>20.035979999999999</c:v>
                </c:pt>
                <c:pt idx="78">
                  <c:v>20.068010000000001</c:v>
                </c:pt>
                <c:pt idx="79">
                  <c:v>20.071169999999999</c:v>
                </c:pt>
                <c:pt idx="80">
                  <c:v>20.073070000000001</c:v>
                </c:pt>
                <c:pt idx="81">
                  <c:v>20.098990000000001</c:v>
                </c:pt>
                <c:pt idx="82">
                  <c:v>20.102419999999999</c:v>
                </c:pt>
                <c:pt idx="83">
                  <c:v>20.105239999999998</c:v>
                </c:pt>
                <c:pt idx="84">
                  <c:v>20.133669999999999</c:v>
                </c:pt>
                <c:pt idx="85">
                  <c:v>20.137149999999998</c:v>
                </c:pt>
                <c:pt idx="86">
                  <c:v>20.139530000000001</c:v>
                </c:pt>
                <c:pt idx="87">
                  <c:v>20.165389999999999</c:v>
                </c:pt>
                <c:pt idx="88">
                  <c:v>20.168399999999998</c:v>
                </c:pt>
                <c:pt idx="89">
                  <c:v>20.171880000000002</c:v>
                </c:pt>
                <c:pt idx="90">
                  <c:v>20.17388</c:v>
                </c:pt>
                <c:pt idx="91">
                  <c:v>20.199770000000001</c:v>
                </c:pt>
                <c:pt idx="92">
                  <c:v>20.202970000000001</c:v>
                </c:pt>
                <c:pt idx="93">
                  <c:v>20.20692</c:v>
                </c:pt>
                <c:pt idx="94">
                  <c:v>20.232040000000001</c:v>
                </c:pt>
                <c:pt idx="95">
                  <c:v>20.234349999999999</c:v>
                </c:pt>
                <c:pt idx="96">
                  <c:v>20.237819999999999</c:v>
                </c:pt>
                <c:pt idx="97">
                  <c:v>20.240760000000002</c:v>
                </c:pt>
                <c:pt idx="98">
                  <c:v>20.26642</c:v>
                </c:pt>
                <c:pt idx="99">
                  <c:v>20.269079999999999</c:v>
                </c:pt>
                <c:pt idx="100">
                  <c:v>20.272559999999999</c:v>
                </c:pt>
                <c:pt idx="101">
                  <c:v>20.274360000000001</c:v>
                </c:pt>
                <c:pt idx="102">
                  <c:v>20.30059</c:v>
                </c:pt>
                <c:pt idx="103">
                  <c:v>20.303840000000001</c:v>
                </c:pt>
                <c:pt idx="104">
                  <c:v>20.307289999999998</c:v>
                </c:pt>
                <c:pt idx="105">
                  <c:v>20.309380000000001</c:v>
                </c:pt>
                <c:pt idx="106">
                  <c:v>20.333210000000001</c:v>
                </c:pt>
                <c:pt idx="107">
                  <c:v>20.335059999999999</c:v>
                </c:pt>
                <c:pt idx="108">
                  <c:v>20.338539999999998</c:v>
                </c:pt>
                <c:pt idx="109">
                  <c:v>20.341010000000001</c:v>
                </c:pt>
                <c:pt idx="110">
                  <c:v>20.367470000000001</c:v>
                </c:pt>
                <c:pt idx="111">
                  <c:v>20.369789999999998</c:v>
                </c:pt>
                <c:pt idx="112">
                  <c:v>20.373259999999998</c:v>
                </c:pt>
                <c:pt idx="113">
                  <c:v>20.376139999999999</c:v>
                </c:pt>
                <c:pt idx="114">
                  <c:v>20.40174</c:v>
                </c:pt>
                <c:pt idx="115">
                  <c:v>20.404509999999998</c:v>
                </c:pt>
                <c:pt idx="116">
                  <c:v>20.407800000000002</c:v>
                </c:pt>
                <c:pt idx="117">
                  <c:v>20.435970000000001</c:v>
                </c:pt>
                <c:pt idx="118">
                  <c:v>20.46848</c:v>
                </c:pt>
                <c:pt idx="119">
                  <c:v>20.470479999999998</c:v>
                </c:pt>
                <c:pt idx="120">
                  <c:v>20.473960000000002</c:v>
                </c:pt>
                <c:pt idx="121">
                  <c:v>20.47627</c:v>
                </c:pt>
                <c:pt idx="122">
                  <c:v>20.502980000000001</c:v>
                </c:pt>
                <c:pt idx="123">
                  <c:v>20.505199999999999</c:v>
                </c:pt>
                <c:pt idx="124">
                  <c:v>20.508590000000002</c:v>
                </c:pt>
                <c:pt idx="125">
                  <c:v>20.510840000000002</c:v>
                </c:pt>
                <c:pt idx="126">
                  <c:v>20.5364</c:v>
                </c:pt>
                <c:pt idx="127">
                  <c:v>20.936499999999999</c:v>
                </c:pt>
                <c:pt idx="128">
                  <c:v>20.938680000000002</c:v>
                </c:pt>
                <c:pt idx="129">
                  <c:v>20.967469999999999</c:v>
                </c:pt>
                <c:pt idx="130">
                  <c:v>20.969930000000002</c:v>
                </c:pt>
                <c:pt idx="131">
                  <c:v>21.002520000000001</c:v>
                </c:pt>
                <c:pt idx="132">
                  <c:v>21.005210000000002</c:v>
                </c:pt>
                <c:pt idx="133">
                  <c:v>21.007000000000001</c:v>
                </c:pt>
                <c:pt idx="134">
                  <c:v>21.033249999999999</c:v>
                </c:pt>
                <c:pt idx="135">
                  <c:v>21.035969999999999</c:v>
                </c:pt>
                <c:pt idx="136">
                  <c:v>21.039359999999999</c:v>
                </c:pt>
                <c:pt idx="137">
                  <c:v>21.134550000000001</c:v>
                </c:pt>
                <c:pt idx="138">
                  <c:v>21.137149999999998</c:v>
                </c:pt>
                <c:pt idx="139">
                  <c:v>21.13992</c:v>
                </c:pt>
                <c:pt idx="140">
                  <c:v>21.165800000000001</c:v>
                </c:pt>
                <c:pt idx="141">
                  <c:v>21.168410000000002</c:v>
                </c:pt>
                <c:pt idx="142">
                  <c:v>21.171900000000001</c:v>
                </c:pt>
                <c:pt idx="143">
                  <c:v>21.17435</c:v>
                </c:pt>
                <c:pt idx="144">
                  <c:v>21.200209999999998</c:v>
                </c:pt>
                <c:pt idx="145">
                  <c:v>21.203130000000002</c:v>
                </c:pt>
                <c:pt idx="146">
                  <c:v>21.206440000000001</c:v>
                </c:pt>
                <c:pt idx="147">
                  <c:v>21.232500000000002</c:v>
                </c:pt>
                <c:pt idx="148">
                  <c:v>21.23424</c:v>
                </c:pt>
                <c:pt idx="149">
                  <c:v>21.23874</c:v>
                </c:pt>
                <c:pt idx="150">
                  <c:v>21.241230000000002</c:v>
                </c:pt>
                <c:pt idx="151">
                  <c:v>21.266860000000001</c:v>
                </c:pt>
                <c:pt idx="152">
                  <c:v>21.269100000000002</c:v>
                </c:pt>
                <c:pt idx="153">
                  <c:v>21.272559999999999</c:v>
                </c:pt>
                <c:pt idx="154">
                  <c:v>21.274799999999999</c:v>
                </c:pt>
                <c:pt idx="155">
                  <c:v>21.301089999999999</c:v>
                </c:pt>
                <c:pt idx="156">
                  <c:v>21.303809999999999</c:v>
                </c:pt>
                <c:pt idx="157">
                  <c:v>21.307300000000001</c:v>
                </c:pt>
                <c:pt idx="158">
                  <c:v>21.30977</c:v>
                </c:pt>
                <c:pt idx="159">
                  <c:v>21.3354</c:v>
                </c:pt>
                <c:pt idx="160">
                  <c:v>21.338539999999998</c:v>
                </c:pt>
                <c:pt idx="161">
                  <c:v>21.3415</c:v>
                </c:pt>
                <c:pt idx="162">
                  <c:v>21.367940000000001</c:v>
                </c:pt>
                <c:pt idx="163">
                  <c:v>21.369800000000001</c:v>
                </c:pt>
                <c:pt idx="164">
                  <c:v>21.373249999999999</c:v>
                </c:pt>
                <c:pt idx="165">
                  <c:v>21.376580000000001</c:v>
                </c:pt>
                <c:pt idx="166">
                  <c:v>21.40222</c:v>
                </c:pt>
                <c:pt idx="167">
                  <c:v>21.404509999999998</c:v>
                </c:pt>
                <c:pt idx="168">
                  <c:v>21.407979999999998</c:v>
                </c:pt>
                <c:pt idx="169">
                  <c:v>21.409970000000001</c:v>
                </c:pt>
                <c:pt idx="170">
                  <c:v>21.436440000000001</c:v>
                </c:pt>
                <c:pt idx="171">
                  <c:v>21.470649999999999</c:v>
                </c:pt>
                <c:pt idx="172">
                  <c:v>21.473960000000002</c:v>
                </c:pt>
                <c:pt idx="173">
                  <c:v>21.476710000000001</c:v>
                </c:pt>
                <c:pt idx="174">
                  <c:v>21.50346</c:v>
                </c:pt>
                <c:pt idx="175">
                  <c:v>21.505179999999999</c:v>
                </c:pt>
                <c:pt idx="176">
                  <c:v>21.508669999999999</c:v>
                </c:pt>
                <c:pt idx="177">
                  <c:v>21.51117</c:v>
                </c:pt>
                <c:pt idx="178">
                  <c:v>21.537420000000001</c:v>
                </c:pt>
                <c:pt idx="179">
                  <c:v>21.539940000000001</c:v>
                </c:pt>
                <c:pt idx="180">
                  <c:v>21.543089999999999</c:v>
                </c:pt>
                <c:pt idx="181">
                  <c:v>21.571950000000001</c:v>
                </c:pt>
                <c:pt idx="182">
                  <c:v>21.57469</c:v>
                </c:pt>
                <c:pt idx="183">
                  <c:v>21.576920000000001</c:v>
                </c:pt>
                <c:pt idx="184">
                  <c:v>21.60388</c:v>
                </c:pt>
                <c:pt idx="185">
                  <c:v>21.605889999999999</c:v>
                </c:pt>
                <c:pt idx="186">
                  <c:v>21.608840000000001</c:v>
                </c:pt>
                <c:pt idx="187">
                  <c:v>21.67201</c:v>
                </c:pt>
                <c:pt idx="188">
                  <c:v>21.674240000000001</c:v>
                </c:pt>
                <c:pt idx="189">
                  <c:v>21.737069999999999</c:v>
                </c:pt>
                <c:pt idx="190">
                  <c:v>21.804410000000001</c:v>
                </c:pt>
                <c:pt idx="191">
                  <c:v>21.80631</c:v>
                </c:pt>
                <c:pt idx="192">
                  <c:v>21.870640000000002</c:v>
                </c:pt>
                <c:pt idx="193">
                  <c:v>21.872520000000002</c:v>
                </c:pt>
                <c:pt idx="194">
                  <c:v>21.936689999999999</c:v>
                </c:pt>
                <c:pt idx="195">
                  <c:v>21.940100000000001</c:v>
                </c:pt>
                <c:pt idx="196">
                  <c:v>21.967790000000001</c:v>
                </c:pt>
                <c:pt idx="197">
                  <c:v>21.970469999999999</c:v>
                </c:pt>
                <c:pt idx="198">
                  <c:v>21.97232</c:v>
                </c:pt>
                <c:pt idx="199">
                  <c:v>22.002859999999998</c:v>
                </c:pt>
                <c:pt idx="200">
                  <c:v>22.005199999999999</c:v>
                </c:pt>
                <c:pt idx="201">
                  <c:v>22.00741</c:v>
                </c:pt>
                <c:pt idx="202">
                  <c:v>22.033539999999999</c:v>
                </c:pt>
                <c:pt idx="203">
                  <c:v>22.035959999999999</c:v>
                </c:pt>
                <c:pt idx="204">
                  <c:v>22.039840000000002</c:v>
                </c:pt>
                <c:pt idx="205">
                  <c:v>22.068580000000001</c:v>
                </c:pt>
                <c:pt idx="206">
                  <c:v>22.071169999999999</c:v>
                </c:pt>
                <c:pt idx="207">
                  <c:v>22.07386</c:v>
                </c:pt>
                <c:pt idx="208">
                  <c:v>22.09976</c:v>
                </c:pt>
                <c:pt idx="209">
                  <c:v>22.102440000000001</c:v>
                </c:pt>
                <c:pt idx="210">
                  <c:v>22.105920000000001</c:v>
                </c:pt>
                <c:pt idx="211">
                  <c:v>22.10792</c:v>
                </c:pt>
                <c:pt idx="212">
                  <c:v>22.134170000000001</c:v>
                </c:pt>
                <c:pt idx="213">
                  <c:v>22.166239999999998</c:v>
                </c:pt>
                <c:pt idx="214">
                  <c:v>22.168399999999998</c:v>
                </c:pt>
                <c:pt idx="215">
                  <c:v>22.171869999999998</c:v>
                </c:pt>
                <c:pt idx="216">
                  <c:v>22.17483</c:v>
                </c:pt>
                <c:pt idx="217">
                  <c:v>22.200620000000001</c:v>
                </c:pt>
                <c:pt idx="218">
                  <c:v>22.203109999999999</c:v>
                </c:pt>
                <c:pt idx="219">
                  <c:v>22.206589999999998</c:v>
                </c:pt>
                <c:pt idx="220">
                  <c:v>22.20861</c:v>
                </c:pt>
                <c:pt idx="221">
                  <c:v>22.234690000000001</c:v>
                </c:pt>
                <c:pt idx="222">
                  <c:v>22.237850000000002</c:v>
                </c:pt>
                <c:pt idx="223">
                  <c:v>22.241289999999999</c:v>
                </c:pt>
                <c:pt idx="224">
                  <c:v>22.243449999999999</c:v>
                </c:pt>
                <c:pt idx="225">
                  <c:v>22.267330000000001</c:v>
                </c:pt>
                <c:pt idx="226">
                  <c:v>22.269079999999999</c:v>
                </c:pt>
                <c:pt idx="227">
                  <c:v>22.272559999999999</c:v>
                </c:pt>
                <c:pt idx="228">
                  <c:v>22.275230000000001</c:v>
                </c:pt>
                <c:pt idx="229">
                  <c:v>22.301539999999999</c:v>
                </c:pt>
                <c:pt idx="230">
                  <c:v>22.303820000000002</c:v>
                </c:pt>
                <c:pt idx="231">
                  <c:v>22.307289999999998</c:v>
                </c:pt>
                <c:pt idx="232">
                  <c:v>22.310310000000001</c:v>
                </c:pt>
                <c:pt idx="233">
                  <c:v>22.335889999999999</c:v>
                </c:pt>
                <c:pt idx="234">
                  <c:v>22.337009999999999</c:v>
                </c:pt>
                <c:pt idx="235">
                  <c:v>22.370159999999998</c:v>
                </c:pt>
                <c:pt idx="236">
                  <c:v>22.373259999999998</c:v>
                </c:pt>
                <c:pt idx="237">
                  <c:v>22.376719999999999</c:v>
                </c:pt>
                <c:pt idx="238">
                  <c:v>22.37876</c:v>
                </c:pt>
                <c:pt idx="239">
                  <c:v>22.402650000000001</c:v>
                </c:pt>
                <c:pt idx="240">
                  <c:v>22.404499999999999</c:v>
                </c:pt>
                <c:pt idx="241">
                  <c:v>22.407990000000002</c:v>
                </c:pt>
                <c:pt idx="242">
                  <c:v>22.41046</c:v>
                </c:pt>
                <c:pt idx="243">
                  <c:v>22.436920000000001</c:v>
                </c:pt>
                <c:pt idx="244">
                  <c:v>22.4711</c:v>
                </c:pt>
                <c:pt idx="245">
                  <c:v>22.473970000000001</c:v>
                </c:pt>
                <c:pt idx="246">
                  <c:v>22.477119999999999</c:v>
                </c:pt>
                <c:pt idx="247">
                  <c:v>22.50543</c:v>
                </c:pt>
                <c:pt idx="248">
                  <c:v>22.508659999999999</c:v>
                </c:pt>
                <c:pt idx="249">
                  <c:v>22.511420000000001</c:v>
                </c:pt>
                <c:pt idx="250">
                  <c:v>22.53773</c:v>
                </c:pt>
                <c:pt idx="251">
                  <c:v>22.539919999999999</c:v>
                </c:pt>
                <c:pt idx="252">
                  <c:v>22.54325</c:v>
                </c:pt>
                <c:pt idx="253">
                  <c:v>22.572620000000001</c:v>
                </c:pt>
                <c:pt idx="254">
                  <c:v>22.57471</c:v>
                </c:pt>
                <c:pt idx="255">
                  <c:v>22.577259999999999</c:v>
                </c:pt>
                <c:pt idx="256">
                  <c:v>22.67238</c:v>
                </c:pt>
                <c:pt idx="257">
                  <c:v>22.674499999999998</c:v>
                </c:pt>
                <c:pt idx="258">
                  <c:v>22.804780000000001</c:v>
                </c:pt>
                <c:pt idx="259">
                  <c:v>22.806699999999999</c:v>
                </c:pt>
                <c:pt idx="260">
                  <c:v>22.870989999999999</c:v>
                </c:pt>
                <c:pt idx="261">
                  <c:v>22.873159999999999</c:v>
                </c:pt>
                <c:pt idx="262">
                  <c:v>22.937200000000001</c:v>
                </c:pt>
                <c:pt idx="263">
                  <c:v>22.939229999999998</c:v>
                </c:pt>
                <c:pt idx="264">
                  <c:v>22.941379999999999</c:v>
                </c:pt>
                <c:pt idx="265">
                  <c:v>22.968060000000001</c:v>
                </c:pt>
                <c:pt idx="266">
                  <c:v>22.970490000000002</c:v>
                </c:pt>
                <c:pt idx="267">
                  <c:v>22.972819999999999</c:v>
                </c:pt>
                <c:pt idx="268">
                  <c:v>23.003150000000002</c:v>
                </c:pt>
                <c:pt idx="269">
                  <c:v>23.00516</c:v>
                </c:pt>
                <c:pt idx="270">
                  <c:v>23.007819999999999</c:v>
                </c:pt>
                <c:pt idx="271">
                  <c:v>23.033919999999998</c:v>
                </c:pt>
                <c:pt idx="272">
                  <c:v>23.036000000000001</c:v>
                </c:pt>
                <c:pt idx="273">
                  <c:v>23.040330000000001</c:v>
                </c:pt>
                <c:pt idx="274">
                  <c:v>23.068850000000001</c:v>
                </c:pt>
                <c:pt idx="275">
                  <c:v>23.071169999999999</c:v>
                </c:pt>
                <c:pt idx="276">
                  <c:v>23.074269999999999</c:v>
                </c:pt>
                <c:pt idx="277">
                  <c:v>23.100149999999999</c:v>
                </c:pt>
                <c:pt idx="278">
                  <c:v>23.102419999999999</c:v>
                </c:pt>
                <c:pt idx="279">
                  <c:v>23.105879999999999</c:v>
                </c:pt>
                <c:pt idx="280">
                  <c:v>23.1084</c:v>
                </c:pt>
                <c:pt idx="281">
                  <c:v>23.134640000000001</c:v>
                </c:pt>
                <c:pt idx="282">
                  <c:v>23.136320000000001</c:v>
                </c:pt>
                <c:pt idx="283">
                  <c:v>23.140820000000001</c:v>
                </c:pt>
                <c:pt idx="284">
                  <c:v>23.142489999999999</c:v>
                </c:pt>
                <c:pt idx="285">
                  <c:v>23.168410000000002</c:v>
                </c:pt>
                <c:pt idx="286">
                  <c:v>23.171869999999998</c:v>
                </c:pt>
                <c:pt idx="287">
                  <c:v>23.17531</c:v>
                </c:pt>
                <c:pt idx="288">
                  <c:v>23.201049999999999</c:v>
                </c:pt>
                <c:pt idx="289">
                  <c:v>23.203119999999998</c:v>
                </c:pt>
                <c:pt idx="290">
                  <c:v>23.206589999999998</c:v>
                </c:pt>
                <c:pt idx="291">
                  <c:v>23.209040000000002</c:v>
                </c:pt>
                <c:pt idx="292">
                  <c:v>23.23516</c:v>
                </c:pt>
                <c:pt idx="293">
                  <c:v>23.237829999999999</c:v>
                </c:pt>
                <c:pt idx="294">
                  <c:v>23.241309999999999</c:v>
                </c:pt>
                <c:pt idx="295">
                  <c:v>23.243919999999999</c:v>
                </c:pt>
                <c:pt idx="296">
                  <c:v>23.26953</c:v>
                </c:pt>
                <c:pt idx="297">
                  <c:v>23.272559999999999</c:v>
                </c:pt>
                <c:pt idx="298">
                  <c:v>23.275670000000002</c:v>
                </c:pt>
                <c:pt idx="299">
                  <c:v>23.302009999999999</c:v>
                </c:pt>
                <c:pt idx="300">
                  <c:v>23.303809999999999</c:v>
                </c:pt>
                <c:pt idx="301">
                  <c:v>23.307289999999998</c:v>
                </c:pt>
                <c:pt idx="302">
                  <c:v>23.310759999999998</c:v>
                </c:pt>
                <c:pt idx="303">
                  <c:v>23.336320000000001</c:v>
                </c:pt>
                <c:pt idx="304">
                  <c:v>23.338529999999999</c:v>
                </c:pt>
                <c:pt idx="305">
                  <c:v>23.34188</c:v>
                </c:pt>
                <c:pt idx="306">
                  <c:v>23.370640000000002</c:v>
                </c:pt>
                <c:pt idx="307">
                  <c:v>23.373249999999999</c:v>
                </c:pt>
                <c:pt idx="308">
                  <c:v>23.376729999999998</c:v>
                </c:pt>
                <c:pt idx="309">
                  <c:v>23.379180000000002</c:v>
                </c:pt>
                <c:pt idx="310">
                  <c:v>23.40484</c:v>
                </c:pt>
                <c:pt idx="311">
                  <c:v>23.407990000000002</c:v>
                </c:pt>
                <c:pt idx="312">
                  <c:v>23.41075</c:v>
                </c:pt>
                <c:pt idx="313">
                  <c:v>23.4435</c:v>
                </c:pt>
                <c:pt idx="314">
                  <c:v>23.44585</c:v>
                </c:pt>
                <c:pt idx="315">
                  <c:v>23.471540000000001</c:v>
                </c:pt>
                <c:pt idx="316">
                  <c:v>23.473949999999999</c:v>
                </c:pt>
                <c:pt idx="317">
                  <c:v>23.477429999999998</c:v>
                </c:pt>
                <c:pt idx="318">
                  <c:v>23.479379999999999</c:v>
                </c:pt>
                <c:pt idx="319">
                  <c:v>23.540469999999999</c:v>
                </c:pt>
                <c:pt idx="320">
                  <c:v>23.543389999999999</c:v>
                </c:pt>
                <c:pt idx="321">
                  <c:v>23.545549999999999</c:v>
                </c:pt>
                <c:pt idx="322">
                  <c:v>23.574829999999999</c:v>
                </c:pt>
                <c:pt idx="323">
                  <c:v>23.577590000000001</c:v>
                </c:pt>
                <c:pt idx="324">
                  <c:v>23.60642</c:v>
                </c:pt>
                <c:pt idx="325">
                  <c:v>23.60932</c:v>
                </c:pt>
                <c:pt idx="326">
                  <c:v>23.67277</c:v>
                </c:pt>
                <c:pt idx="327">
                  <c:v>23.674779999999998</c:v>
                </c:pt>
                <c:pt idx="328">
                  <c:v>23.738949999999999</c:v>
                </c:pt>
                <c:pt idx="329">
                  <c:v>23.740760000000002</c:v>
                </c:pt>
                <c:pt idx="330">
                  <c:v>23.80517</c:v>
                </c:pt>
                <c:pt idx="331">
                  <c:v>23.807110000000002</c:v>
                </c:pt>
                <c:pt idx="332">
                  <c:v>23.87134</c:v>
                </c:pt>
                <c:pt idx="333">
                  <c:v>23.873280000000001</c:v>
                </c:pt>
                <c:pt idx="334">
                  <c:v>23.875319999999999</c:v>
                </c:pt>
                <c:pt idx="335">
                  <c:v>23.90465</c:v>
                </c:pt>
                <c:pt idx="336">
                  <c:v>23.93927</c:v>
                </c:pt>
                <c:pt idx="337">
                  <c:v>23.941780000000001</c:v>
                </c:pt>
                <c:pt idx="338">
                  <c:v>23.968350000000001</c:v>
                </c:pt>
                <c:pt idx="339">
                  <c:v>23.970410000000001</c:v>
                </c:pt>
                <c:pt idx="340">
                  <c:v>23.97334</c:v>
                </c:pt>
                <c:pt idx="341">
                  <c:v>24.005210000000002</c:v>
                </c:pt>
                <c:pt idx="342">
                  <c:v>24.008220000000001</c:v>
                </c:pt>
                <c:pt idx="343">
                  <c:v>24.034289999999999</c:v>
                </c:pt>
                <c:pt idx="344">
                  <c:v>24.036000000000001</c:v>
                </c:pt>
                <c:pt idx="345">
                  <c:v>24.069130000000001</c:v>
                </c:pt>
                <c:pt idx="346">
                  <c:v>24.071159999999999</c:v>
                </c:pt>
                <c:pt idx="347">
                  <c:v>24.074629999999999</c:v>
                </c:pt>
                <c:pt idx="348">
                  <c:v>24.076419999999999</c:v>
                </c:pt>
                <c:pt idx="349">
                  <c:v>24.100560000000002</c:v>
                </c:pt>
                <c:pt idx="350">
                  <c:v>24.102429999999998</c:v>
                </c:pt>
                <c:pt idx="351">
                  <c:v>24.105899999999998</c:v>
                </c:pt>
                <c:pt idx="352">
                  <c:v>24.10887</c:v>
                </c:pt>
                <c:pt idx="353">
                  <c:v>24.135010000000001</c:v>
                </c:pt>
                <c:pt idx="354">
                  <c:v>24.137139999999999</c:v>
                </c:pt>
                <c:pt idx="355">
                  <c:v>24.140630000000002</c:v>
                </c:pt>
                <c:pt idx="356">
                  <c:v>24.14292</c:v>
                </c:pt>
                <c:pt idx="357">
                  <c:v>24.168839999999999</c:v>
                </c:pt>
                <c:pt idx="358">
                  <c:v>24.171869999999998</c:v>
                </c:pt>
                <c:pt idx="359">
                  <c:v>24.175360000000001</c:v>
                </c:pt>
                <c:pt idx="360">
                  <c:v>24.177530000000001</c:v>
                </c:pt>
                <c:pt idx="361">
                  <c:v>24.203220000000002</c:v>
                </c:pt>
                <c:pt idx="362">
                  <c:v>24.206589999999998</c:v>
                </c:pt>
                <c:pt idx="363">
                  <c:v>24.209479999999999</c:v>
                </c:pt>
                <c:pt idx="364">
                  <c:v>24.235659999999999</c:v>
                </c:pt>
                <c:pt idx="365">
                  <c:v>24.237839999999998</c:v>
                </c:pt>
                <c:pt idx="366">
                  <c:v>24.241289999999999</c:v>
                </c:pt>
                <c:pt idx="367">
                  <c:v>24.244399999999999</c:v>
                </c:pt>
                <c:pt idx="368">
                  <c:v>24.269970000000001</c:v>
                </c:pt>
                <c:pt idx="369">
                  <c:v>24.272570000000002</c:v>
                </c:pt>
                <c:pt idx="370">
                  <c:v>24.276039999999998</c:v>
                </c:pt>
                <c:pt idx="371">
                  <c:v>24.277850000000001</c:v>
                </c:pt>
                <c:pt idx="372">
                  <c:v>24.30423</c:v>
                </c:pt>
                <c:pt idx="373">
                  <c:v>24.307300000000001</c:v>
                </c:pt>
                <c:pt idx="374">
                  <c:v>24.310749999999999</c:v>
                </c:pt>
                <c:pt idx="375">
                  <c:v>24.312950000000001</c:v>
                </c:pt>
                <c:pt idx="376">
                  <c:v>24.336790000000001</c:v>
                </c:pt>
                <c:pt idx="377">
                  <c:v>24.337009999999999</c:v>
                </c:pt>
                <c:pt idx="378">
                  <c:v>24.371110000000002</c:v>
                </c:pt>
                <c:pt idx="379">
                  <c:v>24.373270000000002</c:v>
                </c:pt>
                <c:pt idx="380">
                  <c:v>24.376729999999998</c:v>
                </c:pt>
                <c:pt idx="381">
                  <c:v>24.379629999999999</c:v>
                </c:pt>
                <c:pt idx="382">
                  <c:v>24.405280000000001</c:v>
                </c:pt>
                <c:pt idx="383">
                  <c:v>24.407990000000002</c:v>
                </c:pt>
                <c:pt idx="384">
                  <c:v>24.411339999999999</c:v>
                </c:pt>
                <c:pt idx="385">
                  <c:v>24.471979999999999</c:v>
                </c:pt>
                <c:pt idx="386">
                  <c:v>24.473949999999999</c:v>
                </c:pt>
                <c:pt idx="387">
                  <c:v>24.4773</c:v>
                </c:pt>
                <c:pt idx="388">
                  <c:v>24.47983</c:v>
                </c:pt>
                <c:pt idx="389">
                  <c:v>24.506630000000001</c:v>
                </c:pt>
                <c:pt idx="390">
                  <c:v>24.508679999999998</c:v>
                </c:pt>
                <c:pt idx="391">
                  <c:v>24.512170000000001</c:v>
                </c:pt>
                <c:pt idx="392">
                  <c:v>24.513940000000002</c:v>
                </c:pt>
                <c:pt idx="393">
                  <c:v>24.57545</c:v>
                </c:pt>
                <c:pt idx="394">
                  <c:v>24.577819999999999</c:v>
                </c:pt>
                <c:pt idx="395">
                  <c:v>24.606829999999999</c:v>
                </c:pt>
                <c:pt idx="396">
                  <c:v>24.609380000000002</c:v>
                </c:pt>
                <c:pt idx="397">
                  <c:v>24.6113</c:v>
                </c:pt>
                <c:pt idx="398">
                  <c:v>24.67314</c:v>
                </c:pt>
                <c:pt idx="399">
                  <c:v>24.675059999999998</c:v>
                </c:pt>
                <c:pt idx="400">
                  <c:v>24.805530000000001</c:v>
                </c:pt>
                <c:pt idx="401">
                  <c:v>24.807269999999999</c:v>
                </c:pt>
                <c:pt idx="402">
                  <c:v>24.809249999999999</c:v>
                </c:pt>
                <c:pt idx="403">
                  <c:v>24.87349</c:v>
                </c:pt>
                <c:pt idx="404">
                  <c:v>24.875679999999999</c:v>
                </c:pt>
                <c:pt idx="405">
                  <c:v>24.904959999999999</c:v>
                </c:pt>
                <c:pt idx="406">
                  <c:v>24.906659999999999</c:v>
                </c:pt>
                <c:pt idx="407">
                  <c:v>24.968630000000001</c:v>
                </c:pt>
                <c:pt idx="408">
                  <c:v>24.970490000000002</c:v>
                </c:pt>
                <c:pt idx="409">
                  <c:v>24.97381</c:v>
                </c:pt>
                <c:pt idx="410">
                  <c:v>25.005479999999999</c:v>
                </c:pt>
                <c:pt idx="411">
                  <c:v>25.008620000000001</c:v>
                </c:pt>
                <c:pt idx="412">
                  <c:v>25.03464</c:v>
                </c:pt>
                <c:pt idx="413">
                  <c:v>25.035979999999999</c:v>
                </c:pt>
                <c:pt idx="414">
                  <c:v>25.071169999999999</c:v>
                </c:pt>
                <c:pt idx="415">
                  <c:v>25.07461</c:v>
                </c:pt>
                <c:pt idx="416">
                  <c:v>25.076830000000001</c:v>
                </c:pt>
                <c:pt idx="417">
                  <c:v>25.102699999999999</c:v>
                </c:pt>
                <c:pt idx="418">
                  <c:v>25.105879999999999</c:v>
                </c:pt>
                <c:pt idx="419">
                  <c:v>25.109349999999999</c:v>
                </c:pt>
                <c:pt idx="420">
                  <c:v>25.135390000000001</c:v>
                </c:pt>
                <c:pt idx="421">
                  <c:v>25.137139999999999</c:v>
                </c:pt>
                <c:pt idx="422">
                  <c:v>25.140630000000002</c:v>
                </c:pt>
                <c:pt idx="423">
                  <c:v>25.143329999999999</c:v>
                </c:pt>
                <c:pt idx="424">
                  <c:v>25.16929</c:v>
                </c:pt>
                <c:pt idx="425">
                  <c:v>25.171869999999998</c:v>
                </c:pt>
                <c:pt idx="426">
                  <c:v>25.175329999999999</c:v>
                </c:pt>
                <c:pt idx="427">
                  <c:v>25.178000000000001</c:v>
                </c:pt>
                <c:pt idx="428">
                  <c:v>25.203669999999999</c:v>
                </c:pt>
                <c:pt idx="429">
                  <c:v>25.206600000000002</c:v>
                </c:pt>
                <c:pt idx="430">
                  <c:v>25.209910000000001</c:v>
                </c:pt>
                <c:pt idx="431">
                  <c:v>25.2361</c:v>
                </c:pt>
                <c:pt idx="432">
                  <c:v>25.236660000000001</c:v>
                </c:pt>
                <c:pt idx="433">
                  <c:v>25.270489999999999</c:v>
                </c:pt>
                <c:pt idx="434">
                  <c:v>25.272559999999999</c:v>
                </c:pt>
                <c:pt idx="435">
                  <c:v>25.276</c:v>
                </c:pt>
                <c:pt idx="436">
                  <c:v>25.278310000000001</c:v>
                </c:pt>
                <c:pt idx="437">
                  <c:v>25.304690000000001</c:v>
                </c:pt>
                <c:pt idx="438">
                  <c:v>25.307289999999998</c:v>
                </c:pt>
                <c:pt idx="439">
                  <c:v>25.310749999999999</c:v>
                </c:pt>
                <c:pt idx="440">
                  <c:v>25.313410000000001</c:v>
                </c:pt>
                <c:pt idx="441">
                  <c:v>25.37332</c:v>
                </c:pt>
                <c:pt idx="442">
                  <c:v>25.376729999999998</c:v>
                </c:pt>
                <c:pt idx="443">
                  <c:v>25.380040000000001</c:v>
                </c:pt>
                <c:pt idx="444">
                  <c:v>25.405740000000002</c:v>
                </c:pt>
                <c:pt idx="445">
                  <c:v>25.407979999999998</c:v>
                </c:pt>
                <c:pt idx="446">
                  <c:v>25.411449999999999</c:v>
                </c:pt>
                <c:pt idx="447">
                  <c:v>25.413540000000001</c:v>
                </c:pt>
                <c:pt idx="448">
                  <c:v>25.474160000000001</c:v>
                </c:pt>
                <c:pt idx="449">
                  <c:v>25.477409999999999</c:v>
                </c:pt>
                <c:pt idx="450">
                  <c:v>25.480090000000001</c:v>
                </c:pt>
                <c:pt idx="451">
                  <c:v>25.508849999999999</c:v>
                </c:pt>
                <c:pt idx="452">
                  <c:v>25.512149999999998</c:v>
                </c:pt>
                <c:pt idx="453">
                  <c:v>25.514199999999999</c:v>
                </c:pt>
                <c:pt idx="454">
                  <c:v>25.540749999999999</c:v>
                </c:pt>
                <c:pt idx="455">
                  <c:v>25.543399999999998</c:v>
                </c:pt>
                <c:pt idx="456">
                  <c:v>25.54609</c:v>
                </c:pt>
                <c:pt idx="457">
                  <c:v>25.575890000000001</c:v>
                </c:pt>
                <c:pt idx="458">
                  <c:v>25.578029999999998</c:v>
                </c:pt>
                <c:pt idx="459">
                  <c:v>25.607230000000001</c:v>
                </c:pt>
                <c:pt idx="460">
                  <c:v>25.609380000000002</c:v>
                </c:pt>
                <c:pt idx="461">
                  <c:v>25.611540000000002</c:v>
                </c:pt>
                <c:pt idx="462">
                  <c:v>25.67351</c:v>
                </c:pt>
                <c:pt idx="463">
                  <c:v>25.675329999999999</c:v>
                </c:pt>
                <c:pt idx="464">
                  <c:v>25.677119999999999</c:v>
                </c:pt>
                <c:pt idx="465">
                  <c:v>25.74145</c:v>
                </c:pt>
                <c:pt idx="466">
                  <c:v>25.743259999999999</c:v>
                </c:pt>
                <c:pt idx="467">
                  <c:v>25.80763</c:v>
                </c:pt>
                <c:pt idx="468">
                  <c:v>25.809670000000001</c:v>
                </c:pt>
                <c:pt idx="469">
                  <c:v>25.873850000000001</c:v>
                </c:pt>
                <c:pt idx="470">
                  <c:v>25.87613</c:v>
                </c:pt>
                <c:pt idx="471">
                  <c:v>25.905169999999998</c:v>
                </c:pt>
                <c:pt idx="472">
                  <c:v>25.907109999999999</c:v>
                </c:pt>
                <c:pt idx="473">
                  <c:v>25.940110000000001</c:v>
                </c:pt>
                <c:pt idx="474">
                  <c:v>25.942589999999999</c:v>
                </c:pt>
                <c:pt idx="475">
                  <c:v>25.970690000000001</c:v>
                </c:pt>
                <c:pt idx="476">
                  <c:v>25.973949999999999</c:v>
                </c:pt>
                <c:pt idx="477">
                  <c:v>25.976040000000001</c:v>
                </c:pt>
                <c:pt idx="478">
                  <c:v>26.005790000000001</c:v>
                </c:pt>
                <c:pt idx="479">
                  <c:v>26.008669999999999</c:v>
                </c:pt>
                <c:pt idx="480">
                  <c:v>26.010760000000001</c:v>
                </c:pt>
                <c:pt idx="481">
                  <c:v>26.036259999999999</c:v>
                </c:pt>
                <c:pt idx="482">
                  <c:v>26.071449999999999</c:v>
                </c:pt>
                <c:pt idx="483">
                  <c:v>26.074639999999999</c:v>
                </c:pt>
                <c:pt idx="484">
                  <c:v>26.07723</c:v>
                </c:pt>
                <c:pt idx="485">
                  <c:v>26.103120000000001</c:v>
                </c:pt>
                <c:pt idx="486">
                  <c:v>26.105879999999999</c:v>
                </c:pt>
                <c:pt idx="487">
                  <c:v>26.109380000000002</c:v>
                </c:pt>
                <c:pt idx="488">
                  <c:v>26.111560000000001</c:v>
                </c:pt>
                <c:pt idx="489">
                  <c:v>26.136669999999999</c:v>
                </c:pt>
                <c:pt idx="490">
                  <c:v>26.169750000000001</c:v>
                </c:pt>
                <c:pt idx="491">
                  <c:v>26.171869999999998</c:v>
                </c:pt>
                <c:pt idx="492">
                  <c:v>26.175319999999999</c:v>
                </c:pt>
                <c:pt idx="493">
                  <c:v>26.17849</c:v>
                </c:pt>
                <c:pt idx="494">
                  <c:v>26.204129999999999</c:v>
                </c:pt>
                <c:pt idx="495">
                  <c:v>26.206589999999998</c:v>
                </c:pt>
                <c:pt idx="496">
                  <c:v>26.210059999999999</c:v>
                </c:pt>
                <c:pt idx="497">
                  <c:v>26.212070000000001</c:v>
                </c:pt>
                <c:pt idx="498">
                  <c:v>26.23715</c:v>
                </c:pt>
                <c:pt idx="499">
                  <c:v>26.272639999999999</c:v>
                </c:pt>
                <c:pt idx="500">
                  <c:v>26.276039999999998</c:v>
                </c:pt>
                <c:pt idx="501">
                  <c:v>26.278690000000001</c:v>
                </c:pt>
                <c:pt idx="502">
                  <c:v>26.30517</c:v>
                </c:pt>
                <c:pt idx="503">
                  <c:v>26.307289999999998</c:v>
                </c:pt>
                <c:pt idx="504">
                  <c:v>26.310749999999999</c:v>
                </c:pt>
                <c:pt idx="505">
                  <c:v>26.313849999999999</c:v>
                </c:pt>
                <c:pt idx="506">
                  <c:v>26.339780000000001</c:v>
                </c:pt>
                <c:pt idx="507">
                  <c:v>26.341999999999999</c:v>
                </c:pt>
                <c:pt idx="508">
                  <c:v>26.345469999999999</c:v>
                </c:pt>
                <c:pt idx="509">
                  <c:v>26.34722</c:v>
                </c:pt>
                <c:pt idx="510">
                  <c:v>26.373799999999999</c:v>
                </c:pt>
                <c:pt idx="511">
                  <c:v>26.376719999999999</c:v>
                </c:pt>
                <c:pt idx="512">
                  <c:v>26.380189999999999</c:v>
                </c:pt>
                <c:pt idx="513">
                  <c:v>26.382180000000002</c:v>
                </c:pt>
                <c:pt idx="514">
                  <c:v>26.406189999999999</c:v>
                </c:pt>
                <c:pt idx="515">
                  <c:v>26.407979999999998</c:v>
                </c:pt>
                <c:pt idx="516">
                  <c:v>26.411460000000002</c:v>
                </c:pt>
                <c:pt idx="517">
                  <c:v>26.413969999999999</c:v>
                </c:pt>
                <c:pt idx="518">
                  <c:v>26.44068</c:v>
                </c:pt>
                <c:pt idx="519">
                  <c:v>26.442699999999999</c:v>
                </c:pt>
                <c:pt idx="520">
                  <c:v>26.446169999999999</c:v>
                </c:pt>
                <c:pt idx="521">
                  <c:v>26.448550000000001</c:v>
                </c:pt>
                <c:pt idx="522">
                  <c:v>26.474589999999999</c:v>
                </c:pt>
                <c:pt idx="523">
                  <c:v>26.477409999999999</c:v>
                </c:pt>
                <c:pt idx="524">
                  <c:v>26.48047</c:v>
                </c:pt>
                <c:pt idx="525">
                  <c:v>26.509319999999999</c:v>
                </c:pt>
                <c:pt idx="526">
                  <c:v>26.512149999999998</c:v>
                </c:pt>
                <c:pt idx="527">
                  <c:v>26.51455</c:v>
                </c:pt>
                <c:pt idx="528">
                  <c:v>26.541180000000001</c:v>
                </c:pt>
                <c:pt idx="529">
                  <c:v>26.543399999999998</c:v>
                </c:pt>
                <c:pt idx="530">
                  <c:v>26.54635</c:v>
                </c:pt>
                <c:pt idx="531">
                  <c:v>26.57817</c:v>
                </c:pt>
                <c:pt idx="532">
                  <c:v>26.57996</c:v>
                </c:pt>
                <c:pt idx="533">
                  <c:v>26.607620000000001</c:v>
                </c:pt>
                <c:pt idx="534">
                  <c:v>26.609380000000002</c:v>
                </c:pt>
                <c:pt idx="535">
                  <c:v>26.611750000000001</c:v>
                </c:pt>
                <c:pt idx="536">
                  <c:v>26.675599999999999</c:v>
                </c:pt>
                <c:pt idx="537">
                  <c:v>26.677440000000001</c:v>
                </c:pt>
                <c:pt idx="538">
                  <c:v>26.741790000000002</c:v>
                </c:pt>
                <c:pt idx="539">
                  <c:v>26.743649999999999</c:v>
                </c:pt>
                <c:pt idx="540">
                  <c:v>26.808019999999999</c:v>
                </c:pt>
                <c:pt idx="541">
                  <c:v>26.810089999999999</c:v>
                </c:pt>
                <c:pt idx="542">
                  <c:v>26.874199999999998</c:v>
                </c:pt>
                <c:pt idx="543">
                  <c:v>26.87649</c:v>
                </c:pt>
                <c:pt idx="544">
                  <c:v>26.905360000000002</c:v>
                </c:pt>
                <c:pt idx="545">
                  <c:v>26.907789999999999</c:v>
                </c:pt>
                <c:pt idx="546">
                  <c:v>26.940280000000001</c:v>
                </c:pt>
                <c:pt idx="547">
                  <c:v>26.942730000000001</c:v>
                </c:pt>
                <c:pt idx="548">
                  <c:v>26.944739999999999</c:v>
                </c:pt>
                <c:pt idx="549">
                  <c:v>26.971</c:v>
                </c:pt>
                <c:pt idx="550">
                  <c:v>26.973929999999999</c:v>
                </c:pt>
                <c:pt idx="551">
                  <c:v>26.97634</c:v>
                </c:pt>
                <c:pt idx="552">
                  <c:v>27.006070000000001</c:v>
                </c:pt>
                <c:pt idx="553">
                  <c:v>27.008659999999999</c:v>
                </c:pt>
                <c:pt idx="554">
                  <c:v>27.011189999999999</c:v>
                </c:pt>
                <c:pt idx="555">
                  <c:v>27.040489999999998</c:v>
                </c:pt>
                <c:pt idx="556">
                  <c:v>27.043389999999999</c:v>
                </c:pt>
                <c:pt idx="557">
                  <c:v>27.045159999999999</c:v>
                </c:pt>
                <c:pt idx="558">
                  <c:v>27.071739999999998</c:v>
                </c:pt>
                <c:pt idx="559">
                  <c:v>27.074649999999998</c:v>
                </c:pt>
                <c:pt idx="560">
                  <c:v>27.077629999999999</c:v>
                </c:pt>
                <c:pt idx="561">
                  <c:v>27.103490000000001</c:v>
                </c:pt>
                <c:pt idx="562">
                  <c:v>27.105889999999999</c:v>
                </c:pt>
                <c:pt idx="563">
                  <c:v>27.109680000000001</c:v>
                </c:pt>
                <c:pt idx="564">
                  <c:v>27.11205</c:v>
                </c:pt>
                <c:pt idx="565">
                  <c:v>27.137920000000001</c:v>
                </c:pt>
                <c:pt idx="566">
                  <c:v>27.140619999999998</c:v>
                </c:pt>
                <c:pt idx="567">
                  <c:v>27.144089999999998</c:v>
                </c:pt>
                <c:pt idx="568">
                  <c:v>27.145910000000001</c:v>
                </c:pt>
                <c:pt idx="569">
                  <c:v>27.171939999999999</c:v>
                </c:pt>
                <c:pt idx="570">
                  <c:v>27.175350000000002</c:v>
                </c:pt>
                <c:pt idx="571">
                  <c:v>27.178809999999999</c:v>
                </c:pt>
                <c:pt idx="572">
                  <c:v>27.180669999999999</c:v>
                </c:pt>
                <c:pt idx="573">
                  <c:v>27.20459</c:v>
                </c:pt>
                <c:pt idx="574">
                  <c:v>27.206579999999999</c:v>
                </c:pt>
                <c:pt idx="575">
                  <c:v>27.210059999999999</c:v>
                </c:pt>
                <c:pt idx="576">
                  <c:v>27.212510000000002</c:v>
                </c:pt>
                <c:pt idx="577">
                  <c:v>27.239429999999999</c:v>
                </c:pt>
                <c:pt idx="578">
                  <c:v>27.241330000000001</c:v>
                </c:pt>
                <c:pt idx="579">
                  <c:v>27.244789999999998</c:v>
                </c:pt>
                <c:pt idx="580">
                  <c:v>27.247530000000001</c:v>
                </c:pt>
                <c:pt idx="581">
                  <c:v>27.273109999999999</c:v>
                </c:pt>
                <c:pt idx="582">
                  <c:v>27.276039999999998</c:v>
                </c:pt>
                <c:pt idx="583">
                  <c:v>27.279199999999999</c:v>
                </c:pt>
                <c:pt idx="584">
                  <c:v>27.307379999999998</c:v>
                </c:pt>
                <c:pt idx="585">
                  <c:v>27.310770000000002</c:v>
                </c:pt>
                <c:pt idx="586">
                  <c:v>27.314240000000002</c:v>
                </c:pt>
                <c:pt idx="587">
                  <c:v>27.316040000000001</c:v>
                </c:pt>
                <c:pt idx="588">
                  <c:v>27.442920000000001</c:v>
                </c:pt>
                <c:pt idx="589">
                  <c:v>27.446169999999999</c:v>
                </c:pt>
                <c:pt idx="590">
                  <c:v>27.448920000000001</c:v>
                </c:pt>
                <c:pt idx="591">
                  <c:v>27.47503</c:v>
                </c:pt>
                <c:pt idx="592">
                  <c:v>27.477429999999998</c:v>
                </c:pt>
                <c:pt idx="593">
                  <c:v>27.480820000000001</c:v>
                </c:pt>
                <c:pt idx="594">
                  <c:v>27.509910000000001</c:v>
                </c:pt>
                <c:pt idx="595">
                  <c:v>27.51201</c:v>
                </c:pt>
                <c:pt idx="596">
                  <c:v>27.514859999999999</c:v>
                </c:pt>
                <c:pt idx="597">
                  <c:v>27.54158</c:v>
                </c:pt>
                <c:pt idx="598">
                  <c:v>27.543399999999998</c:v>
                </c:pt>
                <c:pt idx="599">
                  <c:v>27.546620000000001</c:v>
                </c:pt>
                <c:pt idx="600">
                  <c:v>27.578759999999999</c:v>
                </c:pt>
                <c:pt idx="601">
                  <c:v>27.580100000000002</c:v>
                </c:pt>
                <c:pt idx="602">
                  <c:v>27.609749999999998</c:v>
                </c:pt>
                <c:pt idx="603">
                  <c:v>27.612010000000001</c:v>
                </c:pt>
                <c:pt idx="604">
                  <c:v>27.675979999999999</c:v>
                </c:pt>
                <c:pt idx="605">
                  <c:v>27.677779999999998</c:v>
                </c:pt>
                <c:pt idx="606">
                  <c:v>27.74211</c:v>
                </c:pt>
                <c:pt idx="607">
                  <c:v>27.74409</c:v>
                </c:pt>
                <c:pt idx="608">
                  <c:v>27.80838</c:v>
                </c:pt>
                <c:pt idx="609">
                  <c:v>27.810479999999998</c:v>
                </c:pt>
                <c:pt idx="610">
                  <c:v>27.874569999999999</c:v>
                </c:pt>
                <c:pt idx="611">
                  <c:v>27.876729999999998</c:v>
                </c:pt>
                <c:pt idx="612">
                  <c:v>27.878689999999999</c:v>
                </c:pt>
                <c:pt idx="613">
                  <c:v>27.9406</c:v>
                </c:pt>
                <c:pt idx="614">
                  <c:v>27.942699999999999</c:v>
                </c:pt>
                <c:pt idx="615">
                  <c:v>27.945139999999999</c:v>
                </c:pt>
                <c:pt idx="616">
                  <c:v>27.971309999999999</c:v>
                </c:pt>
                <c:pt idx="617">
                  <c:v>27.973980000000001</c:v>
                </c:pt>
                <c:pt idx="618">
                  <c:v>27.977049999999998</c:v>
                </c:pt>
                <c:pt idx="619">
                  <c:v>28.040459999999999</c:v>
                </c:pt>
                <c:pt idx="620">
                  <c:v>28.043379999999999</c:v>
                </c:pt>
                <c:pt idx="621">
                  <c:v>28.045629999999999</c:v>
                </c:pt>
                <c:pt idx="622">
                  <c:v>28.07206</c:v>
                </c:pt>
                <c:pt idx="623">
                  <c:v>28.074649999999998</c:v>
                </c:pt>
                <c:pt idx="624">
                  <c:v>28.078060000000001</c:v>
                </c:pt>
                <c:pt idx="625">
                  <c:v>28.145669999999999</c:v>
                </c:pt>
                <c:pt idx="626">
                  <c:v>28.146329999999999</c:v>
                </c:pt>
                <c:pt idx="627">
                  <c:v>28.1724</c:v>
                </c:pt>
                <c:pt idx="628">
                  <c:v>28.175339999999998</c:v>
                </c:pt>
                <c:pt idx="629">
                  <c:v>28.178809999999999</c:v>
                </c:pt>
                <c:pt idx="630">
                  <c:v>28.181149999999999</c:v>
                </c:pt>
                <c:pt idx="631">
                  <c:v>28.206769999999999</c:v>
                </c:pt>
                <c:pt idx="632">
                  <c:v>28.210059999999999</c:v>
                </c:pt>
                <c:pt idx="633">
                  <c:v>28.212949999999999</c:v>
                </c:pt>
                <c:pt idx="634">
                  <c:v>28.239350000000002</c:v>
                </c:pt>
                <c:pt idx="635">
                  <c:v>28.24126</c:v>
                </c:pt>
                <c:pt idx="636">
                  <c:v>28.244859999999999</c:v>
                </c:pt>
                <c:pt idx="637">
                  <c:v>28.247979999999998</c:v>
                </c:pt>
                <c:pt idx="638">
                  <c:v>28.273569999999999</c:v>
                </c:pt>
                <c:pt idx="639">
                  <c:v>28.276039999999998</c:v>
                </c:pt>
                <c:pt idx="640">
                  <c:v>28.279509999999998</c:v>
                </c:pt>
                <c:pt idx="641">
                  <c:v>28.281379999999999</c:v>
                </c:pt>
                <c:pt idx="642">
                  <c:v>28.307739999999999</c:v>
                </c:pt>
                <c:pt idx="643">
                  <c:v>28.342089999999999</c:v>
                </c:pt>
                <c:pt idx="644">
                  <c:v>28.345479999999998</c:v>
                </c:pt>
                <c:pt idx="645">
                  <c:v>28.348140000000001</c:v>
                </c:pt>
                <c:pt idx="646">
                  <c:v>28.374739999999999</c:v>
                </c:pt>
                <c:pt idx="647">
                  <c:v>28.376729999999998</c:v>
                </c:pt>
                <c:pt idx="648">
                  <c:v>28.380199999999999</c:v>
                </c:pt>
                <c:pt idx="649">
                  <c:v>28.382999999999999</c:v>
                </c:pt>
                <c:pt idx="650">
                  <c:v>28.408809999999999</c:v>
                </c:pt>
                <c:pt idx="651">
                  <c:v>28.411349999999999</c:v>
                </c:pt>
                <c:pt idx="652">
                  <c:v>28.41488</c:v>
                </c:pt>
                <c:pt idx="653">
                  <c:v>28.45017</c:v>
                </c:pt>
                <c:pt idx="654">
                  <c:v>28.475460000000002</c:v>
                </c:pt>
                <c:pt idx="655">
                  <c:v>28.477419999999999</c:v>
                </c:pt>
                <c:pt idx="656">
                  <c:v>28.480889999999999</c:v>
                </c:pt>
                <c:pt idx="657">
                  <c:v>28.482949999999999</c:v>
                </c:pt>
                <c:pt idx="658">
                  <c:v>28.543749999999999</c:v>
                </c:pt>
                <c:pt idx="659">
                  <c:v>28.546869999999998</c:v>
                </c:pt>
                <c:pt idx="660">
                  <c:v>28.579499999999999</c:v>
                </c:pt>
                <c:pt idx="661">
                  <c:v>28.58006</c:v>
                </c:pt>
                <c:pt idx="662">
                  <c:v>28.610119999999998</c:v>
                </c:pt>
                <c:pt idx="663">
                  <c:v>28.612269999999999</c:v>
                </c:pt>
                <c:pt idx="664">
                  <c:v>28.67633</c:v>
                </c:pt>
                <c:pt idx="665">
                  <c:v>28.678139999999999</c:v>
                </c:pt>
                <c:pt idx="666">
                  <c:v>28.742529999999999</c:v>
                </c:pt>
                <c:pt idx="667">
                  <c:v>28.744430000000001</c:v>
                </c:pt>
                <c:pt idx="668">
                  <c:v>28.80875</c:v>
                </c:pt>
                <c:pt idx="669">
                  <c:v>28.810759999999998</c:v>
                </c:pt>
                <c:pt idx="670">
                  <c:v>28.812629999999999</c:v>
                </c:pt>
                <c:pt idx="671">
                  <c:v>28.874919999999999</c:v>
                </c:pt>
                <c:pt idx="672">
                  <c:v>28.876729999999998</c:v>
                </c:pt>
                <c:pt idx="673">
                  <c:v>28.879090000000001</c:v>
                </c:pt>
                <c:pt idx="674">
                  <c:v>28.905840000000001</c:v>
                </c:pt>
                <c:pt idx="675">
                  <c:v>28.907979999999998</c:v>
                </c:pt>
                <c:pt idx="676">
                  <c:v>28.910509999999999</c:v>
                </c:pt>
                <c:pt idx="677">
                  <c:v>28.940919999999998</c:v>
                </c:pt>
                <c:pt idx="678">
                  <c:v>28.942699999999999</c:v>
                </c:pt>
                <c:pt idx="679">
                  <c:v>28.945540000000001</c:v>
                </c:pt>
                <c:pt idx="680">
                  <c:v>28.971689999999999</c:v>
                </c:pt>
                <c:pt idx="681">
                  <c:v>28.973960000000002</c:v>
                </c:pt>
                <c:pt idx="682">
                  <c:v>28.977419999999999</c:v>
                </c:pt>
                <c:pt idx="683">
                  <c:v>28.979199999999999</c:v>
                </c:pt>
                <c:pt idx="684">
                  <c:v>29.006630000000001</c:v>
                </c:pt>
                <c:pt idx="685">
                  <c:v>29.008669999999999</c:v>
                </c:pt>
                <c:pt idx="686">
                  <c:v>29.012</c:v>
                </c:pt>
                <c:pt idx="687">
                  <c:v>29.072399999999998</c:v>
                </c:pt>
                <c:pt idx="688">
                  <c:v>29.074649999999998</c:v>
                </c:pt>
                <c:pt idx="689">
                  <c:v>29.078119999999998</c:v>
                </c:pt>
                <c:pt idx="690">
                  <c:v>29.080210000000001</c:v>
                </c:pt>
                <c:pt idx="691">
                  <c:v>29.106120000000001</c:v>
                </c:pt>
                <c:pt idx="692">
                  <c:v>29.109390000000001</c:v>
                </c:pt>
                <c:pt idx="693">
                  <c:v>29.112829999999999</c:v>
                </c:pt>
                <c:pt idx="694">
                  <c:v>29.114740000000001</c:v>
                </c:pt>
                <c:pt idx="695">
                  <c:v>29.138760000000001</c:v>
                </c:pt>
                <c:pt idx="696">
                  <c:v>29.140630000000002</c:v>
                </c:pt>
                <c:pt idx="697">
                  <c:v>29.14396</c:v>
                </c:pt>
                <c:pt idx="698">
                  <c:v>29.17287</c:v>
                </c:pt>
                <c:pt idx="699">
                  <c:v>29.175329999999999</c:v>
                </c:pt>
                <c:pt idx="700">
                  <c:v>29.178809999999999</c:v>
                </c:pt>
                <c:pt idx="701">
                  <c:v>29.181619999999999</c:v>
                </c:pt>
                <c:pt idx="702">
                  <c:v>29.20722</c:v>
                </c:pt>
                <c:pt idx="703">
                  <c:v>29.210059999999999</c:v>
                </c:pt>
                <c:pt idx="704">
                  <c:v>29.213380000000001</c:v>
                </c:pt>
                <c:pt idx="705">
                  <c:v>29.241309999999999</c:v>
                </c:pt>
                <c:pt idx="706">
                  <c:v>29.24568</c:v>
                </c:pt>
                <c:pt idx="707">
                  <c:v>29.248259999999998</c:v>
                </c:pt>
                <c:pt idx="708">
                  <c:v>29.25019</c:v>
                </c:pt>
                <c:pt idx="709">
                  <c:v>29.27403</c:v>
                </c:pt>
                <c:pt idx="710">
                  <c:v>29.276039999999998</c:v>
                </c:pt>
                <c:pt idx="711">
                  <c:v>29.279509999999998</c:v>
                </c:pt>
                <c:pt idx="712">
                  <c:v>29.28182</c:v>
                </c:pt>
                <c:pt idx="713">
                  <c:v>29.308330000000002</c:v>
                </c:pt>
                <c:pt idx="714">
                  <c:v>29.310759999999998</c:v>
                </c:pt>
                <c:pt idx="715">
                  <c:v>29.314219999999999</c:v>
                </c:pt>
                <c:pt idx="716">
                  <c:v>29.316890000000001</c:v>
                </c:pt>
                <c:pt idx="717">
                  <c:v>29.34254</c:v>
                </c:pt>
                <c:pt idx="718">
                  <c:v>29.345479999999998</c:v>
                </c:pt>
                <c:pt idx="719">
                  <c:v>29.348590000000002</c:v>
                </c:pt>
                <c:pt idx="720">
                  <c:v>29.376950000000001</c:v>
                </c:pt>
                <c:pt idx="721">
                  <c:v>29.380199999999999</c:v>
                </c:pt>
                <c:pt idx="722">
                  <c:v>29.383389999999999</c:v>
                </c:pt>
                <c:pt idx="723">
                  <c:v>29.40925</c:v>
                </c:pt>
                <c:pt idx="724">
                  <c:v>29.411449999999999</c:v>
                </c:pt>
                <c:pt idx="725">
                  <c:v>29.414929999999998</c:v>
                </c:pt>
                <c:pt idx="726">
                  <c:v>29.417010000000001</c:v>
                </c:pt>
                <c:pt idx="727">
                  <c:v>29.443840000000002</c:v>
                </c:pt>
                <c:pt idx="728">
                  <c:v>29.446169999999999</c:v>
                </c:pt>
                <c:pt idx="729">
                  <c:v>29.44961</c:v>
                </c:pt>
                <c:pt idx="730">
                  <c:v>29.477630000000001</c:v>
                </c:pt>
                <c:pt idx="731">
                  <c:v>29.480899999999998</c:v>
                </c:pt>
                <c:pt idx="732">
                  <c:v>29.483229999999999</c:v>
                </c:pt>
                <c:pt idx="733">
                  <c:v>29.512509999999999</c:v>
                </c:pt>
                <c:pt idx="734">
                  <c:v>29.515499999999999</c:v>
                </c:pt>
                <c:pt idx="735">
                  <c:v>29.610499999999998</c:v>
                </c:pt>
                <c:pt idx="736">
                  <c:v>29.61252</c:v>
                </c:pt>
                <c:pt idx="737">
                  <c:v>29.676690000000001</c:v>
                </c:pt>
                <c:pt idx="738">
                  <c:v>29.67848</c:v>
                </c:pt>
                <c:pt idx="739">
                  <c:v>29.742899999999999</c:v>
                </c:pt>
                <c:pt idx="740">
                  <c:v>29.744789999999998</c:v>
                </c:pt>
                <c:pt idx="741">
                  <c:v>29.746569999999998</c:v>
                </c:pt>
                <c:pt idx="742">
                  <c:v>29.810839999999999</c:v>
                </c:pt>
                <c:pt idx="743">
                  <c:v>29.813030000000001</c:v>
                </c:pt>
                <c:pt idx="744">
                  <c:v>29.84262</c:v>
                </c:pt>
                <c:pt idx="745">
                  <c:v>29.877009999999999</c:v>
                </c:pt>
                <c:pt idx="746">
                  <c:v>29.8795</c:v>
                </c:pt>
                <c:pt idx="747">
                  <c:v>29.906120000000001</c:v>
                </c:pt>
                <c:pt idx="748">
                  <c:v>29.907979999999998</c:v>
                </c:pt>
                <c:pt idx="749">
                  <c:v>29.911000000000001</c:v>
                </c:pt>
                <c:pt idx="750">
                  <c:v>29.942959999999999</c:v>
                </c:pt>
                <c:pt idx="751">
                  <c:v>29.94594</c:v>
                </c:pt>
                <c:pt idx="752">
                  <c:v>29.972010000000001</c:v>
                </c:pt>
                <c:pt idx="753">
                  <c:v>29.973949999999999</c:v>
                </c:pt>
                <c:pt idx="754">
                  <c:v>29.977419999999999</c:v>
                </c:pt>
                <c:pt idx="755">
                  <c:v>29.979690000000002</c:v>
                </c:pt>
                <c:pt idx="756">
                  <c:v>30.006900000000002</c:v>
                </c:pt>
                <c:pt idx="757">
                  <c:v>30.008669999999999</c:v>
                </c:pt>
                <c:pt idx="758">
                  <c:v>30.012160000000002</c:v>
                </c:pt>
                <c:pt idx="759">
                  <c:v>30.014130000000002</c:v>
                </c:pt>
                <c:pt idx="760">
                  <c:v>30.07274</c:v>
                </c:pt>
                <c:pt idx="761">
                  <c:v>30.074649999999998</c:v>
                </c:pt>
                <c:pt idx="762">
                  <c:v>30.078119999999998</c:v>
                </c:pt>
                <c:pt idx="763">
                  <c:v>30.08062</c:v>
                </c:pt>
                <c:pt idx="764">
                  <c:v>30.10652</c:v>
                </c:pt>
                <c:pt idx="765">
                  <c:v>30.10943</c:v>
                </c:pt>
                <c:pt idx="766">
                  <c:v>30.112860000000001</c:v>
                </c:pt>
                <c:pt idx="767">
                  <c:v>30.115210000000001</c:v>
                </c:pt>
                <c:pt idx="768">
                  <c:v>30.17332</c:v>
                </c:pt>
                <c:pt idx="769">
                  <c:v>30.17531</c:v>
                </c:pt>
                <c:pt idx="770">
                  <c:v>30.178809999999999</c:v>
                </c:pt>
                <c:pt idx="771">
                  <c:v>30.182089999999999</c:v>
                </c:pt>
                <c:pt idx="772">
                  <c:v>30.20768</c:v>
                </c:pt>
                <c:pt idx="773">
                  <c:v>30.210059999999999</c:v>
                </c:pt>
                <c:pt idx="774">
                  <c:v>30.213529999999999</c:v>
                </c:pt>
                <c:pt idx="775">
                  <c:v>30.21556</c:v>
                </c:pt>
                <c:pt idx="776">
                  <c:v>30.24192</c:v>
                </c:pt>
                <c:pt idx="777">
                  <c:v>30.244779999999999</c:v>
                </c:pt>
                <c:pt idx="778">
                  <c:v>30.24811</c:v>
                </c:pt>
                <c:pt idx="779">
                  <c:v>30.25067</c:v>
                </c:pt>
                <c:pt idx="780">
                  <c:v>30.276230000000002</c:v>
                </c:pt>
                <c:pt idx="781">
                  <c:v>30.279509999999998</c:v>
                </c:pt>
                <c:pt idx="782">
                  <c:v>30.28229</c:v>
                </c:pt>
                <c:pt idx="783">
                  <c:v>30.308810000000001</c:v>
                </c:pt>
                <c:pt idx="784">
                  <c:v>30.310739999999999</c:v>
                </c:pt>
                <c:pt idx="785">
                  <c:v>30.314240000000002</c:v>
                </c:pt>
                <c:pt idx="786">
                  <c:v>30.317150000000002</c:v>
                </c:pt>
                <c:pt idx="787">
                  <c:v>30.34299</c:v>
                </c:pt>
                <c:pt idx="788">
                  <c:v>30.345500000000001</c:v>
                </c:pt>
                <c:pt idx="789">
                  <c:v>30.348949999999999</c:v>
                </c:pt>
                <c:pt idx="790">
                  <c:v>30.350770000000001</c:v>
                </c:pt>
                <c:pt idx="791">
                  <c:v>30.377420000000001</c:v>
                </c:pt>
                <c:pt idx="792">
                  <c:v>30.380199999999999</c:v>
                </c:pt>
                <c:pt idx="793">
                  <c:v>30.383690000000001</c:v>
                </c:pt>
                <c:pt idx="794">
                  <c:v>30.385529999999999</c:v>
                </c:pt>
                <c:pt idx="795">
                  <c:v>30.409700000000001</c:v>
                </c:pt>
                <c:pt idx="796">
                  <c:v>30.411449999999999</c:v>
                </c:pt>
                <c:pt idx="797">
                  <c:v>30.414919999999999</c:v>
                </c:pt>
                <c:pt idx="798">
                  <c:v>30.41741</c:v>
                </c:pt>
                <c:pt idx="799">
                  <c:v>30.44436</c:v>
                </c:pt>
                <c:pt idx="800">
                  <c:v>30.446200000000001</c:v>
                </c:pt>
                <c:pt idx="801">
                  <c:v>30.449570000000001</c:v>
                </c:pt>
                <c:pt idx="802">
                  <c:v>30.451709999999999</c:v>
                </c:pt>
                <c:pt idx="803">
                  <c:v>30.478179999999998</c:v>
                </c:pt>
                <c:pt idx="804">
                  <c:v>30.480329999999999</c:v>
                </c:pt>
                <c:pt idx="805">
                  <c:v>30.48311</c:v>
                </c:pt>
                <c:pt idx="806">
                  <c:v>30.544550000000001</c:v>
                </c:pt>
                <c:pt idx="807">
                  <c:v>30.546859999999999</c:v>
                </c:pt>
                <c:pt idx="808">
                  <c:v>30.54909</c:v>
                </c:pt>
                <c:pt idx="809">
                  <c:v>30.610869999999998</c:v>
                </c:pt>
                <c:pt idx="810">
                  <c:v>30.612829999999999</c:v>
                </c:pt>
                <c:pt idx="811">
                  <c:v>30.677060000000001</c:v>
                </c:pt>
                <c:pt idx="812">
                  <c:v>30.678809999999999</c:v>
                </c:pt>
                <c:pt idx="813">
                  <c:v>30.680589999999999</c:v>
                </c:pt>
                <c:pt idx="814">
                  <c:v>30.745000000000001</c:v>
                </c:pt>
                <c:pt idx="815">
                  <c:v>30.746970000000001</c:v>
                </c:pt>
                <c:pt idx="816">
                  <c:v>30.811199999999999</c:v>
                </c:pt>
                <c:pt idx="817">
                  <c:v>30.81343</c:v>
                </c:pt>
                <c:pt idx="818">
                  <c:v>30.842770000000002</c:v>
                </c:pt>
                <c:pt idx="819">
                  <c:v>30.844280000000001</c:v>
                </c:pt>
                <c:pt idx="820">
                  <c:v>30.943259999999999</c:v>
                </c:pt>
                <c:pt idx="821">
                  <c:v>30.946190000000001</c:v>
                </c:pt>
                <c:pt idx="822">
                  <c:v>30.948080000000001</c:v>
                </c:pt>
                <c:pt idx="823">
                  <c:v>30.9741</c:v>
                </c:pt>
                <c:pt idx="824">
                  <c:v>30.977429999999998</c:v>
                </c:pt>
                <c:pt idx="825">
                  <c:v>30.980160000000001</c:v>
                </c:pt>
                <c:pt idx="826">
                  <c:v>31.00892</c:v>
                </c:pt>
                <c:pt idx="827">
                  <c:v>31.012170000000001</c:v>
                </c:pt>
                <c:pt idx="828">
                  <c:v>31.014530000000001</c:v>
                </c:pt>
                <c:pt idx="829">
                  <c:v>31.040469999999999</c:v>
                </c:pt>
                <c:pt idx="830">
                  <c:v>31.043399999999998</c:v>
                </c:pt>
                <c:pt idx="831">
                  <c:v>31.046880000000002</c:v>
                </c:pt>
                <c:pt idx="832">
                  <c:v>31.048770000000001</c:v>
                </c:pt>
                <c:pt idx="833">
                  <c:v>31.074839999999998</c:v>
                </c:pt>
                <c:pt idx="834">
                  <c:v>31.078119999999998</c:v>
                </c:pt>
                <c:pt idx="835">
                  <c:v>31.081029999999998</c:v>
                </c:pt>
                <c:pt idx="836">
                  <c:v>31.106999999999999</c:v>
                </c:pt>
                <c:pt idx="837">
                  <c:v>31.109359999999999</c:v>
                </c:pt>
                <c:pt idx="838">
                  <c:v>31.112829999999999</c:v>
                </c:pt>
                <c:pt idx="839">
                  <c:v>31.115670000000001</c:v>
                </c:pt>
                <c:pt idx="840">
                  <c:v>31.141500000000001</c:v>
                </c:pt>
                <c:pt idx="841">
                  <c:v>31.144079999999999</c:v>
                </c:pt>
                <c:pt idx="842">
                  <c:v>31.14752</c:v>
                </c:pt>
                <c:pt idx="843">
                  <c:v>31.149329999999999</c:v>
                </c:pt>
                <c:pt idx="844">
                  <c:v>31.175540000000002</c:v>
                </c:pt>
                <c:pt idx="845">
                  <c:v>31.178820000000002</c:v>
                </c:pt>
                <c:pt idx="846">
                  <c:v>31.182310000000001</c:v>
                </c:pt>
                <c:pt idx="847">
                  <c:v>31.184290000000001</c:v>
                </c:pt>
                <c:pt idx="848">
                  <c:v>31.20814</c:v>
                </c:pt>
                <c:pt idx="849">
                  <c:v>31.210059999999999</c:v>
                </c:pt>
                <c:pt idx="850">
                  <c:v>31.213529999999999</c:v>
                </c:pt>
                <c:pt idx="851">
                  <c:v>31.215990000000001</c:v>
                </c:pt>
                <c:pt idx="852">
                  <c:v>31.2424</c:v>
                </c:pt>
                <c:pt idx="853">
                  <c:v>31.244789999999998</c:v>
                </c:pt>
                <c:pt idx="854">
                  <c:v>31.248259999999998</c:v>
                </c:pt>
                <c:pt idx="855">
                  <c:v>31.251110000000001</c:v>
                </c:pt>
                <c:pt idx="856">
                  <c:v>31.276669999999999</c:v>
                </c:pt>
                <c:pt idx="857">
                  <c:v>31.279399999999999</c:v>
                </c:pt>
                <c:pt idx="858">
                  <c:v>31.282879999999999</c:v>
                </c:pt>
                <c:pt idx="859">
                  <c:v>31.31101</c:v>
                </c:pt>
                <c:pt idx="860">
                  <c:v>31.314229999999998</c:v>
                </c:pt>
                <c:pt idx="861">
                  <c:v>31.317689999999999</c:v>
                </c:pt>
                <c:pt idx="862">
                  <c:v>31.319479999999999</c:v>
                </c:pt>
                <c:pt idx="863">
                  <c:v>31.343440000000001</c:v>
                </c:pt>
                <c:pt idx="864">
                  <c:v>31.345479999999998</c:v>
                </c:pt>
                <c:pt idx="865">
                  <c:v>31.348960000000002</c:v>
                </c:pt>
                <c:pt idx="866">
                  <c:v>31.351230000000001</c:v>
                </c:pt>
                <c:pt idx="867">
                  <c:v>31.377870000000001</c:v>
                </c:pt>
                <c:pt idx="868">
                  <c:v>31.380199999999999</c:v>
                </c:pt>
                <c:pt idx="869">
                  <c:v>31.383669999999999</c:v>
                </c:pt>
                <c:pt idx="870">
                  <c:v>31.385919999999999</c:v>
                </c:pt>
                <c:pt idx="871">
                  <c:v>31.411840000000002</c:v>
                </c:pt>
                <c:pt idx="872">
                  <c:v>31.41499</c:v>
                </c:pt>
                <c:pt idx="873">
                  <c:v>31.4178</c:v>
                </c:pt>
                <c:pt idx="874">
                  <c:v>31.44652</c:v>
                </c:pt>
                <c:pt idx="875">
                  <c:v>31.449629999999999</c:v>
                </c:pt>
                <c:pt idx="876">
                  <c:v>31.452000000000002</c:v>
                </c:pt>
                <c:pt idx="877">
                  <c:v>31.478459999999998</c:v>
                </c:pt>
                <c:pt idx="878">
                  <c:v>31.480899999999998</c:v>
                </c:pt>
                <c:pt idx="879">
                  <c:v>31.48385</c:v>
                </c:pt>
                <c:pt idx="880">
                  <c:v>31.513549999999999</c:v>
                </c:pt>
                <c:pt idx="881">
                  <c:v>31.515619999999998</c:v>
                </c:pt>
                <c:pt idx="882">
                  <c:v>31.51756</c:v>
                </c:pt>
                <c:pt idx="883">
                  <c:v>31.54495</c:v>
                </c:pt>
                <c:pt idx="884">
                  <c:v>31.546880000000002</c:v>
                </c:pt>
                <c:pt idx="885">
                  <c:v>31.549289999999999</c:v>
                </c:pt>
                <c:pt idx="886">
                  <c:v>31.612960000000001</c:v>
                </c:pt>
                <c:pt idx="887">
                  <c:v>31.614879999999999</c:v>
                </c:pt>
                <c:pt idx="888">
                  <c:v>31.67916</c:v>
                </c:pt>
                <c:pt idx="889">
                  <c:v>31.680969999999999</c:v>
                </c:pt>
                <c:pt idx="890">
                  <c:v>31.745370000000001</c:v>
                </c:pt>
                <c:pt idx="891">
                  <c:v>31.74738</c:v>
                </c:pt>
                <c:pt idx="892">
                  <c:v>31.811589999999999</c:v>
                </c:pt>
                <c:pt idx="893">
                  <c:v>31.813880000000001</c:v>
                </c:pt>
                <c:pt idx="894">
                  <c:v>31.842929999999999</c:v>
                </c:pt>
                <c:pt idx="895">
                  <c:v>31.84488</c:v>
                </c:pt>
                <c:pt idx="896">
                  <c:v>31.877700000000001</c:v>
                </c:pt>
                <c:pt idx="897">
                  <c:v>31.880210000000002</c:v>
                </c:pt>
                <c:pt idx="898">
                  <c:v>31.88204</c:v>
                </c:pt>
                <c:pt idx="899">
                  <c:v>31.908429999999999</c:v>
                </c:pt>
                <c:pt idx="900">
                  <c:v>31.911449999999999</c:v>
                </c:pt>
                <c:pt idx="901">
                  <c:v>31.913709999999998</c:v>
                </c:pt>
                <c:pt idx="902">
                  <c:v>31.94361</c:v>
                </c:pt>
                <c:pt idx="903">
                  <c:v>31.946190000000001</c:v>
                </c:pt>
                <c:pt idx="904">
                  <c:v>31.94847</c:v>
                </c:pt>
                <c:pt idx="905">
                  <c:v>31.974450000000001</c:v>
                </c:pt>
                <c:pt idx="906">
                  <c:v>31.977409999999999</c:v>
                </c:pt>
                <c:pt idx="907">
                  <c:v>31.980630000000001</c:v>
                </c:pt>
                <c:pt idx="908">
                  <c:v>1.044</c:v>
                </c:pt>
                <c:pt idx="909">
                  <c:v>1.0471600000000001</c:v>
                </c:pt>
                <c:pt idx="910">
                  <c:v>1.07524</c:v>
                </c:pt>
                <c:pt idx="911">
                  <c:v>1.07812</c:v>
                </c:pt>
                <c:pt idx="912">
                  <c:v>1.08145</c:v>
                </c:pt>
                <c:pt idx="913">
                  <c:v>1.10744</c:v>
                </c:pt>
                <c:pt idx="914">
                  <c:v>1.10934</c:v>
                </c:pt>
                <c:pt idx="915">
                  <c:v>1.1128899999999999</c:v>
                </c:pt>
                <c:pt idx="916">
                  <c:v>1.11615</c:v>
                </c:pt>
                <c:pt idx="917">
                  <c:v>1.1418200000000001</c:v>
                </c:pt>
                <c:pt idx="918">
                  <c:v>1.1440900000000001</c:v>
                </c:pt>
                <c:pt idx="919">
                  <c:v>1.1475500000000001</c:v>
                </c:pt>
                <c:pt idx="920">
                  <c:v>1.14978</c:v>
                </c:pt>
                <c:pt idx="921">
                  <c:v>1.1759900000000001</c:v>
                </c:pt>
                <c:pt idx="922">
                  <c:v>1.1788099999999999</c:v>
                </c:pt>
                <c:pt idx="923">
                  <c:v>1.1822900000000001</c:v>
                </c:pt>
                <c:pt idx="924">
                  <c:v>1.1847700000000001</c:v>
                </c:pt>
                <c:pt idx="925">
                  <c:v>1.21034</c:v>
                </c:pt>
                <c:pt idx="926">
                  <c:v>1.2135199999999999</c:v>
                </c:pt>
                <c:pt idx="927">
                  <c:v>1.2164200000000001</c:v>
                </c:pt>
                <c:pt idx="928">
                  <c:v>1.2498400000000001</c:v>
                </c:pt>
                <c:pt idx="929">
                  <c:v>1.2515499999999999</c:v>
                </c:pt>
                <c:pt idx="930">
                  <c:v>1.2771399999999999</c:v>
                </c:pt>
                <c:pt idx="931">
                  <c:v>1.2795000000000001</c:v>
                </c:pt>
                <c:pt idx="932">
                  <c:v>1.2829699999999999</c:v>
                </c:pt>
                <c:pt idx="933">
                  <c:v>1.28494</c:v>
                </c:pt>
                <c:pt idx="934">
                  <c:v>1.31148</c:v>
                </c:pt>
                <c:pt idx="935">
                  <c:v>1.3142400000000001</c:v>
                </c:pt>
                <c:pt idx="936">
                  <c:v>1.31687</c:v>
                </c:pt>
                <c:pt idx="937">
                  <c:v>1.3201000000000001</c:v>
                </c:pt>
                <c:pt idx="938">
                  <c:v>1.34562</c:v>
                </c:pt>
                <c:pt idx="939">
                  <c:v>1.34894</c:v>
                </c:pt>
                <c:pt idx="940">
                  <c:v>1.3516600000000001</c:v>
                </c:pt>
                <c:pt idx="941">
                  <c:v>1.3783399999999999</c:v>
                </c:pt>
                <c:pt idx="942">
                  <c:v>1.3802300000000001</c:v>
                </c:pt>
                <c:pt idx="943">
                  <c:v>1.3837200000000001</c:v>
                </c:pt>
                <c:pt idx="944">
                  <c:v>1.38628</c:v>
                </c:pt>
                <c:pt idx="945">
                  <c:v>1.41232</c:v>
                </c:pt>
                <c:pt idx="946">
                  <c:v>1.41493</c:v>
                </c:pt>
                <c:pt idx="947">
                  <c:v>1.4181699999999999</c:v>
                </c:pt>
                <c:pt idx="948">
                  <c:v>1.4505399999999999</c:v>
                </c:pt>
                <c:pt idx="949">
                  <c:v>1.4522900000000001</c:v>
                </c:pt>
                <c:pt idx="950">
                  <c:v>1.4789099999999999</c:v>
                </c:pt>
                <c:pt idx="951">
                  <c:v>1.4809000000000001</c:v>
                </c:pt>
                <c:pt idx="952">
                  <c:v>1.4841200000000001</c:v>
                </c:pt>
                <c:pt idx="953">
                  <c:v>1.51555</c:v>
                </c:pt>
                <c:pt idx="954">
                  <c:v>1.51772</c:v>
                </c:pt>
                <c:pt idx="955">
                  <c:v>1.54708</c:v>
                </c:pt>
                <c:pt idx="956">
                  <c:v>1.54955</c:v>
                </c:pt>
                <c:pt idx="957">
                  <c:v>1.61334</c:v>
                </c:pt>
                <c:pt idx="958">
                  <c:v>1.61517</c:v>
                </c:pt>
                <c:pt idx="959">
                  <c:v>1.6795100000000001</c:v>
                </c:pt>
                <c:pt idx="960">
                  <c:v>1.6813899999999999</c:v>
                </c:pt>
                <c:pt idx="961">
                  <c:v>1.74573</c:v>
                </c:pt>
                <c:pt idx="962">
                  <c:v>1.7477799999999999</c:v>
                </c:pt>
                <c:pt idx="963">
                  <c:v>1.8119000000000001</c:v>
                </c:pt>
                <c:pt idx="964">
                  <c:v>1.81423</c:v>
                </c:pt>
                <c:pt idx="965">
                  <c:v>1.8159700000000001</c:v>
                </c:pt>
                <c:pt idx="966">
                  <c:v>1.8431500000000001</c:v>
                </c:pt>
                <c:pt idx="967">
                  <c:v>1.8454299999999999</c:v>
                </c:pt>
                <c:pt idx="968">
                  <c:v>1.8780399999999999</c:v>
                </c:pt>
                <c:pt idx="969">
                  <c:v>1.8802099999999999</c:v>
                </c:pt>
                <c:pt idx="970">
                  <c:v>1.8824399999999999</c:v>
                </c:pt>
                <c:pt idx="971">
                  <c:v>1.90873</c:v>
                </c:pt>
                <c:pt idx="972">
                  <c:v>1.9114500000000001</c:v>
                </c:pt>
                <c:pt idx="973">
                  <c:v>1.9141999999999999</c:v>
                </c:pt>
                <c:pt idx="974">
                  <c:v>1.9438599999999999</c:v>
                </c:pt>
                <c:pt idx="975">
                  <c:v>1.94618</c:v>
                </c:pt>
                <c:pt idx="976">
                  <c:v>1.9488799999999999</c:v>
                </c:pt>
                <c:pt idx="977">
                  <c:v>1.9748399999999999</c:v>
                </c:pt>
                <c:pt idx="978">
                  <c:v>1.9774499999999999</c:v>
                </c:pt>
                <c:pt idx="979">
                  <c:v>1.9809000000000001</c:v>
                </c:pt>
                <c:pt idx="980">
                  <c:v>1.9828399999999999</c:v>
                </c:pt>
                <c:pt idx="981">
                  <c:v>2.00949</c:v>
                </c:pt>
                <c:pt idx="982">
                  <c:v>2.0121500000000001</c:v>
                </c:pt>
                <c:pt idx="983">
                  <c:v>2.0153799999999999</c:v>
                </c:pt>
                <c:pt idx="984">
                  <c:v>2.04122</c:v>
                </c:pt>
                <c:pt idx="985">
                  <c:v>2.0433699999999999</c:v>
                </c:pt>
                <c:pt idx="986">
                  <c:v>2.0468600000000001</c:v>
                </c:pt>
                <c:pt idx="987">
                  <c:v>2.04975</c:v>
                </c:pt>
                <c:pt idx="988">
                  <c:v>2.0756600000000001</c:v>
                </c:pt>
                <c:pt idx="989">
                  <c:v>2.0781200000000002</c:v>
                </c:pt>
                <c:pt idx="990">
                  <c:v>2.0815899999999998</c:v>
                </c:pt>
                <c:pt idx="991">
                  <c:v>2.0836100000000002</c:v>
                </c:pt>
                <c:pt idx="992">
                  <c:v>2.1096499999999998</c:v>
                </c:pt>
                <c:pt idx="993">
                  <c:v>2.1128900000000002</c:v>
                </c:pt>
                <c:pt idx="994">
                  <c:v>2.1163099999999999</c:v>
                </c:pt>
                <c:pt idx="995">
                  <c:v>2.1183299999999998</c:v>
                </c:pt>
                <c:pt idx="996">
                  <c:v>2.1422699999999999</c:v>
                </c:pt>
                <c:pt idx="997">
                  <c:v>2.1440899999999998</c:v>
                </c:pt>
                <c:pt idx="998">
                  <c:v>2.1475900000000001</c:v>
                </c:pt>
                <c:pt idx="999">
                  <c:v>2.1501999999999999</c:v>
                </c:pt>
                <c:pt idx="1000">
                  <c:v>2.1764000000000001</c:v>
                </c:pt>
                <c:pt idx="1001">
                  <c:v>2.1789900000000002</c:v>
                </c:pt>
                <c:pt idx="1002">
                  <c:v>2.1823299999999999</c:v>
                </c:pt>
                <c:pt idx="1003">
                  <c:v>2.18526</c:v>
                </c:pt>
                <c:pt idx="1004">
                  <c:v>2.2107999999999999</c:v>
                </c:pt>
                <c:pt idx="1005">
                  <c:v>2.2135400000000001</c:v>
                </c:pt>
                <c:pt idx="1006">
                  <c:v>2.2168800000000002</c:v>
                </c:pt>
                <c:pt idx="1007">
                  <c:v>2.24505</c:v>
                </c:pt>
                <c:pt idx="1008">
                  <c:v>2.2482600000000001</c:v>
                </c:pt>
                <c:pt idx="1009">
                  <c:v>2.2517200000000002</c:v>
                </c:pt>
                <c:pt idx="1010">
                  <c:v>2.2537099999999999</c:v>
                </c:pt>
                <c:pt idx="1011">
                  <c:v>2.2775799999999999</c:v>
                </c:pt>
                <c:pt idx="1012">
                  <c:v>2.27949</c:v>
                </c:pt>
                <c:pt idx="1013">
                  <c:v>2.2829899999999999</c:v>
                </c:pt>
                <c:pt idx="1014">
                  <c:v>2.2853599999999998</c:v>
                </c:pt>
                <c:pt idx="1015">
                  <c:v>2.3118699999999999</c:v>
                </c:pt>
                <c:pt idx="1016">
                  <c:v>2.31427</c:v>
                </c:pt>
                <c:pt idx="1017">
                  <c:v>2.3177500000000002</c:v>
                </c:pt>
                <c:pt idx="1018">
                  <c:v>2.3203200000000002</c:v>
                </c:pt>
                <c:pt idx="1019">
                  <c:v>2.34606</c:v>
                </c:pt>
                <c:pt idx="1020">
                  <c:v>2.3489499999999999</c:v>
                </c:pt>
                <c:pt idx="1021">
                  <c:v>2.3521200000000002</c:v>
                </c:pt>
                <c:pt idx="1022">
                  <c:v>2.3805700000000001</c:v>
                </c:pt>
                <c:pt idx="1023">
                  <c:v>2.38367</c:v>
                </c:pt>
                <c:pt idx="1024">
                  <c:v>2.3866399999999999</c:v>
                </c:pt>
                <c:pt idx="1025">
                  <c:v>2.4127399999999999</c:v>
                </c:pt>
                <c:pt idx="1026">
                  <c:v>2.41493</c:v>
                </c:pt>
                <c:pt idx="1027">
                  <c:v>2.4183699999999999</c:v>
                </c:pt>
                <c:pt idx="1028">
                  <c:v>2.42028</c:v>
                </c:pt>
                <c:pt idx="1029">
                  <c:v>2.4506000000000001</c:v>
                </c:pt>
                <c:pt idx="1030">
                  <c:v>2.4526699999999999</c:v>
                </c:pt>
                <c:pt idx="1031">
                  <c:v>2.4810500000000002</c:v>
                </c:pt>
                <c:pt idx="1032">
                  <c:v>2.4843700000000002</c:v>
                </c:pt>
                <c:pt idx="1033">
                  <c:v>2.4861200000000001</c:v>
                </c:pt>
                <c:pt idx="1034">
                  <c:v>2.5163600000000002</c:v>
                </c:pt>
                <c:pt idx="1035">
                  <c:v>2.5179</c:v>
                </c:pt>
                <c:pt idx="1036">
                  <c:v>2.5474700000000001</c:v>
                </c:pt>
                <c:pt idx="1037">
                  <c:v>2.5497800000000002</c:v>
                </c:pt>
                <c:pt idx="1038">
                  <c:v>2.6136900000000001</c:v>
                </c:pt>
                <c:pt idx="1039">
                  <c:v>2.6154799999999998</c:v>
                </c:pt>
                <c:pt idx="1040">
                  <c:v>2.6798700000000002</c:v>
                </c:pt>
                <c:pt idx="1041">
                  <c:v>2.68174</c:v>
                </c:pt>
                <c:pt idx="1042">
                  <c:v>2.7463700000000002</c:v>
                </c:pt>
                <c:pt idx="1043">
                  <c:v>2.7465999999999999</c:v>
                </c:pt>
                <c:pt idx="1044">
                  <c:v>2.81229</c:v>
                </c:pt>
                <c:pt idx="1045">
                  <c:v>2.8142299999999998</c:v>
                </c:pt>
                <c:pt idx="1046">
                  <c:v>2.8164099999999999</c:v>
                </c:pt>
                <c:pt idx="1047">
                  <c:v>2.84334</c:v>
                </c:pt>
                <c:pt idx="1048">
                  <c:v>2.8454899999999999</c:v>
                </c:pt>
                <c:pt idx="1049">
                  <c:v>2.8476900000000001</c:v>
                </c:pt>
                <c:pt idx="1050">
                  <c:v>2.8783500000000002</c:v>
                </c:pt>
                <c:pt idx="1051">
                  <c:v>2.8802300000000001</c:v>
                </c:pt>
                <c:pt idx="1052">
                  <c:v>2.8828499999999999</c:v>
                </c:pt>
                <c:pt idx="1053">
                  <c:v>2.9090500000000001</c:v>
                </c:pt>
                <c:pt idx="1054">
                  <c:v>2.9114499999999999</c:v>
                </c:pt>
                <c:pt idx="1055">
                  <c:v>2.9146800000000002</c:v>
                </c:pt>
                <c:pt idx="1056">
                  <c:v>2.9441000000000002</c:v>
                </c:pt>
                <c:pt idx="1057">
                  <c:v>2.9461499999999998</c:v>
                </c:pt>
                <c:pt idx="1058">
                  <c:v>2.94929</c:v>
                </c:pt>
                <c:pt idx="1059">
                  <c:v>2.9752000000000001</c:v>
                </c:pt>
                <c:pt idx="1060">
                  <c:v>2.9773800000000001</c:v>
                </c:pt>
                <c:pt idx="1061">
                  <c:v>2.9808300000000001</c:v>
                </c:pt>
                <c:pt idx="1062">
                  <c:v>2.98326</c:v>
                </c:pt>
                <c:pt idx="1063">
                  <c:v>3.0097999999999998</c:v>
                </c:pt>
                <c:pt idx="1064">
                  <c:v>3.0121500000000001</c:v>
                </c:pt>
                <c:pt idx="1065">
                  <c:v>3.0156200000000002</c:v>
                </c:pt>
                <c:pt idx="1066">
                  <c:v>3.0175000000000001</c:v>
                </c:pt>
                <c:pt idx="1067">
                  <c:v>3.0416599999999998</c:v>
                </c:pt>
                <c:pt idx="1068">
                  <c:v>3.04339</c:v>
                </c:pt>
                <c:pt idx="1069">
                  <c:v>3.0468799999999998</c:v>
                </c:pt>
                <c:pt idx="1070">
                  <c:v>3.0502099999999999</c:v>
                </c:pt>
                <c:pt idx="1071">
                  <c:v>3.07605</c:v>
                </c:pt>
                <c:pt idx="1072">
                  <c:v>3.0781100000000001</c:v>
                </c:pt>
                <c:pt idx="1073">
                  <c:v>3.0815899999999998</c:v>
                </c:pt>
                <c:pt idx="1074">
                  <c:v>3.0840299999999998</c:v>
                </c:pt>
                <c:pt idx="1075">
                  <c:v>3.11009</c:v>
                </c:pt>
                <c:pt idx="1076">
                  <c:v>3.1128399999999998</c:v>
                </c:pt>
                <c:pt idx="1077">
                  <c:v>3.1163099999999999</c:v>
                </c:pt>
                <c:pt idx="1078">
                  <c:v>3.1187399999999998</c:v>
                </c:pt>
                <c:pt idx="1079">
                  <c:v>3.14445</c:v>
                </c:pt>
                <c:pt idx="1080">
                  <c:v>3.14757</c:v>
                </c:pt>
                <c:pt idx="1081">
                  <c:v>3.1506400000000001</c:v>
                </c:pt>
                <c:pt idx="1082">
                  <c:v>3.17692</c:v>
                </c:pt>
                <c:pt idx="1083">
                  <c:v>3.1788099999999999</c:v>
                </c:pt>
                <c:pt idx="1084">
                  <c:v>3.1822900000000001</c:v>
                </c:pt>
                <c:pt idx="1085">
                  <c:v>3.1857000000000002</c:v>
                </c:pt>
                <c:pt idx="1086">
                  <c:v>3.2112699999999998</c:v>
                </c:pt>
                <c:pt idx="1087">
                  <c:v>3.2135400000000001</c:v>
                </c:pt>
                <c:pt idx="1088">
                  <c:v>3.2170000000000001</c:v>
                </c:pt>
                <c:pt idx="1089">
                  <c:v>3.2190699999999999</c:v>
                </c:pt>
                <c:pt idx="1090">
                  <c:v>3.2498499999999999</c:v>
                </c:pt>
                <c:pt idx="1091">
                  <c:v>3.2517200000000002</c:v>
                </c:pt>
                <c:pt idx="1092">
                  <c:v>3.2541600000000002</c:v>
                </c:pt>
                <c:pt idx="1093">
                  <c:v>3.2797800000000001</c:v>
                </c:pt>
                <c:pt idx="1094">
                  <c:v>3.2829899999999999</c:v>
                </c:pt>
                <c:pt idx="1095">
                  <c:v>3.2858299999999998</c:v>
                </c:pt>
                <c:pt idx="1096">
                  <c:v>3.31243</c:v>
                </c:pt>
                <c:pt idx="1097">
                  <c:v>3.3142200000000002</c:v>
                </c:pt>
                <c:pt idx="1098">
                  <c:v>3.3176999999999999</c:v>
                </c:pt>
                <c:pt idx="1099">
                  <c:v>3.3207100000000001</c:v>
                </c:pt>
                <c:pt idx="1100">
                  <c:v>3.3810500000000001</c:v>
                </c:pt>
                <c:pt idx="1101">
                  <c:v>3.38367</c:v>
                </c:pt>
                <c:pt idx="1102">
                  <c:v>3.3870300000000002</c:v>
                </c:pt>
                <c:pt idx="1103">
                  <c:v>3.4149500000000002</c:v>
                </c:pt>
                <c:pt idx="1104">
                  <c:v>3.41839</c:v>
                </c:pt>
                <c:pt idx="1105">
                  <c:v>3.4206400000000001</c:v>
                </c:pt>
                <c:pt idx="1106">
                  <c:v>3.4498500000000001</c:v>
                </c:pt>
                <c:pt idx="1107">
                  <c:v>3.4528699999999999</c:v>
                </c:pt>
                <c:pt idx="1108">
                  <c:v>3.4814500000000002</c:v>
                </c:pt>
                <c:pt idx="1109">
                  <c:v>3.4843799999999998</c:v>
                </c:pt>
                <c:pt idx="1110">
                  <c:v>3.48637</c:v>
                </c:pt>
                <c:pt idx="1111">
                  <c:v>3.5170300000000001</c:v>
                </c:pt>
                <c:pt idx="1112">
                  <c:v>3.51797</c:v>
                </c:pt>
                <c:pt idx="1113">
                  <c:v>3.6140599999999998</c:v>
                </c:pt>
                <c:pt idx="1114">
                  <c:v>3.61585</c:v>
                </c:pt>
                <c:pt idx="1115">
                  <c:v>3.68024</c:v>
                </c:pt>
                <c:pt idx="1116">
                  <c:v>3.68214</c:v>
                </c:pt>
                <c:pt idx="1117">
                  <c:v>3.7464599999999999</c:v>
                </c:pt>
                <c:pt idx="1118">
                  <c:v>3.7482600000000001</c:v>
                </c:pt>
                <c:pt idx="1119">
                  <c:v>3.7502599999999999</c:v>
                </c:pt>
                <c:pt idx="1120">
                  <c:v>3.8143699999999998</c:v>
                </c:pt>
                <c:pt idx="1121">
                  <c:v>3.8167800000000001</c:v>
                </c:pt>
                <c:pt idx="1122">
                  <c:v>3.8803899999999998</c:v>
                </c:pt>
                <c:pt idx="1123">
                  <c:v>3.8832300000000002</c:v>
                </c:pt>
                <c:pt idx="1124">
                  <c:v>3.9131200000000002</c:v>
                </c:pt>
                <c:pt idx="1125">
                  <c:v>3.91493</c:v>
                </c:pt>
                <c:pt idx="1126">
                  <c:v>3.9168699999999999</c:v>
                </c:pt>
                <c:pt idx="1127">
                  <c:v>3.9443700000000002</c:v>
                </c:pt>
                <c:pt idx="1128">
                  <c:v>3.94618</c:v>
                </c:pt>
                <c:pt idx="1129">
                  <c:v>3.94964</c:v>
                </c:pt>
                <c:pt idx="1130">
                  <c:v>3.9514200000000002</c:v>
                </c:pt>
                <c:pt idx="1131">
                  <c:v>3.9756</c:v>
                </c:pt>
                <c:pt idx="1132">
                  <c:v>3.97742</c:v>
                </c:pt>
                <c:pt idx="1133">
                  <c:v>3.9809000000000001</c:v>
                </c:pt>
                <c:pt idx="1134">
                  <c:v>3.9837699999999998</c:v>
                </c:pt>
              </c:numCache>
            </c:numRef>
          </c:xVal>
          <c:yVal>
            <c:numRef>
              <c:f>TIMESF!$O$7:$O$1141</c:f>
              <c:numCache>
                <c:formatCode>0.00E+00</c:formatCode>
                <c:ptCount val="1135"/>
                <c:pt idx="0">
                  <c:v>0.1047</c:v>
                </c:pt>
                <c:pt idx="1">
                  <c:v>0.19789999999999999</c:v>
                </c:pt>
                <c:pt idx="2">
                  <c:v>0.1227</c:v>
                </c:pt>
                <c:pt idx="3">
                  <c:v>0.1656</c:v>
                </c:pt>
                <c:pt idx="4">
                  <c:v>0.18240000000000001</c:v>
                </c:pt>
                <c:pt idx="5">
                  <c:v>0.1341</c:v>
                </c:pt>
                <c:pt idx="6">
                  <c:v>0.1736</c:v>
                </c:pt>
                <c:pt idx="7">
                  <c:v>0.22189999999999999</c:v>
                </c:pt>
                <c:pt idx="8">
                  <c:v>0.25619999999999998</c:v>
                </c:pt>
                <c:pt idx="9">
                  <c:v>0.1168</c:v>
                </c:pt>
                <c:pt idx="10">
                  <c:v>0.23719999999999999</c:v>
                </c:pt>
                <c:pt idx="11">
                  <c:v>0.44590000000000002</c:v>
                </c:pt>
                <c:pt idx="12">
                  <c:v>0.10879999999999999</c:v>
                </c:pt>
                <c:pt idx="13">
                  <c:v>0.19739999999999999</c:v>
                </c:pt>
                <c:pt idx="14">
                  <c:v>9.2499999999999999E-2</c:v>
                </c:pt>
                <c:pt idx="16">
                  <c:v>0.1237</c:v>
                </c:pt>
                <c:pt idx="17">
                  <c:v>0.14779999999999999</c:v>
                </c:pt>
                <c:pt idx="18">
                  <c:v>0.22140000000000001</c:v>
                </c:pt>
                <c:pt idx="19">
                  <c:v>0.21990000000000001</c:v>
                </c:pt>
                <c:pt idx="20">
                  <c:v>0.20380000000000001</c:v>
                </c:pt>
                <c:pt idx="21">
                  <c:v>0.13739999999999999</c:v>
                </c:pt>
                <c:pt idx="22">
                  <c:v>0.19120000000000001</c:v>
                </c:pt>
                <c:pt idx="23">
                  <c:v>0.17730000000000001</c:v>
                </c:pt>
                <c:pt idx="24">
                  <c:v>0.1973</c:v>
                </c:pt>
                <c:pt idx="25">
                  <c:v>0.15959999999999999</c:v>
                </c:pt>
                <c:pt idx="26">
                  <c:v>0.50590000000000002</c:v>
                </c:pt>
                <c:pt idx="27">
                  <c:v>0.15559999999999999</c:v>
                </c:pt>
                <c:pt idx="28">
                  <c:v>0.1227</c:v>
                </c:pt>
                <c:pt idx="29">
                  <c:v>0.1333</c:v>
                </c:pt>
                <c:pt idx="30">
                  <c:v>0.1459</c:v>
                </c:pt>
                <c:pt idx="31">
                  <c:v>0.1502</c:v>
                </c:pt>
                <c:pt idx="32">
                  <c:v>0.17430000000000001</c:v>
                </c:pt>
                <c:pt idx="33">
                  <c:v>0.21310000000000001</c:v>
                </c:pt>
                <c:pt idx="34">
                  <c:v>0.17030000000000001</c:v>
                </c:pt>
                <c:pt idx="35">
                  <c:v>0.1043</c:v>
                </c:pt>
                <c:pt idx="36">
                  <c:v>0.1086</c:v>
                </c:pt>
                <c:pt idx="38">
                  <c:v>0.18459999999999999</c:v>
                </c:pt>
                <c:pt idx="39">
                  <c:v>0.14599999999999999</c:v>
                </c:pt>
                <c:pt idx="40">
                  <c:v>0.20810000000000001</c:v>
                </c:pt>
                <c:pt idx="41">
                  <c:v>0.49490000000000001</c:v>
                </c:pt>
                <c:pt idx="42">
                  <c:v>0.2306</c:v>
                </c:pt>
                <c:pt idx="43">
                  <c:v>0.29399999999999998</c:v>
                </c:pt>
                <c:pt idx="44">
                  <c:v>0.1419</c:v>
                </c:pt>
                <c:pt idx="45">
                  <c:v>0.1782</c:v>
                </c:pt>
                <c:pt idx="46">
                  <c:v>0.3795</c:v>
                </c:pt>
                <c:pt idx="47">
                  <c:v>0.12509999999999999</c:v>
                </c:pt>
                <c:pt idx="48">
                  <c:v>0.2024</c:v>
                </c:pt>
                <c:pt idx="49">
                  <c:v>0.1971</c:v>
                </c:pt>
                <c:pt idx="50">
                  <c:v>1.988</c:v>
                </c:pt>
                <c:pt idx="51">
                  <c:v>0.1273</c:v>
                </c:pt>
                <c:pt idx="52">
                  <c:v>0.65649999999999997</c:v>
                </c:pt>
                <c:pt idx="53">
                  <c:v>0.2049</c:v>
                </c:pt>
                <c:pt idx="54">
                  <c:v>0.1908</c:v>
                </c:pt>
                <c:pt idx="55">
                  <c:v>0.4748</c:v>
                </c:pt>
                <c:pt idx="56">
                  <c:v>0.19800000000000001</c:v>
                </c:pt>
                <c:pt idx="57">
                  <c:v>0.2747</c:v>
                </c:pt>
                <c:pt idx="58">
                  <c:v>0.28749999999999998</c:v>
                </c:pt>
                <c:pt idx="59">
                  <c:v>0.1132</c:v>
                </c:pt>
                <c:pt idx="60">
                  <c:v>0.13550000000000001</c:v>
                </c:pt>
                <c:pt idx="61">
                  <c:v>0.26719999999999999</c:v>
                </c:pt>
                <c:pt idx="62">
                  <c:v>0.18459999999999999</c:v>
                </c:pt>
                <c:pt idx="63">
                  <c:v>0.50600000000000001</c:v>
                </c:pt>
                <c:pt idx="64">
                  <c:v>0.23910000000000001</c:v>
                </c:pt>
                <c:pt idx="65">
                  <c:v>0.1671</c:v>
                </c:pt>
                <c:pt idx="66">
                  <c:v>0.3105</c:v>
                </c:pt>
                <c:pt idx="67">
                  <c:v>0.17849999999999999</c:v>
                </c:pt>
                <c:pt idx="68">
                  <c:v>0.15110000000000001</c:v>
                </c:pt>
                <c:pt idx="69">
                  <c:v>0.1812</c:v>
                </c:pt>
                <c:pt idx="70">
                  <c:v>0.17180000000000001</c:v>
                </c:pt>
                <c:pt idx="71">
                  <c:v>0.17430000000000001</c:v>
                </c:pt>
                <c:pt idx="72">
                  <c:v>6.5989999999999993E-2</c:v>
                </c:pt>
                <c:pt idx="73">
                  <c:v>0.1845</c:v>
                </c:pt>
                <c:pt idx="74">
                  <c:v>0.1852</c:v>
                </c:pt>
                <c:pt idx="75">
                  <c:v>1.597</c:v>
                </c:pt>
                <c:pt idx="76">
                  <c:v>0.16850000000000001</c:v>
                </c:pt>
                <c:pt idx="77">
                  <c:v>0.1363</c:v>
                </c:pt>
                <c:pt idx="78">
                  <c:v>0.16389999999999999</c:v>
                </c:pt>
                <c:pt idx="79">
                  <c:v>0.15279999999999999</c:v>
                </c:pt>
                <c:pt idx="80">
                  <c:v>0.36199999999999999</c:v>
                </c:pt>
                <c:pt idx="81">
                  <c:v>0.15859999999999999</c:v>
                </c:pt>
                <c:pt idx="82">
                  <c:v>0.12770000000000001</c:v>
                </c:pt>
                <c:pt idx="83">
                  <c:v>0.2084</c:v>
                </c:pt>
                <c:pt idx="84">
                  <c:v>0.23419999999999999</c:v>
                </c:pt>
                <c:pt idx="85">
                  <c:v>0.1772</c:v>
                </c:pt>
                <c:pt idx="86">
                  <c:v>0.30199999999999999</c:v>
                </c:pt>
                <c:pt idx="87">
                  <c:v>0.1333</c:v>
                </c:pt>
                <c:pt idx="88">
                  <c:v>7.0519999999999999E-2</c:v>
                </c:pt>
                <c:pt idx="89">
                  <c:v>0.23330000000000001</c:v>
                </c:pt>
                <c:pt idx="90">
                  <c:v>0.39500000000000002</c:v>
                </c:pt>
                <c:pt idx="91">
                  <c:v>0.20960000000000001</c:v>
                </c:pt>
                <c:pt idx="92">
                  <c:v>0.1077</c:v>
                </c:pt>
                <c:pt idx="93">
                  <c:v>0.25409999999999999</c:v>
                </c:pt>
                <c:pt idx="94">
                  <c:v>0.16980000000000001</c:v>
                </c:pt>
                <c:pt idx="95">
                  <c:v>0.13320000000000001</c:v>
                </c:pt>
                <c:pt idx="96">
                  <c:v>0.17269999999999999</c:v>
                </c:pt>
                <c:pt idx="97">
                  <c:v>0.23330000000000001</c:v>
                </c:pt>
                <c:pt idx="98">
                  <c:v>0.10920000000000001</c:v>
                </c:pt>
                <c:pt idx="99">
                  <c:v>0.1903</c:v>
                </c:pt>
                <c:pt idx="100">
                  <c:v>0.20269999999999999</c:v>
                </c:pt>
                <c:pt idx="101">
                  <c:v>0.80769999999999997</c:v>
                </c:pt>
                <c:pt idx="102">
                  <c:v>0.126</c:v>
                </c:pt>
                <c:pt idx="103">
                  <c:v>8.6209999999999995E-2</c:v>
                </c:pt>
                <c:pt idx="104">
                  <c:v>0.124</c:v>
                </c:pt>
                <c:pt idx="105">
                  <c:v>0.32769999999999999</c:v>
                </c:pt>
                <c:pt idx="106">
                  <c:v>0.56950000000000001</c:v>
                </c:pt>
                <c:pt idx="107">
                  <c:v>0.20699999999999999</c:v>
                </c:pt>
                <c:pt idx="108">
                  <c:v>0.18479999999999999</c:v>
                </c:pt>
                <c:pt idx="109">
                  <c:v>0.18140000000000001</c:v>
                </c:pt>
                <c:pt idx="110">
                  <c:v>0.217</c:v>
                </c:pt>
                <c:pt idx="111">
                  <c:v>0.14829999999999999</c:v>
                </c:pt>
                <c:pt idx="112">
                  <c:v>0.1721</c:v>
                </c:pt>
                <c:pt idx="113">
                  <c:v>0.1472</c:v>
                </c:pt>
                <c:pt idx="114">
                  <c:v>0.1802</c:v>
                </c:pt>
                <c:pt idx="115">
                  <c:v>0.15440000000000001</c:v>
                </c:pt>
                <c:pt idx="116">
                  <c:v>0.112</c:v>
                </c:pt>
                <c:pt idx="117">
                  <c:v>0.25169999999999998</c:v>
                </c:pt>
                <c:pt idx="118">
                  <c:v>0.19139999999999999</c:v>
                </c:pt>
                <c:pt idx="119">
                  <c:v>0.20860000000000001</c:v>
                </c:pt>
                <c:pt idx="120">
                  <c:v>0.14360000000000001</c:v>
                </c:pt>
                <c:pt idx="121">
                  <c:v>0.10630000000000001</c:v>
                </c:pt>
                <c:pt idx="122">
                  <c:v>9.5449999999999993E-2</c:v>
                </c:pt>
                <c:pt idx="123">
                  <c:v>0.26229999999999998</c:v>
                </c:pt>
                <c:pt idx="124">
                  <c:v>0.1353</c:v>
                </c:pt>
                <c:pt idx="125">
                  <c:v>0.2112</c:v>
                </c:pt>
                <c:pt idx="126">
                  <c:v>0.17299999999999999</c:v>
                </c:pt>
                <c:pt idx="130">
                  <c:v>0.22370000000000001</c:v>
                </c:pt>
                <c:pt idx="131">
                  <c:v>0.1181</c:v>
                </c:pt>
                <c:pt idx="132">
                  <c:v>0.23050000000000001</c:v>
                </c:pt>
                <c:pt idx="134">
                  <c:v>0.14000000000000001</c:v>
                </c:pt>
                <c:pt idx="135">
                  <c:v>0.15090000000000001</c:v>
                </c:pt>
                <c:pt idx="137">
                  <c:v>0.1353</c:v>
                </c:pt>
                <c:pt idx="138">
                  <c:v>0.2359</c:v>
                </c:pt>
                <c:pt idx="139">
                  <c:v>9.554E-2</c:v>
                </c:pt>
                <c:pt idx="140">
                  <c:v>0.1235</c:v>
                </c:pt>
                <c:pt idx="141">
                  <c:v>0.1215</c:v>
                </c:pt>
                <c:pt idx="142">
                  <c:v>0.1227</c:v>
                </c:pt>
                <c:pt idx="143">
                  <c:v>0.33090000000000003</c:v>
                </c:pt>
                <c:pt idx="144">
                  <c:v>0.1205</c:v>
                </c:pt>
                <c:pt idx="145">
                  <c:v>0.17380000000000001</c:v>
                </c:pt>
                <c:pt idx="146">
                  <c:v>0.1278</c:v>
                </c:pt>
                <c:pt idx="147">
                  <c:v>0.29670000000000002</c:v>
                </c:pt>
                <c:pt idx="148">
                  <c:v>0.1928</c:v>
                </c:pt>
                <c:pt idx="149">
                  <c:v>0.2571</c:v>
                </c:pt>
                <c:pt idx="150">
                  <c:v>0.1497</c:v>
                </c:pt>
                <c:pt idx="151">
                  <c:v>0.219</c:v>
                </c:pt>
                <c:pt idx="152">
                  <c:v>0.13489999999999999</c:v>
                </c:pt>
                <c:pt idx="153">
                  <c:v>0.1298</c:v>
                </c:pt>
                <c:pt idx="154">
                  <c:v>0.21970000000000001</c:v>
                </c:pt>
                <c:pt idx="155">
                  <c:v>0.20849999999999999</c:v>
                </c:pt>
                <c:pt idx="156">
                  <c:v>0.13950000000000001</c:v>
                </c:pt>
                <c:pt idx="157">
                  <c:v>0.2389</c:v>
                </c:pt>
                <c:pt idx="158">
                  <c:v>8.9649999999999994E-2</c:v>
                </c:pt>
                <c:pt idx="159">
                  <c:v>0.1479</c:v>
                </c:pt>
                <c:pt idx="160">
                  <c:v>0.21340000000000001</c:v>
                </c:pt>
                <c:pt idx="161">
                  <c:v>0.18340000000000001</c:v>
                </c:pt>
                <c:pt idx="163">
                  <c:v>0.24579999999999999</c:v>
                </c:pt>
                <c:pt idx="164">
                  <c:v>0.16170000000000001</c:v>
                </c:pt>
                <c:pt idx="165">
                  <c:v>0.20899999999999999</c:v>
                </c:pt>
                <c:pt idx="166">
                  <c:v>0.127</c:v>
                </c:pt>
                <c:pt idx="167">
                  <c:v>0.1069</c:v>
                </c:pt>
                <c:pt idx="168">
                  <c:v>0.17119999999999999</c:v>
                </c:pt>
                <c:pt idx="169">
                  <c:v>0.26929999999999998</c:v>
                </c:pt>
                <c:pt idx="170">
                  <c:v>0.2303</c:v>
                </c:pt>
                <c:pt idx="171">
                  <c:v>0.22409999999999999</c:v>
                </c:pt>
                <c:pt idx="172">
                  <c:v>0.1842</c:v>
                </c:pt>
                <c:pt idx="173">
                  <c:v>0.1454</c:v>
                </c:pt>
                <c:pt idx="175">
                  <c:v>0.19570000000000001</c:v>
                </c:pt>
                <c:pt idx="176">
                  <c:v>0.1714</c:v>
                </c:pt>
                <c:pt idx="177">
                  <c:v>0.25190000000000001</c:v>
                </c:pt>
                <c:pt idx="178">
                  <c:v>0.1862</c:v>
                </c:pt>
                <c:pt idx="179">
                  <c:v>0.1787</c:v>
                </c:pt>
                <c:pt idx="180">
                  <c:v>0.14729999999999999</c:v>
                </c:pt>
                <c:pt idx="182">
                  <c:v>9.8110000000000003E-2</c:v>
                </c:pt>
                <c:pt idx="183">
                  <c:v>0.2243</c:v>
                </c:pt>
                <c:pt idx="184">
                  <c:v>0.38</c:v>
                </c:pt>
                <c:pt idx="185">
                  <c:v>0.18809999999999999</c:v>
                </c:pt>
                <c:pt idx="186">
                  <c:v>9.8890000000000006E-2</c:v>
                </c:pt>
                <c:pt idx="187">
                  <c:v>0.1799</c:v>
                </c:pt>
                <c:pt idx="188">
                  <c:v>0.28370000000000001</c:v>
                </c:pt>
                <c:pt idx="189">
                  <c:v>0.18140000000000001</c:v>
                </c:pt>
                <c:pt idx="190">
                  <c:v>0.14419999999999999</c:v>
                </c:pt>
                <c:pt idx="191">
                  <c:v>0.1226</c:v>
                </c:pt>
                <c:pt idx="192">
                  <c:v>0.1638</c:v>
                </c:pt>
                <c:pt idx="193">
                  <c:v>0.24490000000000001</c:v>
                </c:pt>
                <c:pt idx="194">
                  <c:v>0.26029999999999998</c:v>
                </c:pt>
                <c:pt idx="195">
                  <c:v>0.16520000000000001</c:v>
                </c:pt>
                <c:pt idx="196">
                  <c:v>0.1017</c:v>
                </c:pt>
                <c:pt idx="197">
                  <c:v>0.1721</c:v>
                </c:pt>
                <c:pt idx="198">
                  <c:v>0.77739999999999998</c:v>
                </c:pt>
                <c:pt idx="199">
                  <c:v>0.13830000000000001</c:v>
                </c:pt>
                <c:pt idx="200">
                  <c:v>0.21379999999999999</c:v>
                </c:pt>
                <c:pt idx="201">
                  <c:v>0.20630000000000001</c:v>
                </c:pt>
                <c:pt idx="202">
                  <c:v>0.2412</c:v>
                </c:pt>
                <c:pt idx="203">
                  <c:v>0.1653</c:v>
                </c:pt>
                <c:pt idx="204">
                  <c:v>0.16520000000000001</c:v>
                </c:pt>
                <c:pt idx="205">
                  <c:v>0.21099999999999999</c:v>
                </c:pt>
                <c:pt idx="206">
                  <c:v>0.17530000000000001</c:v>
                </c:pt>
                <c:pt idx="207">
                  <c:v>0.24859999999999999</c:v>
                </c:pt>
                <c:pt idx="208">
                  <c:v>0.14019999999999999</c:v>
                </c:pt>
                <c:pt idx="209">
                  <c:v>0.1789</c:v>
                </c:pt>
                <c:pt idx="210">
                  <c:v>0.12909999999999999</c:v>
                </c:pt>
                <c:pt idx="211">
                  <c:v>0.27950000000000003</c:v>
                </c:pt>
                <c:pt idx="212">
                  <c:v>0.31490000000000001</c:v>
                </c:pt>
                <c:pt idx="213">
                  <c:v>0.1573</c:v>
                </c:pt>
                <c:pt idx="214">
                  <c:v>0.1837</c:v>
                </c:pt>
                <c:pt idx="215">
                  <c:v>0.1482</c:v>
                </c:pt>
                <c:pt idx="216">
                  <c:v>0.16309999999999999</c:v>
                </c:pt>
                <c:pt idx="217">
                  <c:v>0.33989999999999998</c:v>
                </c:pt>
                <c:pt idx="218">
                  <c:v>0.2</c:v>
                </c:pt>
                <c:pt idx="219">
                  <c:v>0.114</c:v>
                </c:pt>
                <c:pt idx="220">
                  <c:v>0.253</c:v>
                </c:pt>
                <c:pt idx="221">
                  <c:v>0.1855</c:v>
                </c:pt>
                <c:pt idx="222">
                  <c:v>0.12670000000000001</c:v>
                </c:pt>
                <c:pt idx="223">
                  <c:v>0.1636</c:v>
                </c:pt>
                <c:pt idx="224">
                  <c:v>0.187</c:v>
                </c:pt>
                <c:pt idx="225">
                  <c:v>1.29</c:v>
                </c:pt>
                <c:pt idx="226">
                  <c:v>0.18</c:v>
                </c:pt>
                <c:pt idx="227">
                  <c:v>0.1123</c:v>
                </c:pt>
                <c:pt idx="228">
                  <c:v>0.13089999999999999</c:v>
                </c:pt>
                <c:pt idx="229">
                  <c:v>0.22289999999999999</c:v>
                </c:pt>
                <c:pt idx="230">
                  <c:v>0.14699999999999999</c:v>
                </c:pt>
                <c:pt idx="231">
                  <c:v>0.17469999999999999</c:v>
                </c:pt>
                <c:pt idx="232">
                  <c:v>0.20730000000000001</c:v>
                </c:pt>
                <c:pt idx="233">
                  <c:v>0.12859999999999999</c:v>
                </c:pt>
                <c:pt idx="234">
                  <c:v>0.17219999999999999</c:v>
                </c:pt>
                <c:pt idx="235">
                  <c:v>0.19570000000000001</c:v>
                </c:pt>
                <c:pt idx="236">
                  <c:v>0.1104</c:v>
                </c:pt>
                <c:pt idx="237">
                  <c:v>0.18679999999999999</c:v>
                </c:pt>
                <c:pt idx="238">
                  <c:v>0.45800000000000002</c:v>
                </c:pt>
                <c:pt idx="239">
                  <c:v>0.78849999999999998</c:v>
                </c:pt>
                <c:pt idx="240">
                  <c:v>0.14069999999999999</c:v>
                </c:pt>
                <c:pt idx="241">
                  <c:v>0.12139999999999999</c:v>
                </c:pt>
                <c:pt idx="242">
                  <c:v>0.2525</c:v>
                </c:pt>
                <c:pt idx="243">
                  <c:v>0.1182</c:v>
                </c:pt>
                <c:pt idx="244">
                  <c:v>0.10249999999999999</c:v>
                </c:pt>
                <c:pt idx="245">
                  <c:v>0.1144</c:v>
                </c:pt>
                <c:pt idx="246">
                  <c:v>0.16450000000000001</c:v>
                </c:pt>
                <c:pt idx="247">
                  <c:v>0.20369999999999999</c:v>
                </c:pt>
                <c:pt idx="248">
                  <c:v>0.10059999999999999</c:v>
                </c:pt>
                <c:pt idx="249">
                  <c:v>0.13189999999999999</c:v>
                </c:pt>
                <c:pt idx="250">
                  <c:v>0.1459</c:v>
                </c:pt>
                <c:pt idx="251">
                  <c:v>0.18240000000000001</c:v>
                </c:pt>
                <c:pt idx="252">
                  <c:v>0.156</c:v>
                </c:pt>
                <c:pt idx="254">
                  <c:v>9.5860000000000001E-2</c:v>
                </c:pt>
                <c:pt idx="255">
                  <c:v>0.24929999999999999</c:v>
                </c:pt>
                <c:pt idx="256">
                  <c:v>0.17249999999999999</c:v>
                </c:pt>
                <c:pt idx="257">
                  <c:v>0.17380000000000001</c:v>
                </c:pt>
                <c:pt idx="258">
                  <c:v>0.1996</c:v>
                </c:pt>
                <c:pt idx="259">
                  <c:v>0.1646</c:v>
                </c:pt>
                <c:pt idx="260">
                  <c:v>0.24660000000000001</c:v>
                </c:pt>
                <c:pt idx="261">
                  <c:v>0.153</c:v>
                </c:pt>
                <c:pt idx="263">
                  <c:v>0.185</c:v>
                </c:pt>
                <c:pt idx="264">
                  <c:v>0.13830000000000001</c:v>
                </c:pt>
                <c:pt idx="265">
                  <c:v>0.14180000000000001</c:v>
                </c:pt>
                <c:pt idx="266">
                  <c:v>0.15079999999999999</c:v>
                </c:pt>
                <c:pt idx="267">
                  <c:v>0.23400000000000001</c:v>
                </c:pt>
                <c:pt idx="269">
                  <c:v>0.188</c:v>
                </c:pt>
                <c:pt idx="270">
                  <c:v>0.14069999999999999</c:v>
                </c:pt>
                <c:pt idx="271">
                  <c:v>0.14799999999999999</c:v>
                </c:pt>
                <c:pt idx="272">
                  <c:v>0.22450000000000001</c:v>
                </c:pt>
                <c:pt idx="273">
                  <c:v>0.12839999999999999</c:v>
                </c:pt>
                <c:pt idx="274">
                  <c:v>0.14599999999999999</c:v>
                </c:pt>
                <c:pt idx="275">
                  <c:v>0.1263</c:v>
                </c:pt>
                <c:pt idx="276">
                  <c:v>7.9780000000000004E-2</c:v>
                </c:pt>
                <c:pt idx="277">
                  <c:v>0.1515</c:v>
                </c:pt>
                <c:pt idx="278">
                  <c:v>0.1444</c:v>
                </c:pt>
                <c:pt idx="279">
                  <c:v>0.1052</c:v>
                </c:pt>
                <c:pt idx="280">
                  <c:v>0.23319999999999999</c:v>
                </c:pt>
                <c:pt idx="281">
                  <c:v>8.2339999999999997E-2</c:v>
                </c:pt>
                <c:pt idx="282">
                  <c:v>8.6309999999999998E-2</c:v>
                </c:pt>
                <c:pt idx="283">
                  <c:v>7.7479999999999993E-2</c:v>
                </c:pt>
                <c:pt idx="285">
                  <c:v>0.1991</c:v>
                </c:pt>
                <c:pt idx="286">
                  <c:v>0.1143</c:v>
                </c:pt>
                <c:pt idx="287">
                  <c:v>0.13739999999999999</c:v>
                </c:pt>
                <c:pt idx="288">
                  <c:v>1.6439999999999999</c:v>
                </c:pt>
                <c:pt idx="289">
                  <c:v>0.84640000000000004</c:v>
                </c:pt>
                <c:pt idx="290">
                  <c:v>0.82130000000000003</c:v>
                </c:pt>
                <c:pt idx="291">
                  <c:v>0.24510000000000001</c:v>
                </c:pt>
                <c:pt idx="292">
                  <c:v>0.6552</c:v>
                </c:pt>
                <c:pt idx="293">
                  <c:v>0.55520000000000003</c:v>
                </c:pt>
                <c:pt idx="294">
                  <c:v>0.52800000000000002</c:v>
                </c:pt>
                <c:pt idx="295">
                  <c:v>0.80089999999999995</c:v>
                </c:pt>
                <c:pt idx="296">
                  <c:v>0.76439999999999997</c:v>
                </c:pt>
                <c:pt idx="297">
                  <c:v>0.87690000000000001</c:v>
                </c:pt>
                <c:pt idx="298">
                  <c:v>0.83750000000000002</c:v>
                </c:pt>
                <c:pt idx="300">
                  <c:v>1.125</c:v>
                </c:pt>
                <c:pt idx="301">
                  <c:v>1.097</c:v>
                </c:pt>
                <c:pt idx="302">
                  <c:v>0.85609999999999997</c:v>
                </c:pt>
                <c:pt idx="303">
                  <c:v>0.71840000000000004</c:v>
                </c:pt>
                <c:pt idx="304">
                  <c:v>0.79810000000000003</c:v>
                </c:pt>
                <c:pt idx="305">
                  <c:v>1.1439999999999999</c:v>
                </c:pt>
                <c:pt idx="306">
                  <c:v>2.1230000000000002</c:v>
                </c:pt>
                <c:pt idx="307">
                  <c:v>0.93679999999999997</c:v>
                </c:pt>
                <c:pt idx="308">
                  <c:v>1.4339999999999999</c:v>
                </c:pt>
                <c:pt idx="309">
                  <c:v>1.1160000000000001</c:v>
                </c:pt>
                <c:pt idx="310">
                  <c:v>0.80530000000000002</c:v>
                </c:pt>
                <c:pt idx="311">
                  <c:v>1.409</c:v>
                </c:pt>
                <c:pt idx="312">
                  <c:v>0.70379999999999998</c:v>
                </c:pt>
                <c:pt idx="313">
                  <c:v>1.7549999999999999</c:v>
                </c:pt>
                <c:pt idx="314">
                  <c:v>1.6930000000000001</c:v>
                </c:pt>
                <c:pt idx="315">
                  <c:v>1.0649999999999999</c:v>
                </c:pt>
                <c:pt idx="316">
                  <c:v>0.28799999999999998</c:v>
                </c:pt>
                <c:pt idx="319">
                  <c:v>0.90069999999999995</c:v>
                </c:pt>
                <c:pt idx="320">
                  <c:v>0.9798</c:v>
                </c:pt>
                <c:pt idx="321">
                  <c:v>2.8559999999999999</c:v>
                </c:pt>
                <c:pt idx="322">
                  <c:v>1.554</c:v>
                </c:pt>
                <c:pt idx="323">
                  <c:v>1.3260000000000001</c:v>
                </c:pt>
                <c:pt idx="324">
                  <c:v>0.59989999999999999</c:v>
                </c:pt>
                <c:pt idx="325">
                  <c:v>0.91590000000000005</c:v>
                </c:pt>
                <c:pt idx="326">
                  <c:v>0.99099999999999999</c:v>
                </c:pt>
                <c:pt idx="327">
                  <c:v>0.41949999999999998</c:v>
                </c:pt>
                <c:pt idx="328">
                  <c:v>2.335</c:v>
                </c:pt>
                <c:pt idx="329">
                  <c:v>1.429</c:v>
                </c:pt>
                <c:pt idx="330">
                  <c:v>1.9450000000000001</c:v>
                </c:pt>
                <c:pt idx="331">
                  <c:v>0.58220000000000005</c:v>
                </c:pt>
                <c:pt idx="332">
                  <c:v>5.1260000000000003</c:v>
                </c:pt>
                <c:pt idx="333">
                  <c:v>0.59470000000000001</c:v>
                </c:pt>
                <c:pt idx="334">
                  <c:v>1.1950000000000001</c:v>
                </c:pt>
                <c:pt idx="335">
                  <c:v>0.44519999999999998</c:v>
                </c:pt>
                <c:pt idx="336">
                  <c:v>0.83150000000000002</c:v>
                </c:pt>
                <c:pt idx="337">
                  <c:v>0.84919999999999995</c:v>
                </c:pt>
                <c:pt idx="338">
                  <c:v>1.2410000000000001</c:v>
                </c:pt>
                <c:pt idx="339">
                  <c:v>0.89680000000000004</c:v>
                </c:pt>
                <c:pt idx="340">
                  <c:v>0.46010000000000001</c:v>
                </c:pt>
                <c:pt idx="341">
                  <c:v>0.52569999999999995</c:v>
                </c:pt>
                <c:pt idx="342">
                  <c:v>0.97209999999999996</c:v>
                </c:pt>
                <c:pt idx="343">
                  <c:v>1.992</c:v>
                </c:pt>
                <c:pt idx="346">
                  <c:v>0.48820000000000002</c:v>
                </c:pt>
                <c:pt idx="347">
                  <c:v>0.69789999999999996</c:v>
                </c:pt>
                <c:pt idx="350">
                  <c:v>0.48409999999999997</c:v>
                </c:pt>
                <c:pt idx="351">
                  <c:v>0.6401</c:v>
                </c:pt>
                <c:pt idx="352">
                  <c:v>0.72589999999999999</c:v>
                </c:pt>
                <c:pt idx="353">
                  <c:v>0.72260000000000002</c:v>
                </c:pt>
                <c:pt idx="354">
                  <c:v>0.95920000000000005</c:v>
                </c:pt>
                <c:pt idx="355">
                  <c:v>0.67249999999999999</c:v>
                </c:pt>
                <c:pt idx="356">
                  <c:v>0.74850000000000005</c:v>
                </c:pt>
                <c:pt idx="357">
                  <c:v>0.51939999999999997</c:v>
                </c:pt>
                <c:pt idx="358">
                  <c:v>0.66</c:v>
                </c:pt>
                <c:pt idx="359">
                  <c:v>0.33389999999999997</c:v>
                </c:pt>
                <c:pt idx="360">
                  <c:v>0.71919999999999995</c:v>
                </c:pt>
                <c:pt idx="361">
                  <c:v>0.35389999999999999</c:v>
                </c:pt>
                <c:pt idx="362">
                  <c:v>0.3306</c:v>
                </c:pt>
                <c:pt idx="363">
                  <c:v>0.47039999999999998</c:v>
                </c:pt>
                <c:pt idx="364">
                  <c:v>0.6946</c:v>
                </c:pt>
                <c:pt idx="365">
                  <c:v>0.50539999999999996</c:v>
                </c:pt>
                <c:pt idx="366">
                  <c:v>0.50419999999999998</c:v>
                </c:pt>
                <c:pt idx="367">
                  <c:v>0.21690000000000001</c:v>
                </c:pt>
                <c:pt idx="368">
                  <c:v>0.23910000000000001</c:v>
                </c:pt>
                <c:pt idx="369">
                  <c:v>0.46820000000000001</c:v>
                </c:pt>
                <c:pt idx="370">
                  <c:v>0.32140000000000002</c:v>
                </c:pt>
                <c:pt idx="371">
                  <c:v>4.258</c:v>
                </c:pt>
                <c:pt idx="372">
                  <c:v>0.25419999999999998</c:v>
                </c:pt>
                <c:pt idx="373">
                  <c:v>0.30530000000000002</c:v>
                </c:pt>
                <c:pt idx="374">
                  <c:v>0.28510000000000002</c:v>
                </c:pt>
                <c:pt idx="375">
                  <c:v>0.53800000000000003</c:v>
                </c:pt>
                <c:pt idx="377">
                  <c:v>1.867</c:v>
                </c:pt>
                <c:pt idx="378">
                  <c:v>0.62860000000000005</c:v>
                </c:pt>
                <c:pt idx="379">
                  <c:v>0.30649999999999999</c:v>
                </c:pt>
                <c:pt idx="380">
                  <c:v>0.41399999999999998</c:v>
                </c:pt>
                <c:pt idx="381">
                  <c:v>0.81969999999999998</c:v>
                </c:pt>
                <c:pt idx="382">
                  <c:v>0.23530000000000001</c:v>
                </c:pt>
                <c:pt idx="383">
                  <c:v>0.59009999999999996</c:v>
                </c:pt>
                <c:pt idx="384">
                  <c:v>0.56040000000000001</c:v>
                </c:pt>
                <c:pt idx="385">
                  <c:v>0.75949999999999995</c:v>
                </c:pt>
                <c:pt idx="386">
                  <c:v>0.53210000000000002</c:v>
                </c:pt>
                <c:pt idx="387">
                  <c:v>0.30180000000000001</c:v>
                </c:pt>
                <c:pt idx="389">
                  <c:v>0.28860000000000002</c:v>
                </c:pt>
                <c:pt idx="390">
                  <c:v>0.28120000000000001</c:v>
                </c:pt>
                <c:pt idx="391">
                  <c:v>0.40639999999999998</c:v>
                </c:pt>
                <c:pt idx="392">
                  <c:v>2.2469999999999999</c:v>
                </c:pt>
                <c:pt idx="393">
                  <c:v>0.186</c:v>
                </c:pt>
                <c:pt idx="394">
                  <c:v>0.31509999999999999</c:v>
                </c:pt>
                <c:pt idx="395">
                  <c:v>0.3009</c:v>
                </c:pt>
                <c:pt idx="396">
                  <c:v>0.35980000000000001</c:v>
                </c:pt>
                <c:pt idx="398">
                  <c:v>0.29949999999999999</c:v>
                </c:pt>
                <c:pt idx="399">
                  <c:v>0.40279999999999999</c:v>
                </c:pt>
                <c:pt idx="400">
                  <c:v>6.0250000000000004</c:v>
                </c:pt>
                <c:pt idx="401">
                  <c:v>0.2024</c:v>
                </c:pt>
                <c:pt idx="403">
                  <c:v>0.21740000000000001</c:v>
                </c:pt>
                <c:pt idx="404">
                  <c:v>0.44900000000000001</c:v>
                </c:pt>
                <c:pt idx="405">
                  <c:v>0.19089999999999999</c:v>
                </c:pt>
                <c:pt idx="406">
                  <c:v>0.25109999999999999</c:v>
                </c:pt>
                <c:pt idx="407">
                  <c:v>1.351</c:v>
                </c:pt>
                <c:pt idx="408">
                  <c:v>0.14280000000000001</c:v>
                </c:pt>
                <c:pt idx="409">
                  <c:v>0.18110000000000001</c:v>
                </c:pt>
                <c:pt idx="410">
                  <c:v>0.18410000000000001</c:v>
                </c:pt>
                <c:pt idx="411">
                  <c:v>0.2382</c:v>
                </c:pt>
                <c:pt idx="412">
                  <c:v>2.6440000000000001</c:v>
                </c:pt>
                <c:pt idx="413">
                  <c:v>0.1061</c:v>
                </c:pt>
                <c:pt idx="414">
                  <c:v>0.18920000000000001</c:v>
                </c:pt>
                <c:pt idx="415">
                  <c:v>0.13489999999999999</c:v>
                </c:pt>
                <c:pt idx="416">
                  <c:v>0.24399999999999999</c:v>
                </c:pt>
                <c:pt idx="417">
                  <c:v>0.161</c:v>
                </c:pt>
                <c:pt idx="418">
                  <c:v>0.15509999999999999</c:v>
                </c:pt>
                <c:pt idx="419">
                  <c:v>0.1588</c:v>
                </c:pt>
                <c:pt idx="421">
                  <c:v>0.1341</c:v>
                </c:pt>
                <c:pt idx="422">
                  <c:v>0.15820000000000001</c:v>
                </c:pt>
                <c:pt idx="423">
                  <c:v>0.2271</c:v>
                </c:pt>
                <c:pt idx="424">
                  <c:v>0.1144</c:v>
                </c:pt>
                <c:pt idx="425">
                  <c:v>0.14249999999999999</c:v>
                </c:pt>
                <c:pt idx="426">
                  <c:v>0.1431</c:v>
                </c:pt>
                <c:pt idx="427">
                  <c:v>0.1517</c:v>
                </c:pt>
                <c:pt idx="428">
                  <c:v>0.15379999999999999</c:v>
                </c:pt>
                <c:pt idx="429">
                  <c:v>0.12039999999999999</c:v>
                </c:pt>
                <c:pt idx="430">
                  <c:v>8.0390000000000003E-2</c:v>
                </c:pt>
                <c:pt idx="432">
                  <c:v>0.27889999999999998</c:v>
                </c:pt>
                <c:pt idx="434">
                  <c:v>0.23269999999999999</c:v>
                </c:pt>
                <c:pt idx="435">
                  <c:v>0.17399999999999999</c:v>
                </c:pt>
                <c:pt idx="436">
                  <c:v>7.8060000000000004E-2</c:v>
                </c:pt>
                <c:pt idx="437">
                  <c:v>0.17549999999999999</c:v>
                </c:pt>
                <c:pt idx="438">
                  <c:v>0.17649999999999999</c:v>
                </c:pt>
                <c:pt idx="439">
                  <c:v>0.20860000000000001</c:v>
                </c:pt>
                <c:pt idx="440">
                  <c:v>0.1812</c:v>
                </c:pt>
                <c:pt idx="441">
                  <c:v>0.20019999999999999</c:v>
                </c:pt>
                <c:pt idx="442">
                  <c:v>0.13589999999999999</c:v>
                </c:pt>
                <c:pt idx="443">
                  <c:v>0.16200000000000001</c:v>
                </c:pt>
                <c:pt idx="444">
                  <c:v>0.1032</c:v>
                </c:pt>
                <c:pt idx="445">
                  <c:v>0.16350000000000001</c:v>
                </c:pt>
                <c:pt idx="446">
                  <c:v>0.13</c:v>
                </c:pt>
                <c:pt idx="447">
                  <c:v>0.2392</c:v>
                </c:pt>
                <c:pt idx="448">
                  <c:v>0.18890000000000001</c:v>
                </c:pt>
                <c:pt idx="449">
                  <c:v>0.1767</c:v>
                </c:pt>
                <c:pt idx="450">
                  <c:v>0.1817</c:v>
                </c:pt>
                <c:pt idx="451">
                  <c:v>0.1085</c:v>
                </c:pt>
                <c:pt idx="452">
                  <c:v>0.161</c:v>
                </c:pt>
                <c:pt idx="453">
                  <c:v>0.17519999999999999</c:v>
                </c:pt>
                <c:pt idx="454">
                  <c:v>0.25319999999999998</c:v>
                </c:pt>
                <c:pt idx="455">
                  <c:v>0.1079</c:v>
                </c:pt>
                <c:pt idx="456">
                  <c:v>0.20349999999999999</c:v>
                </c:pt>
                <c:pt idx="457">
                  <c:v>0.18690000000000001</c:v>
                </c:pt>
                <c:pt idx="458">
                  <c:v>0.1424</c:v>
                </c:pt>
                <c:pt idx="459">
                  <c:v>0.21290000000000001</c:v>
                </c:pt>
                <c:pt idx="460">
                  <c:v>0.13159999999999999</c:v>
                </c:pt>
                <c:pt idx="461">
                  <c:v>0.10929999999999999</c:v>
                </c:pt>
                <c:pt idx="463">
                  <c:v>0.1171</c:v>
                </c:pt>
                <c:pt idx="465">
                  <c:v>0.16009999999999999</c:v>
                </c:pt>
                <c:pt idx="466">
                  <c:v>0.37080000000000002</c:v>
                </c:pt>
                <c:pt idx="467">
                  <c:v>0.16059999999999999</c:v>
                </c:pt>
                <c:pt idx="468">
                  <c:v>0.21329999999999999</c:v>
                </c:pt>
                <c:pt idx="469">
                  <c:v>0.26989999999999997</c:v>
                </c:pt>
                <c:pt idx="470">
                  <c:v>0.20380000000000001</c:v>
                </c:pt>
                <c:pt idx="472">
                  <c:v>0.18179999999999999</c:v>
                </c:pt>
                <c:pt idx="473">
                  <c:v>0.34150000000000003</c:v>
                </c:pt>
                <c:pt idx="474">
                  <c:v>0.11849999999999999</c:v>
                </c:pt>
                <c:pt idx="475">
                  <c:v>0.21929999999999999</c:v>
                </c:pt>
                <c:pt idx="476">
                  <c:v>0.1426</c:v>
                </c:pt>
                <c:pt idx="477">
                  <c:v>0.18770000000000001</c:v>
                </c:pt>
                <c:pt idx="478">
                  <c:v>0.18479999999999999</c:v>
                </c:pt>
                <c:pt idx="479">
                  <c:v>0.16</c:v>
                </c:pt>
                <c:pt idx="480">
                  <c:v>0.2324</c:v>
                </c:pt>
                <c:pt idx="481">
                  <c:v>0.1268</c:v>
                </c:pt>
                <c:pt idx="482">
                  <c:v>0.1973</c:v>
                </c:pt>
                <c:pt idx="483">
                  <c:v>0.13150000000000001</c:v>
                </c:pt>
                <c:pt idx="484">
                  <c:v>0.17430000000000001</c:v>
                </c:pt>
                <c:pt idx="485">
                  <c:v>0.21129999999999999</c:v>
                </c:pt>
                <c:pt idx="486">
                  <c:v>0.1168</c:v>
                </c:pt>
                <c:pt idx="487">
                  <c:v>0.10589999999999999</c:v>
                </c:pt>
                <c:pt idx="488">
                  <c:v>9.9019999999999997E-2</c:v>
                </c:pt>
                <c:pt idx="489">
                  <c:v>0.21290000000000001</c:v>
                </c:pt>
                <c:pt idx="490">
                  <c:v>0.21190000000000001</c:v>
                </c:pt>
                <c:pt idx="491">
                  <c:v>0.17230000000000001</c:v>
                </c:pt>
                <c:pt idx="492">
                  <c:v>0.15529999999999999</c:v>
                </c:pt>
                <c:pt idx="493">
                  <c:v>0.1002</c:v>
                </c:pt>
                <c:pt idx="494">
                  <c:v>0.24149999999999999</c:v>
                </c:pt>
                <c:pt idx="495">
                  <c:v>7.7740000000000004E-2</c:v>
                </c:pt>
                <c:pt idx="496">
                  <c:v>0.1113</c:v>
                </c:pt>
                <c:pt idx="497">
                  <c:v>0.22309999999999999</c:v>
                </c:pt>
                <c:pt idx="499">
                  <c:v>7.3020000000000002E-2</c:v>
                </c:pt>
                <c:pt idx="500">
                  <c:v>0.1958</c:v>
                </c:pt>
                <c:pt idx="501">
                  <c:v>0.15</c:v>
                </c:pt>
                <c:pt idx="502">
                  <c:v>0.22750000000000001</c:v>
                </c:pt>
                <c:pt idx="503">
                  <c:v>9.5019999999999993E-2</c:v>
                </c:pt>
                <c:pt idx="504">
                  <c:v>0.15440000000000001</c:v>
                </c:pt>
                <c:pt idx="505">
                  <c:v>0.12189999999999999</c:v>
                </c:pt>
                <c:pt idx="506">
                  <c:v>0.1201</c:v>
                </c:pt>
                <c:pt idx="507">
                  <c:v>0.1157</c:v>
                </c:pt>
                <c:pt idx="508">
                  <c:v>9.7680000000000003E-2</c:v>
                </c:pt>
                <c:pt idx="510">
                  <c:v>9.6250000000000002E-2</c:v>
                </c:pt>
                <c:pt idx="511">
                  <c:v>6.7640000000000006E-2</c:v>
                </c:pt>
                <c:pt idx="512">
                  <c:v>0.14949999999999999</c:v>
                </c:pt>
                <c:pt idx="513">
                  <c:v>0.24429999999999999</c:v>
                </c:pt>
                <c:pt idx="515">
                  <c:v>8.8980000000000004E-2</c:v>
                </c:pt>
                <c:pt idx="516">
                  <c:v>0.12</c:v>
                </c:pt>
                <c:pt idx="517">
                  <c:v>0.16900000000000001</c:v>
                </c:pt>
                <c:pt idx="518">
                  <c:v>0.19700000000000001</c:v>
                </c:pt>
                <c:pt idx="519">
                  <c:v>0.23230000000000001</c:v>
                </c:pt>
                <c:pt idx="520">
                  <c:v>0.15670000000000001</c:v>
                </c:pt>
                <c:pt idx="521">
                  <c:v>0.1646</c:v>
                </c:pt>
                <c:pt idx="522">
                  <c:v>0.1968</c:v>
                </c:pt>
                <c:pt idx="523">
                  <c:v>0.12889999999999999</c:v>
                </c:pt>
                <c:pt idx="524">
                  <c:v>0.10730000000000001</c:v>
                </c:pt>
                <c:pt idx="525">
                  <c:v>0.1678</c:v>
                </c:pt>
                <c:pt idx="526">
                  <c:v>0.2198</c:v>
                </c:pt>
                <c:pt idx="527">
                  <c:v>0.14180000000000001</c:v>
                </c:pt>
                <c:pt idx="528">
                  <c:v>0.2467</c:v>
                </c:pt>
                <c:pt idx="529">
                  <c:v>9.2670000000000002E-2</c:v>
                </c:pt>
                <c:pt idx="530">
                  <c:v>6.9370000000000001E-2</c:v>
                </c:pt>
                <c:pt idx="531">
                  <c:v>0.1789</c:v>
                </c:pt>
                <c:pt idx="534">
                  <c:v>0.123</c:v>
                </c:pt>
                <c:pt idx="535">
                  <c:v>0.13700000000000001</c:v>
                </c:pt>
                <c:pt idx="536">
                  <c:v>9.5280000000000004E-2</c:v>
                </c:pt>
                <c:pt idx="537">
                  <c:v>0.13550000000000001</c:v>
                </c:pt>
                <c:pt idx="538">
                  <c:v>0.112</c:v>
                </c:pt>
                <c:pt idx="540">
                  <c:v>0.17180000000000001</c:v>
                </c:pt>
                <c:pt idx="541">
                  <c:v>0.16320000000000001</c:v>
                </c:pt>
                <c:pt idx="542">
                  <c:v>0.17630000000000001</c:v>
                </c:pt>
                <c:pt idx="543">
                  <c:v>0.18459999999999999</c:v>
                </c:pt>
                <c:pt idx="544">
                  <c:v>0.14799999999999999</c:v>
                </c:pt>
                <c:pt idx="545">
                  <c:v>9.8199999999999996E-2</c:v>
                </c:pt>
                <c:pt idx="546">
                  <c:v>0.12790000000000001</c:v>
                </c:pt>
                <c:pt idx="547">
                  <c:v>9.8470000000000002E-2</c:v>
                </c:pt>
                <c:pt idx="548">
                  <c:v>0.29580000000000001</c:v>
                </c:pt>
                <c:pt idx="549">
                  <c:v>0.38629999999999998</c:v>
                </c:pt>
                <c:pt idx="550">
                  <c:v>0.1188</c:v>
                </c:pt>
                <c:pt idx="551">
                  <c:v>0.2049</c:v>
                </c:pt>
                <c:pt idx="552">
                  <c:v>0.11070000000000001</c:v>
                </c:pt>
                <c:pt idx="553">
                  <c:v>0.1205</c:v>
                </c:pt>
                <c:pt idx="554">
                  <c:v>0.12180000000000001</c:v>
                </c:pt>
                <c:pt idx="555">
                  <c:v>0.15629999999999999</c:v>
                </c:pt>
                <c:pt idx="556">
                  <c:v>7.2550000000000003E-2</c:v>
                </c:pt>
                <c:pt idx="558">
                  <c:v>0.1704</c:v>
                </c:pt>
                <c:pt idx="559">
                  <c:v>0.1973</c:v>
                </c:pt>
                <c:pt idx="560">
                  <c:v>0.1883</c:v>
                </c:pt>
                <c:pt idx="561">
                  <c:v>0.20399999999999999</c:v>
                </c:pt>
                <c:pt idx="562">
                  <c:v>0.1055</c:v>
                </c:pt>
                <c:pt idx="565">
                  <c:v>0.17319999999999999</c:v>
                </c:pt>
                <c:pt idx="566">
                  <c:v>0.1545</c:v>
                </c:pt>
                <c:pt idx="567">
                  <c:v>9.9169999999999994E-2</c:v>
                </c:pt>
                <c:pt idx="568">
                  <c:v>1.28</c:v>
                </c:pt>
                <c:pt idx="569">
                  <c:v>0.10580000000000001</c:v>
                </c:pt>
                <c:pt idx="570">
                  <c:v>0.11600000000000001</c:v>
                </c:pt>
                <c:pt idx="571">
                  <c:v>0.10929999999999999</c:v>
                </c:pt>
                <c:pt idx="572">
                  <c:v>0.51200000000000001</c:v>
                </c:pt>
                <c:pt idx="573">
                  <c:v>0.17510000000000001</c:v>
                </c:pt>
                <c:pt idx="574">
                  <c:v>0.18</c:v>
                </c:pt>
                <c:pt idx="575">
                  <c:v>8.7349999999999997E-2</c:v>
                </c:pt>
                <c:pt idx="576">
                  <c:v>0.20730000000000001</c:v>
                </c:pt>
                <c:pt idx="578">
                  <c:v>0.13489999999999999</c:v>
                </c:pt>
                <c:pt idx="579">
                  <c:v>0.1208</c:v>
                </c:pt>
                <c:pt idx="580">
                  <c:v>0.18329999999999999</c:v>
                </c:pt>
                <c:pt idx="581">
                  <c:v>0.15390000000000001</c:v>
                </c:pt>
                <c:pt idx="582">
                  <c:v>0.18210000000000001</c:v>
                </c:pt>
                <c:pt idx="583">
                  <c:v>9.4089999999999993E-2</c:v>
                </c:pt>
                <c:pt idx="584">
                  <c:v>8.9190000000000005E-2</c:v>
                </c:pt>
                <c:pt idx="585">
                  <c:v>0.15040000000000001</c:v>
                </c:pt>
                <c:pt idx="586">
                  <c:v>0.1124</c:v>
                </c:pt>
                <c:pt idx="587">
                  <c:v>1.4159999999999999</c:v>
                </c:pt>
                <c:pt idx="588">
                  <c:v>0.1457</c:v>
                </c:pt>
                <c:pt idx="589">
                  <c:v>0.13650000000000001</c:v>
                </c:pt>
                <c:pt idx="590">
                  <c:v>0.1094</c:v>
                </c:pt>
                <c:pt idx="591">
                  <c:v>7.6340000000000005E-2</c:v>
                </c:pt>
                <c:pt idx="592">
                  <c:v>0.13880000000000001</c:v>
                </c:pt>
                <c:pt idx="593">
                  <c:v>0.13350000000000001</c:v>
                </c:pt>
                <c:pt idx="595">
                  <c:v>0.16389999999999999</c:v>
                </c:pt>
                <c:pt idx="598">
                  <c:v>0.154</c:v>
                </c:pt>
                <c:pt idx="599">
                  <c:v>0.13689999999999999</c:v>
                </c:pt>
                <c:pt idx="600">
                  <c:v>0.1847</c:v>
                </c:pt>
                <c:pt idx="601">
                  <c:v>1.0329999999999999</c:v>
                </c:pt>
                <c:pt idx="602">
                  <c:v>0.1459</c:v>
                </c:pt>
                <c:pt idx="603">
                  <c:v>0.15129999999999999</c:v>
                </c:pt>
                <c:pt idx="604">
                  <c:v>0.14799999999999999</c:v>
                </c:pt>
                <c:pt idx="605">
                  <c:v>0.2248</c:v>
                </c:pt>
                <c:pt idx="606">
                  <c:v>0.15240000000000001</c:v>
                </c:pt>
                <c:pt idx="607">
                  <c:v>0.15240000000000001</c:v>
                </c:pt>
                <c:pt idx="608">
                  <c:v>4.2080000000000002</c:v>
                </c:pt>
                <c:pt idx="609">
                  <c:v>4.2149999999999999</c:v>
                </c:pt>
                <c:pt idx="610">
                  <c:v>12.31</c:v>
                </c:pt>
                <c:pt idx="611">
                  <c:v>9.5120000000000005</c:v>
                </c:pt>
                <c:pt idx="612">
                  <c:v>3.7130000000000001</c:v>
                </c:pt>
                <c:pt idx="613">
                  <c:v>11.63</c:v>
                </c:pt>
                <c:pt idx="614">
                  <c:v>9.3539999999999992</c:v>
                </c:pt>
                <c:pt idx="615">
                  <c:v>10.88</c:v>
                </c:pt>
                <c:pt idx="616">
                  <c:v>2.7490000000000001</c:v>
                </c:pt>
                <c:pt idx="617">
                  <c:v>3.786</c:v>
                </c:pt>
                <c:pt idx="618">
                  <c:v>2.0339999999999998</c:v>
                </c:pt>
                <c:pt idx="619">
                  <c:v>5.4080000000000004</c:v>
                </c:pt>
                <c:pt idx="620">
                  <c:v>6.9909999999999997</c:v>
                </c:pt>
                <c:pt idx="621">
                  <c:v>6.5039999999999996</c:v>
                </c:pt>
                <c:pt idx="622">
                  <c:v>4.9139999999999997</c:v>
                </c:pt>
                <c:pt idx="623">
                  <c:v>6.3879999999999999</c:v>
                </c:pt>
                <c:pt idx="624">
                  <c:v>4.5659999999999998</c:v>
                </c:pt>
                <c:pt idx="625">
                  <c:v>5.5970000000000004</c:v>
                </c:pt>
                <c:pt idx="626">
                  <c:v>5.2380000000000004</c:v>
                </c:pt>
                <c:pt idx="627">
                  <c:v>2.9249999999999998</c:v>
                </c:pt>
                <c:pt idx="628">
                  <c:v>3.331</c:v>
                </c:pt>
                <c:pt idx="629">
                  <c:v>3.3010000000000002</c:v>
                </c:pt>
                <c:pt idx="630">
                  <c:v>2.9340000000000002</c:v>
                </c:pt>
                <c:pt idx="631">
                  <c:v>2.5960000000000001</c:v>
                </c:pt>
                <c:pt idx="632">
                  <c:v>2.6890000000000001</c:v>
                </c:pt>
                <c:pt idx="633">
                  <c:v>1.829</c:v>
                </c:pt>
                <c:pt idx="635">
                  <c:v>1.075</c:v>
                </c:pt>
                <c:pt idx="636">
                  <c:v>0.56989999999999996</c:v>
                </c:pt>
                <c:pt idx="637">
                  <c:v>0.83440000000000003</c:v>
                </c:pt>
                <c:pt idx="638">
                  <c:v>2.371</c:v>
                </c:pt>
                <c:pt idx="639">
                  <c:v>2.4729999999999999</c:v>
                </c:pt>
                <c:pt idx="640">
                  <c:v>2.2959999999999998</c:v>
                </c:pt>
                <c:pt idx="641">
                  <c:v>1.9990000000000001</c:v>
                </c:pt>
                <c:pt idx="642">
                  <c:v>2.8029999999999999</c:v>
                </c:pt>
                <c:pt idx="643">
                  <c:v>2.2410000000000001</c:v>
                </c:pt>
                <c:pt idx="644">
                  <c:v>1.504</c:v>
                </c:pt>
                <c:pt idx="645">
                  <c:v>2.6339999999999999</c:v>
                </c:pt>
                <c:pt idx="646">
                  <c:v>2.0339999999999998</c:v>
                </c:pt>
                <c:pt idx="647">
                  <c:v>2.2280000000000002</c:v>
                </c:pt>
                <c:pt idx="648">
                  <c:v>1.6539999999999999</c:v>
                </c:pt>
                <c:pt idx="649">
                  <c:v>1.83</c:v>
                </c:pt>
                <c:pt idx="650">
                  <c:v>1.528</c:v>
                </c:pt>
                <c:pt idx="651">
                  <c:v>0.82130000000000003</c:v>
                </c:pt>
                <c:pt idx="652">
                  <c:v>0.86270000000000002</c:v>
                </c:pt>
                <c:pt idx="653">
                  <c:v>2.0790000000000002</c:v>
                </c:pt>
                <c:pt idx="654">
                  <c:v>2.742</c:v>
                </c:pt>
                <c:pt idx="655">
                  <c:v>1.498</c:v>
                </c:pt>
                <c:pt idx="656">
                  <c:v>1.331</c:v>
                </c:pt>
                <c:pt idx="657">
                  <c:v>1.036</c:v>
                </c:pt>
                <c:pt idx="658">
                  <c:v>1.2450000000000001</c:v>
                </c:pt>
                <c:pt idx="659">
                  <c:v>1.544</c:v>
                </c:pt>
                <c:pt idx="660">
                  <c:v>1.0609999999999999</c:v>
                </c:pt>
                <c:pt idx="661">
                  <c:v>1.8049999999999999</c:v>
                </c:pt>
                <c:pt idx="662">
                  <c:v>1.6870000000000001</c:v>
                </c:pt>
                <c:pt idx="663">
                  <c:v>1.2150000000000001</c:v>
                </c:pt>
                <c:pt idx="664">
                  <c:v>0.97399999999999998</c:v>
                </c:pt>
                <c:pt idx="665">
                  <c:v>1.2</c:v>
                </c:pt>
                <c:pt idx="666">
                  <c:v>0.99950000000000006</c:v>
                </c:pt>
                <c:pt idx="667">
                  <c:v>0.9284</c:v>
                </c:pt>
                <c:pt idx="668">
                  <c:v>1.0569999999999999</c:v>
                </c:pt>
                <c:pt idx="669">
                  <c:v>0.90259999999999996</c:v>
                </c:pt>
                <c:pt idx="670">
                  <c:v>1.212</c:v>
                </c:pt>
                <c:pt idx="671">
                  <c:v>1.51</c:v>
                </c:pt>
                <c:pt idx="672">
                  <c:v>0.55640000000000001</c:v>
                </c:pt>
                <c:pt idx="673">
                  <c:v>0.54300000000000004</c:v>
                </c:pt>
                <c:pt idx="674">
                  <c:v>0.49590000000000001</c:v>
                </c:pt>
                <c:pt idx="675">
                  <c:v>0.57679999999999998</c:v>
                </c:pt>
                <c:pt idx="676">
                  <c:v>0.55910000000000004</c:v>
                </c:pt>
                <c:pt idx="677">
                  <c:v>1.0640000000000001</c:v>
                </c:pt>
                <c:pt idx="678">
                  <c:v>0.73960000000000004</c:v>
                </c:pt>
                <c:pt idx="679">
                  <c:v>0.68259999999999998</c:v>
                </c:pt>
                <c:pt idx="680">
                  <c:v>0.5756</c:v>
                </c:pt>
                <c:pt idx="681">
                  <c:v>0.58009999999999995</c:v>
                </c:pt>
                <c:pt idx="682">
                  <c:v>0.50770000000000004</c:v>
                </c:pt>
                <c:pt idx="684">
                  <c:v>0.60229999999999995</c:v>
                </c:pt>
                <c:pt idx="685">
                  <c:v>0.61080000000000001</c:v>
                </c:pt>
                <c:pt idx="686">
                  <c:v>0.52910000000000001</c:v>
                </c:pt>
                <c:pt idx="687">
                  <c:v>0.72609999999999997</c:v>
                </c:pt>
                <c:pt idx="688">
                  <c:v>0.58730000000000004</c:v>
                </c:pt>
                <c:pt idx="689">
                  <c:v>0.52810000000000001</c:v>
                </c:pt>
                <c:pt idx="690">
                  <c:v>0.81240000000000001</c:v>
                </c:pt>
                <c:pt idx="691">
                  <c:v>0.45290000000000002</c:v>
                </c:pt>
                <c:pt idx="692">
                  <c:v>0.47549999999999998</c:v>
                </c:pt>
                <c:pt idx="693">
                  <c:v>0.51519999999999999</c:v>
                </c:pt>
                <c:pt idx="694">
                  <c:v>0.94689999999999996</c:v>
                </c:pt>
                <c:pt idx="695">
                  <c:v>0.91679999999999995</c:v>
                </c:pt>
                <c:pt idx="696">
                  <c:v>0.47539999999999999</c:v>
                </c:pt>
                <c:pt idx="697">
                  <c:v>0.59930000000000005</c:v>
                </c:pt>
                <c:pt idx="698">
                  <c:v>0.55779999999999996</c:v>
                </c:pt>
                <c:pt idx="699">
                  <c:v>0.43390000000000001</c:v>
                </c:pt>
                <c:pt idx="700">
                  <c:v>0.4138</c:v>
                </c:pt>
                <c:pt idx="701">
                  <c:v>0.4143</c:v>
                </c:pt>
                <c:pt idx="702">
                  <c:v>0.30570000000000003</c:v>
                </c:pt>
                <c:pt idx="703">
                  <c:v>0.45129999999999998</c:v>
                </c:pt>
                <c:pt idx="704">
                  <c:v>0.32140000000000002</c:v>
                </c:pt>
                <c:pt idx="705">
                  <c:v>0.33560000000000001</c:v>
                </c:pt>
                <c:pt idx="706">
                  <c:v>0.3165</c:v>
                </c:pt>
                <c:pt idx="707">
                  <c:v>0.47789999999999999</c:v>
                </c:pt>
                <c:pt idx="709">
                  <c:v>0.43659999999999999</c:v>
                </c:pt>
                <c:pt idx="710">
                  <c:v>0.22489999999999999</c:v>
                </c:pt>
                <c:pt idx="711">
                  <c:v>0.35499999999999998</c:v>
                </c:pt>
                <c:pt idx="712">
                  <c:v>0.41539999999999999</c:v>
                </c:pt>
                <c:pt idx="713">
                  <c:v>0.39879999999999999</c:v>
                </c:pt>
                <c:pt idx="714">
                  <c:v>0.30359999999999998</c:v>
                </c:pt>
                <c:pt idx="715">
                  <c:v>0.28949999999999998</c:v>
                </c:pt>
                <c:pt idx="716">
                  <c:v>0.43120000000000003</c:v>
                </c:pt>
                <c:pt idx="717">
                  <c:v>0.27810000000000001</c:v>
                </c:pt>
                <c:pt idx="718">
                  <c:v>0.38800000000000001</c:v>
                </c:pt>
                <c:pt idx="719">
                  <c:v>0.41770000000000002</c:v>
                </c:pt>
                <c:pt idx="720">
                  <c:v>0.30740000000000001</c:v>
                </c:pt>
                <c:pt idx="721">
                  <c:v>0.26979999999999998</c:v>
                </c:pt>
                <c:pt idx="722">
                  <c:v>0.3145</c:v>
                </c:pt>
                <c:pt idx="723">
                  <c:v>0.41920000000000002</c:v>
                </c:pt>
                <c:pt idx="724">
                  <c:v>0.36959999999999998</c:v>
                </c:pt>
                <c:pt idx="725">
                  <c:v>0.3846</c:v>
                </c:pt>
                <c:pt idx="726">
                  <c:v>0.36670000000000003</c:v>
                </c:pt>
                <c:pt idx="727">
                  <c:v>0.36399999999999999</c:v>
                </c:pt>
                <c:pt idx="728">
                  <c:v>0.33679999999999999</c:v>
                </c:pt>
                <c:pt idx="729">
                  <c:v>0.4405</c:v>
                </c:pt>
                <c:pt idx="730">
                  <c:v>0.23230000000000001</c:v>
                </c:pt>
                <c:pt idx="731">
                  <c:v>0.39219999999999999</c:v>
                </c:pt>
                <c:pt idx="732">
                  <c:v>0.2273</c:v>
                </c:pt>
                <c:pt idx="733">
                  <c:v>0.17730000000000001</c:v>
                </c:pt>
                <c:pt idx="735">
                  <c:v>0.43840000000000001</c:v>
                </c:pt>
                <c:pt idx="736">
                  <c:v>0.27839999999999998</c:v>
                </c:pt>
                <c:pt idx="737">
                  <c:v>0.49130000000000001</c:v>
                </c:pt>
                <c:pt idx="738">
                  <c:v>0.26150000000000001</c:v>
                </c:pt>
                <c:pt idx="739">
                  <c:v>0.34889999999999999</c:v>
                </c:pt>
                <c:pt idx="740">
                  <c:v>0.25769999999999998</c:v>
                </c:pt>
                <c:pt idx="742">
                  <c:v>0.28699999999999998</c:v>
                </c:pt>
                <c:pt idx="743">
                  <c:v>0.185</c:v>
                </c:pt>
                <c:pt idx="744">
                  <c:v>0.20910000000000001</c:v>
                </c:pt>
                <c:pt idx="745">
                  <c:v>0.25690000000000002</c:v>
                </c:pt>
                <c:pt idx="746">
                  <c:v>0.1366</c:v>
                </c:pt>
                <c:pt idx="747">
                  <c:v>0.37330000000000002</c:v>
                </c:pt>
                <c:pt idx="748">
                  <c:v>0.24829999999999999</c:v>
                </c:pt>
                <c:pt idx="749">
                  <c:v>0.32350000000000001</c:v>
                </c:pt>
                <c:pt idx="750">
                  <c:v>0.24729999999999999</c:v>
                </c:pt>
                <c:pt idx="751">
                  <c:v>0.19750000000000001</c:v>
                </c:pt>
                <c:pt idx="752">
                  <c:v>0.61299999999999999</c:v>
                </c:pt>
                <c:pt idx="753">
                  <c:v>0.20630000000000001</c:v>
                </c:pt>
                <c:pt idx="754">
                  <c:v>0.2114</c:v>
                </c:pt>
                <c:pt idx="755">
                  <c:v>0.216</c:v>
                </c:pt>
                <c:pt idx="757">
                  <c:v>0.26100000000000001</c:v>
                </c:pt>
                <c:pt idx="758">
                  <c:v>0.23330000000000001</c:v>
                </c:pt>
                <c:pt idx="759">
                  <c:v>0.25919999999999999</c:v>
                </c:pt>
                <c:pt idx="760">
                  <c:v>0.58840000000000003</c:v>
                </c:pt>
                <c:pt idx="761">
                  <c:v>0.1595</c:v>
                </c:pt>
                <c:pt idx="762">
                  <c:v>0.27250000000000002</c:v>
                </c:pt>
                <c:pt idx="763">
                  <c:v>8.8669999999999999E-2</c:v>
                </c:pt>
                <c:pt idx="764">
                  <c:v>0.22819999999999999</c:v>
                </c:pt>
                <c:pt idx="765">
                  <c:v>0.22739999999999999</c:v>
                </c:pt>
                <c:pt idx="766">
                  <c:v>0.2031</c:v>
                </c:pt>
                <c:pt idx="767">
                  <c:v>0.1376</c:v>
                </c:pt>
                <c:pt idx="768">
                  <c:v>0.2944</c:v>
                </c:pt>
                <c:pt idx="769">
                  <c:v>0.3029</c:v>
                </c:pt>
                <c:pt idx="770">
                  <c:v>0.15529999999999999</c:v>
                </c:pt>
                <c:pt idx="771">
                  <c:v>0.26819999999999999</c:v>
                </c:pt>
                <c:pt idx="772">
                  <c:v>0.27300000000000002</c:v>
                </c:pt>
                <c:pt idx="773">
                  <c:v>0.2447</c:v>
                </c:pt>
                <c:pt idx="774">
                  <c:v>0.1757</c:v>
                </c:pt>
                <c:pt idx="775">
                  <c:v>0.50249999999999995</c:v>
                </c:pt>
                <c:pt idx="776">
                  <c:v>0.29509999999999997</c:v>
                </c:pt>
                <c:pt idx="777">
                  <c:v>0.25559999999999999</c:v>
                </c:pt>
                <c:pt idx="778">
                  <c:v>0.2465</c:v>
                </c:pt>
                <c:pt idx="780">
                  <c:v>0.2336</c:v>
                </c:pt>
                <c:pt idx="781">
                  <c:v>0.16159999999999999</c:v>
                </c:pt>
                <c:pt idx="782">
                  <c:v>0.2777</c:v>
                </c:pt>
                <c:pt idx="783">
                  <c:v>0.21210000000000001</c:v>
                </c:pt>
                <c:pt idx="784">
                  <c:v>0.1699</c:v>
                </c:pt>
                <c:pt idx="785">
                  <c:v>0.31659999999999999</c:v>
                </c:pt>
                <c:pt idx="786">
                  <c:v>0.21</c:v>
                </c:pt>
                <c:pt idx="787">
                  <c:v>7.0709999999999995E-2</c:v>
                </c:pt>
                <c:pt idx="788">
                  <c:v>0.27339999999999998</c:v>
                </c:pt>
                <c:pt idx="789">
                  <c:v>0.26250000000000001</c:v>
                </c:pt>
                <c:pt idx="790">
                  <c:v>1.0029999999999999</c:v>
                </c:pt>
                <c:pt idx="791">
                  <c:v>0.1222</c:v>
                </c:pt>
                <c:pt idx="792">
                  <c:v>0.21790000000000001</c:v>
                </c:pt>
                <c:pt idx="793">
                  <c:v>0.20760000000000001</c:v>
                </c:pt>
                <c:pt idx="796">
                  <c:v>0.2414</c:v>
                </c:pt>
                <c:pt idx="797">
                  <c:v>0.23699999999999999</c:v>
                </c:pt>
                <c:pt idx="798">
                  <c:v>0.26779999999999998</c:v>
                </c:pt>
                <c:pt idx="801">
                  <c:v>0.15579999999999999</c:v>
                </c:pt>
                <c:pt idx="802">
                  <c:v>0.37580000000000002</c:v>
                </c:pt>
                <c:pt idx="805">
                  <c:v>0.22189999999999999</c:v>
                </c:pt>
                <c:pt idx="806">
                  <c:v>0.24560000000000001</c:v>
                </c:pt>
                <c:pt idx="807">
                  <c:v>0.20830000000000001</c:v>
                </c:pt>
                <c:pt idx="808">
                  <c:v>0.42449999999999999</c:v>
                </c:pt>
                <c:pt idx="810">
                  <c:v>0.15970000000000001</c:v>
                </c:pt>
                <c:pt idx="812">
                  <c:v>0.1099</c:v>
                </c:pt>
                <c:pt idx="814">
                  <c:v>0.19919999999999999</c:v>
                </c:pt>
                <c:pt idx="815">
                  <c:v>0.25659999999999999</c:v>
                </c:pt>
                <c:pt idx="816">
                  <c:v>0.1575</c:v>
                </c:pt>
                <c:pt idx="817">
                  <c:v>0.2253</c:v>
                </c:pt>
                <c:pt idx="818">
                  <c:v>0.1903</c:v>
                </c:pt>
                <c:pt idx="819">
                  <c:v>0.26340000000000002</c:v>
                </c:pt>
                <c:pt idx="820">
                  <c:v>0.1011</c:v>
                </c:pt>
                <c:pt idx="821">
                  <c:v>0.14349999999999999</c:v>
                </c:pt>
                <c:pt idx="822">
                  <c:v>0.3775</c:v>
                </c:pt>
                <c:pt idx="823">
                  <c:v>0.28789999999999999</c:v>
                </c:pt>
                <c:pt idx="824">
                  <c:v>0.14349999999999999</c:v>
                </c:pt>
                <c:pt idx="825">
                  <c:v>0.14050000000000001</c:v>
                </c:pt>
                <c:pt idx="826">
                  <c:v>8.8289999999999993E-2</c:v>
                </c:pt>
                <c:pt idx="827">
                  <c:v>9.5769999999999994E-2</c:v>
                </c:pt>
                <c:pt idx="828">
                  <c:v>0.123</c:v>
                </c:pt>
                <c:pt idx="829">
                  <c:v>0.19309999999999999</c:v>
                </c:pt>
                <c:pt idx="830">
                  <c:v>0.16739999999999999</c:v>
                </c:pt>
                <c:pt idx="831">
                  <c:v>0.18740000000000001</c:v>
                </c:pt>
                <c:pt idx="832">
                  <c:v>0.31219999999999998</c:v>
                </c:pt>
                <c:pt idx="833">
                  <c:v>0.1195</c:v>
                </c:pt>
                <c:pt idx="834">
                  <c:v>0.19389999999999999</c:v>
                </c:pt>
                <c:pt idx="835">
                  <c:v>0.16880000000000001</c:v>
                </c:pt>
                <c:pt idx="836">
                  <c:v>0.2208</c:v>
                </c:pt>
                <c:pt idx="837">
                  <c:v>0.14599999999999999</c:v>
                </c:pt>
                <c:pt idx="838">
                  <c:v>0.1242</c:v>
                </c:pt>
                <c:pt idx="839">
                  <c:v>0.16919999999999999</c:v>
                </c:pt>
                <c:pt idx="840">
                  <c:v>0.1636</c:v>
                </c:pt>
                <c:pt idx="841">
                  <c:v>0.1328</c:v>
                </c:pt>
                <c:pt idx="842">
                  <c:v>0.151</c:v>
                </c:pt>
                <c:pt idx="844">
                  <c:v>0.14449999999999999</c:v>
                </c:pt>
                <c:pt idx="845">
                  <c:v>9.7089999999999996E-2</c:v>
                </c:pt>
                <c:pt idx="846">
                  <c:v>0.20449999999999999</c:v>
                </c:pt>
                <c:pt idx="847">
                  <c:v>0.14860000000000001</c:v>
                </c:pt>
                <c:pt idx="848">
                  <c:v>0.3463</c:v>
                </c:pt>
                <c:pt idx="849">
                  <c:v>0.25240000000000001</c:v>
                </c:pt>
                <c:pt idx="850">
                  <c:v>0.17519999999999999</c:v>
                </c:pt>
                <c:pt idx="851">
                  <c:v>0.124</c:v>
                </c:pt>
                <c:pt idx="852">
                  <c:v>0.17050000000000001</c:v>
                </c:pt>
                <c:pt idx="853">
                  <c:v>0.12470000000000001</c:v>
                </c:pt>
                <c:pt idx="854">
                  <c:v>0.1966</c:v>
                </c:pt>
                <c:pt idx="855">
                  <c:v>0.1857</c:v>
                </c:pt>
                <c:pt idx="856">
                  <c:v>0.17610000000000001</c:v>
                </c:pt>
                <c:pt idx="857">
                  <c:v>0.1065</c:v>
                </c:pt>
                <c:pt idx="858">
                  <c:v>0.23080000000000001</c:v>
                </c:pt>
                <c:pt idx="859">
                  <c:v>0.16159999999999999</c:v>
                </c:pt>
                <c:pt idx="860">
                  <c:v>0.13370000000000001</c:v>
                </c:pt>
                <c:pt idx="861">
                  <c:v>0.1799</c:v>
                </c:pt>
                <c:pt idx="863">
                  <c:v>0.26650000000000001</c:v>
                </c:pt>
                <c:pt idx="864">
                  <c:v>0.20599999999999999</c:v>
                </c:pt>
                <c:pt idx="865">
                  <c:v>0.18279999999999999</c:v>
                </c:pt>
                <c:pt idx="866">
                  <c:v>0.30249999999999999</c:v>
                </c:pt>
                <c:pt idx="867">
                  <c:v>0.22209999999999999</c:v>
                </c:pt>
                <c:pt idx="868">
                  <c:v>0.13039999999999999</c:v>
                </c:pt>
                <c:pt idx="869">
                  <c:v>0.15820000000000001</c:v>
                </c:pt>
                <c:pt idx="870">
                  <c:v>0.1384</c:v>
                </c:pt>
                <c:pt idx="871">
                  <c:v>0.2661</c:v>
                </c:pt>
                <c:pt idx="872">
                  <c:v>0.1419</c:v>
                </c:pt>
                <c:pt idx="873">
                  <c:v>0.11260000000000001</c:v>
                </c:pt>
                <c:pt idx="874">
                  <c:v>0.1187</c:v>
                </c:pt>
                <c:pt idx="875">
                  <c:v>5.636E-2</c:v>
                </c:pt>
                <c:pt idx="876">
                  <c:v>0.15190000000000001</c:v>
                </c:pt>
                <c:pt idx="877">
                  <c:v>0.3715</c:v>
                </c:pt>
                <c:pt idx="878">
                  <c:v>0.13750000000000001</c:v>
                </c:pt>
                <c:pt idx="879">
                  <c:v>0.23330000000000001</c:v>
                </c:pt>
                <c:pt idx="880">
                  <c:v>0.34610000000000002</c:v>
                </c:pt>
                <c:pt idx="881">
                  <c:v>9.2299999999999993E-2</c:v>
                </c:pt>
                <c:pt idx="882">
                  <c:v>0.2243</c:v>
                </c:pt>
                <c:pt idx="883">
                  <c:v>0.45200000000000001</c:v>
                </c:pt>
                <c:pt idx="884">
                  <c:v>0.1777</c:v>
                </c:pt>
                <c:pt idx="885">
                  <c:v>0.2487</c:v>
                </c:pt>
                <c:pt idx="886">
                  <c:v>0.12239999999999999</c:v>
                </c:pt>
                <c:pt idx="887">
                  <c:v>0.36680000000000001</c:v>
                </c:pt>
                <c:pt idx="888">
                  <c:v>0.1391</c:v>
                </c:pt>
                <c:pt idx="889">
                  <c:v>0.30199999999999999</c:v>
                </c:pt>
                <c:pt idx="890">
                  <c:v>0.1346</c:v>
                </c:pt>
                <c:pt idx="891">
                  <c:v>0.104</c:v>
                </c:pt>
                <c:pt idx="892">
                  <c:v>0.13850000000000001</c:v>
                </c:pt>
                <c:pt idx="893">
                  <c:v>0.1578</c:v>
                </c:pt>
                <c:pt idx="894">
                  <c:v>0.1512</c:v>
                </c:pt>
                <c:pt idx="895">
                  <c:v>0.2223</c:v>
                </c:pt>
                <c:pt idx="896">
                  <c:v>0.14610000000000001</c:v>
                </c:pt>
                <c:pt idx="897">
                  <c:v>0.1009</c:v>
                </c:pt>
                <c:pt idx="899">
                  <c:v>0.16220000000000001</c:v>
                </c:pt>
                <c:pt idx="900">
                  <c:v>0.20849999999999999</c:v>
                </c:pt>
                <c:pt idx="901">
                  <c:v>0.15989999999999999</c:v>
                </c:pt>
                <c:pt idx="902">
                  <c:v>0.2112</c:v>
                </c:pt>
                <c:pt idx="903">
                  <c:v>0.1394</c:v>
                </c:pt>
                <c:pt idx="904">
                  <c:v>0.28670000000000001</c:v>
                </c:pt>
                <c:pt idx="905">
                  <c:v>0.17</c:v>
                </c:pt>
                <c:pt idx="906">
                  <c:v>9.1819999999999999E-2</c:v>
                </c:pt>
                <c:pt idx="907">
                  <c:v>0.1</c:v>
                </c:pt>
                <c:pt idx="910">
                  <c:v>0.108</c:v>
                </c:pt>
                <c:pt idx="911">
                  <c:v>0.1893</c:v>
                </c:pt>
                <c:pt idx="912">
                  <c:v>0.2195</c:v>
                </c:pt>
                <c:pt idx="914">
                  <c:v>0.1898</c:v>
                </c:pt>
                <c:pt idx="915">
                  <c:v>0.16239999999999999</c:v>
                </c:pt>
                <c:pt idx="916">
                  <c:v>0.16739999999999999</c:v>
                </c:pt>
                <c:pt idx="917">
                  <c:v>0.17879999999999999</c:v>
                </c:pt>
                <c:pt idx="918">
                  <c:v>0.14810000000000001</c:v>
                </c:pt>
                <c:pt idx="919">
                  <c:v>0.16889999999999999</c:v>
                </c:pt>
                <c:pt idx="920">
                  <c:v>0.15959999999999999</c:v>
                </c:pt>
                <c:pt idx="921">
                  <c:v>0.1024</c:v>
                </c:pt>
                <c:pt idx="922">
                  <c:v>0.17680000000000001</c:v>
                </c:pt>
                <c:pt idx="923">
                  <c:v>0.113</c:v>
                </c:pt>
                <c:pt idx="924">
                  <c:v>0.17699999999999999</c:v>
                </c:pt>
                <c:pt idx="925">
                  <c:v>9.9790000000000004E-2</c:v>
                </c:pt>
                <c:pt idx="926">
                  <c:v>0.10100000000000001</c:v>
                </c:pt>
                <c:pt idx="927">
                  <c:v>0.1234</c:v>
                </c:pt>
                <c:pt idx="929">
                  <c:v>0.13489999999999999</c:v>
                </c:pt>
                <c:pt idx="930">
                  <c:v>0.1588</c:v>
                </c:pt>
                <c:pt idx="931">
                  <c:v>0.26569999999999999</c:v>
                </c:pt>
                <c:pt idx="932">
                  <c:v>9.9070000000000005E-2</c:v>
                </c:pt>
                <c:pt idx="934">
                  <c:v>0.12920000000000001</c:v>
                </c:pt>
                <c:pt idx="935">
                  <c:v>0.1618</c:v>
                </c:pt>
                <c:pt idx="936">
                  <c:v>0.19289999999999999</c:v>
                </c:pt>
                <c:pt idx="938">
                  <c:v>0.21179999999999999</c:v>
                </c:pt>
                <c:pt idx="939">
                  <c:v>0.1192</c:v>
                </c:pt>
                <c:pt idx="940">
                  <c:v>0.18529999999999999</c:v>
                </c:pt>
                <c:pt idx="942">
                  <c:v>0.1134</c:v>
                </c:pt>
                <c:pt idx="943">
                  <c:v>0.13819999999999999</c:v>
                </c:pt>
                <c:pt idx="944">
                  <c:v>8.2159999999999997E-2</c:v>
                </c:pt>
                <c:pt idx="945">
                  <c:v>0.23719999999999999</c:v>
                </c:pt>
                <c:pt idx="946">
                  <c:v>0.16389999999999999</c:v>
                </c:pt>
                <c:pt idx="947">
                  <c:v>9.9720000000000003E-2</c:v>
                </c:pt>
                <c:pt idx="948">
                  <c:v>0.2306</c:v>
                </c:pt>
                <c:pt idx="949">
                  <c:v>6.769E-2</c:v>
                </c:pt>
                <c:pt idx="950">
                  <c:v>0.29959999999999998</c:v>
                </c:pt>
                <c:pt idx="951">
                  <c:v>6.5290000000000001E-2</c:v>
                </c:pt>
                <c:pt idx="952">
                  <c:v>0.11550000000000001</c:v>
                </c:pt>
                <c:pt idx="953">
                  <c:v>0.16550000000000001</c:v>
                </c:pt>
                <c:pt idx="955">
                  <c:v>0.1429</c:v>
                </c:pt>
                <c:pt idx="956">
                  <c:v>0.13109999999999999</c:v>
                </c:pt>
                <c:pt idx="957">
                  <c:v>8.7080000000000005E-2</c:v>
                </c:pt>
                <c:pt idx="958">
                  <c:v>0.2326</c:v>
                </c:pt>
                <c:pt idx="959">
                  <c:v>0.22939999999999999</c:v>
                </c:pt>
                <c:pt idx="960">
                  <c:v>0.30669999999999997</c:v>
                </c:pt>
                <c:pt idx="961">
                  <c:v>9.8760000000000001E-2</c:v>
                </c:pt>
                <c:pt idx="962">
                  <c:v>9.8419999999999994E-2</c:v>
                </c:pt>
                <c:pt idx="963">
                  <c:v>0.1371</c:v>
                </c:pt>
                <c:pt idx="964">
                  <c:v>9.962E-2</c:v>
                </c:pt>
                <c:pt idx="966">
                  <c:v>0.19400000000000001</c:v>
                </c:pt>
                <c:pt idx="967">
                  <c:v>0.1787</c:v>
                </c:pt>
                <c:pt idx="968">
                  <c:v>0.1128</c:v>
                </c:pt>
                <c:pt idx="969">
                  <c:v>0.22090000000000001</c:v>
                </c:pt>
                <c:pt idx="970">
                  <c:v>0.2177</c:v>
                </c:pt>
                <c:pt idx="971">
                  <c:v>9.289E-2</c:v>
                </c:pt>
                <c:pt idx="972">
                  <c:v>9.4820000000000002E-2</c:v>
                </c:pt>
                <c:pt idx="973">
                  <c:v>9.4570000000000001E-2</c:v>
                </c:pt>
                <c:pt idx="974">
                  <c:v>0.12709999999999999</c:v>
                </c:pt>
                <c:pt idx="975">
                  <c:v>0.18640000000000001</c:v>
                </c:pt>
                <c:pt idx="976">
                  <c:v>0.185</c:v>
                </c:pt>
                <c:pt idx="977">
                  <c:v>0.192</c:v>
                </c:pt>
                <c:pt idx="978">
                  <c:v>0.13239999999999999</c:v>
                </c:pt>
                <c:pt idx="979">
                  <c:v>9.4979999999999995E-2</c:v>
                </c:pt>
                <c:pt idx="981">
                  <c:v>0.29930000000000001</c:v>
                </c:pt>
                <c:pt idx="982">
                  <c:v>0.1076</c:v>
                </c:pt>
                <c:pt idx="983">
                  <c:v>0.16520000000000001</c:v>
                </c:pt>
                <c:pt idx="984">
                  <c:v>0.24460000000000001</c:v>
                </c:pt>
                <c:pt idx="985">
                  <c:v>0.1517</c:v>
                </c:pt>
                <c:pt idx="986">
                  <c:v>0.1181</c:v>
                </c:pt>
                <c:pt idx="987">
                  <c:v>0.15859999999999999</c:v>
                </c:pt>
                <c:pt idx="988">
                  <c:v>0.1198</c:v>
                </c:pt>
                <c:pt idx="989">
                  <c:v>9.5420000000000005E-2</c:v>
                </c:pt>
                <c:pt idx="990">
                  <c:v>0.14019999999999999</c:v>
                </c:pt>
                <c:pt idx="992">
                  <c:v>0.13400000000000001</c:v>
                </c:pt>
                <c:pt idx="993">
                  <c:v>0.1305</c:v>
                </c:pt>
                <c:pt idx="994">
                  <c:v>0.1444</c:v>
                </c:pt>
                <c:pt idx="995">
                  <c:v>0.1832</c:v>
                </c:pt>
                <c:pt idx="996">
                  <c:v>0.6038</c:v>
                </c:pt>
                <c:pt idx="997">
                  <c:v>8.4769999999999998E-2</c:v>
                </c:pt>
                <c:pt idx="998">
                  <c:v>0.1067</c:v>
                </c:pt>
                <c:pt idx="999">
                  <c:v>0.1082</c:v>
                </c:pt>
                <c:pt idx="1001">
                  <c:v>9.3119999999999994E-2</c:v>
                </c:pt>
                <c:pt idx="1002">
                  <c:v>9.6860000000000002E-2</c:v>
                </c:pt>
                <c:pt idx="1004">
                  <c:v>0.1129</c:v>
                </c:pt>
                <c:pt idx="1005">
                  <c:v>0.14510000000000001</c:v>
                </c:pt>
                <c:pt idx="1006">
                  <c:v>0.11269999999999999</c:v>
                </c:pt>
                <c:pt idx="1007">
                  <c:v>6.3780000000000003E-2</c:v>
                </c:pt>
                <c:pt idx="1008">
                  <c:v>0.16370000000000001</c:v>
                </c:pt>
                <c:pt idx="1009">
                  <c:v>0.12790000000000001</c:v>
                </c:pt>
                <c:pt idx="1010">
                  <c:v>0.192</c:v>
                </c:pt>
                <c:pt idx="1011">
                  <c:v>0.8044</c:v>
                </c:pt>
                <c:pt idx="1012">
                  <c:v>0.123</c:v>
                </c:pt>
                <c:pt idx="1013">
                  <c:v>0.1404</c:v>
                </c:pt>
                <c:pt idx="1014">
                  <c:v>0.1419</c:v>
                </c:pt>
                <c:pt idx="1016">
                  <c:v>0.19650000000000001</c:v>
                </c:pt>
                <c:pt idx="1017">
                  <c:v>0.16220000000000001</c:v>
                </c:pt>
                <c:pt idx="1019">
                  <c:v>0.13350000000000001</c:v>
                </c:pt>
                <c:pt idx="1020">
                  <c:v>0.1782</c:v>
                </c:pt>
                <c:pt idx="1021">
                  <c:v>0.16270000000000001</c:v>
                </c:pt>
                <c:pt idx="1022">
                  <c:v>8.6709999999999995E-2</c:v>
                </c:pt>
                <c:pt idx="1023">
                  <c:v>0.18279999999999999</c:v>
                </c:pt>
                <c:pt idx="1024">
                  <c:v>0.1265</c:v>
                </c:pt>
                <c:pt idx="1026">
                  <c:v>0.11799999999999999</c:v>
                </c:pt>
                <c:pt idx="1027">
                  <c:v>0.1205</c:v>
                </c:pt>
                <c:pt idx="1028">
                  <c:v>0.46239999999999998</c:v>
                </c:pt>
                <c:pt idx="1031">
                  <c:v>5.672E-2</c:v>
                </c:pt>
                <c:pt idx="1032">
                  <c:v>0.12529999999999999</c:v>
                </c:pt>
                <c:pt idx="1034">
                  <c:v>0.11940000000000001</c:v>
                </c:pt>
                <c:pt idx="1035">
                  <c:v>0.1321</c:v>
                </c:pt>
                <c:pt idx="1036">
                  <c:v>0.12659999999999999</c:v>
                </c:pt>
                <c:pt idx="1037">
                  <c:v>0.17660000000000001</c:v>
                </c:pt>
                <c:pt idx="1038">
                  <c:v>0.24429999999999999</c:v>
                </c:pt>
                <c:pt idx="1039">
                  <c:v>9.1730000000000006E-2</c:v>
                </c:pt>
                <c:pt idx="1040">
                  <c:v>0.18479999999999999</c:v>
                </c:pt>
                <c:pt idx="1041">
                  <c:v>0.16789999999999999</c:v>
                </c:pt>
                <c:pt idx="1042">
                  <c:v>0.29770000000000002</c:v>
                </c:pt>
                <c:pt idx="1043">
                  <c:v>0.44159999999999999</c:v>
                </c:pt>
                <c:pt idx="1044">
                  <c:v>0.33760000000000001</c:v>
                </c:pt>
                <c:pt idx="1045">
                  <c:v>0.16009999999999999</c:v>
                </c:pt>
                <c:pt idx="1046">
                  <c:v>0.20219999999999999</c:v>
                </c:pt>
                <c:pt idx="1047">
                  <c:v>0.18540000000000001</c:v>
                </c:pt>
                <c:pt idx="1048">
                  <c:v>0.13519999999999999</c:v>
                </c:pt>
                <c:pt idx="1049">
                  <c:v>0.13389999999999999</c:v>
                </c:pt>
                <c:pt idx="1050">
                  <c:v>0.26679999999999998</c:v>
                </c:pt>
                <c:pt idx="1051">
                  <c:v>0.19550000000000001</c:v>
                </c:pt>
                <c:pt idx="1052">
                  <c:v>0.16700000000000001</c:v>
                </c:pt>
                <c:pt idx="1053">
                  <c:v>0.1195</c:v>
                </c:pt>
                <c:pt idx="1054">
                  <c:v>0.1105</c:v>
                </c:pt>
                <c:pt idx="1055">
                  <c:v>0.1673</c:v>
                </c:pt>
                <c:pt idx="1056">
                  <c:v>0.80530000000000002</c:v>
                </c:pt>
                <c:pt idx="1057">
                  <c:v>0.16950000000000001</c:v>
                </c:pt>
                <c:pt idx="1058">
                  <c:v>0.13730000000000001</c:v>
                </c:pt>
                <c:pt idx="1060">
                  <c:v>9.3619999999999995E-2</c:v>
                </c:pt>
                <c:pt idx="1061">
                  <c:v>7.3230000000000003E-2</c:v>
                </c:pt>
                <c:pt idx="1063">
                  <c:v>0.15709999999999999</c:v>
                </c:pt>
                <c:pt idx="1064">
                  <c:v>0.1653</c:v>
                </c:pt>
                <c:pt idx="1065">
                  <c:v>0.13120000000000001</c:v>
                </c:pt>
                <c:pt idx="1066">
                  <c:v>0.31719999999999998</c:v>
                </c:pt>
                <c:pt idx="1068">
                  <c:v>0.1918</c:v>
                </c:pt>
                <c:pt idx="1069">
                  <c:v>0.1431</c:v>
                </c:pt>
                <c:pt idx="1070">
                  <c:v>0.14630000000000001</c:v>
                </c:pt>
                <c:pt idx="1071">
                  <c:v>0.31900000000000001</c:v>
                </c:pt>
                <c:pt idx="1072">
                  <c:v>0.14280000000000001</c:v>
                </c:pt>
                <c:pt idx="1073">
                  <c:v>0.10780000000000001</c:v>
                </c:pt>
                <c:pt idx="1074">
                  <c:v>0.1696</c:v>
                </c:pt>
                <c:pt idx="1075">
                  <c:v>7.8100000000000003E-2</c:v>
                </c:pt>
                <c:pt idx="1076">
                  <c:v>7.9269999999999993E-2</c:v>
                </c:pt>
                <c:pt idx="1077">
                  <c:v>0.17580000000000001</c:v>
                </c:pt>
                <c:pt idx="1078">
                  <c:v>0.21829999999999999</c:v>
                </c:pt>
                <c:pt idx="1079">
                  <c:v>0.2298</c:v>
                </c:pt>
                <c:pt idx="1080">
                  <c:v>0.10489999999999999</c:v>
                </c:pt>
                <c:pt idx="1081">
                  <c:v>0.13730000000000001</c:v>
                </c:pt>
                <c:pt idx="1082">
                  <c:v>0.31709999999999999</c:v>
                </c:pt>
                <c:pt idx="1083">
                  <c:v>0.1162</c:v>
                </c:pt>
                <c:pt idx="1084">
                  <c:v>0.15579999999999999</c:v>
                </c:pt>
                <c:pt idx="1085">
                  <c:v>0.15040000000000001</c:v>
                </c:pt>
                <c:pt idx="1086">
                  <c:v>0.16869999999999999</c:v>
                </c:pt>
                <c:pt idx="1087">
                  <c:v>0.14399999999999999</c:v>
                </c:pt>
                <c:pt idx="1088">
                  <c:v>0.1409</c:v>
                </c:pt>
                <c:pt idx="1089">
                  <c:v>0.22159999999999999</c:v>
                </c:pt>
                <c:pt idx="1090">
                  <c:v>0.65769999999999995</c:v>
                </c:pt>
                <c:pt idx="1091">
                  <c:v>0.1817</c:v>
                </c:pt>
                <c:pt idx="1092">
                  <c:v>0.1845</c:v>
                </c:pt>
                <c:pt idx="1093">
                  <c:v>0.1106</c:v>
                </c:pt>
                <c:pt idx="1094">
                  <c:v>0.15359999999999999</c:v>
                </c:pt>
                <c:pt idx="1095">
                  <c:v>0.14510000000000001</c:v>
                </c:pt>
                <c:pt idx="1096">
                  <c:v>1.2250000000000001</c:v>
                </c:pt>
                <c:pt idx="1097">
                  <c:v>0.18709999999999999</c:v>
                </c:pt>
                <c:pt idx="1098">
                  <c:v>0.19789999999999999</c:v>
                </c:pt>
                <c:pt idx="1099">
                  <c:v>0.1426</c:v>
                </c:pt>
                <c:pt idx="1100">
                  <c:v>0.251</c:v>
                </c:pt>
                <c:pt idx="1101">
                  <c:v>0.1726</c:v>
                </c:pt>
                <c:pt idx="1102">
                  <c:v>0.22209999999999999</c:v>
                </c:pt>
                <c:pt idx="1103">
                  <c:v>0.16370000000000001</c:v>
                </c:pt>
                <c:pt idx="1104">
                  <c:v>0.1661</c:v>
                </c:pt>
                <c:pt idx="1105">
                  <c:v>0.29249999999999998</c:v>
                </c:pt>
                <c:pt idx="1106">
                  <c:v>0.14130000000000001</c:v>
                </c:pt>
                <c:pt idx="1107">
                  <c:v>0.12239999999999999</c:v>
                </c:pt>
                <c:pt idx="1108">
                  <c:v>0.1603</c:v>
                </c:pt>
                <c:pt idx="1109">
                  <c:v>0.1623</c:v>
                </c:pt>
                <c:pt idx="1110">
                  <c:v>0.15049999999999999</c:v>
                </c:pt>
                <c:pt idx="1111">
                  <c:v>0.2077</c:v>
                </c:pt>
                <c:pt idx="1112">
                  <c:v>0.2606</c:v>
                </c:pt>
                <c:pt idx="1113">
                  <c:v>0.1883</c:v>
                </c:pt>
                <c:pt idx="1114">
                  <c:v>0.24010000000000001</c:v>
                </c:pt>
                <c:pt idx="1115">
                  <c:v>0.2097</c:v>
                </c:pt>
                <c:pt idx="1116">
                  <c:v>0.13059999999999999</c:v>
                </c:pt>
                <c:pt idx="1117">
                  <c:v>0.52969999999999995</c:v>
                </c:pt>
                <c:pt idx="1118">
                  <c:v>0.18160000000000001</c:v>
                </c:pt>
                <c:pt idx="1120">
                  <c:v>0.1595</c:v>
                </c:pt>
                <c:pt idx="1121">
                  <c:v>0.17899999999999999</c:v>
                </c:pt>
                <c:pt idx="1122">
                  <c:v>0.17050000000000001</c:v>
                </c:pt>
                <c:pt idx="1123">
                  <c:v>0.1656</c:v>
                </c:pt>
                <c:pt idx="1125">
                  <c:v>0.19400000000000001</c:v>
                </c:pt>
                <c:pt idx="1128">
                  <c:v>0.1241</c:v>
                </c:pt>
                <c:pt idx="1129">
                  <c:v>0.18279999999999999</c:v>
                </c:pt>
                <c:pt idx="1132">
                  <c:v>0.16569999999999999</c:v>
                </c:pt>
                <c:pt idx="1133">
                  <c:v>0.1143</c:v>
                </c:pt>
                <c:pt idx="1134">
                  <c:v>0.154</c:v>
                </c:pt>
              </c:numCache>
            </c:numRef>
          </c:yVal>
          <c:smooth val="0"/>
        </c:ser>
        <c:ser>
          <c:idx val="8"/>
          <c:order val="4"/>
          <c:tx>
            <c:v>PAM 0.367-0.479</c:v>
          </c:tx>
          <c:spPr>
            <a:ln w="3175">
              <a:solidFill>
                <a:srgbClr val="F79646">
                  <a:lumMod val="50000"/>
                </a:srgbClr>
              </a:solidFill>
              <a:prstDash val="solid"/>
            </a:ln>
          </c:spPr>
          <c:marker>
            <c:symbol val="none"/>
          </c:marker>
          <c:xVal>
            <c:numRef>
              <c:f>TIMESF!$H$7:$H$1141</c:f>
              <c:numCache>
                <c:formatCode>General</c:formatCode>
                <c:ptCount val="1135"/>
                <c:pt idx="0">
                  <c:v>19.001850000000001</c:v>
                </c:pt>
                <c:pt idx="1">
                  <c:v>19.004460000000002</c:v>
                </c:pt>
                <c:pt idx="2">
                  <c:v>19.030830000000002</c:v>
                </c:pt>
                <c:pt idx="3">
                  <c:v>19.032979999999998</c:v>
                </c:pt>
                <c:pt idx="4">
                  <c:v>19.035969999999999</c:v>
                </c:pt>
                <c:pt idx="5">
                  <c:v>19.067740000000001</c:v>
                </c:pt>
                <c:pt idx="6">
                  <c:v>19.070900000000002</c:v>
                </c:pt>
                <c:pt idx="7">
                  <c:v>19.096900000000002</c:v>
                </c:pt>
                <c:pt idx="8">
                  <c:v>19.098949999999999</c:v>
                </c:pt>
                <c:pt idx="9">
                  <c:v>19.102440000000001</c:v>
                </c:pt>
                <c:pt idx="10">
                  <c:v>19.104759999999999</c:v>
                </c:pt>
                <c:pt idx="11">
                  <c:v>19.131519999999998</c:v>
                </c:pt>
                <c:pt idx="12">
                  <c:v>19.16498</c:v>
                </c:pt>
                <c:pt idx="13">
                  <c:v>19.168399999999998</c:v>
                </c:pt>
                <c:pt idx="14">
                  <c:v>19.171679999999999</c:v>
                </c:pt>
                <c:pt idx="15">
                  <c:v>19.197659999999999</c:v>
                </c:pt>
                <c:pt idx="16">
                  <c:v>19.199649999999998</c:v>
                </c:pt>
                <c:pt idx="17">
                  <c:v>19.203140000000001</c:v>
                </c:pt>
                <c:pt idx="18">
                  <c:v>19.20561</c:v>
                </c:pt>
                <c:pt idx="19">
                  <c:v>19.2316</c:v>
                </c:pt>
                <c:pt idx="20">
                  <c:v>19.234359999999999</c:v>
                </c:pt>
                <c:pt idx="21">
                  <c:v>19.237839999999998</c:v>
                </c:pt>
                <c:pt idx="22">
                  <c:v>19.240279999999998</c:v>
                </c:pt>
                <c:pt idx="23">
                  <c:v>19.26596</c:v>
                </c:pt>
                <c:pt idx="24">
                  <c:v>19.269079999999999</c:v>
                </c:pt>
                <c:pt idx="25">
                  <c:v>19.272189999999998</c:v>
                </c:pt>
                <c:pt idx="26">
                  <c:v>19.298390000000001</c:v>
                </c:pt>
                <c:pt idx="27">
                  <c:v>19.300339999999998</c:v>
                </c:pt>
                <c:pt idx="28">
                  <c:v>19.303820000000002</c:v>
                </c:pt>
                <c:pt idx="29">
                  <c:v>19.306069999999998</c:v>
                </c:pt>
                <c:pt idx="30">
                  <c:v>19.332740000000001</c:v>
                </c:pt>
                <c:pt idx="31">
                  <c:v>19.335080000000001</c:v>
                </c:pt>
                <c:pt idx="32">
                  <c:v>19.338539999999998</c:v>
                </c:pt>
                <c:pt idx="33">
                  <c:v>19.340610000000002</c:v>
                </c:pt>
                <c:pt idx="34">
                  <c:v>19.36703</c:v>
                </c:pt>
                <c:pt idx="35">
                  <c:v>19.36983</c:v>
                </c:pt>
                <c:pt idx="36">
                  <c:v>19.373239999999999</c:v>
                </c:pt>
                <c:pt idx="37">
                  <c:v>19.375710000000002</c:v>
                </c:pt>
                <c:pt idx="38">
                  <c:v>19.401250000000001</c:v>
                </c:pt>
                <c:pt idx="39">
                  <c:v>19.404509999999998</c:v>
                </c:pt>
                <c:pt idx="40">
                  <c:v>19.407309999999999</c:v>
                </c:pt>
                <c:pt idx="41">
                  <c:v>19.433879999999998</c:v>
                </c:pt>
                <c:pt idx="42">
                  <c:v>19.43563</c:v>
                </c:pt>
                <c:pt idx="43">
                  <c:v>19.46801</c:v>
                </c:pt>
                <c:pt idx="44">
                  <c:v>19.47045</c:v>
                </c:pt>
                <c:pt idx="45">
                  <c:v>19.473949999999999</c:v>
                </c:pt>
                <c:pt idx="46">
                  <c:v>19.475829999999998</c:v>
                </c:pt>
                <c:pt idx="47">
                  <c:v>19.502510000000001</c:v>
                </c:pt>
                <c:pt idx="48">
                  <c:v>19.505210000000002</c:v>
                </c:pt>
                <c:pt idx="49">
                  <c:v>19.508669999999999</c:v>
                </c:pt>
                <c:pt idx="50">
                  <c:v>19.510429999999999</c:v>
                </c:pt>
                <c:pt idx="51">
                  <c:v>19.535969999999999</c:v>
                </c:pt>
                <c:pt idx="52">
                  <c:v>19.569400000000002</c:v>
                </c:pt>
                <c:pt idx="53">
                  <c:v>19.571179999999998</c:v>
                </c:pt>
                <c:pt idx="54">
                  <c:v>19.574649999999998</c:v>
                </c:pt>
                <c:pt idx="55">
                  <c:v>19.57649</c:v>
                </c:pt>
                <c:pt idx="56">
                  <c:v>19.60304</c:v>
                </c:pt>
                <c:pt idx="57">
                  <c:v>19.605920000000001</c:v>
                </c:pt>
                <c:pt idx="58">
                  <c:v>19.608309999999999</c:v>
                </c:pt>
                <c:pt idx="59">
                  <c:v>19.63822</c:v>
                </c:pt>
                <c:pt idx="60">
                  <c:v>19.64021</c:v>
                </c:pt>
                <c:pt idx="61">
                  <c:v>19.669499999999999</c:v>
                </c:pt>
                <c:pt idx="62">
                  <c:v>19.671869999999998</c:v>
                </c:pt>
                <c:pt idx="63">
                  <c:v>19.673739999999999</c:v>
                </c:pt>
                <c:pt idx="64">
                  <c:v>19.735759999999999</c:v>
                </c:pt>
                <c:pt idx="65">
                  <c:v>19.73667</c:v>
                </c:pt>
                <c:pt idx="66">
                  <c:v>19.801960000000001</c:v>
                </c:pt>
                <c:pt idx="67">
                  <c:v>19.80377</c:v>
                </c:pt>
                <c:pt idx="68">
                  <c:v>19.869900000000001</c:v>
                </c:pt>
                <c:pt idx="69">
                  <c:v>19.871960000000001</c:v>
                </c:pt>
                <c:pt idx="70">
                  <c:v>19.935949999999998</c:v>
                </c:pt>
                <c:pt idx="71">
                  <c:v>19.967320000000001</c:v>
                </c:pt>
                <c:pt idx="72">
                  <c:v>19.969550000000002</c:v>
                </c:pt>
                <c:pt idx="73">
                  <c:v>20.002179999999999</c:v>
                </c:pt>
                <c:pt idx="74">
                  <c:v>20.00487</c:v>
                </c:pt>
                <c:pt idx="75">
                  <c:v>20.031179999999999</c:v>
                </c:pt>
                <c:pt idx="76">
                  <c:v>20.032959999999999</c:v>
                </c:pt>
                <c:pt idx="77">
                  <c:v>20.035979999999999</c:v>
                </c:pt>
                <c:pt idx="78">
                  <c:v>20.068010000000001</c:v>
                </c:pt>
                <c:pt idx="79">
                  <c:v>20.071169999999999</c:v>
                </c:pt>
                <c:pt idx="80">
                  <c:v>20.073070000000001</c:v>
                </c:pt>
                <c:pt idx="81">
                  <c:v>20.098990000000001</c:v>
                </c:pt>
                <c:pt idx="82">
                  <c:v>20.102419999999999</c:v>
                </c:pt>
                <c:pt idx="83">
                  <c:v>20.105239999999998</c:v>
                </c:pt>
                <c:pt idx="84">
                  <c:v>20.133669999999999</c:v>
                </c:pt>
                <c:pt idx="85">
                  <c:v>20.137149999999998</c:v>
                </c:pt>
                <c:pt idx="86">
                  <c:v>20.139530000000001</c:v>
                </c:pt>
                <c:pt idx="87">
                  <c:v>20.165389999999999</c:v>
                </c:pt>
                <c:pt idx="88">
                  <c:v>20.168399999999998</c:v>
                </c:pt>
                <c:pt idx="89">
                  <c:v>20.171880000000002</c:v>
                </c:pt>
                <c:pt idx="90">
                  <c:v>20.17388</c:v>
                </c:pt>
                <c:pt idx="91">
                  <c:v>20.199770000000001</c:v>
                </c:pt>
                <c:pt idx="92">
                  <c:v>20.202970000000001</c:v>
                </c:pt>
                <c:pt idx="93">
                  <c:v>20.20692</c:v>
                </c:pt>
                <c:pt idx="94">
                  <c:v>20.232040000000001</c:v>
                </c:pt>
                <c:pt idx="95">
                  <c:v>20.234349999999999</c:v>
                </c:pt>
                <c:pt idx="96">
                  <c:v>20.237819999999999</c:v>
                </c:pt>
                <c:pt idx="97">
                  <c:v>20.240760000000002</c:v>
                </c:pt>
                <c:pt idx="98">
                  <c:v>20.26642</c:v>
                </c:pt>
                <c:pt idx="99">
                  <c:v>20.269079999999999</c:v>
                </c:pt>
                <c:pt idx="100">
                  <c:v>20.272559999999999</c:v>
                </c:pt>
                <c:pt idx="101">
                  <c:v>20.274360000000001</c:v>
                </c:pt>
                <c:pt idx="102">
                  <c:v>20.30059</c:v>
                </c:pt>
                <c:pt idx="103">
                  <c:v>20.303840000000001</c:v>
                </c:pt>
                <c:pt idx="104">
                  <c:v>20.307289999999998</c:v>
                </c:pt>
                <c:pt idx="105">
                  <c:v>20.309380000000001</c:v>
                </c:pt>
                <c:pt idx="106">
                  <c:v>20.333210000000001</c:v>
                </c:pt>
                <c:pt idx="107">
                  <c:v>20.335059999999999</c:v>
                </c:pt>
                <c:pt idx="108">
                  <c:v>20.338539999999998</c:v>
                </c:pt>
                <c:pt idx="109">
                  <c:v>20.341010000000001</c:v>
                </c:pt>
                <c:pt idx="110">
                  <c:v>20.367470000000001</c:v>
                </c:pt>
                <c:pt idx="111">
                  <c:v>20.369789999999998</c:v>
                </c:pt>
                <c:pt idx="112">
                  <c:v>20.373259999999998</c:v>
                </c:pt>
                <c:pt idx="113">
                  <c:v>20.376139999999999</c:v>
                </c:pt>
                <c:pt idx="114">
                  <c:v>20.40174</c:v>
                </c:pt>
                <c:pt idx="115">
                  <c:v>20.404509999999998</c:v>
                </c:pt>
                <c:pt idx="116">
                  <c:v>20.407800000000002</c:v>
                </c:pt>
                <c:pt idx="117">
                  <c:v>20.435970000000001</c:v>
                </c:pt>
                <c:pt idx="118">
                  <c:v>20.46848</c:v>
                </c:pt>
                <c:pt idx="119">
                  <c:v>20.470479999999998</c:v>
                </c:pt>
                <c:pt idx="120">
                  <c:v>20.473960000000002</c:v>
                </c:pt>
                <c:pt idx="121">
                  <c:v>20.47627</c:v>
                </c:pt>
                <c:pt idx="122">
                  <c:v>20.502980000000001</c:v>
                </c:pt>
                <c:pt idx="123">
                  <c:v>20.505199999999999</c:v>
                </c:pt>
                <c:pt idx="124">
                  <c:v>20.508590000000002</c:v>
                </c:pt>
                <c:pt idx="125">
                  <c:v>20.510840000000002</c:v>
                </c:pt>
                <c:pt idx="126">
                  <c:v>20.5364</c:v>
                </c:pt>
                <c:pt idx="127">
                  <c:v>20.936499999999999</c:v>
                </c:pt>
                <c:pt idx="128">
                  <c:v>20.938680000000002</c:v>
                </c:pt>
                <c:pt idx="129">
                  <c:v>20.967469999999999</c:v>
                </c:pt>
                <c:pt idx="130">
                  <c:v>20.969930000000002</c:v>
                </c:pt>
                <c:pt idx="131">
                  <c:v>21.002520000000001</c:v>
                </c:pt>
                <c:pt idx="132">
                  <c:v>21.005210000000002</c:v>
                </c:pt>
                <c:pt idx="133">
                  <c:v>21.007000000000001</c:v>
                </c:pt>
                <c:pt idx="134">
                  <c:v>21.033249999999999</c:v>
                </c:pt>
                <c:pt idx="135">
                  <c:v>21.035969999999999</c:v>
                </c:pt>
                <c:pt idx="136">
                  <c:v>21.039359999999999</c:v>
                </c:pt>
                <c:pt idx="137">
                  <c:v>21.134550000000001</c:v>
                </c:pt>
                <c:pt idx="138">
                  <c:v>21.137149999999998</c:v>
                </c:pt>
                <c:pt idx="139">
                  <c:v>21.13992</c:v>
                </c:pt>
                <c:pt idx="140">
                  <c:v>21.165800000000001</c:v>
                </c:pt>
                <c:pt idx="141">
                  <c:v>21.168410000000002</c:v>
                </c:pt>
                <c:pt idx="142">
                  <c:v>21.171900000000001</c:v>
                </c:pt>
                <c:pt idx="143">
                  <c:v>21.17435</c:v>
                </c:pt>
                <c:pt idx="144">
                  <c:v>21.200209999999998</c:v>
                </c:pt>
                <c:pt idx="145">
                  <c:v>21.203130000000002</c:v>
                </c:pt>
                <c:pt idx="146">
                  <c:v>21.206440000000001</c:v>
                </c:pt>
                <c:pt idx="147">
                  <c:v>21.232500000000002</c:v>
                </c:pt>
                <c:pt idx="148">
                  <c:v>21.23424</c:v>
                </c:pt>
                <c:pt idx="149">
                  <c:v>21.23874</c:v>
                </c:pt>
                <c:pt idx="150">
                  <c:v>21.241230000000002</c:v>
                </c:pt>
                <c:pt idx="151">
                  <c:v>21.266860000000001</c:v>
                </c:pt>
                <c:pt idx="152">
                  <c:v>21.269100000000002</c:v>
                </c:pt>
                <c:pt idx="153">
                  <c:v>21.272559999999999</c:v>
                </c:pt>
                <c:pt idx="154">
                  <c:v>21.274799999999999</c:v>
                </c:pt>
                <c:pt idx="155">
                  <c:v>21.301089999999999</c:v>
                </c:pt>
                <c:pt idx="156">
                  <c:v>21.303809999999999</c:v>
                </c:pt>
                <c:pt idx="157">
                  <c:v>21.307300000000001</c:v>
                </c:pt>
                <c:pt idx="158">
                  <c:v>21.30977</c:v>
                </c:pt>
                <c:pt idx="159">
                  <c:v>21.3354</c:v>
                </c:pt>
                <c:pt idx="160">
                  <c:v>21.338539999999998</c:v>
                </c:pt>
                <c:pt idx="161">
                  <c:v>21.3415</c:v>
                </c:pt>
                <c:pt idx="162">
                  <c:v>21.367940000000001</c:v>
                </c:pt>
                <c:pt idx="163">
                  <c:v>21.369800000000001</c:v>
                </c:pt>
                <c:pt idx="164">
                  <c:v>21.373249999999999</c:v>
                </c:pt>
                <c:pt idx="165">
                  <c:v>21.376580000000001</c:v>
                </c:pt>
                <c:pt idx="166">
                  <c:v>21.40222</c:v>
                </c:pt>
                <c:pt idx="167">
                  <c:v>21.404509999999998</c:v>
                </c:pt>
                <c:pt idx="168">
                  <c:v>21.407979999999998</c:v>
                </c:pt>
                <c:pt idx="169">
                  <c:v>21.409970000000001</c:v>
                </c:pt>
                <c:pt idx="170">
                  <c:v>21.436440000000001</c:v>
                </c:pt>
                <c:pt idx="171">
                  <c:v>21.470649999999999</c:v>
                </c:pt>
                <c:pt idx="172">
                  <c:v>21.473960000000002</c:v>
                </c:pt>
                <c:pt idx="173">
                  <c:v>21.476710000000001</c:v>
                </c:pt>
                <c:pt idx="174">
                  <c:v>21.50346</c:v>
                </c:pt>
                <c:pt idx="175">
                  <c:v>21.505179999999999</c:v>
                </c:pt>
                <c:pt idx="176">
                  <c:v>21.508669999999999</c:v>
                </c:pt>
                <c:pt idx="177">
                  <c:v>21.51117</c:v>
                </c:pt>
                <c:pt idx="178">
                  <c:v>21.537420000000001</c:v>
                </c:pt>
                <c:pt idx="179">
                  <c:v>21.539940000000001</c:v>
                </c:pt>
                <c:pt idx="180">
                  <c:v>21.543089999999999</c:v>
                </c:pt>
                <c:pt idx="181">
                  <c:v>21.571950000000001</c:v>
                </c:pt>
                <c:pt idx="182">
                  <c:v>21.57469</c:v>
                </c:pt>
                <c:pt idx="183">
                  <c:v>21.576920000000001</c:v>
                </c:pt>
                <c:pt idx="184">
                  <c:v>21.60388</c:v>
                </c:pt>
                <c:pt idx="185">
                  <c:v>21.605889999999999</c:v>
                </c:pt>
                <c:pt idx="186">
                  <c:v>21.608840000000001</c:v>
                </c:pt>
                <c:pt idx="187">
                  <c:v>21.67201</c:v>
                </c:pt>
                <c:pt idx="188">
                  <c:v>21.674240000000001</c:v>
                </c:pt>
                <c:pt idx="189">
                  <c:v>21.737069999999999</c:v>
                </c:pt>
                <c:pt idx="190">
                  <c:v>21.804410000000001</c:v>
                </c:pt>
                <c:pt idx="191">
                  <c:v>21.80631</c:v>
                </c:pt>
                <c:pt idx="192">
                  <c:v>21.870640000000002</c:v>
                </c:pt>
                <c:pt idx="193">
                  <c:v>21.872520000000002</c:v>
                </c:pt>
                <c:pt idx="194">
                  <c:v>21.936689999999999</c:v>
                </c:pt>
                <c:pt idx="195">
                  <c:v>21.940100000000001</c:v>
                </c:pt>
                <c:pt idx="196">
                  <c:v>21.967790000000001</c:v>
                </c:pt>
                <c:pt idx="197">
                  <c:v>21.970469999999999</c:v>
                </c:pt>
                <c:pt idx="198">
                  <c:v>21.97232</c:v>
                </c:pt>
                <c:pt idx="199">
                  <c:v>22.002859999999998</c:v>
                </c:pt>
                <c:pt idx="200">
                  <c:v>22.005199999999999</c:v>
                </c:pt>
                <c:pt idx="201">
                  <c:v>22.00741</c:v>
                </c:pt>
                <c:pt idx="202">
                  <c:v>22.033539999999999</c:v>
                </c:pt>
                <c:pt idx="203">
                  <c:v>22.035959999999999</c:v>
                </c:pt>
                <c:pt idx="204">
                  <c:v>22.039840000000002</c:v>
                </c:pt>
                <c:pt idx="205">
                  <c:v>22.068580000000001</c:v>
                </c:pt>
                <c:pt idx="206">
                  <c:v>22.071169999999999</c:v>
                </c:pt>
                <c:pt idx="207">
                  <c:v>22.07386</c:v>
                </c:pt>
                <c:pt idx="208">
                  <c:v>22.09976</c:v>
                </c:pt>
                <c:pt idx="209">
                  <c:v>22.102440000000001</c:v>
                </c:pt>
                <c:pt idx="210">
                  <c:v>22.105920000000001</c:v>
                </c:pt>
                <c:pt idx="211">
                  <c:v>22.10792</c:v>
                </c:pt>
                <c:pt idx="212">
                  <c:v>22.134170000000001</c:v>
                </c:pt>
                <c:pt idx="213">
                  <c:v>22.166239999999998</c:v>
                </c:pt>
                <c:pt idx="214">
                  <c:v>22.168399999999998</c:v>
                </c:pt>
                <c:pt idx="215">
                  <c:v>22.171869999999998</c:v>
                </c:pt>
                <c:pt idx="216">
                  <c:v>22.17483</c:v>
                </c:pt>
                <c:pt idx="217">
                  <c:v>22.200620000000001</c:v>
                </c:pt>
                <c:pt idx="218">
                  <c:v>22.203109999999999</c:v>
                </c:pt>
                <c:pt idx="219">
                  <c:v>22.206589999999998</c:v>
                </c:pt>
                <c:pt idx="220">
                  <c:v>22.20861</c:v>
                </c:pt>
                <c:pt idx="221">
                  <c:v>22.234690000000001</c:v>
                </c:pt>
                <c:pt idx="222">
                  <c:v>22.237850000000002</c:v>
                </c:pt>
                <c:pt idx="223">
                  <c:v>22.241289999999999</c:v>
                </c:pt>
                <c:pt idx="224">
                  <c:v>22.243449999999999</c:v>
                </c:pt>
                <c:pt idx="225">
                  <c:v>22.267330000000001</c:v>
                </c:pt>
                <c:pt idx="226">
                  <c:v>22.269079999999999</c:v>
                </c:pt>
                <c:pt idx="227">
                  <c:v>22.272559999999999</c:v>
                </c:pt>
                <c:pt idx="228">
                  <c:v>22.275230000000001</c:v>
                </c:pt>
                <c:pt idx="229">
                  <c:v>22.301539999999999</c:v>
                </c:pt>
                <c:pt idx="230">
                  <c:v>22.303820000000002</c:v>
                </c:pt>
                <c:pt idx="231">
                  <c:v>22.307289999999998</c:v>
                </c:pt>
                <c:pt idx="232">
                  <c:v>22.310310000000001</c:v>
                </c:pt>
                <c:pt idx="233">
                  <c:v>22.335889999999999</c:v>
                </c:pt>
                <c:pt idx="234">
                  <c:v>22.337009999999999</c:v>
                </c:pt>
                <c:pt idx="235">
                  <c:v>22.370159999999998</c:v>
                </c:pt>
                <c:pt idx="236">
                  <c:v>22.373259999999998</c:v>
                </c:pt>
                <c:pt idx="237">
                  <c:v>22.376719999999999</c:v>
                </c:pt>
                <c:pt idx="238">
                  <c:v>22.37876</c:v>
                </c:pt>
                <c:pt idx="239">
                  <c:v>22.402650000000001</c:v>
                </c:pt>
                <c:pt idx="240">
                  <c:v>22.404499999999999</c:v>
                </c:pt>
                <c:pt idx="241">
                  <c:v>22.407990000000002</c:v>
                </c:pt>
                <c:pt idx="242">
                  <c:v>22.41046</c:v>
                </c:pt>
                <c:pt idx="243">
                  <c:v>22.436920000000001</c:v>
                </c:pt>
                <c:pt idx="244">
                  <c:v>22.4711</c:v>
                </c:pt>
                <c:pt idx="245">
                  <c:v>22.473970000000001</c:v>
                </c:pt>
                <c:pt idx="246">
                  <c:v>22.477119999999999</c:v>
                </c:pt>
                <c:pt idx="247">
                  <c:v>22.50543</c:v>
                </c:pt>
                <c:pt idx="248">
                  <c:v>22.508659999999999</c:v>
                </c:pt>
                <c:pt idx="249">
                  <c:v>22.511420000000001</c:v>
                </c:pt>
                <c:pt idx="250">
                  <c:v>22.53773</c:v>
                </c:pt>
                <c:pt idx="251">
                  <c:v>22.539919999999999</c:v>
                </c:pt>
                <c:pt idx="252">
                  <c:v>22.54325</c:v>
                </c:pt>
                <c:pt idx="253">
                  <c:v>22.572620000000001</c:v>
                </c:pt>
                <c:pt idx="254">
                  <c:v>22.57471</c:v>
                </c:pt>
                <c:pt idx="255">
                  <c:v>22.577259999999999</c:v>
                </c:pt>
                <c:pt idx="256">
                  <c:v>22.67238</c:v>
                </c:pt>
                <c:pt idx="257">
                  <c:v>22.674499999999998</c:v>
                </c:pt>
                <c:pt idx="258">
                  <c:v>22.804780000000001</c:v>
                </c:pt>
                <c:pt idx="259">
                  <c:v>22.806699999999999</c:v>
                </c:pt>
                <c:pt idx="260">
                  <c:v>22.870989999999999</c:v>
                </c:pt>
                <c:pt idx="261">
                  <c:v>22.873159999999999</c:v>
                </c:pt>
                <c:pt idx="262">
                  <c:v>22.937200000000001</c:v>
                </c:pt>
                <c:pt idx="263">
                  <c:v>22.939229999999998</c:v>
                </c:pt>
                <c:pt idx="264">
                  <c:v>22.941379999999999</c:v>
                </c:pt>
                <c:pt idx="265">
                  <c:v>22.968060000000001</c:v>
                </c:pt>
                <c:pt idx="266">
                  <c:v>22.970490000000002</c:v>
                </c:pt>
                <c:pt idx="267">
                  <c:v>22.972819999999999</c:v>
                </c:pt>
                <c:pt idx="268">
                  <c:v>23.003150000000002</c:v>
                </c:pt>
                <c:pt idx="269">
                  <c:v>23.00516</c:v>
                </c:pt>
                <c:pt idx="270">
                  <c:v>23.007819999999999</c:v>
                </c:pt>
                <c:pt idx="271">
                  <c:v>23.033919999999998</c:v>
                </c:pt>
                <c:pt idx="272">
                  <c:v>23.036000000000001</c:v>
                </c:pt>
                <c:pt idx="273">
                  <c:v>23.040330000000001</c:v>
                </c:pt>
                <c:pt idx="274">
                  <c:v>23.068850000000001</c:v>
                </c:pt>
                <c:pt idx="275">
                  <c:v>23.071169999999999</c:v>
                </c:pt>
                <c:pt idx="276">
                  <c:v>23.074269999999999</c:v>
                </c:pt>
                <c:pt idx="277">
                  <c:v>23.100149999999999</c:v>
                </c:pt>
                <c:pt idx="278">
                  <c:v>23.102419999999999</c:v>
                </c:pt>
                <c:pt idx="279">
                  <c:v>23.105879999999999</c:v>
                </c:pt>
                <c:pt idx="280">
                  <c:v>23.1084</c:v>
                </c:pt>
                <c:pt idx="281">
                  <c:v>23.134640000000001</c:v>
                </c:pt>
                <c:pt idx="282">
                  <c:v>23.136320000000001</c:v>
                </c:pt>
                <c:pt idx="283">
                  <c:v>23.140820000000001</c:v>
                </c:pt>
                <c:pt idx="284">
                  <c:v>23.142489999999999</c:v>
                </c:pt>
                <c:pt idx="285">
                  <c:v>23.168410000000002</c:v>
                </c:pt>
                <c:pt idx="286">
                  <c:v>23.171869999999998</c:v>
                </c:pt>
                <c:pt idx="287">
                  <c:v>23.17531</c:v>
                </c:pt>
                <c:pt idx="288">
                  <c:v>23.201049999999999</c:v>
                </c:pt>
                <c:pt idx="289">
                  <c:v>23.203119999999998</c:v>
                </c:pt>
                <c:pt idx="290">
                  <c:v>23.206589999999998</c:v>
                </c:pt>
                <c:pt idx="291">
                  <c:v>23.209040000000002</c:v>
                </c:pt>
                <c:pt idx="292">
                  <c:v>23.23516</c:v>
                </c:pt>
                <c:pt idx="293">
                  <c:v>23.237829999999999</c:v>
                </c:pt>
                <c:pt idx="294">
                  <c:v>23.241309999999999</c:v>
                </c:pt>
                <c:pt idx="295">
                  <c:v>23.243919999999999</c:v>
                </c:pt>
                <c:pt idx="296">
                  <c:v>23.26953</c:v>
                </c:pt>
                <c:pt idx="297">
                  <c:v>23.272559999999999</c:v>
                </c:pt>
                <c:pt idx="298">
                  <c:v>23.275670000000002</c:v>
                </c:pt>
                <c:pt idx="299">
                  <c:v>23.302009999999999</c:v>
                </c:pt>
                <c:pt idx="300">
                  <c:v>23.303809999999999</c:v>
                </c:pt>
                <c:pt idx="301">
                  <c:v>23.307289999999998</c:v>
                </c:pt>
                <c:pt idx="302">
                  <c:v>23.310759999999998</c:v>
                </c:pt>
                <c:pt idx="303">
                  <c:v>23.336320000000001</c:v>
                </c:pt>
                <c:pt idx="304">
                  <c:v>23.338529999999999</c:v>
                </c:pt>
                <c:pt idx="305">
                  <c:v>23.34188</c:v>
                </c:pt>
                <c:pt idx="306">
                  <c:v>23.370640000000002</c:v>
                </c:pt>
                <c:pt idx="307">
                  <c:v>23.373249999999999</c:v>
                </c:pt>
                <c:pt idx="308">
                  <c:v>23.376729999999998</c:v>
                </c:pt>
                <c:pt idx="309">
                  <c:v>23.379180000000002</c:v>
                </c:pt>
                <c:pt idx="310">
                  <c:v>23.40484</c:v>
                </c:pt>
                <c:pt idx="311">
                  <c:v>23.407990000000002</c:v>
                </c:pt>
                <c:pt idx="312">
                  <c:v>23.41075</c:v>
                </c:pt>
                <c:pt idx="313">
                  <c:v>23.4435</c:v>
                </c:pt>
                <c:pt idx="314">
                  <c:v>23.44585</c:v>
                </c:pt>
                <c:pt idx="315">
                  <c:v>23.471540000000001</c:v>
                </c:pt>
                <c:pt idx="316">
                  <c:v>23.473949999999999</c:v>
                </c:pt>
                <c:pt idx="317">
                  <c:v>23.477429999999998</c:v>
                </c:pt>
                <c:pt idx="318">
                  <c:v>23.479379999999999</c:v>
                </c:pt>
                <c:pt idx="319">
                  <c:v>23.540469999999999</c:v>
                </c:pt>
                <c:pt idx="320">
                  <c:v>23.543389999999999</c:v>
                </c:pt>
                <c:pt idx="321">
                  <c:v>23.545549999999999</c:v>
                </c:pt>
                <c:pt idx="322">
                  <c:v>23.574829999999999</c:v>
                </c:pt>
                <c:pt idx="323">
                  <c:v>23.577590000000001</c:v>
                </c:pt>
                <c:pt idx="324">
                  <c:v>23.60642</c:v>
                </c:pt>
                <c:pt idx="325">
                  <c:v>23.60932</c:v>
                </c:pt>
                <c:pt idx="326">
                  <c:v>23.67277</c:v>
                </c:pt>
                <c:pt idx="327">
                  <c:v>23.674779999999998</c:v>
                </c:pt>
                <c:pt idx="328">
                  <c:v>23.738949999999999</c:v>
                </c:pt>
                <c:pt idx="329">
                  <c:v>23.740760000000002</c:v>
                </c:pt>
                <c:pt idx="330">
                  <c:v>23.80517</c:v>
                </c:pt>
                <c:pt idx="331">
                  <c:v>23.807110000000002</c:v>
                </c:pt>
                <c:pt idx="332">
                  <c:v>23.87134</c:v>
                </c:pt>
                <c:pt idx="333">
                  <c:v>23.873280000000001</c:v>
                </c:pt>
                <c:pt idx="334">
                  <c:v>23.875319999999999</c:v>
                </c:pt>
                <c:pt idx="335">
                  <c:v>23.90465</c:v>
                </c:pt>
                <c:pt idx="336">
                  <c:v>23.93927</c:v>
                </c:pt>
                <c:pt idx="337">
                  <c:v>23.941780000000001</c:v>
                </c:pt>
                <c:pt idx="338">
                  <c:v>23.968350000000001</c:v>
                </c:pt>
                <c:pt idx="339">
                  <c:v>23.970410000000001</c:v>
                </c:pt>
                <c:pt idx="340">
                  <c:v>23.97334</c:v>
                </c:pt>
                <c:pt idx="341">
                  <c:v>24.005210000000002</c:v>
                </c:pt>
                <c:pt idx="342">
                  <c:v>24.008220000000001</c:v>
                </c:pt>
                <c:pt idx="343">
                  <c:v>24.034289999999999</c:v>
                </c:pt>
                <c:pt idx="344">
                  <c:v>24.036000000000001</c:v>
                </c:pt>
                <c:pt idx="345">
                  <c:v>24.069130000000001</c:v>
                </c:pt>
                <c:pt idx="346">
                  <c:v>24.071159999999999</c:v>
                </c:pt>
                <c:pt idx="347">
                  <c:v>24.074629999999999</c:v>
                </c:pt>
                <c:pt idx="348">
                  <c:v>24.076419999999999</c:v>
                </c:pt>
                <c:pt idx="349">
                  <c:v>24.100560000000002</c:v>
                </c:pt>
                <c:pt idx="350">
                  <c:v>24.102429999999998</c:v>
                </c:pt>
                <c:pt idx="351">
                  <c:v>24.105899999999998</c:v>
                </c:pt>
                <c:pt idx="352">
                  <c:v>24.10887</c:v>
                </c:pt>
                <c:pt idx="353">
                  <c:v>24.135010000000001</c:v>
                </c:pt>
                <c:pt idx="354">
                  <c:v>24.137139999999999</c:v>
                </c:pt>
                <c:pt idx="355">
                  <c:v>24.140630000000002</c:v>
                </c:pt>
                <c:pt idx="356">
                  <c:v>24.14292</c:v>
                </c:pt>
                <c:pt idx="357">
                  <c:v>24.168839999999999</c:v>
                </c:pt>
                <c:pt idx="358">
                  <c:v>24.171869999999998</c:v>
                </c:pt>
                <c:pt idx="359">
                  <c:v>24.175360000000001</c:v>
                </c:pt>
                <c:pt idx="360">
                  <c:v>24.177530000000001</c:v>
                </c:pt>
                <c:pt idx="361">
                  <c:v>24.203220000000002</c:v>
                </c:pt>
                <c:pt idx="362">
                  <c:v>24.206589999999998</c:v>
                </c:pt>
                <c:pt idx="363">
                  <c:v>24.209479999999999</c:v>
                </c:pt>
                <c:pt idx="364">
                  <c:v>24.235659999999999</c:v>
                </c:pt>
                <c:pt idx="365">
                  <c:v>24.237839999999998</c:v>
                </c:pt>
                <c:pt idx="366">
                  <c:v>24.241289999999999</c:v>
                </c:pt>
                <c:pt idx="367">
                  <c:v>24.244399999999999</c:v>
                </c:pt>
                <c:pt idx="368">
                  <c:v>24.269970000000001</c:v>
                </c:pt>
                <c:pt idx="369">
                  <c:v>24.272570000000002</c:v>
                </c:pt>
                <c:pt idx="370">
                  <c:v>24.276039999999998</c:v>
                </c:pt>
                <c:pt idx="371">
                  <c:v>24.277850000000001</c:v>
                </c:pt>
                <c:pt idx="372">
                  <c:v>24.30423</c:v>
                </c:pt>
                <c:pt idx="373">
                  <c:v>24.307300000000001</c:v>
                </c:pt>
                <c:pt idx="374">
                  <c:v>24.310749999999999</c:v>
                </c:pt>
                <c:pt idx="375">
                  <c:v>24.312950000000001</c:v>
                </c:pt>
                <c:pt idx="376">
                  <c:v>24.336790000000001</c:v>
                </c:pt>
                <c:pt idx="377">
                  <c:v>24.337009999999999</c:v>
                </c:pt>
                <c:pt idx="378">
                  <c:v>24.371110000000002</c:v>
                </c:pt>
                <c:pt idx="379">
                  <c:v>24.373270000000002</c:v>
                </c:pt>
                <c:pt idx="380">
                  <c:v>24.376729999999998</c:v>
                </c:pt>
                <c:pt idx="381">
                  <c:v>24.379629999999999</c:v>
                </c:pt>
                <c:pt idx="382">
                  <c:v>24.405280000000001</c:v>
                </c:pt>
                <c:pt idx="383">
                  <c:v>24.407990000000002</c:v>
                </c:pt>
                <c:pt idx="384">
                  <c:v>24.411339999999999</c:v>
                </c:pt>
                <c:pt idx="385">
                  <c:v>24.471979999999999</c:v>
                </c:pt>
                <c:pt idx="386">
                  <c:v>24.473949999999999</c:v>
                </c:pt>
                <c:pt idx="387">
                  <c:v>24.4773</c:v>
                </c:pt>
                <c:pt idx="388">
                  <c:v>24.47983</c:v>
                </c:pt>
                <c:pt idx="389">
                  <c:v>24.506630000000001</c:v>
                </c:pt>
                <c:pt idx="390">
                  <c:v>24.508679999999998</c:v>
                </c:pt>
                <c:pt idx="391">
                  <c:v>24.512170000000001</c:v>
                </c:pt>
                <c:pt idx="392">
                  <c:v>24.513940000000002</c:v>
                </c:pt>
                <c:pt idx="393">
                  <c:v>24.57545</c:v>
                </c:pt>
                <c:pt idx="394">
                  <c:v>24.577819999999999</c:v>
                </c:pt>
                <c:pt idx="395">
                  <c:v>24.606829999999999</c:v>
                </c:pt>
                <c:pt idx="396">
                  <c:v>24.609380000000002</c:v>
                </c:pt>
                <c:pt idx="397">
                  <c:v>24.6113</c:v>
                </c:pt>
                <c:pt idx="398">
                  <c:v>24.67314</c:v>
                </c:pt>
                <c:pt idx="399">
                  <c:v>24.675059999999998</c:v>
                </c:pt>
                <c:pt idx="400">
                  <c:v>24.805530000000001</c:v>
                </c:pt>
                <c:pt idx="401">
                  <c:v>24.807269999999999</c:v>
                </c:pt>
                <c:pt idx="402">
                  <c:v>24.809249999999999</c:v>
                </c:pt>
                <c:pt idx="403">
                  <c:v>24.87349</c:v>
                </c:pt>
                <c:pt idx="404">
                  <c:v>24.875679999999999</c:v>
                </c:pt>
                <c:pt idx="405">
                  <c:v>24.904959999999999</c:v>
                </c:pt>
                <c:pt idx="406">
                  <c:v>24.906659999999999</c:v>
                </c:pt>
                <c:pt idx="407">
                  <c:v>24.968630000000001</c:v>
                </c:pt>
                <c:pt idx="408">
                  <c:v>24.970490000000002</c:v>
                </c:pt>
                <c:pt idx="409">
                  <c:v>24.97381</c:v>
                </c:pt>
                <c:pt idx="410">
                  <c:v>25.005479999999999</c:v>
                </c:pt>
                <c:pt idx="411">
                  <c:v>25.008620000000001</c:v>
                </c:pt>
                <c:pt idx="412">
                  <c:v>25.03464</c:v>
                </c:pt>
                <c:pt idx="413">
                  <c:v>25.035979999999999</c:v>
                </c:pt>
                <c:pt idx="414">
                  <c:v>25.071169999999999</c:v>
                </c:pt>
                <c:pt idx="415">
                  <c:v>25.07461</c:v>
                </c:pt>
                <c:pt idx="416">
                  <c:v>25.076830000000001</c:v>
                </c:pt>
                <c:pt idx="417">
                  <c:v>25.102699999999999</c:v>
                </c:pt>
                <c:pt idx="418">
                  <c:v>25.105879999999999</c:v>
                </c:pt>
                <c:pt idx="419">
                  <c:v>25.109349999999999</c:v>
                </c:pt>
                <c:pt idx="420">
                  <c:v>25.135390000000001</c:v>
                </c:pt>
                <c:pt idx="421">
                  <c:v>25.137139999999999</c:v>
                </c:pt>
                <c:pt idx="422">
                  <c:v>25.140630000000002</c:v>
                </c:pt>
                <c:pt idx="423">
                  <c:v>25.143329999999999</c:v>
                </c:pt>
                <c:pt idx="424">
                  <c:v>25.16929</c:v>
                </c:pt>
                <c:pt idx="425">
                  <c:v>25.171869999999998</c:v>
                </c:pt>
                <c:pt idx="426">
                  <c:v>25.175329999999999</c:v>
                </c:pt>
                <c:pt idx="427">
                  <c:v>25.178000000000001</c:v>
                </c:pt>
                <c:pt idx="428">
                  <c:v>25.203669999999999</c:v>
                </c:pt>
                <c:pt idx="429">
                  <c:v>25.206600000000002</c:v>
                </c:pt>
                <c:pt idx="430">
                  <c:v>25.209910000000001</c:v>
                </c:pt>
                <c:pt idx="431">
                  <c:v>25.2361</c:v>
                </c:pt>
                <c:pt idx="432">
                  <c:v>25.236660000000001</c:v>
                </c:pt>
                <c:pt idx="433">
                  <c:v>25.270489999999999</c:v>
                </c:pt>
                <c:pt idx="434">
                  <c:v>25.272559999999999</c:v>
                </c:pt>
                <c:pt idx="435">
                  <c:v>25.276</c:v>
                </c:pt>
                <c:pt idx="436">
                  <c:v>25.278310000000001</c:v>
                </c:pt>
                <c:pt idx="437">
                  <c:v>25.304690000000001</c:v>
                </c:pt>
                <c:pt idx="438">
                  <c:v>25.307289999999998</c:v>
                </c:pt>
                <c:pt idx="439">
                  <c:v>25.310749999999999</c:v>
                </c:pt>
                <c:pt idx="440">
                  <c:v>25.313410000000001</c:v>
                </c:pt>
                <c:pt idx="441">
                  <c:v>25.37332</c:v>
                </c:pt>
                <c:pt idx="442">
                  <c:v>25.376729999999998</c:v>
                </c:pt>
                <c:pt idx="443">
                  <c:v>25.380040000000001</c:v>
                </c:pt>
                <c:pt idx="444">
                  <c:v>25.405740000000002</c:v>
                </c:pt>
                <c:pt idx="445">
                  <c:v>25.407979999999998</c:v>
                </c:pt>
                <c:pt idx="446">
                  <c:v>25.411449999999999</c:v>
                </c:pt>
                <c:pt idx="447">
                  <c:v>25.413540000000001</c:v>
                </c:pt>
                <c:pt idx="448">
                  <c:v>25.474160000000001</c:v>
                </c:pt>
                <c:pt idx="449">
                  <c:v>25.477409999999999</c:v>
                </c:pt>
                <c:pt idx="450">
                  <c:v>25.480090000000001</c:v>
                </c:pt>
                <c:pt idx="451">
                  <c:v>25.508849999999999</c:v>
                </c:pt>
                <c:pt idx="452">
                  <c:v>25.512149999999998</c:v>
                </c:pt>
                <c:pt idx="453">
                  <c:v>25.514199999999999</c:v>
                </c:pt>
                <c:pt idx="454">
                  <c:v>25.540749999999999</c:v>
                </c:pt>
                <c:pt idx="455">
                  <c:v>25.543399999999998</c:v>
                </c:pt>
                <c:pt idx="456">
                  <c:v>25.54609</c:v>
                </c:pt>
                <c:pt idx="457">
                  <c:v>25.575890000000001</c:v>
                </c:pt>
                <c:pt idx="458">
                  <c:v>25.578029999999998</c:v>
                </c:pt>
                <c:pt idx="459">
                  <c:v>25.607230000000001</c:v>
                </c:pt>
                <c:pt idx="460">
                  <c:v>25.609380000000002</c:v>
                </c:pt>
                <c:pt idx="461">
                  <c:v>25.611540000000002</c:v>
                </c:pt>
                <c:pt idx="462">
                  <c:v>25.67351</c:v>
                </c:pt>
                <c:pt idx="463">
                  <c:v>25.675329999999999</c:v>
                </c:pt>
                <c:pt idx="464">
                  <c:v>25.677119999999999</c:v>
                </c:pt>
                <c:pt idx="465">
                  <c:v>25.74145</c:v>
                </c:pt>
                <c:pt idx="466">
                  <c:v>25.743259999999999</c:v>
                </c:pt>
                <c:pt idx="467">
                  <c:v>25.80763</c:v>
                </c:pt>
                <c:pt idx="468">
                  <c:v>25.809670000000001</c:v>
                </c:pt>
                <c:pt idx="469">
                  <c:v>25.873850000000001</c:v>
                </c:pt>
                <c:pt idx="470">
                  <c:v>25.87613</c:v>
                </c:pt>
                <c:pt idx="471">
                  <c:v>25.905169999999998</c:v>
                </c:pt>
                <c:pt idx="472">
                  <c:v>25.907109999999999</c:v>
                </c:pt>
                <c:pt idx="473">
                  <c:v>25.940110000000001</c:v>
                </c:pt>
                <c:pt idx="474">
                  <c:v>25.942589999999999</c:v>
                </c:pt>
                <c:pt idx="475">
                  <c:v>25.970690000000001</c:v>
                </c:pt>
                <c:pt idx="476">
                  <c:v>25.973949999999999</c:v>
                </c:pt>
                <c:pt idx="477">
                  <c:v>25.976040000000001</c:v>
                </c:pt>
                <c:pt idx="478">
                  <c:v>26.005790000000001</c:v>
                </c:pt>
                <c:pt idx="479">
                  <c:v>26.008669999999999</c:v>
                </c:pt>
                <c:pt idx="480">
                  <c:v>26.010760000000001</c:v>
                </c:pt>
                <c:pt idx="481">
                  <c:v>26.036259999999999</c:v>
                </c:pt>
                <c:pt idx="482">
                  <c:v>26.071449999999999</c:v>
                </c:pt>
                <c:pt idx="483">
                  <c:v>26.074639999999999</c:v>
                </c:pt>
                <c:pt idx="484">
                  <c:v>26.07723</c:v>
                </c:pt>
                <c:pt idx="485">
                  <c:v>26.103120000000001</c:v>
                </c:pt>
                <c:pt idx="486">
                  <c:v>26.105879999999999</c:v>
                </c:pt>
                <c:pt idx="487">
                  <c:v>26.109380000000002</c:v>
                </c:pt>
                <c:pt idx="488">
                  <c:v>26.111560000000001</c:v>
                </c:pt>
                <c:pt idx="489">
                  <c:v>26.136669999999999</c:v>
                </c:pt>
                <c:pt idx="490">
                  <c:v>26.169750000000001</c:v>
                </c:pt>
                <c:pt idx="491">
                  <c:v>26.171869999999998</c:v>
                </c:pt>
                <c:pt idx="492">
                  <c:v>26.175319999999999</c:v>
                </c:pt>
                <c:pt idx="493">
                  <c:v>26.17849</c:v>
                </c:pt>
                <c:pt idx="494">
                  <c:v>26.204129999999999</c:v>
                </c:pt>
                <c:pt idx="495">
                  <c:v>26.206589999999998</c:v>
                </c:pt>
                <c:pt idx="496">
                  <c:v>26.210059999999999</c:v>
                </c:pt>
                <c:pt idx="497">
                  <c:v>26.212070000000001</c:v>
                </c:pt>
                <c:pt idx="498">
                  <c:v>26.23715</c:v>
                </c:pt>
                <c:pt idx="499">
                  <c:v>26.272639999999999</c:v>
                </c:pt>
                <c:pt idx="500">
                  <c:v>26.276039999999998</c:v>
                </c:pt>
                <c:pt idx="501">
                  <c:v>26.278690000000001</c:v>
                </c:pt>
                <c:pt idx="502">
                  <c:v>26.30517</c:v>
                </c:pt>
                <c:pt idx="503">
                  <c:v>26.307289999999998</c:v>
                </c:pt>
                <c:pt idx="504">
                  <c:v>26.310749999999999</c:v>
                </c:pt>
                <c:pt idx="505">
                  <c:v>26.313849999999999</c:v>
                </c:pt>
                <c:pt idx="506">
                  <c:v>26.339780000000001</c:v>
                </c:pt>
                <c:pt idx="507">
                  <c:v>26.341999999999999</c:v>
                </c:pt>
                <c:pt idx="508">
                  <c:v>26.345469999999999</c:v>
                </c:pt>
                <c:pt idx="509">
                  <c:v>26.34722</c:v>
                </c:pt>
                <c:pt idx="510">
                  <c:v>26.373799999999999</c:v>
                </c:pt>
                <c:pt idx="511">
                  <c:v>26.376719999999999</c:v>
                </c:pt>
                <c:pt idx="512">
                  <c:v>26.380189999999999</c:v>
                </c:pt>
                <c:pt idx="513">
                  <c:v>26.382180000000002</c:v>
                </c:pt>
                <c:pt idx="514">
                  <c:v>26.406189999999999</c:v>
                </c:pt>
                <c:pt idx="515">
                  <c:v>26.407979999999998</c:v>
                </c:pt>
                <c:pt idx="516">
                  <c:v>26.411460000000002</c:v>
                </c:pt>
                <c:pt idx="517">
                  <c:v>26.413969999999999</c:v>
                </c:pt>
                <c:pt idx="518">
                  <c:v>26.44068</c:v>
                </c:pt>
                <c:pt idx="519">
                  <c:v>26.442699999999999</c:v>
                </c:pt>
                <c:pt idx="520">
                  <c:v>26.446169999999999</c:v>
                </c:pt>
                <c:pt idx="521">
                  <c:v>26.448550000000001</c:v>
                </c:pt>
                <c:pt idx="522">
                  <c:v>26.474589999999999</c:v>
                </c:pt>
                <c:pt idx="523">
                  <c:v>26.477409999999999</c:v>
                </c:pt>
                <c:pt idx="524">
                  <c:v>26.48047</c:v>
                </c:pt>
                <c:pt idx="525">
                  <c:v>26.509319999999999</c:v>
                </c:pt>
                <c:pt idx="526">
                  <c:v>26.512149999999998</c:v>
                </c:pt>
                <c:pt idx="527">
                  <c:v>26.51455</c:v>
                </c:pt>
                <c:pt idx="528">
                  <c:v>26.541180000000001</c:v>
                </c:pt>
                <c:pt idx="529">
                  <c:v>26.543399999999998</c:v>
                </c:pt>
                <c:pt idx="530">
                  <c:v>26.54635</c:v>
                </c:pt>
                <c:pt idx="531">
                  <c:v>26.57817</c:v>
                </c:pt>
                <c:pt idx="532">
                  <c:v>26.57996</c:v>
                </c:pt>
                <c:pt idx="533">
                  <c:v>26.607620000000001</c:v>
                </c:pt>
                <c:pt idx="534">
                  <c:v>26.609380000000002</c:v>
                </c:pt>
                <c:pt idx="535">
                  <c:v>26.611750000000001</c:v>
                </c:pt>
                <c:pt idx="536">
                  <c:v>26.675599999999999</c:v>
                </c:pt>
                <c:pt idx="537">
                  <c:v>26.677440000000001</c:v>
                </c:pt>
                <c:pt idx="538">
                  <c:v>26.741790000000002</c:v>
                </c:pt>
                <c:pt idx="539">
                  <c:v>26.743649999999999</c:v>
                </c:pt>
                <c:pt idx="540">
                  <c:v>26.808019999999999</c:v>
                </c:pt>
                <c:pt idx="541">
                  <c:v>26.810089999999999</c:v>
                </c:pt>
                <c:pt idx="542">
                  <c:v>26.874199999999998</c:v>
                </c:pt>
                <c:pt idx="543">
                  <c:v>26.87649</c:v>
                </c:pt>
                <c:pt idx="544">
                  <c:v>26.905360000000002</c:v>
                </c:pt>
                <c:pt idx="545">
                  <c:v>26.907789999999999</c:v>
                </c:pt>
                <c:pt idx="546">
                  <c:v>26.940280000000001</c:v>
                </c:pt>
                <c:pt idx="547">
                  <c:v>26.942730000000001</c:v>
                </c:pt>
                <c:pt idx="548">
                  <c:v>26.944739999999999</c:v>
                </c:pt>
                <c:pt idx="549">
                  <c:v>26.971</c:v>
                </c:pt>
                <c:pt idx="550">
                  <c:v>26.973929999999999</c:v>
                </c:pt>
                <c:pt idx="551">
                  <c:v>26.97634</c:v>
                </c:pt>
                <c:pt idx="552">
                  <c:v>27.006070000000001</c:v>
                </c:pt>
                <c:pt idx="553">
                  <c:v>27.008659999999999</c:v>
                </c:pt>
                <c:pt idx="554">
                  <c:v>27.011189999999999</c:v>
                </c:pt>
                <c:pt idx="555">
                  <c:v>27.040489999999998</c:v>
                </c:pt>
                <c:pt idx="556">
                  <c:v>27.043389999999999</c:v>
                </c:pt>
                <c:pt idx="557">
                  <c:v>27.045159999999999</c:v>
                </c:pt>
                <c:pt idx="558">
                  <c:v>27.071739999999998</c:v>
                </c:pt>
                <c:pt idx="559">
                  <c:v>27.074649999999998</c:v>
                </c:pt>
                <c:pt idx="560">
                  <c:v>27.077629999999999</c:v>
                </c:pt>
                <c:pt idx="561">
                  <c:v>27.103490000000001</c:v>
                </c:pt>
                <c:pt idx="562">
                  <c:v>27.105889999999999</c:v>
                </c:pt>
                <c:pt idx="563">
                  <c:v>27.109680000000001</c:v>
                </c:pt>
                <c:pt idx="564">
                  <c:v>27.11205</c:v>
                </c:pt>
                <c:pt idx="565">
                  <c:v>27.137920000000001</c:v>
                </c:pt>
                <c:pt idx="566">
                  <c:v>27.140619999999998</c:v>
                </c:pt>
                <c:pt idx="567">
                  <c:v>27.144089999999998</c:v>
                </c:pt>
                <c:pt idx="568">
                  <c:v>27.145910000000001</c:v>
                </c:pt>
                <c:pt idx="569">
                  <c:v>27.171939999999999</c:v>
                </c:pt>
                <c:pt idx="570">
                  <c:v>27.175350000000002</c:v>
                </c:pt>
                <c:pt idx="571">
                  <c:v>27.178809999999999</c:v>
                </c:pt>
                <c:pt idx="572">
                  <c:v>27.180669999999999</c:v>
                </c:pt>
                <c:pt idx="573">
                  <c:v>27.20459</c:v>
                </c:pt>
                <c:pt idx="574">
                  <c:v>27.206579999999999</c:v>
                </c:pt>
                <c:pt idx="575">
                  <c:v>27.210059999999999</c:v>
                </c:pt>
                <c:pt idx="576">
                  <c:v>27.212510000000002</c:v>
                </c:pt>
                <c:pt idx="577">
                  <c:v>27.239429999999999</c:v>
                </c:pt>
                <c:pt idx="578">
                  <c:v>27.241330000000001</c:v>
                </c:pt>
                <c:pt idx="579">
                  <c:v>27.244789999999998</c:v>
                </c:pt>
                <c:pt idx="580">
                  <c:v>27.247530000000001</c:v>
                </c:pt>
                <c:pt idx="581">
                  <c:v>27.273109999999999</c:v>
                </c:pt>
                <c:pt idx="582">
                  <c:v>27.276039999999998</c:v>
                </c:pt>
                <c:pt idx="583">
                  <c:v>27.279199999999999</c:v>
                </c:pt>
                <c:pt idx="584">
                  <c:v>27.307379999999998</c:v>
                </c:pt>
                <c:pt idx="585">
                  <c:v>27.310770000000002</c:v>
                </c:pt>
                <c:pt idx="586">
                  <c:v>27.314240000000002</c:v>
                </c:pt>
                <c:pt idx="587">
                  <c:v>27.316040000000001</c:v>
                </c:pt>
                <c:pt idx="588">
                  <c:v>27.442920000000001</c:v>
                </c:pt>
                <c:pt idx="589">
                  <c:v>27.446169999999999</c:v>
                </c:pt>
                <c:pt idx="590">
                  <c:v>27.448920000000001</c:v>
                </c:pt>
                <c:pt idx="591">
                  <c:v>27.47503</c:v>
                </c:pt>
                <c:pt idx="592">
                  <c:v>27.477429999999998</c:v>
                </c:pt>
                <c:pt idx="593">
                  <c:v>27.480820000000001</c:v>
                </c:pt>
                <c:pt idx="594">
                  <c:v>27.509910000000001</c:v>
                </c:pt>
                <c:pt idx="595">
                  <c:v>27.51201</c:v>
                </c:pt>
                <c:pt idx="596">
                  <c:v>27.514859999999999</c:v>
                </c:pt>
                <c:pt idx="597">
                  <c:v>27.54158</c:v>
                </c:pt>
                <c:pt idx="598">
                  <c:v>27.543399999999998</c:v>
                </c:pt>
                <c:pt idx="599">
                  <c:v>27.546620000000001</c:v>
                </c:pt>
                <c:pt idx="600">
                  <c:v>27.578759999999999</c:v>
                </c:pt>
                <c:pt idx="601">
                  <c:v>27.580100000000002</c:v>
                </c:pt>
                <c:pt idx="602">
                  <c:v>27.609749999999998</c:v>
                </c:pt>
                <c:pt idx="603">
                  <c:v>27.612010000000001</c:v>
                </c:pt>
                <c:pt idx="604">
                  <c:v>27.675979999999999</c:v>
                </c:pt>
                <c:pt idx="605">
                  <c:v>27.677779999999998</c:v>
                </c:pt>
                <c:pt idx="606">
                  <c:v>27.74211</c:v>
                </c:pt>
                <c:pt idx="607">
                  <c:v>27.74409</c:v>
                </c:pt>
                <c:pt idx="608">
                  <c:v>27.80838</c:v>
                </c:pt>
                <c:pt idx="609">
                  <c:v>27.810479999999998</c:v>
                </c:pt>
                <c:pt idx="610">
                  <c:v>27.874569999999999</c:v>
                </c:pt>
                <c:pt idx="611">
                  <c:v>27.876729999999998</c:v>
                </c:pt>
                <c:pt idx="612">
                  <c:v>27.878689999999999</c:v>
                </c:pt>
                <c:pt idx="613">
                  <c:v>27.9406</c:v>
                </c:pt>
                <c:pt idx="614">
                  <c:v>27.942699999999999</c:v>
                </c:pt>
                <c:pt idx="615">
                  <c:v>27.945139999999999</c:v>
                </c:pt>
                <c:pt idx="616">
                  <c:v>27.971309999999999</c:v>
                </c:pt>
                <c:pt idx="617">
                  <c:v>27.973980000000001</c:v>
                </c:pt>
                <c:pt idx="618">
                  <c:v>27.977049999999998</c:v>
                </c:pt>
                <c:pt idx="619">
                  <c:v>28.040459999999999</c:v>
                </c:pt>
                <c:pt idx="620">
                  <c:v>28.043379999999999</c:v>
                </c:pt>
                <c:pt idx="621">
                  <c:v>28.045629999999999</c:v>
                </c:pt>
                <c:pt idx="622">
                  <c:v>28.07206</c:v>
                </c:pt>
                <c:pt idx="623">
                  <c:v>28.074649999999998</c:v>
                </c:pt>
                <c:pt idx="624">
                  <c:v>28.078060000000001</c:v>
                </c:pt>
                <c:pt idx="625">
                  <c:v>28.145669999999999</c:v>
                </c:pt>
                <c:pt idx="626">
                  <c:v>28.146329999999999</c:v>
                </c:pt>
                <c:pt idx="627">
                  <c:v>28.1724</c:v>
                </c:pt>
                <c:pt idx="628">
                  <c:v>28.175339999999998</c:v>
                </c:pt>
                <c:pt idx="629">
                  <c:v>28.178809999999999</c:v>
                </c:pt>
                <c:pt idx="630">
                  <c:v>28.181149999999999</c:v>
                </c:pt>
                <c:pt idx="631">
                  <c:v>28.206769999999999</c:v>
                </c:pt>
                <c:pt idx="632">
                  <c:v>28.210059999999999</c:v>
                </c:pt>
                <c:pt idx="633">
                  <c:v>28.212949999999999</c:v>
                </c:pt>
                <c:pt idx="634">
                  <c:v>28.239350000000002</c:v>
                </c:pt>
                <c:pt idx="635">
                  <c:v>28.24126</c:v>
                </c:pt>
                <c:pt idx="636">
                  <c:v>28.244859999999999</c:v>
                </c:pt>
                <c:pt idx="637">
                  <c:v>28.247979999999998</c:v>
                </c:pt>
                <c:pt idx="638">
                  <c:v>28.273569999999999</c:v>
                </c:pt>
                <c:pt idx="639">
                  <c:v>28.276039999999998</c:v>
                </c:pt>
                <c:pt idx="640">
                  <c:v>28.279509999999998</c:v>
                </c:pt>
                <c:pt idx="641">
                  <c:v>28.281379999999999</c:v>
                </c:pt>
                <c:pt idx="642">
                  <c:v>28.307739999999999</c:v>
                </c:pt>
                <c:pt idx="643">
                  <c:v>28.342089999999999</c:v>
                </c:pt>
                <c:pt idx="644">
                  <c:v>28.345479999999998</c:v>
                </c:pt>
                <c:pt idx="645">
                  <c:v>28.348140000000001</c:v>
                </c:pt>
                <c:pt idx="646">
                  <c:v>28.374739999999999</c:v>
                </c:pt>
                <c:pt idx="647">
                  <c:v>28.376729999999998</c:v>
                </c:pt>
                <c:pt idx="648">
                  <c:v>28.380199999999999</c:v>
                </c:pt>
                <c:pt idx="649">
                  <c:v>28.382999999999999</c:v>
                </c:pt>
                <c:pt idx="650">
                  <c:v>28.408809999999999</c:v>
                </c:pt>
                <c:pt idx="651">
                  <c:v>28.411349999999999</c:v>
                </c:pt>
                <c:pt idx="652">
                  <c:v>28.41488</c:v>
                </c:pt>
                <c:pt idx="653">
                  <c:v>28.45017</c:v>
                </c:pt>
                <c:pt idx="654">
                  <c:v>28.475460000000002</c:v>
                </c:pt>
                <c:pt idx="655">
                  <c:v>28.477419999999999</c:v>
                </c:pt>
                <c:pt idx="656">
                  <c:v>28.480889999999999</c:v>
                </c:pt>
                <c:pt idx="657">
                  <c:v>28.482949999999999</c:v>
                </c:pt>
                <c:pt idx="658">
                  <c:v>28.543749999999999</c:v>
                </c:pt>
                <c:pt idx="659">
                  <c:v>28.546869999999998</c:v>
                </c:pt>
                <c:pt idx="660">
                  <c:v>28.579499999999999</c:v>
                </c:pt>
                <c:pt idx="661">
                  <c:v>28.58006</c:v>
                </c:pt>
                <c:pt idx="662">
                  <c:v>28.610119999999998</c:v>
                </c:pt>
                <c:pt idx="663">
                  <c:v>28.612269999999999</c:v>
                </c:pt>
                <c:pt idx="664">
                  <c:v>28.67633</c:v>
                </c:pt>
                <c:pt idx="665">
                  <c:v>28.678139999999999</c:v>
                </c:pt>
                <c:pt idx="666">
                  <c:v>28.742529999999999</c:v>
                </c:pt>
                <c:pt idx="667">
                  <c:v>28.744430000000001</c:v>
                </c:pt>
                <c:pt idx="668">
                  <c:v>28.80875</c:v>
                </c:pt>
                <c:pt idx="669">
                  <c:v>28.810759999999998</c:v>
                </c:pt>
                <c:pt idx="670">
                  <c:v>28.812629999999999</c:v>
                </c:pt>
                <c:pt idx="671">
                  <c:v>28.874919999999999</c:v>
                </c:pt>
                <c:pt idx="672">
                  <c:v>28.876729999999998</c:v>
                </c:pt>
                <c:pt idx="673">
                  <c:v>28.879090000000001</c:v>
                </c:pt>
                <c:pt idx="674">
                  <c:v>28.905840000000001</c:v>
                </c:pt>
                <c:pt idx="675">
                  <c:v>28.907979999999998</c:v>
                </c:pt>
                <c:pt idx="676">
                  <c:v>28.910509999999999</c:v>
                </c:pt>
                <c:pt idx="677">
                  <c:v>28.940919999999998</c:v>
                </c:pt>
                <c:pt idx="678">
                  <c:v>28.942699999999999</c:v>
                </c:pt>
                <c:pt idx="679">
                  <c:v>28.945540000000001</c:v>
                </c:pt>
                <c:pt idx="680">
                  <c:v>28.971689999999999</c:v>
                </c:pt>
                <c:pt idx="681">
                  <c:v>28.973960000000002</c:v>
                </c:pt>
                <c:pt idx="682">
                  <c:v>28.977419999999999</c:v>
                </c:pt>
                <c:pt idx="683">
                  <c:v>28.979199999999999</c:v>
                </c:pt>
                <c:pt idx="684">
                  <c:v>29.006630000000001</c:v>
                </c:pt>
                <c:pt idx="685">
                  <c:v>29.008669999999999</c:v>
                </c:pt>
                <c:pt idx="686">
                  <c:v>29.012</c:v>
                </c:pt>
                <c:pt idx="687">
                  <c:v>29.072399999999998</c:v>
                </c:pt>
                <c:pt idx="688">
                  <c:v>29.074649999999998</c:v>
                </c:pt>
                <c:pt idx="689">
                  <c:v>29.078119999999998</c:v>
                </c:pt>
                <c:pt idx="690">
                  <c:v>29.080210000000001</c:v>
                </c:pt>
                <c:pt idx="691">
                  <c:v>29.106120000000001</c:v>
                </c:pt>
                <c:pt idx="692">
                  <c:v>29.109390000000001</c:v>
                </c:pt>
                <c:pt idx="693">
                  <c:v>29.112829999999999</c:v>
                </c:pt>
                <c:pt idx="694">
                  <c:v>29.114740000000001</c:v>
                </c:pt>
                <c:pt idx="695">
                  <c:v>29.138760000000001</c:v>
                </c:pt>
                <c:pt idx="696">
                  <c:v>29.140630000000002</c:v>
                </c:pt>
                <c:pt idx="697">
                  <c:v>29.14396</c:v>
                </c:pt>
                <c:pt idx="698">
                  <c:v>29.17287</c:v>
                </c:pt>
                <c:pt idx="699">
                  <c:v>29.175329999999999</c:v>
                </c:pt>
                <c:pt idx="700">
                  <c:v>29.178809999999999</c:v>
                </c:pt>
                <c:pt idx="701">
                  <c:v>29.181619999999999</c:v>
                </c:pt>
                <c:pt idx="702">
                  <c:v>29.20722</c:v>
                </c:pt>
                <c:pt idx="703">
                  <c:v>29.210059999999999</c:v>
                </c:pt>
                <c:pt idx="704">
                  <c:v>29.213380000000001</c:v>
                </c:pt>
                <c:pt idx="705">
                  <c:v>29.241309999999999</c:v>
                </c:pt>
                <c:pt idx="706">
                  <c:v>29.24568</c:v>
                </c:pt>
                <c:pt idx="707">
                  <c:v>29.248259999999998</c:v>
                </c:pt>
                <c:pt idx="708">
                  <c:v>29.25019</c:v>
                </c:pt>
                <c:pt idx="709">
                  <c:v>29.27403</c:v>
                </c:pt>
                <c:pt idx="710">
                  <c:v>29.276039999999998</c:v>
                </c:pt>
                <c:pt idx="711">
                  <c:v>29.279509999999998</c:v>
                </c:pt>
                <c:pt idx="712">
                  <c:v>29.28182</c:v>
                </c:pt>
                <c:pt idx="713">
                  <c:v>29.308330000000002</c:v>
                </c:pt>
                <c:pt idx="714">
                  <c:v>29.310759999999998</c:v>
                </c:pt>
                <c:pt idx="715">
                  <c:v>29.314219999999999</c:v>
                </c:pt>
                <c:pt idx="716">
                  <c:v>29.316890000000001</c:v>
                </c:pt>
                <c:pt idx="717">
                  <c:v>29.34254</c:v>
                </c:pt>
                <c:pt idx="718">
                  <c:v>29.345479999999998</c:v>
                </c:pt>
                <c:pt idx="719">
                  <c:v>29.348590000000002</c:v>
                </c:pt>
                <c:pt idx="720">
                  <c:v>29.376950000000001</c:v>
                </c:pt>
                <c:pt idx="721">
                  <c:v>29.380199999999999</c:v>
                </c:pt>
                <c:pt idx="722">
                  <c:v>29.383389999999999</c:v>
                </c:pt>
                <c:pt idx="723">
                  <c:v>29.40925</c:v>
                </c:pt>
                <c:pt idx="724">
                  <c:v>29.411449999999999</c:v>
                </c:pt>
                <c:pt idx="725">
                  <c:v>29.414929999999998</c:v>
                </c:pt>
                <c:pt idx="726">
                  <c:v>29.417010000000001</c:v>
                </c:pt>
                <c:pt idx="727">
                  <c:v>29.443840000000002</c:v>
                </c:pt>
                <c:pt idx="728">
                  <c:v>29.446169999999999</c:v>
                </c:pt>
                <c:pt idx="729">
                  <c:v>29.44961</c:v>
                </c:pt>
                <c:pt idx="730">
                  <c:v>29.477630000000001</c:v>
                </c:pt>
                <c:pt idx="731">
                  <c:v>29.480899999999998</c:v>
                </c:pt>
                <c:pt idx="732">
                  <c:v>29.483229999999999</c:v>
                </c:pt>
                <c:pt idx="733">
                  <c:v>29.512509999999999</c:v>
                </c:pt>
                <c:pt idx="734">
                  <c:v>29.515499999999999</c:v>
                </c:pt>
                <c:pt idx="735">
                  <c:v>29.610499999999998</c:v>
                </c:pt>
                <c:pt idx="736">
                  <c:v>29.61252</c:v>
                </c:pt>
                <c:pt idx="737">
                  <c:v>29.676690000000001</c:v>
                </c:pt>
                <c:pt idx="738">
                  <c:v>29.67848</c:v>
                </c:pt>
                <c:pt idx="739">
                  <c:v>29.742899999999999</c:v>
                </c:pt>
                <c:pt idx="740">
                  <c:v>29.744789999999998</c:v>
                </c:pt>
                <c:pt idx="741">
                  <c:v>29.746569999999998</c:v>
                </c:pt>
                <c:pt idx="742">
                  <c:v>29.810839999999999</c:v>
                </c:pt>
                <c:pt idx="743">
                  <c:v>29.813030000000001</c:v>
                </c:pt>
                <c:pt idx="744">
                  <c:v>29.84262</c:v>
                </c:pt>
                <c:pt idx="745">
                  <c:v>29.877009999999999</c:v>
                </c:pt>
                <c:pt idx="746">
                  <c:v>29.8795</c:v>
                </c:pt>
                <c:pt idx="747">
                  <c:v>29.906120000000001</c:v>
                </c:pt>
                <c:pt idx="748">
                  <c:v>29.907979999999998</c:v>
                </c:pt>
                <c:pt idx="749">
                  <c:v>29.911000000000001</c:v>
                </c:pt>
                <c:pt idx="750">
                  <c:v>29.942959999999999</c:v>
                </c:pt>
                <c:pt idx="751">
                  <c:v>29.94594</c:v>
                </c:pt>
                <c:pt idx="752">
                  <c:v>29.972010000000001</c:v>
                </c:pt>
                <c:pt idx="753">
                  <c:v>29.973949999999999</c:v>
                </c:pt>
                <c:pt idx="754">
                  <c:v>29.977419999999999</c:v>
                </c:pt>
                <c:pt idx="755">
                  <c:v>29.979690000000002</c:v>
                </c:pt>
                <c:pt idx="756">
                  <c:v>30.006900000000002</c:v>
                </c:pt>
                <c:pt idx="757">
                  <c:v>30.008669999999999</c:v>
                </c:pt>
                <c:pt idx="758">
                  <c:v>30.012160000000002</c:v>
                </c:pt>
                <c:pt idx="759">
                  <c:v>30.014130000000002</c:v>
                </c:pt>
                <c:pt idx="760">
                  <c:v>30.07274</c:v>
                </c:pt>
                <c:pt idx="761">
                  <c:v>30.074649999999998</c:v>
                </c:pt>
                <c:pt idx="762">
                  <c:v>30.078119999999998</c:v>
                </c:pt>
                <c:pt idx="763">
                  <c:v>30.08062</c:v>
                </c:pt>
                <c:pt idx="764">
                  <c:v>30.10652</c:v>
                </c:pt>
                <c:pt idx="765">
                  <c:v>30.10943</c:v>
                </c:pt>
                <c:pt idx="766">
                  <c:v>30.112860000000001</c:v>
                </c:pt>
                <c:pt idx="767">
                  <c:v>30.115210000000001</c:v>
                </c:pt>
                <c:pt idx="768">
                  <c:v>30.17332</c:v>
                </c:pt>
                <c:pt idx="769">
                  <c:v>30.17531</c:v>
                </c:pt>
                <c:pt idx="770">
                  <c:v>30.178809999999999</c:v>
                </c:pt>
                <c:pt idx="771">
                  <c:v>30.182089999999999</c:v>
                </c:pt>
                <c:pt idx="772">
                  <c:v>30.20768</c:v>
                </c:pt>
                <c:pt idx="773">
                  <c:v>30.210059999999999</c:v>
                </c:pt>
                <c:pt idx="774">
                  <c:v>30.213529999999999</c:v>
                </c:pt>
                <c:pt idx="775">
                  <c:v>30.21556</c:v>
                </c:pt>
                <c:pt idx="776">
                  <c:v>30.24192</c:v>
                </c:pt>
                <c:pt idx="777">
                  <c:v>30.244779999999999</c:v>
                </c:pt>
                <c:pt idx="778">
                  <c:v>30.24811</c:v>
                </c:pt>
                <c:pt idx="779">
                  <c:v>30.25067</c:v>
                </c:pt>
                <c:pt idx="780">
                  <c:v>30.276230000000002</c:v>
                </c:pt>
                <c:pt idx="781">
                  <c:v>30.279509999999998</c:v>
                </c:pt>
                <c:pt idx="782">
                  <c:v>30.28229</c:v>
                </c:pt>
                <c:pt idx="783">
                  <c:v>30.308810000000001</c:v>
                </c:pt>
                <c:pt idx="784">
                  <c:v>30.310739999999999</c:v>
                </c:pt>
                <c:pt idx="785">
                  <c:v>30.314240000000002</c:v>
                </c:pt>
                <c:pt idx="786">
                  <c:v>30.317150000000002</c:v>
                </c:pt>
                <c:pt idx="787">
                  <c:v>30.34299</c:v>
                </c:pt>
                <c:pt idx="788">
                  <c:v>30.345500000000001</c:v>
                </c:pt>
                <c:pt idx="789">
                  <c:v>30.348949999999999</c:v>
                </c:pt>
                <c:pt idx="790">
                  <c:v>30.350770000000001</c:v>
                </c:pt>
                <c:pt idx="791">
                  <c:v>30.377420000000001</c:v>
                </c:pt>
                <c:pt idx="792">
                  <c:v>30.380199999999999</c:v>
                </c:pt>
                <c:pt idx="793">
                  <c:v>30.383690000000001</c:v>
                </c:pt>
                <c:pt idx="794">
                  <c:v>30.385529999999999</c:v>
                </c:pt>
                <c:pt idx="795">
                  <c:v>30.409700000000001</c:v>
                </c:pt>
                <c:pt idx="796">
                  <c:v>30.411449999999999</c:v>
                </c:pt>
                <c:pt idx="797">
                  <c:v>30.414919999999999</c:v>
                </c:pt>
                <c:pt idx="798">
                  <c:v>30.41741</c:v>
                </c:pt>
                <c:pt idx="799">
                  <c:v>30.44436</c:v>
                </c:pt>
                <c:pt idx="800">
                  <c:v>30.446200000000001</c:v>
                </c:pt>
                <c:pt idx="801">
                  <c:v>30.449570000000001</c:v>
                </c:pt>
                <c:pt idx="802">
                  <c:v>30.451709999999999</c:v>
                </c:pt>
                <c:pt idx="803">
                  <c:v>30.478179999999998</c:v>
                </c:pt>
                <c:pt idx="804">
                  <c:v>30.480329999999999</c:v>
                </c:pt>
                <c:pt idx="805">
                  <c:v>30.48311</c:v>
                </c:pt>
                <c:pt idx="806">
                  <c:v>30.544550000000001</c:v>
                </c:pt>
                <c:pt idx="807">
                  <c:v>30.546859999999999</c:v>
                </c:pt>
                <c:pt idx="808">
                  <c:v>30.54909</c:v>
                </c:pt>
                <c:pt idx="809">
                  <c:v>30.610869999999998</c:v>
                </c:pt>
                <c:pt idx="810">
                  <c:v>30.612829999999999</c:v>
                </c:pt>
                <c:pt idx="811">
                  <c:v>30.677060000000001</c:v>
                </c:pt>
                <c:pt idx="812">
                  <c:v>30.678809999999999</c:v>
                </c:pt>
                <c:pt idx="813">
                  <c:v>30.680589999999999</c:v>
                </c:pt>
                <c:pt idx="814">
                  <c:v>30.745000000000001</c:v>
                </c:pt>
                <c:pt idx="815">
                  <c:v>30.746970000000001</c:v>
                </c:pt>
                <c:pt idx="816">
                  <c:v>30.811199999999999</c:v>
                </c:pt>
                <c:pt idx="817">
                  <c:v>30.81343</c:v>
                </c:pt>
                <c:pt idx="818">
                  <c:v>30.842770000000002</c:v>
                </c:pt>
                <c:pt idx="819">
                  <c:v>30.844280000000001</c:v>
                </c:pt>
                <c:pt idx="820">
                  <c:v>30.943259999999999</c:v>
                </c:pt>
                <c:pt idx="821">
                  <c:v>30.946190000000001</c:v>
                </c:pt>
                <c:pt idx="822">
                  <c:v>30.948080000000001</c:v>
                </c:pt>
                <c:pt idx="823">
                  <c:v>30.9741</c:v>
                </c:pt>
                <c:pt idx="824">
                  <c:v>30.977429999999998</c:v>
                </c:pt>
                <c:pt idx="825">
                  <c:v>30.980160000000001</c:v>
                </c:pt>
                <c:pt idx="826">
                  <c:v>31.00892</c:v>
                </c:pt>
                <c:pt idx="827">
                  <c:v>31.012170000000001</c:v>
                </c:pt>
                <c:pt idx="828">
                  <c:v>31.014530000000001</c:v>
                </c:pt>
                <c:pt idx="829">
                  <c:v>31.040469999999999</c:v>
                </c:pt>
                <c:pt idx="830">
                  <c:v>31.043399999999998</c:v>
                </c:pt>
                <c:pt idx="831">
                  <c:v>31.046880000000002</c:v>
                </c:pt>
                <c:pt idx="832">
                  <c:v>31.048770000000001</c:v>
                </c:pt>
                <c:pt idx="833">
                  <c:v>31.074839999999998</c:v>
                </c:pt>
                <c:pt idx="834">
                  <c:v>31.078119999999998</c:v>
                </c:pt>
                <c:pt idx="835">
                  <c:v>31.081029999999998</c:v>
                </c:pt>
                <c:pt idx="836">
                  <c:v>31.106999999999999</c:v>
                </c:pt>
                <c:pt idx="837">
                  <c:v>31.109359999999999</c:v>
                </c:pt>
                <c:pt idx="838">
                  <c:v>31.112829999999999</c:v>
                </c:pt>
                <c:pt idx="839">
                  <c:v>31.115670000000001</c:v>
                </c:pt>
                <c:pt idx="840">
                  <c:v>31.141500000000001</c:v>
                </c:pt>
                <c:pt idx="841">
                  <c:v>31.144079999999999</c:v>
                </c:pt>
                <c:pt idx="842">
                  <c:v>31.14752</c:v>
                </c:pt>
                <c:pt idx="843">
                  <c:v>31.149329999999999</c:v>
                </c:pt>
                <c:pt idx="844">
                  <c:v>31.175540000000002</c:v>
                </c:pt>
                <c:pt idx="845">
                  <c:v>31.178820000000002</c:v>
                </c:pt>
                <c:pt idx="846">
                  <c:v>31.182310000000001</c:v>
                </c:pt>
                <c:pt idx="847">
                  <c:v>31.184290000000001</c:v>
                </c:pt>
                <c:pt idx="848">
                  <c:v>31.20814</c:v>
                </c:pt>
                <c:pt idx="849">
                  <c:v>31.210059999999999</c:v>
                </c:pt>
                <c:pt idx="850">
                  <c:v>31.213529999999999</c:v>
                </c:pt>
                <c:pt idx="851">
                  <c:v>31.215990000000001</c:v>
                </c:pt>
                <c:pt idx="852">
                  <c:v>31.2424</c:v>
                </c:pt>
                <c:pt idx="853">
                  <c:v>31.244789999999998</c:v>
                </c:pt>
                <c:pt idx="854">
                  <c:v>31.248259999999998</c:v>
                </c:pt>
                <c:pt idx="855">
                  <c:v>31.251110000000001</c:v>
                </c:pt>
                <c:pt idx="856">
                  <c:v>31.276669999999999</c:v>
                </c:pt>
                <c:pt idx="857">
                  <c:v>31.279399999999999</c:v>
                </c:pt>
                <c:pt idx="858">
                  <c:v>31.282879999999999</c:v>
                </c:pt>
                <c:pt idx="859">
                  <c:v>31.31101</c:v>
                </c:pt>
                <c:pt idx="860">
                  <c:v>31.314229999999998</c:v>
                </c:pt>
                <c:pt idx="861">
                  <c:v>31.317689999999999</c:v>
                </c:pt>
                <c:pt idx="862">
                  <c:v>31.319479999999999</c:v>
                </c:pt>
                <c:pt idx="863">
                  <c:v>31.343440000000001</c:v>
                </c:pt>
                <c:pt idx="864">
                  <c:v>31.345479999999998</c:v>
                </c:pt>
                <c:pt idx="865">
                  <c:v>31.348960000000002</c:v>
                </c:pt>
                <c:pt idx="866">
                  <c:v>31.351230000000001</c:v>
                </c:pt>
                <c:pt idx="867">
                  <c:v>31.377870000000001</c:v>
                </c:pt>
                <c:pt idx="868">
                  <c:v>31.380199999999999</c:v>
                </c:pt>
                <c:pt idx="869">
                  <c:v>31.383669999999999</c:v>
                </c:pt>
                <c:pt idx="870">
                  <c:v>31.385919999999999</c:v>
                </c:pt>
                <c:pt idx="871">
                  <c:v>31.411840000000002</c:v>
                </c:pt>
                <c:pt idx="872">
                  <c:v>31.41499</c:v>
                </c:pt>
                <c:pt idx="873">
                  <c:v>31.4178</c:v>
                </c:pt>
                <c:pt idx="874">
                  <c:v>31.44652</c:v>
                </c:pt>
                <c:pt idx="875">
                  <c:v>31.449629999999999</c:v>
                </c:pt>
                <c:pt idx="876">
                  <c:v>31.452000000000002</c:v>
                </c:pt>
                <c:pt idx="877">
                  <c:v>31.478459999999998</c:v>
                </c:pt>
                <c:pt idx="878">
                  <c:v>31.480899999999998</c:v>
                </c:pt>
                <c:pt idx="879">
                  <c:v>31.48385</c:v>
                </c:pt>
                <c:pt idx="880">
                  <c:v>31.513549999999999</c:v>
                </c:pt>
                <c:pt idx="881">
                  <c:v>31.515619999999998</c:v>
                </c:pt>
                <c:pt idx="882">
                  <c:v>31.51756</c:v>
                </c:pt>
                <c:pt idx="883">
                  <c:v>31.54495</c:v>
                </c:pt>
                <c:pt idx="884">
                  <c:v>31.546880000000002</c:v>
                </c:pt>
                <c:pt idx="885">
                  <c:v>31.549289999999999</c:v>
                </c:pt>
                <c:pt idx="886">
                  <c:v>31.612960000000001</c:v>
                </c:pt>
                <c:pt idx="887">
                  <c:v>31.614879999999999</c:v>
                </c:pt>
                <c:pt idx="888">
                  <c:v>31.67916</c:v>
                </c:pt>
                <c:pt idx="889">
                  <c:v>31.680969999999999</c:v>
                </c:pt>
                <c:pt idx="890">
                  <c:v>31.745370000000001</c:v>
                </c:pt>
                <c:pt idx="891">
                  <c:v>31.74738</c:v>
                </c:pt>
                <c:pt idx="892">
                  <c:v>31.811589999999999</c:v>
                </c:pt>
                <c:pt idx="893">
                  <c:v>31.813880000000001</c:v>
                </c:pt>
                <c:pt idx="894">
                  <c:v>31.842929999999999</c:v>
                </c:pt>
                <c:pt idx="895">
                  <c:v>31.84488</c:v>
                </c:pt>
                <c:pt idx="896">
                  <c:v>31.877700000000001</c:v>
                </c:pt>
                <c:pt idx="897">
                  <c:v>31.880210000000002</c:v>
                </c:pt>
                <c:pt idx="898">
                  <c:v>31.88204</c:v>
                </c:pt>
                <c:pt idx="899">
                  <c:v>31.908429999999999</c:v>
                </c:pt>
                <c:pt idx="900">
                  <c:v>31.911449999999999</c:v>
                </c:pt>
                <c:pt idx="901">
                  <c:v>31.913709999999998</c:v>
                </c:pt>
                <c:pt idx="902">
                  <c:v>31.94361</c:v>
                </c:pt>
                <c:pt idx="903">
                  <c:v>31.946190000000001</c:v>
                </c:pt>
                <c:pt idx="904">
                  <c:v>31.94847</c:v>
                </c:pt>
                <c:pt idx="905">
                  <c:v>31.974450000000001</c:v>
                </c:pt>
                <c:pt idx="906">
                  <c:v>31.977409999999999</c:v>
                </c:pt>
                <c:pt idx="907">
                  <c:v>31.980630000000001</c:v>
                </c:pt>
                <c:pt idx="908">
                  <c:v>1.044</c:v>
                </c:pt>
                <c:pt idx="909">
                  <c:v>1.0471600000000001</c:v>
                </c:pt>
                <c:pt idx="910">
                  <c:v>1.07524</c:v>
                </c:pt>
                <c:pt idx="911">
                  <c:v>1.07812</c:v>
                </c:pt>
                <c:pt idx="912">
                  <c:v>1.08145</c:v>
                </c:pt>
                <c:pt idx="913">
                  <c:v>1.10744</c:v>
                </c:pt>
                <c:pt idx="914">
                  <c:v>1.10934</c:v>
                </c:pt>
                <c:pt idx="915">
                  <c:v>1.1128899999999999</c:v>
                </c:pt>
                <c:pt idx="916">
                  <c:v>1.11615</c:v>
                </c:pt>
                <c:pt idx="917">
                  <c:v>1.1418200000000001</c:v>
                </c:pt>
                <c:pt idx="918">
                  <c:v>1.1440900000000001</c:v>
                </c:pt>
                <c:pt idx="919">
                  <c:v>1.1475500000000001</c:v>
                </c:pt>
                <c:pt idx="920">
                  <c:v>1.14978</c:v>
                </c:pt>
                <c:pt idx="921">
                  <c:v>1.1759900000000001</c:v>
                </c:pt>
                <c:pt idx="922">
                  <c:v>1.1788099999999999</c:v>
                </c:pt>
                <c:pt idx="923">
                  <c:v>1.1822900000000001</c:v>
                </c:pt>
                <c:pt idx="924">
                  <c:v>1.1847700000000001</c:v>
                </c:pt>
                <c:pt idx="925">
                  <c:v>1.21034</c:v>
                </c:pt>
                <c:pt idx="926">
                  <c:v>1.2135199999999999</c:v>
                </c:pt>
                <c:pt idx="927">
                  <c:v>1.2164200000000001</c:v>
                </c:pt>
                <c:pt idx="928">
                  <c:v>1.2498400000000001</c:v>
                </c:pt>
                <c:pt idx="929">
                  <c:v>1.2515499999999999</c:v>
                </c:pt>
                <c:pt idx="930">
                  <c:v>1.2771399999999999</c:v>
                </c:pt>
                <c:pt idx="931">
                  <c:v>1.2795000000000001</c:v>
                </c:pt>
                <c:pt idx="932">
                  <c:v>1.2829699999999999</c:v>
                </c:pt>
                <c:pt idx="933">
                  <c:v>1.28494</c:v>
                </c:pt>
                <c:pt idx="934">
                  <c:v>1.31148</c:v>
                </c:pt>
                <c:pt idx="935">
                  <c:v>1.3142400000000001</c:v>
                </c:pt>
                <c:pt idx="936">
                  <c:v>1.31687</c:v>
                </c:pt>
                <c:pt idx="937">
                  <c:v>1.3201000000000001</c:v>
                </c:pt>
                <c:pt idx="938">
                  <c:v>1.34562</c:v>
                </c:pt>
                <c:pt idx="939">
                  <c:v>1.34894</c:v>
                </c:pt>
                <c:pt idx="940">
                  <c:v>1.3516600000000001</c:v>
                </c:pt>
                <c:pt idx="941">
                  <c:v>1.3783399999999999</c:v>
                </c:pt>
                <c:pt idx="942">
                  <c:v>1.3802300000000001</c:v>
                </c:pt>
                <c:pt idx="943">
                  <c:v>1.3837200000000001</c:v>
                </c:pt>
                <c:pt idx="944">
                  <c:v>1.38628</c:v>
                </c:pt>
                <c:pt idx="945">
                  <c:v>1.41232</c:v>
                </c:pt>
                <c:pt idx="946">
                  <c:v>1.41493</c:v>
                </c:pt>
                <c:pt idx="947">
                  <c:v>1.4181699999999999</c:v>
                </c:pt>
                <c:pt idx="948">
                  <c:v>1.4505399999999999</c:v>
                </c:pt>
                <c:pt idx="949">
                  <c:v>1.4522900000000001</c:v>
                </c:pt>
                <c:pt idx="950">
                  <c:v>1.4789099999999999</c:v>
                </c:pt>
                <c:pt idx="951">
                  <c:v>1.4809000000000001</c:v>
                </c:pt>
                <c:pt idx="952">
                  <c:v>1.4841200000000001</c:v>
                </c:pt>
                <c:pt idx="953">
                  <c:v>1.51555</c:v>
                </c:pt>
                <c:pt idx="954">
                  <c:v>1.51772</c:v>
                </c:pt>
                <c:pt idx="955">
                  <c:v>1.54708</c:v>
                </c:pt>
                <c:pt idx="956">
                  <c:v>1.54955</c:v>
                </c:pt>
                <c:pt idx="957">
                  <c:v>1.61334</c:v>
                </c:pt>
                <c:pt idx="958">
                  <c:v>1.61517</c:v>
                </c:pt>
                <c:pt idx="959">
                  <c:v>1.6795100000000001</c:v>
                </c:pt>
                <c:pt idx="960">
                  <c:v>1.6813899999999999</c:v>
                </c:pt>
                <c:pt idx="961">
                  <c:v>1.74573</c:v>
                </c:pt>
                <c:pt idx="962">
                  <c:v>1.7477799999999999</c:v>
                </c:pt>
                <c:pt idx="963">
                  <c:v>1.8119000000000001</c:v>
                </c:pt>
                <c:pt idx="964">
                  <c:v>1.81423</c:v>
                </c:pt>
                <c:pt idx="965">
                  <c:v>1.8159700000000001</c:v>
                </c:pt>
                <c:pt idx="966">
                  <c:v>1.8431500000000001</c:v>
                </c:pt>
                <c:pt idx="967">
                  <c:v>1.8454299999999999</c:v>
                </c:pt>
                <c:pt idx="968">
                  <c:v>1.8780399999999999</c:v>
                </c:pt>
                <c:pt idx="969">
                  <c:v>1.8802099999999999</c:v>
                </c:pt>
                <c:pt idx="970">
                  <c:v>1.8824399999999999</c:v>
                </c:pt>
                <c:pt idx="971">
                  <c:v>1.90873</c:v>
                </c:pt>
                <c:pt idx="972">
                  <c:v>1.9114500000000001</c:v>
                </c:pt>
                <c:pt idx="973">
                  <c:v>1.9141999999999999</c:v>
                </c:pt>
                <c:pt idx="974">
                  <c:v>1.9438599999999999</c:v>
                </c:pt>
                <c:pt idx="975">
                  <c:v>1.94618</c:v>
                </c:pt>
                <c:pt idx="976">
                  <c:v>1.9488799999999999</c:v>
                </c:pt>
                <c:pt idx="977">
                  <c:v>1.9748399999999999</c:v>
                </c:pt>
                <c:pt idx="978">
                  <c:v>1.9774499999999999</c:v>
                </c:pt>
                <c:pt idx="979">
                  <c:v>1.9809000000000001</c:v>
                </c:pt>
                <c:pt idx="980">
                  <c:v>1.9828399999999999</c:v>
                </c:pt>
                <c:pt idx="981">
                  <c:v>2.00949</c:v>
                </c:pt>
                <c:pt idx="982">
                  <c:v>2.0121500000000001</c:v>
                </c:pt>
                <c:pt idx="983">
                  <c:v>2.0153799999999999</c:v>
                </c:pt>
                <c:pt idx="984">
                  <c:v>2.04122</c:v>
                </c:pt>
                <c:pt idx="985">
                  <c:v>2.0433699999999999</c:v>
                </c:pt>
                <c:pt idx="986">
                  <c:v>2.0468600000000001</c:v>
                </c:pt>
                <c:pt idx="987">
                  <c:v>2.04975</c:v>
                </c:pt>
                <c:pt idx="988">
                  <c:v>2.0756600000000001</c:v>
                </c:pt>
                <c:pt idx="989">
                  <c:v>2.0781200000000002</c:v>
                </c:pt>
                <c:pt idx="990">
                  <c:v>2.0815899999999998</c:v>
                </c:pt>
                <c:pt idx="991">
                  <c:v>2.0836100000000002</c:v>
                </c:pt>
                <c:pt idx="992">
                  <c:v>2.1096499999999998</c:v>
                </c:pt>
                <c:pt idx="993">
                  <c:v>2.1128900000000002</c:v>
                </c:pt>
                <c:pt idx="994">
                  <c:v>2.1163099999999999</c:v>
                </c:pt>
                <c:pt idx="995">
                  <c:v>2.1183299999999998</c:v>
                </c:pt>
                <c:pt idx="996">
                  <c:v>2.1422699999999999</c:v>
                </c:pt>
                <c:pt idx="997">
                  <c:v>2.1440899999999998</c:v>
                </c:pt>
                <c:pt idx="998">
                  <c:v>2.1475900000000001</c:v>
                </c:pt>
                <c:pt idx="999">
                  <c:v>2.1501999999999999</c:v>
                </c:pt>
                <c:pt idx="1000">
                  <c:v>2.1764000000000001</c:v>
                </c:pt>
                <c:pt idx="1001">
                  <c:v>2.1789900000000002</c:v>
                </c:pt>
                <c:pt idx="1002">
                  <c:v>2.1823299999999999</c:v>
                </c:pt>
                <c:pt idx="1003">
                  <c:v>2.18526</c:v>
                </c:pt>
                <c:pt idx="1004">
                  <c:v>2.2107999999999999</c:v>
                </c:pt>
                <c:pt idx="1005">
                  <c:v>2.2135400000000001</c:v>
                </c:pt>
                <c:pt idx="1006">
                  <c:v>2.2168800000000002</c:v>
                </c:pt>
                <c:pt idx="1007">
                  <c:v>2.24505</c:v>
                </c:pt>
                <c:pt idx="1008">
                  <c:v>2.2482600000000001</c:v>
                </c:pt>
                <c:pt idx="1009">
                  <c:v>2.2517200000000002</c:v>
                </c:pt>
                <c:pt idx="1010">
                  <c:v>2.2537099999999999</c:v>
                </c:pt>
                <c:pt idx="1011">
                  <c:v>2.2775799999999999</c:v>
                </c:pt>
                <c:pt idx="1012">
                  <c:v>2.27949</c:v>
                </c:pt>
                <c:pt idx="1013">
                  <c:v>2.2829899999999999</c:v>
                </c:pt>
                <c:pt idx="1014">
                  <c:v>2.2853599999999998</c:v>
                </c:pt>
                <c:pt idx="1015">
                  <c:v>2.3118699999999999</c:v>
                </c:pt>
                <c:pt idx="1016">
                  <c:v>2.31427</c:v>
                </c:pt>
                <c:pt idx="1017">
                  <c:v>2.3177500000000002</c:v>
                </c:pt>
                <c:pt idx="1018">
                  <c:v>2.3203200000000002</c:v>
                </c:pt>
                <c:pt idx="1019">
                  <c:v>2.34606</c:v>
                </c:pt>
                <c:pt idx="1020">
                  <c:v>2.3489499999999999</c:v>
                </c:pt>
                <c:pt idx="1021">
                  <c:v>2.3521200000000002</c:v>
                </c:pt>
                <c:pt idx="1022">
                  <c:v>2.3805700000000001</c:v>
                </c:pt>
                <c:pt idx="1023">
                  <c:v>2.38367</c:v>
                </c:pt>
                <c:pt idx="1024">
                  <c:v>2.3866399999999999</c:v>
                </c:pt>
                <c:pt idx="1025">
                  <c:v>2.4127399999999999</c:v>
                </c:pt>
                <c:pt idx="1026">
                  <c:v>2.41493</c:v>
                </c:pt>
                <c:pt idx="1027">
                  <c:v>2.4183699999999999</c:v>
                </c:pt>
                <c:pt idx="1028">
                  <c:v>2.42028</c:v>
                </c:pt>
                <c:pt idx="1029">
                  <c:v>2.4506000000000001</c:v>
                </c:pt>
                <c:pt idx="1030">
                  <c:v>2.4526699999999999</c:v>
                </c:pt>
                <c:pt idx="1031">
                  <c:v>2.4810500000000002</c:v>
                </c:pt>
                <c:pt idx="1032">
                  <c:v>2.4843700000000002</c:v>
                </c:pt>
                <c:pt idx="1033">
                  <c:v>2.4861200000000001</c:v>
                </c:pt>
                <c:pt idx="1034">
                  <c:v>2.5163600000000002</c:v>
                </c:pt>
                <c:pt idx="1035">
                  <c:v>2.5179</c:v>
                </c:pt>
                <c:pt idx="1036">
                  <c:v>2.5474700000000001</c:v>
                </c:pt>
                <c:pt idx="1037">
                  <c:v>2.5497800000000002</c:v>
                </c:pt>
                <c:pt idx="1038">
                  <c:v>2.6136900000000001</c:v>
                </c:pt>
                <c:pt idx="1039">
                  <c:v>2.6154799999999998</c:v>
                </c:pt>
                <c:pt idx="1040">
                  <c:v>2.6798700000000002</c:v>
                </c:pt>
                <c:pt idx="1041">
                  <c:v>2.68174</c:v>
                </c:pt>
                <c:pt idx="1042">
                  <c:v>2.7463700000000002</c:v>
                </c:pt>
                <c:pt idx="1043">
                  <c:v>2.7465999999999999</c:v>
                </c:pt>
                <c:pt idx="1044">
                  <c:v>2.81229</c:v>
                </c:pt>
                <c:pt idx="1045">
                  <c:v>2.8142299999999998</c:v>
                </c:pt>
                <c:pt idx="1046">
                  <c:v>2.8164099999999999</c:v>
                </c:pt>
                <c:pt idx="1047">
                  <c:v>2.84334</c:v>
                </c:pt>
                <c:pt idx="1048">
                  <c:v>2.8454899999999999</c:v>
                </c:pt>
                <c:pt idx="1049">
                  <c:v>2.8476900000000001</c:v>
                </c:pt>
                <c:pt idx="1050">
                  <c:v>2.8783500000000002</c:v>
                </c:pt>
                <c:pt idx="1051">
                  <c:v>2.8802300000000001</c:v>
                </c:pt>
                <c:pt idx="1052">
                  <c:v>2.8828499999999999</c:v>
                </c:pt>
                <c:pt idx="1053">
                  <c:v>2.9090500000000001</c:v>
                </c:pt>
                <c:pt idx="1054">
                  <c:v>2.9114499999999999</c:v>
                </c:pt>
                <c:pt idx="1055">
                  <c:v>2.9146800000000002</c:v>
                </c:pt>
                <c:pt idx="1056">
                  <c:v>2.9441000000000002</c:v>
                </c:pt>
                <c:pt idx="1057">
                  <c:v>2.9461499999999998</c:v>
                </c:pt>
                <c:pt idx="1058">
                  <c:v>2.94929</c:v>
                </c:pt>
                <c:pt idx="1059">
                  <c:v>2.9752000000000001</c:v>
                </c:pt>
                <c:pt idx="1060">
                  <c:v>2.9773800000000001</c:v>
                </c:pt>
                <c:pt idx="1061">
                  <c:v>2.9808300000000001</c:v>
                </c:pt>
                <c:pt idx="1062">
                  <c:v>2.98326</c:v>
                </c:pt>
                <c:pt idx="1063">
                  <c:v>3.0097999999999998</c:v>
                </c:pt>
                <c:pt idx="1064">
                  <c:v>3.0121500000000001</c:v>
                </c:pt>
                <c:pt idx="1065">
                  <c:v>3.0156200000000002</c:v>
                </c:pt>
                <c:pt idx="1066">
                  <c:v>3.0175000000000001</c:v>
                </c:pt>
                <c:pt idx="1067">
                  <c:v>3.0416599999999998</c:v>
                </c:pt>
                <c:pt idx="1068">
                  <c:v>3.04339</c:v>
                </c:pt>
                <c:pt idx="1069">
                  <c:v>3.0468799999999998</c:v>
                </c:pt>
                <c:pt idx="1070">
                  <c:v>3.0502099999999999</c:v>
                </c:pt>
                <c:pt idx="1071">
                  <c:v>3.07605</c:v>
                </c:pt>
                <c:pt idx="1072">
                  <c:v>3.0781100000000001</c:v>
                </c:pt>
                <c:pt idx="1073">
                  <c:v>3.0815899999999998</c:v>
                </c:pt>
                <c:pt idx="1074">
                  <c:v>3.0840299999999998</c:v>
                </c:pt>
                <c:pt idx="1075">
                  <c:v>3.11009</c:v>
                </c:pt>
                <c:pt idx="1076">
                  <c:v>3.1128399999999998</c:v>
                </c:pt>
                <c:pt idx="1077">
                  <c:v>3.1163099999999999</c:v>
                </c:pt>
                <c:pt idx="1078">
                  <c:v>3.1187399999999998</c:v>
                </c:pt>
                <c:pt idx="1079">
                  <c:v>3.14445</c:v>
                </c:pt>
                <c:pt idx="1080">
                  <c:v>3.14757</c:v>
                </c:pt>
                <c:pt idx="1081">
                  <c:v>3.1506400000000001</c:v>
                </c:pt>
                <c:pt idx="1082">
                  <c:v>3.17692</c:v>
                </c:pt>
                <c:pt idx="1083">
                  <c:v>3.1788099999999999</c:v>
                </c:pt>
                <c:pt idx="1084">
                  <c:v>3.1822900000000001</c:v>
                </c:pt>
                <c:pt idx="1085">
                  <c:v>3.1857000000000002</c:v>
                </c:pt>
                <c:pt idx="1086">
                  <c:v>3.2112699999999998</c:v>
                </c:pt>
                <c:pt idx="1087">
                  <c:v>3.2135400000000001</c:v>
                </c:pt>
                <c:pt idx="1088">
                  <c:v>3.2170000000000001</c:v>
                </c:pt>
                <c:pt idx="1089">
                  <c:v>3.2190699999999999</c:v>
                </c:pt>
                <c:pt idx="1090">
                  <c:v>3.2498499999999999</c:v>
                </c:pt>
                <c:pt idx="1091">
                  <c:v>3.2517200000000002</c:v>
                </c:pt>
                <c:pt idx="1092">
                  <c:v>3.2541600000000002</c:v>
                </c:pt>
                <c:pt idx="1093">
                  <c:v>3.2797800000000001</c:v>
                </c:pt>
                <c:pt idx="1094">
                  <c:v>3.2829899999999999</c:v>
                </c:pt>
                <c:pt idx="1095">
                  <c:v>3.2858299999999998</c:v>
                </c:pt>
                <c:pt idx="1096">
                  <c:v>3.31243</c:v>
                </c:pt>
                <c:pt idx="1097">
                  <c:v>3.3142200000000002</c:v>
                </c:pt>
                <c:pt idx="1098">
                  <c:v>3.3176999999999999</c:v>
                </c:pt>
                <c:pt idx="1099">
                  <c:v>3.3207100000000001</c:v>
                </c:pt>
                <c:pt idx="1100">
                  <c:v>3.3810500000000001</c:v>
                </c:pt>
                <c:pt idx="1101">
                  <c:v>3.38367</c:v>
                </c:pt>
                <c:pt idx="1102">
                  <c:v>3.3870300000000002</c:v>
                </c:pt>
                <c:pt idx="1103">
                  <c:v>3.4149500000000002</c:v>
                </c:pt>
                <c:pt idx="1104">
                  <c:v>3.41839</c:v>
                </c:pt>
                <c:pt idx="1105">
                  <c:v>3.4206400000000001</c:v>
                </c:pt>
                <c:pt idx="1106">
                  <c:v>3.4498500000000001</c:v>
                </c:pt>
                <c:pt idx="1107">
                  <c:v>3.4528699999999999</c:v>
                </c:pt>
                <c:pt idx="1108">
                  <c:v>3.4814500000000002</c:v>
                </c:pt>
                <c:pt idx="1109">
                  <c:v>3.4843799999999998</c:v>
                </c:pt>
                <c:pt idx="1110">
                  <c:v>3.48637</c:v>
                </c:pt>
                <c:pt idx="1111">
                  <c:v>3.5170300000000001</c:v>
                </c:pt>
                <c:pt idx="1112">
                  <c:v>3.51797</c:v>
                </c:pt>
                <c:pt idx="1113">
                  <c:v>3.6140599999999998</c:v>
                </c:pt>
                <c:pt idx="1114">
                  <c:v>3.61585</c:v>
                </c:pt>
                <c:pt idx="1115">
                  <c:v>3.68024</c:v>
                </c:pt>
                <c:pt idx="1116">
                  <c:v>3.68214</c:v>
                </c:pt>
                <c:pt idx="1117">
                  <c:v>3.7464599999999999</c:v>
                </c:pt>
                <c:pt idx="1118">
                  <c:v>3.7482600000000001</c:v>
                </c:pt>
                <c:pt idx="1119">
                  <c:v>3.7502599999999999</c:v>
                </c:pt>
                <c:pt idx="1120">
                  <c:v>3.8143699999999998</c:v>
                </c:pt>
                <c:pt idx="1121">
                  <c:v>3.8167800000000001</c:v>
                </c:pt>
                <c:pt idx="1122">
                  <c:v>3.8803899999999998</c:v>
                </c:pt>
                <c:pt idx="1123">
                  <c:v>3.8832300000000002</c:v>
                </c:pt>
                <c:pt idx="1124">
                  <c:v>3.9131200000000002</c:v>
                </c:pt>
                <c:pt idx="1125">
                  <c:v>3.91493</c:v>
                </c:pt>
                <c:pt idx="1126">
                  <c:v>3.9168699999999999</c:v>
                </c:pt>
                <c:pt idx="1127">
                  <c:v>3.9443700000000002</c:v>
                </c:pt>
                <c:pt idx="1128">
                  <c:v>3.94618</c:v>
                </c:pt>
                <c:pt idx="1129">
                  <c:v>3.94964</c:v>
                </c:pt>
                <c:pt idx="1130">
                  <c:v>3.9514200000000002</c:v>
                </c:pt>
                <c:pt idx="1131">
                  <c:v>3.9756</c:v>
                </c:pt>
                <c:pt idx="1132">
                  <c:v>3.97742</c:v>
                </c:pt>
                <c:pt idx="1133">
                  <c:v>3.9809000000000001</c:v>
                </c:pt>
                <c:pt idx="1134">
                  <c:v>3.9837699999999998</c:v>
                </c:pt>
              </c:numCache>
            </c:numRef>
          </c:xVal>
          <c:yVal>
            <c:numRef>
              <c:f>TIMESF!$Q$7:$Q$1141</c:f>
              <c:numCache>
                <c:formatCode>0.00E+00</c:formatCode>
                <c:ptCount val="1135"/>
                <c:pt idx="0">
                  <c:v>0.15890000000000001</c:v>
                </c:pt>
                <c:pt idx="1">
                  <c:v>0.15079999999999999</c:v>
                </c:pt>
                <c:pt idx="2">
                  <c:v>0.32919999999999999</c:v>
                </c:pt>
                <c:pt idx="3">
                  <c:v>0.20069999999999999</c:v>
                </c:pt>
                <c:pt idx="4">
                  <c:v>0.14829999999999999</c:v>
                </c:pt>
                <c:pt idx="5">
                  <c:v>0.184</c:v>
                </c:pt>
                <c:pt idx="6">
                  <c:v>0.1396</c:v>
                </c:pt>
                <c:pt idx="7">
                  <c:v>0.22159999999999999</c:v>
                </c:pt>
                <c:pt idx="8">
                  <c:v>0.15359999999999999</c:v>
                </c:pt>
                <c:pt idx="9">
                  <c:v>0.15640000000000001</c:v>
                </c:pt>
                <c:pt idx="10">
                  <c:v>0.1166</c:v>
                </c:pt>
                <c:pt idx="11">
                  <c:v>0.1966</c:v>
                </c:pt>
                <c:pt idx="12">
                  <c:v>0.14810000000000001</c:v>
                </c:pt>
                <c:pt idx="13">
                  <c:v>0.20749999999999999</c:v>
                </c:pt>
                <c:pt idx="14">
                  <c:v>0.34060000000000001</c:v>
                </c:pt>
                <c:pt idx="15">
                  <c:v>0.13020000000000001</c:v>
                </c:pt>
                <c:pt idx="16">
                  <c:v>0.1966</c:v>
                </c:pt>
                <c:pt idx="17">
                  <c:v>0.18010000000000001</c:v>
                </c:pt>
                <c:pt idx="18">
                  <c:v>0.13550000000000001</c:v>
                </c:pt>
                <c:pt idx="19">
                  <c:v>0.17749999999999999</c:v>
                </c:pt>
                <c:pt idx="20">
                  <c:v>0.15090000000000001</c:v>
                </c:pt>
                <c:pt idx="21">
                  <c:v>0.1721</c:v>
                </c:pt>
                <c:pt idx="22">
                  <c:v>0.27429999999999999</c:v>
                </c:pt>
                <c:pt idx="23">
                  <c:v>0.20610000000000001</c:v>
                </c:pt>
                <c:pt idx="24">
                  <c:v>0.1736</c:v>
                </c:pt>
                <c:pt idx="25">
                  <c:v>0.151</c:v>
                </c:pt>
                <c:pt idx="26">
                  <c:v>0.30259999999999998</c:v>
                </c:pt>
                <c:pt idx="27">
                  <c:v>0.1477</c:v>
                </c:pt>
                <c:pt idx="28">
                  <c:v>0.23599999999999999</c:v>
                </c:pt>
                <c:pt idx="29">
                  <c:v>0.26640000000000003</c:v>
                </c:pt>
                <c:pt idx="30">
                  <c:v>0.18190000000000001</c:v>
                </c:pt>
                <c:pt idx="31">
                  <c:v>0.21590000000000001</c:v>
                </c:pt>
                <c:pt idx="32">
                  <c:v>0.19600000000000001</c:v>
                </c:pt>
                <c:pt idx="33">
                  <c:v>0.1295</c:v>
                </c:pt>
                <c:pt idx="34">
                  <c:v>0.13400000000000001</c:v>
                </c:pt>
                <c:pt idx="35">
                  <c:v>0.1113</c:v>
                </c:pt>
                <c:pt idx="36">
                  <c:v>0.15029999999999999</c:v>
                </c:pt>
                <c:pt idx="37">
                  <c:v>0.1774</c:v>
                </c:pt>
                <c:pt idx="38">
                  <c:v>0.1804</c:v>
                </c:pt>
                <c:pt idx="39">
                  <c:v>0.1439</c:v>
                </c:pt>
                <c:pt idx="40">
                  <c:v>0.17169999999999999</c:v>
                </c:pt>
                <c:pt idx="41">
                  <c:v>0.33829999999999999</c:v>
                </c:pt>
                <c:pt idx="42">
                  <c:v>0.21840000000000001</c:v>
                </c:pt>
                <c:pt idx="43">
                  <c:v>0.2084</c:v>
                </c:pt>
                <c:pt idx="44">
                  <c:v>0.1472</c:v>
                </c:pt>
                <c:pt idx="45">
                  <c:v>0.2596</c:v>
                </c:pt>
                <c:pt idx="46">
                  <c:v>0.51359999999999995</c:v>
                </c:pt>
                <c:pt idx="47">
                  <c:v>0.22650000000000001</c:v>
                </c:pt>
                <c:pt idx="48">
                  <c:v>0.12540000000000001</c:v>
                </c:pt>
                <c:pt idx="49">
                  <c:v>0.2135</c:v>
                </c:pt>
                <c:pt idx="51">
                  <c:v>0.1232</c:v>
                </c:pt>
                <c:pt idx="53">
                  <c:v>0.19539999999999999</c:v>
                </c:pt>
                <c:pt idx="54">
                  <c:v>0.17280000000000001</c:v>
                </c:pt>
                <c:pt idx="55">
                  <c:v>0.32329999999999998</c:v>
                </c:pt>
                <c:pt idx="56">
                  <c:v>0.2319</c:v>
                </c:pt>
                <c:pt idx="57">
                  <c:v>0.1968</c:v>
                </c:pt>
                <c:pt idx="58">
                  <c:v>0.23830000000000001</c:v>
                </c:pt>
                <c:pt idx="59">
                  <c:v>0.1124</c:v>
                </c:pt>
                <c:pt idx="60">
                  <c:v>0.1168</c:v>
                </c:pt>
                <c:pt idx="61">
                  <c:v>0.15770000000000001</c:v>
                </c:pt>
                <c:pt idx="62">
                  <c:v>0.17630000000000001</c:v>
                </c:pt>
                <c:pt idx="63">
                  <c:v>0.32329999999999998</c:v>
                </c:pt>
                <c:pt idx="64">
                  <c:v>0.28960000000000002</c:v>
                </c:pt>
                <c:pt idx="65">
                  <c:v>0.30220000000000002</c:v>
                </c:pt>
                <c:pt idx="66">
                  <c:v>0.44800000000000001</c:v>
                </c:pt>
                <c:pt idx="67">
                  <c:v>0.12759999999999999</c:v>
                </c:pt>
                <c:pt idx="68">
                  <c:v>0.21479999999999999</c:v>
                </c:pt>
                <c:pt idx="69">
                  <c:v>0.22090000000000001</c:v>
                </c:pt>
                <c:pt idx="70">
                  <c:v>0.2074</c:v>
                </c:pt>
                <c:pt idx="71">
                  <c:v>0.14369999999999999</c:v>
                </c:pt>
                <c:pt idx="72">
                  <c:v>0.19500000000000001</c:v>
                </c:pt>
                <c:pt idx="73">
                  <c:v>0.17150000000000001</c:v>
                </c:pt>
                <c:pt idx="74">
                  <c:v>0.1958</c:v>
                </c:pt>
                <c:pt idx="76">
                  <c:v>0.1416</c:v>
                </c:pt>
                <c:pt idx="77">
                  <c:v>0.19470000000000001</c:v>
                </c:pt>
                <c:pt idx="78">
                  <c:v>0.17799999999999999</c:v>
                </c:pt>
                <c:pt idx="79">
                  <c:v>0.13830000000000001</c:v>
                </c:pt>
                <c:pt idx="81">
                  <c:v>0.1663</c:v>
                </c:pt>
                <c:pt idx="82">
                  <c:v>0.1633</c:v>
                </c:pt>
                <c:pt idx="83">
                  <c:v>0.13539999999999999</c:v>
                </c:pt>
                <c:pt idx="84">
                  <c:v>0.14940000000000001</c:v>
                </c:pt>
                <c:pt idx="85">
                  <c:v>0.22220000000000001</c:v>
                </c:pt>
                <c:pt idx="86">
                  <c:v>0.1671</c:v>
                </c:pt>
                <c:pt idx="87">
                  <c:v>0.19359999999999999</c:v>
                </c:pt>
                <c:pt idx="88">
                  <c:v>0.17960000000000001</c:v>
                </c:pt>
                <c:pt idx="89">
                  <c:v>0.1192</c:v>
                </c:pt>
                <c:pt idx="90">
                  <c:v>0.13270000000000001</c:v>
                </c:pt>
                <c:pt idx="91">
                  <c:v>0.1246</c:v>
                </c:pt>
                <c:pt idx="92">
                  <c:v>0.16089999999999999</c:v>
                </c:pt>
                <c:pt idx="93">
                  <c:v>0.14680000000000001</c:v>
                </c:pt>
                <c:pt idx="94">
                  <c:v>0.20760000000000001</c:v>
                </c:pt>
                <c:pt idx="95">
                  <c:v>0.14099999999999999</c:v>
                </c:pt>
                <c:pt idx="96">
                  <c:v>0.2082</c:v>
                </c:pt>
                <c:pt idx="97">
                  <c:v>0.20830000000000001</c:v>
                </c:pt>
                <c:pt idx="98">
                  <c:v>0.24229999999999999</c:v>
                </c:pt>
                <c:pt idx="99">
                  <c:v>0.26989999999999997</c:v>
                </c:pt>
                <c:pt idx="100">
                  <c:v>0.1444</c:v>
                </c:pt>
                <c:pt idx="102">
                  <c:v>0.1249</c:v>
                </c:pt>
                <c:pt idx="103">
                  <c:v>0.12790000000000001</c:v>
                </c:pt>
                <c:pt idx="104">
                  <c:v>0.10639999999999999</c:v>
                </c:pt>
                <c:pt idx="105">
                  <c:v>0.18859999999999999</c:v>
                </c:pt>
                <c:pt idx="107">
                  <c:v>0.1966</c:v>
                </c:pt>
                <c:pt idx="108">
                  <c:v>0.11260000000000001</c:v>
                </c:pt>
                <c:pt idx="109">
                  <c:v>0.1149</c:v>
                </c:pt>
                <c:pt idx="110">
                  <c:v>0.22020000000000001</c:v>
                </c:pt>
                <c:pt idx="111">
                  <c:v>0.16350000000000001</c:v>
                </c:pt>
                <c:pt idx="112">
                  <c:v>0.1429</c:v>
                </c:pt>
                <c:pt idx="113">
                  <c:v>0.1958</c:v>
                </c:pt>
                <c:pt idx="114">
                  <c:v>0.1036</c:v>
                </c:pt>
                <c:pt idx="115">
                  <c:v>0.1736</c:v>
                </c:pt>
                <c:pt idx="116">
                  <c:v>0.223</c:v>
                </c:pt>
                <c:pt idx="117">
                  <c:v>0.19040000000000001</c:v>
                </c:pt>
                <c:pt idx="118">
                  <c:v>0.27679999999999999</c:v>
                </c:pt>
                <c:pt idx="119">
                  <c:v>0.11840000000000001</c:v>
                </c:pt>
                <c:pt idx="120">
                  <c:v>0.14949999999999999</c:v>
                </c:pt>
                <c:pt idx="121">
                  <c:v>0.22750000000000001</c:v>
                </c:pt>
                <c:pt idx="122">
                  <c:v>0.16309999999999999</c:v>
                </c:pt>
                <c:pt idx="123">
                  <c:v>9.9250000000000005E-2</c:v>
                </c:pt>
                <c:pt idx="124">
                  <c:v>0.16259999999999999</c:v>
                </c:pt>
                <c:pt idx="125">
                  <c:v>0.31569999999999998</c:v>
                </c:pt>
                <c:pt idx="126">
                  <c:v>9.7449999999999995E-2</c:v>
                </c:pt>
                <c:pt idx="127">
                  <c:v>8.9620000000000005E-2</c:v>
                </c:pt>
                <c:pt idx="128">
                  <c:v>8.4540000000000004E-2</c:v>
                </c:pt>
                <c:pt idx="131">
                  <c:v>0.15870000000000001</c:v>
                </c:pt>
                <c:pt idx="132">
                  <c:v>0.15029999999999999</c:v>
                </c:pt>
                <c:pt idx="133">
                  <c:v>0.92589999999999995</c:v>
                </c:pt>
                <c:pt idx="134">
                  <c:v>0.26390000000000002</c:v>
                </c:pt>
                <c:pt idx="135">
                  <c:v>0.19189999999999999</c:v>
                </c:pt>
                <c:pt idx="136">
                  <c:v>0.79890000000000005</c:v>
                </c:pt>
                <c:pt idx="137">
                  <c:v>0.1222</c:v>
                </c:pt>
                <c:pt idx="138">
                  <c:v>0.2152</c:v>
                </c:pt>
                <c:pt idx="139">
                  <c:v>0.1003</c:v>
                </c:pt>
                <c:pt idx="140">
                  <c:v>0.15859999999999999</c:v>
                </c:pt>
                <c:pt idx="141">
                  <c:v>0.1757</c:v>
                </c:pt>
                <c:pt idx="142">
                  <c:v>0.2114</c:v>
                </c:pt>
                <c:pt idx="143">
                  <c:v>0.19889999999999999</c:v>
                </c:pt>
                <c:pt idx="144">
                  <c:v>0.14649999999999999</c:v>
                </c:pt>
                <c:pt idx="145">
                  <c:v>0.126</c:v>
                </c:pt>
                <c:pt idx="146">
                  <c:v>0.11119999999999999</c:v>
                </c:pt>
                <c:pt idx="148">
                  <c:v>0.12839999999999999</c:v>
                </c:pt>
                <c:pt idx="149">
                  <c:v>0.12470000000000001</c:v>
                </c:pt>
                <c:pt idx="150">
                  <c:v>0.13550000000000001</c:v>
                </c:pt>
                <c:pt idx="151">
                  <c:v>0.1137</c:v>
                </c:pt>
                <c:pt idx="152">
                  <c:v>0.19570000000000001</c:v>
                </c:pt>
                <c:pt idx="153">
                  <c:v>0.159</c:v>
                </c:pt>
                <c:pt idx="154">
                  <c:v>0.14599999999999999</c:v>
                </c:pt>
                <c:pt idx="155">
                  <c:v>0.25750000000000001</c:v>
                </c:pt>
                <c:pt idx="156">
                  <c:v>0.1857</c:v>
                </c:pt>
                <c:pt idx="157">
                  <c:v>0.12920000000000001</c:v>
                </c:pt>
                <c:pt idx="158">
                  <c:v>0.14460000000000001</c:v>
                </c:pt>
                <c:pt idx="159">
                  <c:v>0.1595</c:v>
                </c:pt>
                <c:pt idx="160">
                  <c:v>0.17879999999999999</c:v>
                </c:pt>
                <c:pt idx="161">
                  <c:v>0.2107</c:v>
                </c:pt>
                <c:pt idx="162">
                  <c:v>0.45689999999999997</c:v>
                </c:pt>
                <c:pt idx="163">
                  <c:v>0.2472</c:v>
                </c:pt>
                <c:pt idx="164">
                  <c:v>0.1951</c:v>
                </c:pt>
                <c:pt idx="165">
                  <c:v>0.18870000000000001</c:v>
                </c:pt>
                <c:pt idx="166">
                  <c:v>0.1467</c:v>
                </c:pt>
                <c:pt idx="167">
                  <c:v>0.18410000000000001</c:v>
                </c:pt>
                <c:pt idx="168">
                  <c:v>0.17050000000000001</c:v>
                </c:pt>
                <c:pt idx="169">
                  <c:v>0.30330000000000001</c:v>
                </c:pt>
                <c:pt idx="170">
                  <c:v>0.12959999999999999</c:v>
                </c:pt>
                <c:pt idx="171">
                  <c:v>0.1714</c:v>
                </c:pt>
                <c:pt idx="172">
                  <c:v>0.1585</c:v>
                </c:pt>
                <c:pt idx="173">
                  <c:v>0.20860000000000001</c:v>
                </c:pt>
                <c:pt idx="174">
                  <c:v>3.339</c:v>
                </c:pt>
                <c:pt idx="175">
                  <c:v>0.19070000000000001</c:v>
                </c:pt>
                <c:pt idx="176">
                  <c:v>0.23880000000000001</c:v>
                </c:pt>
                <c:pt idx="177">
                  <c:v>0.20619999999999999</c:v>
                </c:pt>
                <c:pt idx="178">
                  <c:v>0.14599999999999999</c:v>
                </c:pt>
                <c:pt idx="179">
                  <c:v>0.1789</c:v>
                </c:pt>
                <c:pt idx="180">
                  <c:v>0.19989999999999999</c:v>
                </c:pt>
                <c:pt idx="182">
                  <c:v>8.4750000000000006E-2</c:v>
                </c:pt>
                <c:pt idx="183">
                  <c:v>0.15529999999999999</c:v>
                </c:pt>
                <c:pt idx="184">
                  <c:v>0.2167</c:v>
                </c:pt>
                <c:pt idx="185">
                  <c:v>0.17269999999999999</c:v>
                </c:pt>
                <c:pt idx="186">
                  <c:v>0.1008</c:v>
                </c:pt>
                <c:pt idx="187">
                  <c:v>0.15920000000000001</c:v>
                </c:pt>
                <c:pt idx="188">
                  <c:v>0.17119999999999999</c:v>
                </c:pt>
                <c:pt idx="189">
                  <c:v>0.1721</c:v>
                </c:pt>
                <c:pt idx="190">
                  <c:v>0.1797</c:v>
                </c:pt>
                <c:pt idx="191">
                  <c:v>0.2167</c:v>
                </c:pt>
                <c:pt idx="192">
                  <c:v>0.1734</c:v>
                </c:pt>
                <c:pt idx="193">
                  <c:v>0.1404</c:v>
                </c:pt>
                <c:pt idx="194">
                  <c:v>0.20860000000000001</c:v>
                </c:pt>
                <c:pt idx="195">
                  <c:v>0.16600000000000001</c:v>
                </c:pt>
                <c:pt idx="196">
                  <c:v>0.187</c:v>
                </c:pt>
                <c:pt idx="197">
                  <c:v>0.22550000000000001</c:v>
                </c:pt>
                <c:pt idx="198">
                  <c:v>0.29449999999999998</c:v>
                </c:pt>
                <c:pt idx="199">
                  <c:v>0.14349999999999999</c:v>
                </c:pt>
                <c:pt idx="200">
                  <c:v>0.21360000000000001</c:v>
                </c:pt>
                <c:pt idx="201">
                  <c:v>0.219</c:v>
                </c:pt>
                <c:pt idx="202">
                  <c:v>0.11940000000000001</c:v>
                </c:pt>
                <c:pt idx="203">
                  <c:v>0.18410000000000001</c:v>
                </c:pt>
                <c:pt idx="204">
                  <c:v>0.1368</c:v>
                </c:pt>
                <c:pt idx="205">
                  <c:v>0.21959999999999999</c:v>
                </c:pt>
                <c:pt idx="206">
                  <c:v>0.17960000000000001</c:v>
                </c:pt>
                <c:pt idx="207">
                  <c:v>0.24229999999999999</c:v>
                </c:pt>
                <c:pt idx="208">
                  <c:v>0.2029</c:v>
                </c:pt>
                <c:pt idx="209">
                  <c:v>0.1799</c:v>
                </c:pt>
                <c:pt idx="210">
                  <c:v>0.18709999999999999</c:v>
                </c:pt>
                <c:pt idx="211">
                  <c:v>0.22320000000000001</c:v>
                </c:pt>
                <c:pt idx="212">
                  <c:v>0.22550000000000001</c:v>
                </c:pt>
                <c:pt idx="213">
                  <c:v>0.155</c:v>
                </c:pt>
                <c:pt idx="214">
                  <c:v>0.1709</c:v>
                </c:pt>
                <c:pt idx="215">
                  <c:v>0.18709999999999999</c:v>
                </c:pt>
                <c:pt idx="216">
                  <c:v>0.17480000000000001</c:v>
                </c:pt>
                <c:pt idx="217">
                  <c:v>0.2268</c:v>
                </c:pt>
                <c:pt idx="218">
                  <c:v>0.1409</c:v>
                </c:pt>
                <c:pt idx="219">
                  <c:v>0.14369999999999999</c:v>
                </c:pt>
                <c:pt idx="220">
                  <c:v>0.23949999999999999</c:v>
                </c:pt>
                <c:pt idx="221">
                  <c:v>0.14510000000000001</c:v>
                </c:pt>
                <c:pt idx="222">
                  <c:v>0.1595</c:v>
                </c:pt>
                <c:pt idx="223">
                  <c:v>0.1903</c:v>
                </c:pt>
                <c:pt idx="224">
                  <c:v>0.22359999999999999</c:v>
                </c:pt>
                <c:pt idx="226">
                  <c:v>0.13100000000000001</c:v>
                </c:pt>
                <c:pt idx="227">
                  <c:v>0.14099999999999999</c:v>
                </c:pt>
                <c:pt idx="228">
                  <c:v>0.18790000000000001</c:v>
                </c:pt>
                <c:pt idx="229">
                  <c:v>0.20499999999999999</c:v>
                </c:pt>
                <c:pt idx="230">
                  <c:v>0.1134</c:v>
                </c:pt>
                <c:pt idx="231">
                  <c:v>0.1012</c:v>
                </c:pt>
                <c:pt idx="232">
                  <c:v>0.20280000000000001</c:v>
                </c:pt>
                <c:pt idx="233">
                  <c:v>0.114</c:v>
                </c:pt>
                <c:pt idx="234">
                  <c:v>0.25919999999999999</c:v>
                </c:pt>
                <c:pt idx="235">
                  <c:v>0.1439</c:v>
                </c:pt>
                <c:pt idx="236">
                  <c:v>8.7959999999999997E-2</c:v>
                </c:pt>
                <c:pt idx="237">
                  <c:v>0.1789</c:v>
                </c:pt>
                <c:pt idx="238">
                  <c:v>0.18690000000000001</c:v>
                </c:pt>
                <c:pt idx="239">
                  <c:v>0.33289999999999997</c:v>
                </c:pt>
                <c:pt idx="240">
                  <c:v>0.1158</c:v>
                </c:pt>
                <c:pt idx="241">
                  <c:v>0.1711</c:v>
                </c:pt>
                <c:pt idx="242">
                  <c:v>0.16220000000000001</c:v>
                </c:pt>
                <c:pt idx="243">
                  <c:v>0.11799999999999999</c:v>
                </c:pt>
                <c:pt idx="244">
                  <c:v>0.14330000000000001</c:v>
                </c:pt>
                <c:pt idx="245">
                  <c:v>0.1409</c:v>
                </c:pt>
                <c:pt idx="246">
                  <c:v>0.17480000000000001</c:v>
                </c:pt>
                <c:pt idx="248">
                  <c:v>6.0580000000000002E-2</c:v>
                </c:pt>
                <c:pt idx="250">
                  <c:v>0.19439999999999999</c:v>
                </c:pt>
                <c:pt idx="251">
                  <c:v>0.1731</c:v>
                </c:pt>
                <c:pt idx="252">
                  <c:v>0.16220000000000001</c:v>
                </c:pt>
                <c:pt idx="254">
                  <c:v>0.1227</c:v>
                </c:pt>
                <c:pt idx="255">
                  <c:v>0.13250000000000001</c:v>
                </c:pt>
                <c:pt idx="256">
                  <c:v>0.1767</c:v>
                </c:pt>
                <c:pt idx="257">
                  <c:v>0.1444</c:v>
                </c:pt>
                <c:pt idx="258">
                  <c:v>0.18310000000000001</c:v>
                </c:pt>
                <c:pt idx="259">
                  <c:v>0.14050000000000001</c:v>
                </c:pt>
                <c:pt idx="260">
                  <c:v>0.18310000000000001</c:v>
                </c:pt>
                <c:pt idx="261">
                  <c:v>0.1555</c:v>
                </c:pt>
                <c:pt idx="262">
                  <c:v>0.11749999999999999</c:v>
                </c:pt>
                <c:pt idx="263">
                  <c:v>0.13769999999999999</c:v>
                </c:pt>
                <c:pt idx="264">
                  <c:v>0.21229999999999999</c:v>
                </c:pt>
                <c:pt idx="265">
                  <c:v>0.1028</c:v>
                </c:pt>
                <c:pt idx="266">
                  <c:v>0.13489999999999999</c:v>
                </c:pt>
                <c:pt idx="267">
                  <c:v>0.12</c:v>
                </c:pt>
                <c:pt idx="268">
                  <c:v>0.14660000000000001</c:v>
                </c:pt>
                <c:pt idx="269">
                  <c:v>0.18840000000000001</c:v>
                </c:pt>
                <c:pt idx="270">
                  <c:v>0.14649999999999999</c:v>
                </c:pt>
                <c:pt idx="271">
                  <c:v>0.1867</c:v>
                </c:pt>
                <c:pt idx="272">
                  <c:v>0.18179999999999999</c:v>
                </c:pt>
                <c:pt idx="273">
                  <c:v>0.18190000000000001</c:v>
                </c:pt>
                <c:pt idx="274">
                  <c:v>0.11650000000000001</c:v>
                </c:pt>
                <c:pt idx="275">
                  <c:v>0.1308</c:v>
                </c:pt>
                <c:pt idx="276">
                  <c:v>0.16020000000000001</c:v>
                </c:pt>
                <c:pt idx="277">
                  <c:v>0.17829999999999999</c:v>
                </c:pt>
                <c:pt idx="278">
                  <c:v>0.15429999999999999</c:v>
                </c:pt>
                <c:pt idx="279">
                  <c:v>0.20330000000000001</c:v>
                </c:pt>
                <c:pt idx="280">
                  <c:v>0.21840000000000001</c:v>
                </c:pt>
                <c:pt idx="281">
                  <c:v>0.15129999999999999</c:v>
                </c:pt>
                <c:pt idx="282">
                  <c:v>0.1129</c:v>
                </c:pt>
                <c:pt idx="283">
                  <c:v>0.1615</c:v>
                </c:pt>
                <c:pt idx="284">
                  <c:v>0.31</c:v>
                </c:pt>
                <c:pt idx="285">
                  <c:v>0.1827</c:v>
                </c:pt>
                <c:pt idx="286">
                  <c:v>0.11600000000000001</c:v>
                </c:pt>
                <c:pt idx="287">
                  <c:v>0.18859999999999999</c:v>
                </c:pt>
                <c:pt idx="288">
                  <c:v>0.38579999999999998</c:v>
                </c:pt>
                <c:pt idx="289">
                  <c:v>0.1618</c:v>
                </c:pt>
                <c:pt idx="290">
                  <c:v>0.35010000000000002</c:v>
                </c:pt>
                <c:pt idx="291">
                  <c:v>0.39510000000000001</c:v>
                </c:pt>
                <c:pt idx="292">
                  <c:v>0.22770000000000001</c:v>
                </c:pt>
                <c:pt idx="293">
                  <c:v>0.22869999999999999</c:v>
                </c:pt>
                <c:pt idx="294">
                  <c:v>0.3659</c:v>
                </c:pt>
                <c:pt idx="295">
                  <c:v>0.4803</c:v>
                </c:pt>
                <c:pt idx="296">
                  <c:v>0.28649999999999998</c:v>
                </c:pt>
                <c:pt idx="297">
                  <c:v>0.45219999999999999</c:v>
                </c:pt>
                <c:pt idx="298">
                  <c:v>0.37330000000000002</c:v>
                </c:pt>
                <c:pt idx="300">
                  <c:v>0.48309999999999997</c:v>
                </c:pt>
                <c:pt idx="301">
                  <c:v>0.4496</c:v>
                </c:pt>
                <c:pt idx="302">
                  <c:v>0.46489999999999998</c:v>
                </c:pt>
                <c:pt idx="303">
                  <c:v>1.2609999999999999</c:v>
                </c:pt>
                <c:pt idx="304">
                  <c:v>0.65400000000000003</c:v>
                </c:pt>
                <c:pt idx="305">
                  <c:v>0.53820000000000001</c:v>
                </c:pt>
                <c:pt idx="306">
                  <c:v>0.78920000000000001</c:v>
                </c:pt>
                <c:pt idx="307">
                  <c:v>0.77790000000000004</c:v>
                </c:pt>
                <c:pt idx="308">
                  <c:v>0.42599999999999999</c:v>
                </c:pt>
                <c:pt idx="309">
                  <c:v>0.69069999999999998</c:v>
                </c:pt>
                <c:pt idx="310">
                  <c:v>0.39050000000000001</c:v>
                </c:pt>
                <c:pt idx="311">
                  <c:v>0.49640000000000001</c:v>
                </c:pt>
                <c:pt idx="312">
                  <c:v>0.42359999999999998</c:v>
                </c:pt>
                <c:pt idx="314">
                  <c:v>1.3080000000000001</c:v>
                </c:pt>
                <c:pt idx="315">
                  <c:v>0.45390000000000003</c:v>
                </c:pt>
                <c:pt idx="316">
                  <c:v>0.76449999999999996</c:v>
                </c:pt>
                <c:pt idx="317">
                  <c:v>1.149</c:v>
                </c:pt>
                <c:pt idx="319">
                  <c:v>0.70189999999999997</c:v>
                </c:pt>
                <c:pt idx="320">
                  <c:v>0.50290000000000001</c:v>
                </c:pt>
                <c:pt idx="321">
                  <c:v>1.9590000000000001</c:v>
                </c:pt>
                <c:pt idx="322">
                  <c:v>1.01</c:v>
                </c:pt>
                <c:pt idx="323">
                  <c:v>0.71689999999999998</c:v>
                </c:pt>
                <c:pt idx="324">
                  <c:v>1.1200000000000001</c:v>
                </c:pt>
                <c:pt idx="325">
                  <c:v>0.29260000000000003</c:v>
                </c:pt>
                <c:pt idx="326">
                  <c:v>1.39</c:v>
                </c:pt>
                <c:pt idx="327">
                  <c:v>0.7288</c:v>
                </c:pt>
                <c:pt idx="328">
                  <c:v>1.212</c:v>
                </c:pt>
                <c:pt idx="329">
                  <c:v>1.1020000000000001</c:v>
                </c:pt>
                <c:pt idx="330">
                  <c:v>0.71909999999999996</c:v>
                </c:pt>
                <c:pt idx="331">
                  <c:v>1.0589999999999999</c:v>
                </c:pt>
                <c:pt idx="332">
                  <c:v>3.4660000000000002</c:v>
                </c:pt>
                <c:pt idx="333">
                  <c:v>0.53459999999999996</c:v>
                </c:pt>
                <c:pt idx="334">
                  <c:v>0.98829999999999996</c:v>
                </c:pt>
                <c:pt idx="335">
                  <c:v>0.3931</c:v>
                </c:pt>
                <c:pt idx="336">
                  <c:v>0.61480000000000001</c:v>
                </c:pt>
                <c:pt idx="337">
                  <c:v>0.66539999999999999</c:v>
                </c:pt>
                <c:pt idx="338">
                  <c:v>0.54310000000000003</c:v>
                </c:pt>
                <c:pt idx="339">
                  <c:v>0.48259999999999997</c:v>
                </c:pt>
                <c:pt idx="340">
                  <c:v>0.45469999999999999</c:v>
                </c:pt>
                <c:pt idx="341">
                  <c:v>0.4753</c:v>
                </c:pt>
                <c:pt idx="342">
                  <c:v>0.56359999999999999</c:v>
                </c:pt>
                <c:pt idx="345">
                  <c:v>0.75109999999999999</c:v>
                </c:pt>
                <c:pt idx="346">
                  <c:v>0.35699999999999998</c:v>
                </c:pt>
                <c:pt idx="347">
                  <c:v>0.33560000000000001</c:v>
                </c:pt>
                <c:pt idx="349">
                  <c:v>0.58450000000000002</c:v>
                </c:pt>
                <c:pt idx="350">
                  <c:v>0.53839999999999999</c:v>
                </c:pt>
                <c:pt idx="351">
                  <c:v>0.54039999999999999</c:v>
                </c:pt>
                <c:pt idx="352">
                  <c:v>0.37909999999999999</c:v>
                </c:pt>
                <c:pt idx="353">
                  <c:v>0.76800000000000002</c:v>
                </c:pt>
                <c:pt idx="354">
                  <c:v>0.4204</c:v>
                </c:pt>
                <c:pt idx="355">
                  <c:v>0.44979999999999998</c:v>
                </c:pt>
                <c:pt idx="356">
                  <c:v>0.51359999999999995</c:v>
                </c:pt>
                <c:pt idx="357">
                  <c:v>0.40639999999999998</c:v>
                </c:pt>
                <c:pt idx="358">
                  <c:v>0.26019999999999999</c:v>
                </c:pt>
                <c:pt idx="359">
                  <c:v>0.35199999999999998</c:v>
                </c:pt>
                <c:pt idx="360">
                  <c:v>0.64039999999999997</c:v>
                </c:pt>
                <c:pt idx="361">
                  <c:v>0.21579999999999999</c:v>
                </c:pt>
                <c:pt idx="362">
                  <c:v>0.48530000000000001</c:v>
                </c:pt>
                <c:pt idx="363">
                  <c:v>0.4677</c:v>
                </c:pt>
                <c:pt idx="364">
                  <c:v>0.69040000000000001</c:v>
                </c:pt>
                <c:pt idx="365">
                  <c:v>0.45800000000000002</c:v>
                </c:pt>
                <c:pt idx="366">
                  <c:v>0.42159999999999997</c:v>
                </c:pt>
                <c:pt idx="367">
                  <c:v>0.43020000000000003</c:v>
                </c:pt>
                <c:pt idx="368">
                  <c:v>0.31780000000000003</c:v>
                </c:pt>
                <c:pt idx="369">
                  <c:v>0.38500000000000001</c:v>
                </c:pt>
                <c:pt idx="370">
                  <c:v>0.42720000000000002</c:v>
                </c:pt>
                <c:pt idx="372">
                  <c:v>0.31509999999999999</c:v>
                </c:pt>
                <c:pt idx="373">
                  <c:v>0.39660000000000001</c:v>
                </c:pt>
                <c:pt idx="374">
                  <c:v>0.30059999999999998</c:v>
                </c:pt>
                <c:pt idx="375">
                  <c:v>0.32329999999999998</c:v>
                </c:pt>
                <c:pt idx="377">
                  <c:v>1.117</c:v>
                </c:pt>
                <c:pt idx="378">
                  <c:v>0.29659999999999997</c:v>
                </c:pt>
                <c:pt idx="379">
                  <c:v>0.32179999999999997</c:v>
                </c:pt>
                <c:pt idx="380">
                  <c:v>0.32850000000000001</c:v>
                </c:pt>
                <c:pt idx="381">
                  <c:v>0.29099999999999998</c:v>
                </c:pt>
                <c:pt idx="382">
                  <c:v>0.3911</c:v>
                </c:pt>
                <c:pt idx="383">
                  <c:v>0.4133</c:v>
                </c:pt>
                <c:pt idx="384">
                  <c:v>0.68620000000000003</c:v>
                </c:pt>
                <c:pt idx="385">
                  <c:v>0.92279999999999995</c:v>
                </c:pt>
                <c:pt idx="386">
                  <c:v>0.26</c:v>
                </c:pt>
                <c:pt idx="387">
                  <c:v>0.23319999999999999</c:v>
                </c:pt>
                <c:pt idx="388">
                  <c:v>0.66059999999999997</c:v>
                </c:pt>
                <c:pt idx="389">
                  <c:v>0.19850000000000001</c:v>
                </c:pt>
                <c:pt idx="390">
                  <c:v>0.18790000000000001</c:v>
                </c:pt>
                <c:pt idx="391">
                  <c:v>0.3392</c:v>
                </c:pt>
                <c:pt idx="392">
                  <c:v>1.365</c:v>
                </c:pt>
                <c:pt idx="393">
                  <c:v>0.19700000000000001</c:v>
                </c:pt>
                <c:pt idx="394">
                  <c:v>0.23580000000000001</c:v>
                </c:pt>
                <c:pt idx="395">
                  <c:v>0.22919999999999999</c:v>
                </c:pt>
                <c:pt idx="396">
                  <c:v>0.2288</c:v>
                </c:pt>
                <c:pt idx="397">
                  <c:v>0.5323</c:v>
                </c:pt>
                <c:pt idx="398">
                  <c:v>0.33700000000000002</c:v>
                </c:pt>
                <c:pt idx="399">
                  <c:v>0.19980000000000001</c:v>
                </c:pt>
                <c:pt idx="401">
                  <c:v>0.19209999999999999</c:v>
                </c:pt>
                <c:pt idx="402">
                  <c:v>0.47249999999999998</c:v>
                </c:pt>
                <c:pt idx="403">
                  <c:v>0.1333</c:v>
                </c:pt>
                <c:pt idx="404">
                  <c:v>0.1</c:v>
                </c:pt>
                <c:pt idx="405">
                  <c:v>0.20469999999999999</c:v>
                </c:pt>
                <c:pt idx="406">
                  <c:v>0.27710000000000001</c:v>
                </c:pt>
                <c:pt idx="408">
                  <c:v>0.1167</c:v>
                </c:pt>
                <c:pt idx="409">
                  <c:v>0.17019999999999999</c:v>
                </c:pt>
                <c:pt idx="410">
                  <c:v>0.2228</c:v>
                </c:pt>
                <c:pt idx="411">
                  <c:v>0.15670000000000001</c:v>
                </c:pt>
                <c:pt idx="413">
                  <c:v>0.15409999999999999</c:v>
                </c:pt>
                <c:pt idx="414">
                  <c:v>0.19439999999999999</c:v>
                </c:pt>
                <c:pt idx="415">
                  <c:v>0.23380000000000001</c:v>
                </c:pt>
                <c:pt idx="416">
                  <c:v>0.29310000000000003</c:v>
                </c:pt>
                <c:pt idx="417">
                  <c:v>0.151</c:v>
                </c:pt>
                <c:pt idx="418">
                  <c:v>0.1295</c:v>
                </c:pt>
                <c:pt idx="419">
                  <c:v>0.1017</c:v>
                </c:pt>
                <c:pt idx="421">
                  <c:v>0.11119999999999999</c:v>
                </c:pt>
                <c:pt idx="422">
                  <c:v>0.1988</c:v>
                </c:pt>
                <c:pt idx="423">
                  <c:v>0.16589999999999999</c:v>
                </c:pt>
                <c:pt idx="424">
                  <c:v>9.6110000000000001E-2</c:v>
                </c:pt>
                <c:pt idx="425">
                  <c:v>0.1075</c:v>
                </c:pt>
                <c:pt idx="426">
                  <c:v>0.1241</c:v>
                </c:pt>
                <c:pt idx="427">
                  <c:v>0.14849999999999999</c:v>
                </c:pt>
                <c:pt idx="428">
                  <c:v>0.19059999999999999</c:v>
                </c:pt>
                <c:pt idx="429">
                  <c:v>0.1502</c:v>
                </c:pt>
                <c:pt idx="430">
                  <c:v>0.1113</c:v>
                </c:pt>
                <c:pt idx="432">
                  <c:v>0.1482</c:v>
                </c:pt>
                <c:pt idx="433">
                  <c:v>0.49080000000000001</c:v>
                </c:pt>
                <c:pt idx="434">
                  <c:v>0.11600000000000001</c:v>
                </c:pt>
                <c:pt idx="435">
                  <c:v>0.2147</c:v>
                </c:pt>
                <c:pt idx="436">
                  <c:v>0.14960000000000001</c:v>
                </c:pt>
                <c:pt idx="437">
                  <c:v>0.17860000000000001</c:v>
                </c:pt>
                <c:pt idx="438">
                  <c:v>0.1212</c:v>
                </c:pt>
                <c:pt idx="439">
                  <c:v>0.1363</c:v>
                </c:pt>
                <c:pt idx="440">
                  <c:v>9.1819999999999999E-2</c:v>
                </c:pt>
                <c:pt idx="441">
                  <c:v>0.12759999999999999</c:v>
                </c:pt>
                <c:pt idx="442">
                  <c:v>7.7670000000000003E-2</c:v>
                </c:pt>
                <c:pt idx="443">
                  <c:v>0.1211</c:v>
                </c:pt>
                <c:pt idx="444">
                  <c:v>0.1113</c:v>
                </c:pt>
                <c:pt idx="445">
                  <c:v>0.1668</c:v>
                </c:pt>
                <c:pt idx="446">
                  <c:v>0.15529999999999999</c:v>
                </c:pt>
                <c:pt idx="447">
                  <c:v>0.20230000000000001</c:v>
                </c:pt>
                <c:pt idx="448">
                  <c:v>0.10829999999999999</c:v>
                </c:pt>
                <c:pt idx="449">
                  <c:v>0.1804</c:v>
                </c:pt>
                <c:pt idx="450">
                  <c:v>0.1726</c:v>
                </c:pt>
                <c:pt idx="451">
                  <c:v>0.20599999999999999</c:v>
                </c:pt>
                <c:pt idx="452">
                  <c:v>0.1399</c:v>
                </c:pt>
                <c:pt idx="453">
                  <c:v>0.1709</c:v>
                </c:pt>
                <c:pt idx="454">
                  <c:v>0.14960000000000001</c:v>
                </c:pt>
                <c:pt idx="455">
                  <c:v>0.1489</c:v>
                </c:pt>
                <c:pt idx="456">
                  <c:v>0.19700000000000001</c:v>
                </c:pt>
                <c:pt idx="457">
                  <c:v>0.2429</c:v>
                </c:pt>
                <c:pt idx="458">
                  <c:v>0.15329999999999999</c:v>
                </c:pt>
                <c:pt idx="459">
                  <c:v>0.1467</c:v>
                </c:pt>
                <c:pt idx="460">
                  <c:v>9.239E-2</c:v>
                </c:pt>
                <c:pt idx="461">
                  <c:v>0.28899999999999998</c:v>
                </c:pt>
                <c:pt idx="462">
                  <c:v>0.3972</c:v>
                </c:pt>
                <c:pt idx="463">
                  <c:v>0.1401</c:v>
                </c:pt>
                <c:pt idx="465">
                  <c:v>0.2185</c:v>
                </c:pt>
                <c:pt idx="466">
                  <c:v>0.1235</c:v>
                </c:pt>
                <c:pt idx="467">
                  <c:v>0.1958</c:v>
                </c:pt>
                <c:pt idx="468">
                  <c:v>0.15060000000000001</c:v>
                </c:pt>
                <c:pt idx="469">
                  <c:v>0.1643</c:v>
                </c:pt>
                <c:pt idx="470">
                  <c:v>0.15079999999999999</c:v>
                </c:pt>
                <c:pt idx="471">
                  <c:v>0.13900000000000001</c:v>
                </c:pt>
                <c:pt idx="472">
                  <c:v>0.24590000000000001</c:v>
                </c:pt>
                <c:pt idx="473">
                  <c:v>7.7109999999999998E-2</c:v>
                </c:pt>
                <c:pt idx="474">
                  <c:v>0.1668</c:v>
                </c:pt>
                <c:pt idx="475">
                  <c:v>0.1203</c:v>
                </c:pt>
                <c:pt idx="476">
                  <c:v>0.1142</c:v>
                </c:pt>
                <c:pt idx="477">
                  <c:v>0.49609999999999999</c:v>
                </c:pt>
                <c:pt idx="478">
                  <c:v>0.1036</c:v>
                </c:pt>
                <c:pt idx="479">
                  <c:v>0.1033</c:v>
                </c:pt>
                <c:pt idx="480">
                  <c:v>0.21290000000000001</c:v>
                </c:pt>
                <c:pt idx="481">
                  <c:v>0.15329999999999999</c:v>
                </c:pt>
                <c:pt idx="482">
                  <c:v>0.18429999999999999</c:v>
                </c:pt>
                <c:pt idx="483">
                  <c:v>0.17430000000000001</c:v>
                </c:pt>
                <c:pt idx="484">
                  <c:v>0.1588</c:v>
                </c:pt>
                <c:pt idx="485">
                  <c:v>0.1305</c:v>
                </c:pt>
                <c:pt idx="486">
                  <c:v>0.14510000000000001</c:v>
                </c:pt>
                <c:pt idx="487">
                  <c:v>0.18410000000000001</c:v>
                </c:pt>
                <c:pt idx="488">
                  <c:v>0.23860000000000001</c:v>
                </c:pt>
                <c:pt idx="489">
                  <c:v>0.17050000000000001</c:v>
                </c:pt>
                <c:pt idx="490">
                  <c:v>0.21390000000000001</c:v>
                </c:pt>
                <c:pt idx="491">
                  <c:v>0.1333</c:v>
                </c:pt>
                <c:pt idx="492">
                  <c:v>0.1333</c:v>
                </c:pt>
                <c:pt idx="493">
                  <c:v>9.4890000000000002E-2</c:v>
                </c:pt>
                <c:pt idx="494">
                  <c:v>0.14660000000000001</c:v>
                </c:pt>
                <c:pt idx="495">
                  <c:v>0.21609999999999999</c:v>
                </c:pt>
                <c:pt idx="496">
                  <c:v>0.14899999999999999</c:v>
                </c:pt>
                <c:pt idx="497">
                  <c:v>0.30890000000000001</c:v>
                </c:pt>
                <c:pt idx="499">
                  <c:v>8.7760000000000005E-2</c:v>
                </c:pt>
                <c:pt idx="500">
                  <c:v>9.0410000000000004E-2</c:v>
                </c:pt>
                <c:pt idx="501">
                  <c:v>0.25800000000000001</c:v>
                </c:pt>
                <c:pt idx="502">
                  <c:v>0.27339999999999998</c:v>
                </c:pt>
                <c:pt idx="503">
                  <c:v>0.1313</c:v>
                </c:pt>
                <c:pt idx="504">
                  <c:v>6.7299999999999999E-2</c:v>
                </c:pt>
                <c:pt idx="505">
                  <c:v>0.18029999999999999</c:v>
                </c:pt>
                <c:pt idx="506">
                  <c:v>0.30359999999999998</c:v>
                </c:pt>
                <c:pt idx="507">
                  <c:v>0.11609999999999999</c:v>
                </c:pt>
                <c:pt idx="508">
                  <c:v>0.16839999999999999</c:v>
                </c:pt>
                <c:pt idx="510">
                  <c:v>0.21079999999999999</c:v>
                </c:pt>
                <c:pt idx="511">
                  <c:v>0.17849999999999999</c:v>
                </c:pt>
                <c:pt idx="512">
                  <c:v>0.21779999999999999</c:v>
                </c:pt>
                <c:pt idx="513">
                  <c:v>0.29370000000000002</c:v>
                </c:pt>
                <c:pt idx="514">
                  <c:v>0.91010000000000002</c:v>
                </c:pt>
                <c:pt idx="515">
                  <c:v>0.1739</c:v>
                </c:pt>
                <c:pt idx="516">
                  <c:v>0.16209999999999999</c:v>
                </c:pt>
                <c:pt idx="517">
                  <c:v>0.11899999999999999</c:v>
                </c:pt>
                <c:pt idx="518">
                  <c:v>0.26619999999999999</c:v>
                </c:pt>
                <c:pt idx="519">
                  <c:v>0.1525</c:v>
                </c:pt>
                <c:pt idx="520">
                  <c:v>0.14649999999999999</c:v>
                </c:pt>
                <c:pt idx="521">
                  <c:v>0.1636</c:v>
                </c:pt>
                <c:pt idx="522">
                  <c:v>0.1036</c:v>
                </c:pt>
                <c:pt idx="523">
                  <c:v>0.20200000000000001</c:v>
                </c:pt>
                <c:pt idx="524">
                  <c:v>0.1477</c:v>
                </c:pt>
                <c:pt idx="525">
                  <c:v>8.9090000000000003E-2</c:v>
                </c:pt>
                <c:pt idx="526">
                  <c:v>9.0370000000000006E-2</c:v>
                </c:pt>
                <c:pt idx="527">
                  <c:v>0.2631</c:v>
                </c:pt>
                <c:pt idx="528">
                  <c:v>7.9659999999999995E-2</c:v>
                </c:pt>
                <c:pt idx="529">
                  <c:v>0.1351</c:v>
                </c:pt>
                <c:pt idx="530">
                  <c:v>0.16550000000000001</c:v>
                </c:pt>
                <c:pt idx="531">
                  <c:v>0.16819999999999999</c:v>
                </c:pt>
                <c:pt idx="533">
                  <c:v>2.3879999999999999</c:v>
                </c:pt>
                <c:pt idx="534">
                  <c:v>0.21</c:v>
                </c:pt>
                <c:pt idx="535">
                  <c:v>0.2394</c:v>
                </c:pt>
                <c:pt idx="536">
                  <c:v>0.12570000000000001</c:v>
                </c:pt>
                <c:pt idx="537">
                  <c:v>0.26450000000000001</c:v>
                </c:pt>
                <c:pt idx="538">
                  <c:v>0.2336</c:v>
                </c:pt>
                <c:pt idx="539">
                  <c:v>0.1633</c:v>
                </c:pt>
                <c:pt idx="540">
                  <c:v>9.9110000000000004E-2</c:v>
                </c:pt>
                <c:pt idx="541">
                  <c:v>0.20369999999999999</c:v>
                </c:pt>
                <c:pt idx="542">
                  <c:v>0.1032</c:v>
                </c:pt>
                <c:pt idx="543">
                  <c:v>0.1231</c:v>
                </c:pt>
                <c:pt idx="544">
                  <c:v>0.1391</c:v>
                </c:pt>
                <c:pt idx="545">
                  <c:v>0.1467</c:v>
                </c:pt>
                <c:pt idx="546">
                  <c:v>0.24779999999999999</c:v>
                </c:pt>
                <c:pt idx="547">
                  <c:v>8.4849999999999995E-2</c:v>
                </c:pt>
                <c:pt idx="548">
                  <c:v>0.31419999999999998</c:v>
                </c:pt>
                <c:pt idx="549">
                  <c:v>0.4012</c:v>
                </c:pt>
                <c:pt idx="550">
                  <c:v>4.657E-2</c:v>
                </c:pt>
                <c:pt idx="551">
                  <c:v>0.31919999999999998</c:v>
                </c:pt>
                <c:pt idx="552">
                  <c:v>0.15559999999999999</c:v>
                </c:pt>
                <c:pt idx="553">
                  <c:v>0.1474</c:v>
                </c:pt>
                <c:pt idx="554">
                  <c:v>0.13089999999999999</c:v>
                </c:pt>
                <c:pt idx="555">
                  <c:v>0.1104</c:v>
                </c:pt>
                <c:pt idx="556">
                  <c:v>0.14549999999999999</c:v>
                </c:pt>
                <c:pt idx="558">
                  <c:v>0.11550000000000001</c:v>
                </c:pt>
                <c:pt idx="559">
                  <c:v>0.15040000000000001</c:v>
                </c:pt>
                <c:pt idx="560">
                  <c:v>0.12230000000000001</c:v>
                </c:pt>
                <c:pt idx="561">
                  <c:v>8.4150000000000003E-2</c:v>
                </c:pt>
                <c:pt idx="562">
                  <c:v>8.1559999999999994E-2</c:v>
                </c:pt>
                <c:pt idx="563">
                  <c:v>0.13700000000000001</c:v>
                </c:pt>
                <c:pt idx="564">
                  <c:v>0.1857</c:v>
                </c:pt>
                <c:pt idx="565">
                  <c:v>0.13</c:v>
                </c:pt>
                <c:pt idx="566">
                  <c:v>0.10249999999999999</c:v>
                </c:pt>
                <c:pt idx="567">
                  <c:v>0.13730000000000001</c:v>
                </c:pt>
                <c:pt idx="569">
                  <c:v>0.19439999999999999</c:v>
                </c:pt>
                <c:pt idx="570">
                  <c:v>0.1066</c:v>
                </c:pt>
                <c:pt idx="571">
                  <c:v>8.3680000000000004E-2</c:v>
                </c:pt>
                <c:pt idx="572">
                  <c:v>0.32619999999999999</c:v>
                </c:pt>
                <c:pt idx="573">
                  <c:v>0.1133</c:v>
                </c:pt>
                <c:pt idx="574">
                  <c:v>0.12909999999999999</c:v>
                </c:pt>
                <c:pt idx="575">
                  <c:v>0.10979999999999999</c:v>
                </c:pt>
                <c:pt idx="576">
                  <c:v>0.122</c:v>
                </c:pt>
                <c:pt idx="577">
                  <c:v>0.72509999999999997</c:v>
                </c:pt>
                <c:pt idx="578">
                  <c:v>0.1124</c:v>
                </c:pt>
                <c:pt idx="579">
                  <c:v>0.14169999999999999</c:v>
                </c:pt>
                <c:pt idx="580">
                  <c:v>0.1522</c:v>
                </c:pt>
                <c:pt idx="581">
                  <c:v>0.15820000000000001</c:v>
                </c:pt>
                <c:pt idx="582">
                  <c:v>0.1192</c:v>
                </c:pt>
                <c:pt idx="583">
                  <c:v>0.1489</c:v>
                </c:pt>
                <c:pt idx="584">
                  <c:v>0.19170000000000001</c:v>
                </c:pt>
                <c:pt idx="585">
                  <c:v>0.1673</c:v>
                </c:pt>
                <c:pt idx="586">
                  <c:v>0.1736</c:v>
                </c:pt>
                <c:pt idx="587">
                  <c:v>1.042</c:v>
                </c:pt>
                <c:pt idx="588">
                  <c:v>9.2289999999999997E-2</c:v>
                </c:pt>
                <c:pt idx="589">
                  <c:v>0.1605</c:v>
                </c:pt>
                <c:pt idx="590">
                  <c:v>0.15740000000000001</c:v>
                </c:pt>
                <c:pt idx="591">
                  <c:v>8.029E-2</c:v>
                </c:pt>
                <c:pt idx="592">
                  <c:v>0.1159</c:v>
                </c:pt>
                <c:pt idx="593">
                  <c:v>0.15359999999999999</c:v>
                </c:pt>
                <c:pt idx="594">
                  <c:v>0.23860000000000001</c:v>
                </c:pt>
                <c:pt idx="595">
                  <c:v>8.5550000000000001E-2</c:v>
                </c:pt>
                <c:pt idx="596">
                  <c:v>0.11700000000000001</c:v>
                </c:pt>
                <c:pt idx="597">
                  <c:v>0.39889999999999998</c:v>
                </c:pt>
                <c:pt idx="598">
                  <c:v>0.18659999999999999</c:v>
                </c:pt>
                <c:pt idx="599">
                  <c:v>0.15609999999999999</c:v>
                </c:pt>
                <c:pt idx="600">
                  <c:v>0.1249</c:v>
                </c:pt>
                <c:pt idx="602">
                  <c:v>0.18920000000000001</c:v>
                </c:pt>
                <c:pt idx="603">
                  <c:v>0.15040000000000001</c:v>
                </c:pt>
                <c:pt idx="604">
                  <c:v>0.19620000000000001</c:v>
                </c:pt>
                <c:pt idx="605">
                  <c:v>0.18290000000000001</c:v>
                </c:pt>
                <c:pt idx="606">
                  <c:v>0.1265</c:v>
                </c:pt>
                <c:pt idx="607">
                  <c:v>9.2530000000000001E-2</c:v>
                </c:pt>
                <c:pt idx="608">
                  <c:v>1.2310000000000001</c:v>
                </c:pt>
                <c:pt idx="609">
                  <c:v>1.3069999999999999</c:v>
                </c:pt>
                <c:pt idx="610">
                  <c:v>1.488</c:v>
                </c:pt>
                <c:pt idx="611">
                  <c:v>1.7030000000000001</c:v>
                </c:pt>
                <c:pt idx="612">
                  <c:v>2.38</c:v>
                </c:pt>
                <c:pt idx="613">
                  <c:v>1.286</c:v>
                </c:pt>
                <c:pt idx="614">
                  <c:v>1.728</c:v>
                </c:pt>
                <c:pt idx="615">
                  <c:v>2.6549999999999998</c:v>
                </c:pt>
                <c:pt idx="616">
                  <c:v>3.27</c:v>
                </c:pt>
                <c:pt idx="617">
                  <c:v>0.72189999999999999</c:v>
                </c:pt>
                <c:pt idx="618">
                  <c:v>2.0009999999999999</c:v>
                </c:pt>
                <c:pt idx="619">
                  <c:v>1.08</c:v>
                </c:pt>
                <c:pt idx="620">
                  <c:v>0.62649999999999995</c:v>
                </c:pt>
                <c:pt idx="621">
                  <c:v>3.1989999999999998</c:v>
                </c:pt>
                <c:pt idx="622">
                  <c:v>0.95520000000000005</c:v>
                </c:pt>
                <c:pt idx="623">
                  <c:v>0.74590000000000001</c:v>
                </c:pt>
                <c:pt idx="624">
                  <c:v>0.65910000000000002</c:v>
                </c:pt>
                <c:pt idx="625">
                  <c:v>3.6869999999999998</c:v>
                </c:pt>
                <c:pt idx="626">
                  <c:v>0.9506</c:v>
                </c:pt>
                <c:pt idx="627">
                  <c:v>0.58160000000000001</c:v>
                </c:pt>
                <c:pt idx="628">
                  <c:v>0.66190000000000004</c:v>
                </c:pt>
                <c:pt idx="629">
                  <c:v>0.88839999999999997</c:v>
                </c:pt>
                <c:pt idx="630">
                  <c:v>0.88290000000000002</c:v>
                </c:pt>
                <c:pt idx="631">
                  <c:v>0.6018</c:v>
                </c:pt>
                <c:pt idx="632">
                  <c:v>0.8337</c:v>
                </c:pt>
                <c:pt idx="633">
                  <c:v>0.42370000000000002</c:v>
                </c:pt>
                <c:pt idx="636">
                  <c:v>0.34379999999999999</c:v>
                </c:pt>
                <c:pt idx="637">
                  <c:v>1.141</c:v>
                </c:pt>
                <c:pt idx="638">
                  <c:v>0.9476</c:v>
                </c:pt>
                <c:pt idx="639">
                  <c:v>0.70120000000000005</c:v>
                </c:pt>
                <c:pt idx="640">
                  <c:v>0.6109</c:v>
                </c:pt>
                <c:pt idx="642">
                  <c:v>0.55249999999999999</c:v>
                </c:pt>
                <c:pt idx="643">
                  <c:v>0.50690000000000002</c:v>
                </c:pt>
                <c:pt idx="644">
                  <c:v>0.70530000000000004</c:v>
                </c:pt>
                <c:pt idx="645">
                  <c:v>0.62890000000000001</c:v>
                </c:pt>
                <c:pt idx="646">
                  <c:v>0.98129999999999995</c:v>
                </c:pt>
                <c:pt idx="647">
                  <c:v>0.39100000000000001</c:v>
                </c:pt>
                <c:pt idx="648">
                  <c:v>0.38590000000000002</c:v>
                </c:pt>
                <c:pt idx="649">
                  <c:v>0.33760000000000001</c:v>
                </c:pt>
                <c:pt idx="650">
                  <c:v>0.54920000000000002</c:v>
                </c:pt>
                <c:pt idx="651">
                  <c:v>0.2833</c:v>
                </c:pt>
                <c:pt idx="653">
                  <c:v>1.5</c:v>
                </c:pt>
                <c:pt idx="654">
                  <c:v>0.72209999999999996</c:v>
                </c:pt>
                <c:pt idx="655">
                  <c:v>0.57010000000000005</c:v>
                </c:pt>
                <c:pt idx="656">
                  <c:v>0.31609999999999999</c:v>
                </c:pt>
                <c:pt idx="658">
                  <c:v>0.44429999999999997</c:v>
                </c:pt>
                <c:pt idx="659">
                  <c:v>0.34460000000000002</c:v>
                </c:pt>
                <c:pt idx="660">
                  <c:v>0.36880000000000002</c:v>
                </c:pt>
                <c:pt idx="661">
                  <c:v>0.37559999999999999</c:v>
                </c:pt>
                <c:pt idx="662">
                  <c:v>0.32919999999999999</c:v>
                </c:pt>
                <c:pt idx="663">
                  <c:v>0.30570000000000003</c:v>
                </c:pt>
                <c:pt idx="664">
                  <c:v>0.53859999999999997</c:v>
                </c:pt>
                <c:pt idx="665">
                  <c:v>0.3296</c:v>
                </c:pt>
                <c:pt idx="666">
                  <c:v>0.51229999999999998</c:v>
                </c:pt>
                <c:pt idx="667">
                  <c:v>0.27510000000000001</c:v>
                </c:pt>
                <c:pt idx="668">
                  <c:v>0.46579999999999999</c:v>
                </c:pt>
                <c:pt idx="669">
                  <c:v>0.3478</c:v>
                </c:pt>
                <c:pt idx="670">
                  <c:v>0.52949999999999997</c:v>
                </c:pt>
                <c:pt idx="671">
                  <c:v>1.1000000000000001</c:v>
                </c:pt>
                <c:pt idx="672">
                  <c:v>0.34320000000000001</c:v>
                </c:pt>
                <c:pt idx="673">
                  <c:v>0.23799999999999999</c:v>
                </c:pt>
                <c:pt idx="674">
                  <c:v>0.38579999999999998</c:v>
                </c:pt>
                <c:pt idx="675">
                  <c:v>0.34150000000000003</c:v>
                </c:pt>
                <c:pt idx="676">
                  <c:v>0.34420000000000001</c:v>
                </c:pt>
                <c:pt idx="677">
                  <c:v>0.64649999999999996</c:v>
                </c:pt>
                <c:pt idx="678">
                  <c:v>0.2044</c:v>
                </c:pt>
                <c:pt idx="679">
                  <c:v>0.161</c:v>
                </c:pt>
                <c:pt idx="680">
                  <c:v>0.48370000000000002</c:v>
                </c:pt>
                <c:pt idx="681">
                  <c:v>0.19919999999999999</c:v>
                </c:pt>
                <c:pt idx="682">
                  <c:v>0.3579</c:v>
                </c:pt>
                <c:pt idx="684">
                  <c:v>0.34139999999999998</c:v>
                </c:pt>
                <c:pt idx="685">
                  <c:v>0.28989999999999999</c:v>
                </c:pt>
                <c:pt idx="686">
                  <c:v>0.20660000000000001</c:v>
                </c:pt>
                <c:pt idx="687">
                  <c:v>0.26240000000000002</c:v>
                </c:pt>
                <c:pt idx="688">
                  <c:v>0.24199999999999999</c:v>
                </c:pt>
                <c:pt idx="689">
                  <c:v>0.3125</c:v>
                </c:pt>
                <c:pt idx="690">
                  <c:v>0.31330000000000002</c:v>
                </c:pt>
                <c:pt idx="691">
                  <c:v>0.28849999999999998</c:v>
                </c:pt>
                <c:pt idx="692">
                  <c:v>0.30759999999999998</c:v>
                </c:pt>
                <c:pt idx="693">
                  <c:v>0.2114</c:v>
                </c:pt>
                <c:pt idx="694">
                  <c:v>0.56630000000000003</c:v>
                </c:pt>
                <c:pt idx="695">
                  <c:v>0.55359999999999998</c:v>
                </c:pt>
                <c:pt idx="696">
                  <c:v>0.20449999999999999</c:v>
                </c:pt>
                <c:pt idx="697">
                  <c:v>0.20569999999999999</c:v>
                </c:pt>
                <c:pt idx="698">
                  <c:v>0.28029999999999999</c:v>
                </c:pt>
                <c:pt idx="699">
                  <c:v>0.1918</c:v>
                </c:pt>
                <c:pt idx="700">
                  <c:v>0.26179999999999998</c:v>
                </c:pt>
                <c:pt idx="701">
                  <c:v>0.22070000000000001</c:v>
                </c:pt>
                <c:pt idx="702">
                  <c:v>0.37719999999999998</c:v>
                </c:pt>
                <c:pt idx="703">
                  <c:v>0.20860000000000001</c:v>
                </c:pt>
                <c:pt idx="704">
                  <c:v>0.15609999999999999</c:v>
                </c:pt>
                <c:pt idx="705">
                  <c:v>0.30530000000000002</c:v>
                </c:pt>
                <c:pt idx="706">
                  <c:v>0.32840000000000003</c:v>
                </c:pt>
                <c:pt idx="707">
                  <c:v>0.27039999999999997</c:v>
                </c:pt>
                <c:pt idx="708">
                  <c:v>0.76400000000000001</c:v>
                </c:pt>
                <c:pt idx="709">
                  <c:v>0.3322</c:v>
                </c:pt>
                <c:pt idx="710">
                  <c:v>0.23250000000000001</c:v>
                </c:pt>
                <c:pt idx="711">
                  <c:v>0.1852</c:v>
                </c:pt>
                <c:pt idx="712">
                  <c:v>0.19589999999999999</c:v>
                </c:pt>
                <c:pt idx="713">
                  <c:v>0.23580000000000001</c:v>
                </c:pt>
                <c:pt idx="714">
                  <c:v>0.18160000000000001</c:v>
                </c:pt>
                <c:pt idx="715">
                  <c:v>0.1779</c:v>
                </c:pt>
                <c:pt idx="716">
                  <c:v>0.2329</c:v>
                </c:pt>
                <c:pt idx="717">
                  <c:v>0.25940000000000002</c:v>
                </c:pt>
                <c:pt idx="718">
                  <c:v>0.27350000000000002</c:v>
                </c:pt>
                <c:pt idx="719">
                  <c:v>0.36370000000000002</c:v>
                </c:pt>
                <c:pt idx="720">
                  <c:v>0.22989999999999999</c:v>
                </c:pt>
                <c:pt idx="721">
                  <c:v>0.18970000000000001</c:v>
                </c:pt>
                <c:pt idx="722">
                  <c:v>0.22140000000000001</c:v>
                </c:pt>
                <c:pt idx="723">
                  <c:v>0.31640000000000001</c:v>
                </c:pt>
                <c:pt idx="724">
                  <c:v>0.23139999999999999</c:v>
                </c:pt>
                <c:pt idx="725">
                  <c:v>0.2576</c:v>
                </c:pt>
                <c:pt idx="726">
                  <c:v>0.21540000000000001</c:v>
                </c:pt>
                <c:pt idx="727">
                  <c:v>0.23710000000000001</c:v>
                </c:pt>
                <c:pt idx="728">
                  <c:v>0.15740000000000001</c:v>
                </c:pt>
                <c:pt idx="729">
                  <c:v>0.31869999999999998</c:v>
                </c:pt>
                <c:pt idx="730">
                  <c:v>0.15179999999999999</c:v>
                </c:pt>
                <c:pt idx="731">
                  <c:v>0.1983</c:v>
                </c:pt>
                <c:pt idx="732">
                  <c:v>0.25729999999999997</c:v>
                </c:pt>
                <c:pt idx="733">
                  <c:v>0.1212</c:v>
                </c:pt>
                <c:pt idx="734">
                  <c:v>6.8290000000000003E-2</c:v>
                </c:pt>
                <c:pt idx="735">
                  <c:v>0.25740000000000002</c:v>
                </c:pt>
                <c:pt idx="736">
                  <c:v>0.16950000000000001</c:v>
                </c:pt>
                <c:pt idx="737">
                  <c:v>0.2495</c:v>
                </c:pt>
                <c:pt idx="738">
                  <c:v>0.21</c:v>
                </c:pt>
                <c:pt idx="739">
                  <c:v>0.42099999999999999</c:v>
                </c:pt>
                <c:pt idx="740">
                  <c:v>0.1658</c:v>
                </c:pt>
                <c:pt idx="741">
                  <c:v>0.67720000000000002</c:v>
                </c:pt>
                <c:pt idx="742">
                  <c:v>0.2402</c:v>
                </c:pt>
                <c:pt idx="743">
                  <c:v>0.122</c:v>
                </c:pt>
                <c:pt idx="744">
                  <c:v>6.2740000000000004E-2</c:v>
                </c:pt>
                <c:pt idx="745">
                  <c:v>0.2175</c:v>
                </c:pt>
                <c:pt idx="746">
                  <c:v>0.2482</c:v>
                </c:pt>
                <c:pt idx="747">
                  <c:v>0.25669999999999998</c:v>
                </c:pt>
                <c:pt idx="748">
                  <c:v>0.20019999999999999</c:v>
                </c:pt>
                <c:pt idx="749">
                  <c:v>0.18779999999999999</c:v>
                </c:pt>
                <c:pt idx="750">
                  <c:v>0.2049</c:v>
                </c:pt>
                <c:pt idx="751">
                  <c:v>0.1704</c:v>
                </c:pt>
                <c:pt idx="752">
                  <c:v>0.1983</c:v>
                </c:pt>
                <c:pt idx="753">
                  <c:v>0.1472</c:v>
                </c:pt>
                <c:pt idx="754">
                  <c:v>0.1638</c:v>
                </c:pt>
                <c:pt idx="755">
                  <c:v>9.3289999999999998E-2</c:v>
                </c:pt>
                <c:pt idx="757">
                  <c:v>0.2006</c:v>
                </c:pt>
                <c:pt idx="758">
                  <c:v>0.18679999999999999</c:v>
                </c:pt>
                <c:pt idx="759">
                  <c:v>0.187</c:v>
                </c:pt>
                <c:pt idx="760">
                  <c:v>0.48859999999999998</c:v>
                </c:pt>
                <c:pt idx="761">
                  <c:v>0.22489999999999999</c:v>
                </c:pt>
                <c:pt idx="762">
                  <c:v>0.20330000000000001</c:v>
                </c:pt>
                <c:pt idx="763">
                  <c:v>0.1462</c:v>
                </c:pt>
                <c:pt idx="764">
                  <c:v>0.15409999999999999</c:v>
                </c:pt>
                <c:pt idx="765">
                  <c:v>0.22</c:v>
                </c:pt>
                <c:pt idx="766">
                  <c:v>0.1348</c:v>
                </c:pt>
                <c:pt idx="767">
                  <c:v>0.25119999999999998</c:v>
                </c:pt>
                <c:pt idx="768">
                  <c:v>0.20130000000000001</c:v>
                </c:pt>
                <c:pt idx="769">
                  <c:v>0.2162</c:v>
                </c:pt>
                <c:pt idx="770">
                  <c:v>0.23930000000000001</c:v>
                </c:pt>
                <c:pt idx="771">
                  <c:v>0.12180000000000001</c:v>
                </c:pt>
                <c:pt idx="772">
                  <c:v>0.10929999999999999</c:v>
                </c:pt>
                <c:pt idx="773">
                  <c:v>0.1608</c:v>
                </c:pt>
                <c:pt idx="774">
                  <c:v>0.25119999999999998</c:v>
                </c:pt>
                <c:pt idx="776">
                  <c:v>0.1158</c:v>
                </c:pt>
                <c:pt idx="777">
                  <c:v>0.1646</c:v>
                </c:pt>
                <c:pt idx="778">
                  <c:v>0.23749999999999999</c:v>
                </c:pt>
                <c:pt idx="779">
                  <c:v>0.1767</c:v>
                </c:pt>
                <c:pt idx="780">
                  <c:v>0.185</c:v>
                </c:pt>
                <c:pt idx="781">
                  <c:v>0.16900000000000001</c:v>
                </c:pt>
                <c:pt idx="782">
                  <c:v>0.1298</c:v>
                </c:pt>
                <c:pt idx="783">
                  <c:v>0.22309999999999999</c:v>
                </c:pt>
                <c:pt idx="784">
                  <c:v>0.23169999999999999</c:v>
                </c:pt>
                <c:pt idx="785">
                  <c:v>0.14510000000000001</c:v>
                </c:pt>
                <c:pt idx="786">
                  <c:v>0.156</c:v>
                </c:pt>
                <c:pt idx="787">
                  <c:v>0.21110000000000001</c:v>
                </c:pt>
                <c:pt idx="788">
                  <c:v>0.19900000000000001</c:v>
                </c:pt>
                <c:pt idx="789">
                  <c:v>0.14810000000000001</c:v>
                </c:pt>
                <c:pt idx="791">
                  <c:v>0.186</c:v>
                </c:pt>
                <c:pt idx="792">
                  <c:v>0.16880000000000001</c:v>
                </c:pt>
                <c:pt idx="793">
                  <c:v>0.19600000000000001</c:v>
                </c:pt>
                <c:pt idx="794">
                  <c:v>0.25469999999999998</c:v>
                </c:pt>
                <c:pt idx="795">
                  <c:v>2.3450000000000002</c:v>
                </c:pt>
                <c:pt idx="796">
                  <c:v>0.1782</c:v>
                </c:pt>
                <c:pt idx="797">
                  <c:v>0.1593</c:v>
                </c:pt>
                <c:pt idx="798">
                  <c:v>0.18149999999999999</c:v>
                </c:pt>
                <c:pt idx="799">
                  <c:v>1.097</c:v>
                </c:pt>
                <c:pt idx="800">
                  <c:v>6.6629999999999995E-2</c:v>
                </c:pt>
                <c:pt idx="804">
                  <c:v>6.1949999999999998E-2</c:v>
                </c:pt>
                <c:pt idx="805">
                  <c:v>0.1517</c:v>
                </c:pt>
                <c:pt idx="806">
                  <c:v>0.1368</c:v>
                </c:pt>
                <c:pt idx="807">
                  <c:v>0.23980000000000001</c:v>
                </c:pt>
                <c:pt idx="808">
                  <c:v>0.20300000000000001</c:v>
                </c:pt>
                <c:pt idx="809">
                  <c:v>0.26579999999999998</c:v>
                </c:pt>
                <c:pt idx="810">
                  <c:v>0.15959999999999999</c:v>
                </c:pt>
                <c:pt idx="812">
                  <c:v>0.1094</c:v>
                </c:pt>
                <c:pt idx="814">
                  <c:v>0.1724</c:v>
                </c:pt>
                <c:pt idx="815">
                  <c:v>0.27700000000000002</c:v>
                </c:pt>
                <c:pt idx="816">
                  <c:v>0.22500000000000001</c:v>
                </c:pt>
                <c:pt idx="817">
                  <c:v>0.2515</c:v>
                </c:pt>
                <c:pt idx="818">
                  <c:v>0.14219999999999999</c:v>
                </c:pt>
                <c:pt idx="819">
                  <c:v>0.21690000000000001</c:v>
                </c:pt>
                <c:pt idx="820">
                  <c:v>0.1565</c:v>
                </c:pt>
                <c:pt idx="821">
                  <c:v>0.11310000000000001</c:v>
                </c:pt>
                <c:pt idx="822">
                  <c:v>0.36899999999999999</c:v>
                </c:pt>
                <c:pt idx="823">
                  <c:v>0.1208</c:v>
                </c:pt>
                <c:pt idx="824">
                  <c:v>0.1542</c:v>
                </c:pt>
                <c:pt idx="825">
                  <c:v>0.17910000000000001</c:v>
                </c:pt>
                <c:pt idx="826">
                  <c:v>0.18279999999999999</c:v>
                </c:pt>
                <c:pt idx="827">
                  <c:v>0.14680000000000001</c:v>
                </c:pt>
                <c:pt idx="828">
                  <c:v>0.1628</c:v>
                </c:pt>
                <c:pt idx="829">
                  <c:v>0.19040000000000001</c:v>
                </c:pt>
                <c:pt idx="830">
                  <c:v>0.14050000000000001</c:v>
                </c:pt>
                <c:pt idx="831">
                  <c:v>0.1681</c:v>
                </c:pt>
                <c:pt idx="832">
                  <c:v>0.24129999999999999</c:v>
                </c:pt>
                <c:pt idx="833">
                  <c:v>0.14000000000000001</c:v>
                </c:pt>
                <c:pt idx="834">
                  <c:v>0.1618</c:v>
                </c:pt>
                <c:pt idx="835">
                  <c:v>0.1032</c:v>
                </c:pt>
                <c:pt idx="836">
                  <c:v>0.18940000000000001</c:v>
                </c:pt>
                <c:pt idx="837">
                  <c:v>0.108</c:v>
                </c:pt>
                <c:pt idx="838">
                  <c:v>0.17499999999999999</c:v>
                </c:pt>
                <c:pt idx="839">
                  <c:v>0.23050000000000001</c:v>
                </c:pt>
                <c:pt idx="840">
                  <c:v>0.1149</c:v>
                </c:pt>
                <c:pt idx="841">
                  <c:v>0.16619999999999999</c:v>
                </c:pt>
                <c:pt idx="842">
                  <c:v>0.16309999999999999</c:v>
                </c:pt>
                <c:pt idx="844">
                  <c:v>0.15040000000000001</c:v>
                </c:pt>
                <c:pt idx="845">
                  <c:v>0.16270000000000001</c:v>
                </c:pt>
                <c:pt idx="846">
                  <c:v>0.12889999999999999</c:v>
                </c:pt>
                <c:pt idx="847">
                  <c:v>0.1401</c:v>
                </c:pt>
                <c:pt idx="848">
                  <c:v>0.21759999999999999</c:v>
                </c:pt>
                <c:pt idx="849">
                  <c:v>8.6419999999999997E-2</c:v>
                </c:pt>
                <c:pt idx="850">
                  <c:v>0.1096</c:v>
                </c:pt>
                <c:pt idx="851">
                  <c:v>0.15709999999999999</c:v>
                </c:pt>
                <c:pt idx="852">
                  <c:v>0.17899999999999999</c:v>
                </c:pt>
                <c:pt idx="853">
                  <c:v>0.17249999999999999</c:v>
                </c:pt>
                <c:pt idx="854">
                  <c:v>0.18509999999999999</c:v>
                </c:pt>
                <c:pt idx="855">
                  <c:v>0.1283</c:v>
                </c:pt>
                <c:pt idx="856">
                  <c:v>0.1449</c:v>
                </c:pt>
                <c:pt idx="857">
                  <c:v>0.1913</c:v>
                </c:pt>
                <c:pt idx="858">
                  <c:v>8.3820000000000006E-2</c:v>
                </c:pt>
                <c:pt idx="859">
                  <c:v>0.15210000000000001</c:v>
                </c:pt>
                <c:pt idx="860">
                  <c:v>0.15670000000000001</c:v>
                </c:pt>
                <c:pt idx="861">
                  <c:v>0.15160000000000001</c:v>
                </c:pt>
                <c:pt idx="863">
                  <c:v>0.16120000000000001</c:v>
                </c:pt>
                <c:pt idx="864">
                  <c:v>0.20200000000000001</c:v>
                </c:pt>
                <c:pt idx="865">
                  <c:v>0.16819999999999999</c:v>
                </c:pt>
                <c:pt idx="866">
                  <c:v>0.1255</c:v>
                </c:pt>
                <c:pt idx="867">
                  <c:v>0.1474</c:v>
                </c:pt>
                <c:pt idx="868">
                  <c:v>0.19939999999999999</c:v>
                </c:pt>
                <c:pt idx="869">
                  <c:v>0.13830000000000001</c:v>
                </c:pt>
                <c:pt idx="870">
                  <c:v>0.18559999999999999</c:v>
                </c:pt>
                <c:pt idx="871">
                  <c:v>8.1299999999999997E-2</c:v>
                </c:pt>
                <c:pt idx="872">
                  <c:v>0.1865</c:v>
                </c:pt>
                <c:pt idx="873">
                  <c:v>0.18190000000000001</c:v>
                </c:pt>
                <c:pt idx="874">
                  <c:v>0.14019999999999999</c:v>
                </c:pt>
                <c:pt idx="875">
                  <c:v>0.1653</c:v>
                </c:pt>
                <c:pt idx="876">
                  <c:v>0.13170000000000001</c:v>
                </c:pt>
                <c:pt idx="877">
                  <c:v>0.1532</c:v>
                </c:pt>
                <c:pt idx="878">
                  <c:v>0.20219999999999999</c:v>
                </c:pt>
                <c:pt idx="879">
                  <c:v>0.13930000000000001</c:v>
                </c:pt>
                <c:pt idx="880">
                  <c:v>0.2772</c:v>
                </c:pt>
                <c:pt idx="881">
                  <c:v>0.16200000000000001</c:v>
                </c:pt>
                <c:pt idx="882">
                  <c:v>0.46589999999999998</c:v>
                </c:pt>
                <c:pt idx="883">
                  <c:v>0.2145</c:v>
                </c:pt>
                <c:pt idx="884">
                  <c:v>0.17979999999999999</c:v>
                </c:pt>
                <c:pt idx="885">
                  <c:v>0.16439999999999999</c:v>
                </c:pt>
                <c:pt idx="886">
                  <c:v>0.16239999999999999</c:v>
                </c:pt>
                <c:pt idx="887">
                  <c:v>0.11700000000000001</c:v>
                </c:pt>
                <c:pt idx="888">
                  <c:v>0.19339999999999999</c:v>
                </c:pt>
                <c:pt idx="889">
                  <c:v>0.22470000000000001</c:v>
                </c:pt>
                <c:pt idx="890">
                  <c:v>9.3700000000000006E-2</c:v>
                </c:pt>
                <c:pt idx="891">
                  <c:v>0.1736</c:v>
                </c:pt>
                <c:pt idx="892">
                  <c:v>0.18410000000000001</c:v>
                </c:pt>
                <c:pt idx="893">
                  <c:v>0.1216</c:v>
                </c:pt>
                <c:pt idx="894">
                  <c:v>0.14299999999999999</c:v>
                </c:pt>
                <c:pt idx="895">
                  <c:v>0.108</c:v>
                </c:pt>
                <c:pt idx="896">
                  <c:v>8.566E-2</c:v>
                </c:pt>
                <c:pt idx="897">
                  <c:v>0.20699999999999999</c:v>
                </c:pt>
                <c:pt idx="898">
                  <c:v>0.45390000000000003</c:v>
                </c:pt>
                <c:pt idx="899">
                  <c:v>0.18340000000000001</c:v>
                </c:pt>
                <c:pt idx="900">
                  <c:v>0.152</c:v>
                </c:pt>
                <c:pt idx="901">
                  <c:v>0.21779999999999999</c:v>
                </c:pt>
                <c:pt idx="902">
                  <c:v>0.13100000000000001</c:v>
                </c:pt>
                <c:pt idx="903">
                  <c:v>0.17</c:v>
                </c:pt>
                <c:pt idx="904">
                  <c:v>0.2382</c:v>
                </c:pt>
                <c:pt idx="905">
                  <c:v>0.1739</c:v>
                </c:pt>
                <c:pt idx="906">
                  <c:v>8.8700000000000001E-2</c:v>
                </c:pt>
                <c:pt idx="907">
                  <c:v>0.10299999999999999</c:v>
                </c:pt>
                <c:pt idx="910">
                  <c:v>0.22739999999999999</c:v>
                </c:pt>
                <c:pt idx="911">
                  <c:v>0.14680000000000001</c:v>
                </c:pt>
                <c:pt idx="912">
                  <c:v>0.1384</c:v>
                </c:pt>
                <c:pt idx="913">
                  <c:v>0.34039999999999998</c:v>
                </c:pt>
                <c:pt idx="914">
                  <c:v>0.23180000000000001</c:v>
                </c:pt>
                <c:pt idx="915">
                  <c:v>0.11799999999999999</c:v>
                </c:pt>
                <c:pt idx="916">
                  <c:v>0.1036</c:v>
                </c:pt>
                <c:pt idx="917">
                  <c:v>0.1986</c:v>
                </c:pt>
                <c:pt idx="918">
                  <c:v>0.104</c:v>
                </c:pt>
                <c:pt idx="919">
                  <c:v>0.16059999999999999</c:v>
                </c:pt>
                <c:pt idx="920">
                  <c:v>0.22159999999999999</c:v>
                </c:pt>
                <c:pt idx="921">
                  <c:v>0.1804</c:v>
                </c:pt>
                <c:pt idx="922">
                  <c:v>0.1772</c:v>
                </c:pt>
                <c:pt idx="923">
                  <c:v>0.1067</c:v>
                </c:pt>
                <c:pt idx="924">
                  <c:v>0.15620000000000001</c:v>
                </c:pt>
                <c:pt idx="925">
                  <c:v>0.16880000000000001</c:v>
                </c:pt>
                <c:pt idx="926">
                  <c:v>0.1641</c:v>
                </c:pt>
                <c:pt idx="927">
                  <c:v>0.1459</c:v>
                </c:pt>
                <c:pt idx="928">
                  <c:v>0.25650000000000001</c:v>
                </c:pt>
                <c:pt idx="929">
                  <c:v>9.4390000000000002E-2</c:v>
                </c:pt>
                <c:pt idx="930">
                  <c:v>0.10440000000000001</c:v>
                </c:pt>
                <c:pt idx="931">
                  <c:v>0.1348</c:v>
                </c:pt>
                <c:pt idx="932">
                  <c:v>0.15279999999999999</c:v>
                </c:pt>
                <c:pt idx="933">
                  <c:v>0.25800000000000001</c:v>
                </c:pt>
                <c:pt idx="934">
                  <c:v>0.1512</c:v>
                </c:pt>
                <c:pt idx="935">
                  <c:v>0.17730000000000001</c:v>
                </c:pt>
                <c:pt idx="936">
                  <c:v>8.7359999999999993E-2</c:v>
                </c:pt>
                <c:pt idx="937">
                  <c:v>0.19239999999999999</c:v>
                </c:pt>
                <c:pt idx="938">
                  <c:v>0.15310000000000001</c:v>
                </c:pt>
                <c:pt idx="939">
                  <c:v>0.17510000000000001</c:v>
                </c:pt>
                <c:pt idx="940">
                  <c:v>0.1237</c:v>
                </c:pt>
                <c:pt idx="941">
                  <c:v>0.30520000000000003</c:v>
                </c:pt>
                <c:pt idx="942">
                  <c:v>7.0019999999999999E-2</c:v>
                </c:pt>
                <c:pt idx="943">
                  <c:v>0.16</c:v>
                </c:pt>
                <c:pt idx="944">
                  <c:v>0.1396</c:v>
                </c:pt>
                <c:pt idx="945">
                  <c:v>0.1202</c:v>
                </c:pt>
                <c:pt idx="946">
                  <c:v>0.1046</c:v>
                </c:pt>
                <c:pt idx="947">
                  <c:v>0.1087</c:v>
                </c:pt>
                <c:pt idx="948">
                  <c:v>0.16089999999999999</c:v>
                </c:pt>
                <c:pt idx="949">
                  <c:v>0.1328</c:v>
                </c:pt>
                <c:pt idx="950">
                  <c:v>0.14369999999999999</c:v>
                </c:pt>
                <c:pt idx="951">
                  <c:v>8.3680000000000004E-2</c:v>
                </c:pt>
                <c:pt idx="952">
                  <c:v>0.1087</c:v>
                </c:pt>
                <c:pt idx="954">
                  <c:v>0.16869999999999999</c:v>
                </c:pt>
                <c:pt idx="955">
                  <c:v>0.1153</c:v>
                </c:pt>
                <c:pt idx="956">
                  <c:v>0.1648</c:v>
                </c:pt>
                <c:pt idx="957">
                  <c:v>0.25359999999999999</c:v>
                </c:pt>
                <c:pt idx="958">
                  <c:v>0.183</c:v>
                </c:pt>
                <c:pt idx="959">
                  <c:v>0.1031</c:v>
                </c:pt>
                <c:pt idx="960">
                  <c:v>0.13900000000000001</c:v>
                </c:pt>
                <c:pt idx="961">
                  <c:v>0.14580000000000001</c:v>
                </c:pt>
                <c:pt idx="962">
                  <c:v>9.2899999999999996E-2</c:v>
                </c:pt>
                <c:pt idx="963">
                  <c:v>0.20979999999999999</c:v>
                </c:pt>
                <c:pt idx="964">
                  <c:v>0.14050000000000001</c:v>
                </c:pt>
                <c:pt idx="966">
                  <c:v>0.16400000000000001</c:v>
                </c:pt>
                <c:pt idx="967">
                  <c:v>0.1605</c:v>
                </c:pt>
                <c:pt idx="968">
                  <c:v>0.11360000000000001</c:v>
                </c:pt>
                <c:pt idx="969">
                  <c:v>0.19700000000000001</c:v>
                </c:pt>
                <c:pt idx="970">
                  <c:v>0.27989999999999998</c:v>
                </c:pt>
                <c:pt idx="971">
                  <c:v>0.22409999999999999</c:v>
                </c:pt>
                <c:pt idx="972">
                  <c:v>0.12609999999999999</c:v>
                </c:pt>
                <c:pt idx="973">
                  <c:v>0.1196</c:v>
                </c:pt>
                <c:pt idx="974">
                  <c:v>0.16070000000000001</c:v>
                </c:pt>
                <c:pt idx="975">
                  <c:v>0.14630000000000001</c:v>
                </c:pt>
                <c:pt idx="976">
                  <c:v>0.2152</c:v>
                </c:pt>
                <c:pt idx="977">
                  <c:v>0.15770000000000001</c:v>
                </c:pt>
                <c:pt idx="978">
                  <c:v>0.12520000000000001</c:v>
                </c:pt>
                <c:pt idx="979">
                  <c:v>0.1321</c:v>
                </c:pt>
                <c:pt idx="980">
                  <c:v>0.16470000000000001</c:v>
                </c:pt>
                <c:pt idx="981">
                  <c:v>0.1386</c:v>
                </c:pt>
                <c:pt idx="982">
                  <c:v>0.1158</c:v>
                </c:pt>
                <c:pt idx="983">
                  <c:v>0.15279999999999999</c:v>
                </c:pt>
                <c:pt idx="984">
                  <c:v>0.25140000000000001</c:v>
                </c:pt>
                <c:pt idx="985">
                  <c:v>0.14410000000000001</c:v>
                </c:pt>
                <c:pt idx="986">
                  <c:v>0.12939999999999999</c:v>
                </c:pt>
                <c:pt idx="987">
                  <c:v>0.1168</c:v>
                </c:pt>
                <c:pt idx="988">
                  <c:v>0.1177</c:v>
                </c:pt>
                <c:pt idx="989">
                  <c:v>0.14499999999999999</c:v>
                </c:pt>
                <c:pt idx="990">
                  <c:v>0.1192</c:v>
                </c:pt>
                <c:pt idx="991">
                  <c:v>0.312</c:v>
                </c:pt>
                <c:pt idx="992">
                  <c:v>0.10979999999999999</c:v>
                </c:pt>
                <c:pt idx="993">
                  <c:v>0.1046</c:v>
                </c:pt>
                <c:pt idx="994">
                  <c:v>0.15820000000000001</c:v>
                </c:pt>
                <c:pt idx="995">
                  <c:v>0.1104</c:v>
                </c:pt>
                <c:pt idx="996">
                  <c:v>0.36299999999999999</c:v>
                </c:pt>
                <c:pt idx="997">
                  <c:v>0.2019</c:v>
                </c:pt>
                <c:pt idx="998">
                  <c:v>0.17119999999999999</c:v>
                </c:pt>
                <c:pt idx="999">
                  <c:v>0.1139</c:v>
                </c:pt>
                <c:pt idx="1000">
                  <c:v>0.21110000000000001</c:v>
                </c:pt>
                <c:pt idx="1001">
                  <c:v>6.3659999999999994E-2</c:v>
                </c:pt>
                <c:pt idx="1002">
                  <c:v>7.1349999999999997E-2</c:v>
                </c:pt>
                <c:pt idx="1003">
                  <c:v>0.15970000000000001</c:v>
                </c:pt>
                <c:pt idx="1004">
                  <c:v>0.1173</c:v>
                </c:pt>
                <c:pt idx="1005">
                  <c:v>0.1477</c:v>
                </c:pt>
                <c:pt idx="1006">
                  <c:v>0.12690000000000001</c:v>
                </c:pt>
                <c:pt idx="1007">
                  <c:v>0.16120000000000001</c:v>
                </c:pt>
                <c:pt idx="1008">
                  <c:v>0.1178</c:v>
                </c:pt>
                <c:pt idx="1009">
                  <c:v>0.189</c:v>
                </c:pt>
                <c:pt idx="1010">
                  <c:v>0.46600000000000003</c:v>
                </c:pt>
                <c:pt idx="1011">
                  <c:v>0.41560000000000002</c:v>
                </c:pt>
                <c:pt idx="1012">
                  <c:v>0.17100000000000001</c:v>
                </c:pt>
                <c:pt idx="1013">
                  <c:v>0.1757</c:v>
                </c:pt>
                <c:pt idx="1014">
                  <c:v>0.2404</c:v>
                </c:pt>
                <c:pt idx="1015">
                  <c:v>0.13339999999999999</c:v>
                </c:pt>
                <c:pt idx="1016">
                  <c:v>0.1618</c:v>
                </c:pt>
                <c:pt idx="1017">
                  <c:v>0.21940000000000001</c:v>
                </c:pt>
                <c:pt idx="1019">
                  <c:v>0.10589999999999999</c:v>
                </c:pt>
                <c:pt idx="1020">
                  <c:v>0.17030000000000001</c:v>
                </c:pt>
                <c:pt idx="1021">
                  <c:v>0.15670000000000001</c:v>
                </c:pt>
                <c:pt idx="1022">
                  <c:v>0.114</c:v>
                </c:pt>
                <c:pt idx="1023">
                  <c:v>0.15920000000000001</c:v>
                </c:pt>
                <c:pt idx="1024">
                  <c:v>0.1222</c:v>
                </c:pt>
                <c:pt idx="1025">
                  <c:v>0.2409</c:v>
                </c:pt>
                <c:pt idx="1026">
                  <c:v>0.11940000000000001</c:v>
                </c:pt>
                <c:pt idx="1027">
                  <c:v>0.11899999999999999</c:v>
                </c:pt>
                <c:pt idx="1028">
                  <c:v>0.4647</c:v>
                </c:pt>
                <c:pt idx="1029">
                  <c:v>0.1444</c:v>
                </c:pt>
                <c:pt idx="1031">
                  <c:v>0.19689999999999999</c:v>
                </c:pt>
                <c:pt idx="1032">
                  <c:v>0.1103</c:v>
                </c:pt>
                <c:pt idx="1034">
                  <c:v>0.12280000000000001</c:v>
                </c:pt>
                <c:pt idx="1035">
                  <c:v>6.6890000000000005E-2</c:v>
                </c:pt>
                <c:pt idx="1036">
                  <c:v>0.16220000000000001</c:v>
                </c:pt>
                <c:pt idx="1037">
                  <c:v>0.14199999999999999</c:v>
                </c:pt>
                <c:pt idx="1038">
                  <c:v>0.13439999999999999</c:v>
                </c:pt>
                <c:pt idx="1039">
                  <c:v>0.10150000000000001</c:v>
                </c:pt>
                <c:pt idx="1040">
                  <c:v>0.1089</c:v>
                </c:pt>
                <c:pt idx="1041">
                  <c:v>0.21079999999999999</c:v>
                </c:pt>
                <c:pt idx="1042">
                  <c:v>0.20549999999999999</c:v>
                </c:pt>
                <c:pt idx="1043">
                  <c:v>0.26829999999999998</c:v>
                </c:pt>
                <c:pt idx="1044">
                  <c:v>0.49669999999999997</c:v>
                </c:pt>
                <c:pt idx="1045">
                  <c:v>0.1321</c:v>
                </c:pt>
                <c:pt idx="1046">
                  <c:v>6.9519999999999998E-2</c:v>
                </c:pt>
                <c:pt idx="1047">
                  <c:v>0.28179999999999999</c:v>
                </c:pt>
                <c:pt idx="1048">
                  <c:v>0.1305</c:v>
                </c:pt>
                <c:pt idx="1049">
                  <c:v>0.20369999999999999</c:v>
                </c:pt>
                <c:pt idx="1050">
                  <c:v>0.34449999999999997</c:v>
                </c:pt>
                <c:pt idx="1051">
                  <c:v>0.1784</c:v>
                </c:pt>
                <c:pt idx="1052">
                  <c:v>0.1749</c:v>
                </c:pt>
                <c:pt idx="1053">
                  <c:v>0.1895</c:v>
                </c:pt>
                <c:pt idx="1054">
                  <c:v>0.19689999999999999</c:v>
                </c:pt>
                <c:pt idx="1055">
                  <c:v>0.1187</c:v>
                </c:pt>
                <c:pt idx="1056">
                  <c:v>0.16209999999999999</c:v>
                </c:pt>
                <c:pt idx="1057">
                  <c:v>0.1285</c:v>
                </c:pt>
                <c:pt idx="1058">
                  <c:v>0.16009999999999999</c:v>
                </c:pt>
                <c:pt idx="1059">
                  <c:v>0.1842</c:v>
                </c:pt>
                <c:pt idx="1060">
                  <c:v>4.6460000000000001E-2</c:v>
                </c:pt>
                <c:pt idx="1061">
                  <c:v>8.0799999999999997E-2</c:v>
                </c:pt>
                <c:pt idx="1062">
                  <c:v>0.1217</c:v>
                </c:pt>
                <c:pt idx="1063">
                  <c:v>0.18579999999999999</c:v>
                </c:pt>
                <c:pt idx="1064">
                  <c:v>0.2228</c:v>
                </c:pt>
                <c:pt idx="1065">
                  <c:v>0.17050000000000001</c:v>
                </c:pt>
                <c:pt idx="1066">
                  <c:v>0.21890000000000001</c:v>
                </c:pt>
                <c:pt idx="1068">
                  <c:v>0.1716</c:v>
                </c:pt>
                <c:pt idx="1069">
                  <c:v>0.18509999999999999</c:v>
                </c:pt>
                <c:pt idx="1070">
                  <c:v>0.16370000000000001</c:v>
                </c:pt>
                <c:pt idx="1071">
                  <c:v>0.14460000000000001</c:v>
                </c:pt>
                <c:pt idx="1072">
                  <c:v>0.15129999999999999</c:v>
                </c:pt>
                <c:pt idx="1073">
                  <c:v>0.1474</c:v>
                </c:pt>
                <c:pt idx="1074">
                  <c:v>0.14849999999999999</c:v>
                </c:pt>
                <c:pt idx="1075">
                  <c:v>9.7299999999999998E-2</c:v>
                </c:pt>
                <c:pt idx="1076">
                  <c:v>0.1011</c:v>
                </c:pt>
                <c:pt idx="1077">
                  <c:v>0.19139999999999999</c:v>
                </c:pt>
                <c:pt idx="1078">
                  <c:v>0.13819999999999999</c:v>
                </c:pt>
                <c:pt idx="1079">
                  <c:v>0.22819999999999999</c:v>
                </c:pt>
                <c:pt idx="1080">
                  <c:v>0.1416</c:v>
                </c:pt>
                <c:pt idx="1081">
                  <c:v>0.17510000000000001</c:v>
                </c:pt>
                <c:pt idx="1082">
                  <c:v>0.191</c:v>
                </c:pt>
                <c:pt idx="1083">
                  <c:v>0.11799999999999999</c:v>
                </c:pt>
                <c:pt idx="1084">
                  <c:v>8.6180000000000007E-2</c:v>
                </c:pt>
                <c:pt idx="1085">
                  <c:v>0.17979999999999999</c:v>
                </c:pt>
                <c:pt idx="1086">
                  <c:v>0.19850000000000001</c:v>
                </c:pt>
                <c:pt idx="1087">
                  <c:v>0.2238</c:v>
                </c:pt>
                <c:pt idx="1088">
                  <c:v>0.16489999999999999</c:v>
                </c:pt>
                <c:pt idx="1089">
                  <c:v>0.2336</c:v>
                </c:pt>
                <c:pt idx="1090">
                  <c:v>0.50839999999999996</c:v>
                </c:pt>
                <c:pt idx="1091">
                  <c:v>0.14000000000000001</c:v>
                </c:pt>
                <c:pt idx="1092">
                  <c:v>0.1898</c:v>
                </c:pt>
                <c:pt idx="1093">
                  <c:v>0.151</c:v>
                </c:pt>
                <c:pt idx="1094">
                  <c:v>0.1132</c:v>
                </c:pt>
                <c:pt idx="1095">
                  <c:v>0.15359999999999999</c:v>
                </c:pt>
                <c:pt idx="1097">
                  <c:v>0.13389999999999999</c:v>
                </c:pt>
                <c:pt idx="1098">
                  <c:v>0.1666</c:v>
                </c:pt>
                <c:pt idx="1099">
                  <c:v>0.16420000000000001</c:v>
                </c:pt>
                <c:pt idx="1100">
                  <c:v>0.21010000000000001</c:v>
                </c:pt>
                <c:pt idx="1101">
                  <c:v>0.1308</c:v>
                </c:pt>
                <c:pt idx="1102">
                  <c:v>0.13519999999999999</c:v>
                </c:pt>
                <c:pt idx="1103">
                  <c:v>0.16370000000000001</c:v>
                </c:pt>
                <c:pt idx="1104">
                  <c:v>0.16689999999999999</c:v>
                </c:pt>
                <c:pt idx="1105">
                  <c:v>0.15590000000000001</c:v>
                </c:pt>
                <c:pt idx="1106">
                  <c:v>0.1394</c:v>
                </c:pt>
                <c:pt idx="1107">
                  <c:v>0.19120000000000001</c:v>
                </c:pt>
                <c:pt idx="1108">
                  <c:v>0.16389999999999999</c:v>
                </c:pt>
                <c:pt idx="1109">
                  <c:v>0.10680000000000001</c:v>
                </c:pt>
                <c:pt idx="1110">
                  <c:v>0.28889999999999999</c:v>
                </c:pt>
                <c:pt idx="1112">
                  <c:v>0.1384</c:v>
                </c:pt>
                <c:pt idx="1113">
                  <c:v>0.14599999999999999</c:v>
                </c:pt>
                <c:pt idx="1114">
                  <c:v>0.12520000000000001</c:v>
                </c:pt>
                <c:pt idx="1115">
                  <c:v>0.2495</c:v>
                </c:pt>
                <c:pt idx="1116">
                  <c:v>0.1439</c:v>
                </c:pt>
                <c:pt idx="1118">
                  <c:v>0.1285</c:v>
                </c:pt>
                <c:pt idx="1119">
                  <c:v>0.46300000000000002</c:v>
                </c:pt>
                <c:pt idx="1120">
                  <c:v>0.1273</c:v>
                </c:pt>
                <c:pt idx="1121">
                  <c:v>0.14360000000000001</c:v>
                </c:pt>
                <c:pt idx="1122">
                  <c:v>0.24329999999999999</c:v>
                </c:pt>
                <c:pt idx="1123">
                  <c:v>0.2064</c:v>
                </c:pt>
                <c:pt idx="1125">
                  <c:v>0.13059999999999999</c:v>
                </c:pt>
                <c:pt idx="1126">
                  <c:v>0.2651</c:v>
                </c:pt>
                <c:pt idx="1127">
                  <c:v>0.54769999999999996</c:v>
                </c:pt>
                <c:pt idx="1128">
                  <c:v>0.12239999999999999</c:v>
                </c:pt>
                <c:pt idx="1129">
                  <c:v>0.16700000000000001</c:v>
                </c:pt>
                <c:pt idx="1131">
                  <c:v>0.25619999999999998</c:v>
                </c:pt>
                <c:pt idx="1132">
                  <c:v>0.13120000000000001</c:v>
                </c:pt>
                <c:pt idx="1133">
                  <c:v>0.20030000000000001</c:v>
                </c:pt>
                <c:pt idx="1134">
                  <c:v>0.25650000000000001</c:v>
                </c:pt>
              </c:numCache>
            </c:numRef>
          </c:yVal>
          <c:smooth val="0"/>
        </c:ser>
        <c:ser>
          <c:idx val="3"/>
          <c:order val="5"/>
          <c:spPr>
            <a:ln w="12700">
              <a:solidFill>
                <a:srgbClr val="FF0000"/>
              </a:solidFill>
              <a:prstDash val="solid"/>
            </a:ln>
          </c:spPr>
          <c:marker>
            <c:symbol val="none"/>
          </c:marker>
          <c:xVal>
            <c:numRef>
              <c:f>TIMESF!$V$3:$V$4</c:f>
              <c:numCache>
                <c:formatCode>General</c:formatCode>
                <c:ptCount val="2"/>
                <c:pt idx="0">
                  <c:v>23.335419999999999</c:v>
                </c:pt>
                <c:pt idx="1">
                  <c:v>23.335419999999999</c:v>
                </c:pt>
              </c:numCache>
            </c:numRef>
          </c:xVal>
          <c:yVal>
            <c:numRef>
              <c:f>TIMESF!$W$3:$W$4</c:f>
              <c:numCache>
                <c:formatCode>General</c:formatCode>
                <c:ptCount val="2"/>
                <c:pt idx="0">
                  <c:v>1000</c:v>
                </c:pt>
                <c:pt idx="1">
                  <c:v>500</c:v>
                </c:pt>
              </c:numCache>
            </c:numRef>
          </c:yVal>
          <c:smooth val="0"/>
        </c:ser>
        <c:ser>
          <c:idx val="5"/>
          <c:order val="6"/>
          <c:spPr>
            <a:ln w="25400">
              <a:solidFill>
                <a:srgbClr val="FF0000"/>
              </a:solidFill>
              <a:prstDash val="solid"/>
            </a:ln>
          </c:spPr>
          <c:marker>
            <c:symbol val="none"/>
          </c:marker>
          <c:xVal>
            <c:numRef>
              <c:f>TIMESF!$X$3:$X$4</c:f>
              <c:numCache>
                <c:formatCode>General</c:formatCode>
                <c:ptCount val="2"/>
                <c:pt idx="0">
                  <c:v>23.381250000000001</c:v>
                </c:pt>
                <c:pt idx="1">
                  <c:v>23.381250000000001</c:v>
                </c:pt>
              </c:numCache>
            </c:numRef>
          </c:xVal>
          <c:yVal>
            <c:numRef>
              <c:f>TIMESF!$Y$3:$Y$4</c:f>
              <c:numCache>
                <c:formatCode>General</c:formatCode>
                <c:ptCount val="2"/>
                <c:pt idx="0">
                  <c:v>1000</c:v>
                </c:pt>
                <c:pt idx="1">
                  <c:v>500</c:v>
                </c:pt>
              </c:numCache>
            </c:numRef>
          </c:yVal>
          <c:smooth val="0"/>
        </c:ser>
        <c:ser>
          <c:idx val="7"/>
          <c:order val="7"/>
          <c:spPr>
            <a:ln w="12700">
              <a:solidFill>
                <a:srgbClr val="0000FF"/>
              </a:solidFill>
              <a:prstDash val="solid"/>
            </a:ln>
          </c:spPr>
          <c:marker>
            <c:symbol val="none"/>
          </c:marker>
          <c:xVal>
            <c:numRef>
              <c:f>TIMESF!$AC$3:$AC$4</c:f>
              <c:numCache>
                <c:formatCode>General</c:formatCode>
                <c:ptCount val="2"/>
                <c:pt idx="0">
                  <c:v>27.940280000000001</c:v>
                </c:pt>
                <c:pt idx="1">
                  <c:v>27.940280000000001</c:v>
                </c:pt>
              </c:numCache>
            </c:numRef>
          </c:xVal>
          <c:yVal>
            <c:numRef>
              <c:f>TIMESF!$AD$3:$AD$4</c:f>
              <c:numCache>
                <c:formatCode>General</c:formatCode>
                <c:ptCount val="2"/>
                <c:pt idx="0">
                  <c:v>1000</c:v>
                </c:pt>
                <c:pt idx="1">
                  <c:v>500</c:v>
                </c:pt>
              </c:numCache>
            </c:numRef>
          </c:yVal>
          <c:smooth val="0"/>
        </c:ser>
        <c:ser>
          <c:idx val="9"/>
          <c:order val="8"/>
          <c:spPr>
            <a:ln w="12700">
              <a:solidFill>
                <a:srgbClr val="008000"/>
              </a:solidFill>
              <a:prstDash val="solid"/>
            </a:ln>
          </c:spPr>
          <c:marker>
            <c:symbol val="none"/>
          </c:marker>
          <c:xVal>
            <c:numRef>
              <c:f>TIMESF!$AE$3:$AE$4</c:f>
              <c:numCache>
                <c:formatCode>General</c:formatCode>
                <c:ptCount val="2"/>
                <c:pt idx="0">
                  <c:v>27.948609999999999</c:v>
                </c:pt>
                <c:pt idx="1">
                  <c:v>27.948609999999999</c:v>
                </c:pt>
              </c:numCache>
            </c:numRef>
          </c:xVal>
          <c:yVal>
            <c:numRef>
              <c:f>TIMESF!$AF$3:$AF$4</c:f>
              <c:numCache>
                <c:formatCode>General</c:formatCode>
                <c:ptCount val="2"/>
                <c:pt idx="0">
                  <c:v>1000</c:v>
                </c:pt>
                <c:pt idx="1">
                  <c:v>500</c:v>
                </c:pt>
              </c:numCache>
            </c:numRef>
          </c:yVal>
          <c:smooth val="0"/>
        </c:ser>
        <c:ser>
          <c:idx val="10"/>
          <c:order val="9"/>
          <c:spPr>
            <a:ln w="25400">
              <a:solidFill>
                <a:srgbClr val="FF0000"/>
              </a:solidFill>
              <a:prstDash val="solid"/>
            </a:ln>
          </c:spPr>
          <c:marker>
            <c:symbol val="none"/>
          </c:marker>
          <c:xVal>
            <c:numRef>
              <c:f>TIMESF!$AE$3:$AE$4</c:f>
              <c:numCache>
                <c:formatCode>General</c:formatCode>
                <c:ptCount val="2"/>
                <c:pt idx="0">
                  <c:v>27.948609999999999</c:v>
                </c:pt>
                <c:pt idx="1">
                  <c:v>27.948609999999999</c:v>
                </c:pt>
              </c:numCache>
            </c:numRef>
          </c:xVal>
          <c:yVal>
            <c:numRef>
              <c:f>TIMESF!$AF$3:$AF$4</c:f>
              <c:numCache>
                <c:formatCode>General</c:formatCode>
                <c:ptCount val="2"/>
                <c:pt idx="0">
                  <c:v>1000</c:v>
                </c:pt>
                <c:pt idx="1">
                  <c:v>500</c:v>
                </c:pt>
              </c:numCache>
            </c:numRef>
          </c:yVal>
          <c:smooth val="0"/>
        </c:ser>
        <c:ser>
          <c:idx val="11"/>
          <c:order val="10"/>
          <c:spPr>
            <a:ln w="12700">
              <a:solidFill>
                <a:srgbClr val="00FFFF"/>
              </a:solidFill>
              <a:prstDash val="solid"/>
            </a:ln>
          </c:spPr>
          <c:marker>
            <c:symbol val="none"/>
          </c:marker>
          <c:xVal>
            <c:numRef>
              <c:f>TIMESF!$Z$3:$Z$4</c:f>
              <c:numCache>
                <c:formatCode>General</c:formatCode>
                <c:ptCount val="2"/>
                <c:pt idx="0">
                  <c:v>23.335419999999999</c:v>
                </c:pt>
                <c:pt idx="1">
                  <c:v>23.381250000000001</c:v>
                </c:pt>
              </c:numCache>
            </c:numRef>
          </c:xVal>
          <c:yVal>
            <c:numRef>
              <c:f>TIMESF!$AA$3:$AA$4</c:f>
              <c:numCache>
                <c:formatCode>General</c:formatCode>
                <c:ptCount val="2"/>
                <c:pt idx="0">
                  <c:v>1000</c:v>
                </c:pt>
                <c:pt idx="1">
                  <c:v>1000</c:v>
                </c:pt>
              </c:numCache>
            </c:numRef>
          </c:yVal>
          <c:smooth val="0"/>
        </c:ser>
        <c:ser>
          <c:idx val="12"/>
          <c:order val="11"/>
          <c:spPr>
            <a:ln w="12700">
              <a:solidFill>
                <a:srgbClr val="0000FF"/>
              </a:solidFill>
              <a:prstDash val="solid"/>
            </a:ln>
          </c:spPr>
          <c:marker>
            <c:symbol val="none"/>
          </c:marker>
          <c:xVal>
            <c:numRef>
              <c:f>TIMESF!$AG$3:$AG$4</c:f>
              <c:numCache>
                <c:formatCode>General</c:formatCode>
                <c:ptCount val="2"/>
              </c:numCache>
            </c:numRef>
          </c:xVal>
          <c:yVal>
            <c:numRef>
              <c:f>TIMESF!$AH$3:$AH$4</c:f>
              <c:numCache>
                <c:formatCode>General</c:formatCode>
                <c:ptCount val="2"/>
              </c:numCache>
            </c:numRef>
          </c:yVal>
          <c:smooth val="0"/>
        </c:ser>
        <c:ser>
          <c:idx val="1"/>
          <c:order val="12"/>
          <c:tx>
            <c:v>ERNE 0.087-0.131 GeV</c:v>
          </c:tx>
          <c:spPr>
            <a:ln w="19050" cmpd="sng">
              <a:solidFill>
                <a:srgbClr val="FFFF00"/>
              </a:solidFill>
            </a:ln>
          </c:spPr>
          <c:marker>
            <c:symbol val="none"/>
          </c:marker>
          <c:xVal>
            <c:numRef>
              <c:f>'D:\PAM_SOLAR\ERNE\201201\[201201_ERNEP.xls]ERNEP'!$G$875:$G$1138</c:f>
              <c:numCache>
                <c:formatCode>General</c:formatCode>
                <c:ptCount val="264"/>
                <c:pt idx="0">
                  <c:v>27.675000000000001</c:v>
                </c:pt>
                <c:pt idx="1">
                  <c:v>27.6785</c:v>
                </c:pt>
                <c:pt idx="2">
                  <c:v>27.681899999999999</c:v>
                </c:pt>
                <c:pt idx="3">
                  <c:v>27.685400000000001</c:v>
                </c:pt>
                <c:pt idx="4">
                  <c:v>27.6889</c:v>
                </c:pt>
                <c:pt idx="5">
                  <c:v>27.692399999999999</c:v>
                </c:pt>
                <c:pt idx="6">
                  <c:v>27.695799999999998</c:v>
                </c:pt>
                <c:pt idx="7">
                  <c:v>27.699300000000001</c:v>
                </c:pt>
                <c:pt idx="8">
                  <c:v>27.7028</c:v>
                </c:pt>
                <c:pt idx="9">
                  <c:v>27.706199999999999</c:v>
                </c:pt>
                <c:pt idx="10">
                  <c:v>27.709700000000002</c:v>
                </c:pt>
                <c:pt idx="11">
                  <c:v>27.713200000000001</c:v>
                </c:pt>
                <c:pt idx="12">
                  <c:v>27.716699999999999</c:v>
                </c:pt>
                <c:pt idx="13">
                  <c:v>27.720099999999999</c:v>
                </c:pt>
                <c:pt idx="14">
                  <c:v>27.723600000000001</c:v>
                </c:pt>
                <c:pt idx="15">
                  <c:v>27.7271</c:v>
                </c:pt>
                <c:pt idx="16">
                  <c:v>27.730599999999999</c:v>
                </c:pt>
                <c:pt idx="17">
                  <c:v>27.734000000000002</c:v>
                </c:pt>
                <c:pt idx="18">
                  <c:v>27.737500000000001</c:v>
                </c:pt>
                <c:pt idx="19">
                  <c:v>27.741</c:v>
                </c:pt>
                <c:pt idx="20">
                  <c:v>27.744399999999999</c:v>
                </c:pt>
                <c:pt idx="21">
                  <c:v>27.747900000000001</c:v>
                </c:pt>
                <c:pt idx="22">
                  <c:v>27.7514</c:v>
                </c:pt>
                <c:pt idx="23">
                  <c:v>27.754899999999999</c:v>
                </c:pt>
                <c:pt idx="24">
                  <c:v>27.758299999999998</c:v>
                </c:pt>
                <c:pt idx="25">
                  <c:v>27.761800000000001</c:v>
                </c:pt>
                <c:pt idx="26">
                  <c:v>27.7653</c:v>
                </c:pt>
                <c:pt idx="27">
                  <c:v>27.768699999999999</c:v>
                </c:pt>
                <c:pt idx="28">
                  <c:v>27.772200000000002</c:v>
                </c:pt>
                <c:pt idx="29">
                  <c:v>27.775700000000001</c:v>
                </c:pt>
                <c:pt idx="30">
                  <c:v>27.779199999999999</c:v>
                </c:pt>
                <c:pt idx="31">
                  <c:v>27.782599999999999</c:v>
                </c:pt>
                <c:pt idx="32">
                  <c:v>27.786100000000001</c:v>
                </c:pt>
                <c:pt idx="33">
                  <c:v>27.7896</c:v>
                </c:pt>
                <c:pt idx="34">
                  <c:v>27.793099999999999</c:v>
                </c:pt>
                <c:pt idx="35">
                  <c:v>27.796500000000002</c:v>
                </c:pt>
                <c:pt idx="36">
                  <c:v>27.8</c:v>
                </c:pt>
                <c:pt idx="37">
                  <c:v>27.8035</c:v>
                </c:pt>
                <c:pt idx="38">
                  <c:v>27.806899999999999</c:v>
                </c:pt>
                <c:pt idx="39">
                  <c:v>27.810400000000001</c:v>
                </c:pt>
                <c:pt idx="40">
                  <c:v>27.8139</c:v>
                </c:pt>
                <c:pt idx="41">
                  <c:v>27.817399999999999</c:v>
                </c:pt>
                <c:pt idx="42">
                  <c:v>27.820799999999998</c:v>
                </c:pt>
                <c:pt idx="43">
                  <c:v>27.824300000000001</c:v>
                </c:pt>
                <c:pt idx="44">
                  <c:v>27.8278</c:v>
                </c:pt>
                <c:pt idx="45">
                  <c:v>27.831199999999999</c:v>
                </c:pt>
                <c:pt idx="46">
                  <c:v>27.834700000000002</c:v>
                </c:pt>
                <c:pt idx="47">
                  <c:v>27.838200000000001</c:v>
                </c:pt>
                <c:pt idx="48">
                  <c:v>27.841699999999999</c:v>
                </c:pt>
                <c:pt idx="49">
                  <c:v>27.845099999999999</c:v>
                </c:pt>
                <c:pt idx="50">
                  <c:v>27.848600000000001</c:v>
                </c:pt>
                <c:pt idx="51">
                  <c:v>27.8521</c:v>
                </c:pt>
                <c:pt idx="52">
                  <c:v>27.855599999999999</c:v>
                </c:pt>
                <c:pt idx="53">
                  <c:v>27.859000000000002</c:v>
                </c:pt>
                <c:pt idx="54">
                  <c:v>27.862500000000001</c:v>
                </c:pt>
                <c:pt idx="55">
                  <c:v>27.866</c:v>
                </c:pt>
                <c:pt idx="56">
                  <c:v>27.869399999999999</c:v>
                </c:pt>
                <c:pt idx="57">
                  <c:v>27.872900000000001</c:v>
                </c:pt>
                <c:pt idx="58">
                  <c:v>27.8764</c:v>
                </c:pt>
                <c:pt idx="59">
                  <c:v>27.879899999999999</c:v>
                </c:pt>
                <c:pt idx="60">
                  <c:v>27.883299999999998</c:v>
                </c:pt>
                <c:pt idx="61">
                  <c:v>27.886800000000001</c:v>
                </c:pt>
                <c:pt idx="62">
                  <c:v>27.8903</c:v>
                </c:pt>
                <c:pt idx="63">
                  <c:v>27.893699999999999</c:v>
                </c:pt>
                <c:pt idx="64">
                  <c:v>27.897200000000002</c:v>
                </c:pt>
                <c:pt idx="65">
                  <c:v>27.900700000000001</c:v>
                </c:pt>
                <c:pt idx="66">
                  <c:v>27.904199999999999</c:v>
                </c:pt>
                <c:pt idx="67">
                  <c:v>27.907599999999999</c:v>
                </c:pt>
                <c:pt idx="68">
                  <c:v>27.911100000000001</c:v>
                </c:pt>
                <c:pt idx="69">
                  <c:v>27.9146</c:v>
                </c:pt>
                <c:pt idx="70">
                  <c:v>27.918099999999999</c:v>
                </c:pt>
                <c:pt idx="71">
                  <c:v>27.921500000000002</c:v>
                </c:pt>
                <c:pt idx="72">
                  <c:v>27.925000000000001</c:v>
                </c:pt>
                <c:pt idx="73">
                  <c:v>27.9285</c:v>
                </c:pt>
                <c:pt idx="74">
                  <c:v>27.931899999999999</c:v>
                </c:pt>
                <c:pt idx="75">
                  <c:v>27.935400000000001</c:v>
                </c:pt>
                <c:pt idx="76">
                  <c:v>27.9389</c:v>
                </c:pt>
                <c:pt idx="77">
                  <c:v>27.942399999999999</c:v>
                </c:pt>
                <c:pt idx="78">
                  <c:v>27.945799999999998</c:v>
                </c:pt>
                <c:pt idx="79">
                  <c:v>27.949300000000001</c:v>
                </c:pt>
                <c:pt idx="80">
                  <c:v>27.9528</c:v>
                </c:pt>
                <c:pt idx="81">
                  <c:v>27.956199999999999</c:v>
                </c:pt>
                <c:pt idx="82">
                  <c:v>27.959700000000002</c:v>
                </c:pt>
                <c:pt idx="83">
                  <c:v>27.963200000000001</c:v>
                </c:pt>
                <c:pt idx="84">
                  <c:v>27.966699999999999</c:v>
                </c:pt>
                <c:pt idx="85">
                  <c:v>27.970099999999999</c:v>
                </c:pt>
                <c:pt idx="86">
                  <c:v>27.973600000000001</c:v>
                </c:pt>
                <c:pt idx="87">
                  <c:v>27.9771</c:v>
                </c:pt>
                <c:pt idx="88">
                  <c:v>27.980599999999999</c:v>
                </c:pt>
                <c:pt idx="89">
                  <c:v>27.984000000000002</c:v>
                </c:pt>
                <c:pt idx="90">
                  <c:v>27.987500000000001</c:v>
                </c:pt>
                <c:pt idx="91">
                  <c:v>27.991</c:v>
                </c:pt>
                <c:pt idx="92">
                  <c:v>27.994399999999999</c:v>
                </c:pt>
                <c:pt idx="93">
                  <c:v>27.997900000000001</c:v>
                </c:pt>
                <c:pt idx="94">
                  <c:v>28.0014</c:v>
                </c:pt>
                <c:pt idx="95">
                  <c:v>28.004899999999999</c:v>
                </c:pt>
                <c:pt idx="96">
                  <c:v>28.008299999999998</c:v>
                </c:pt>
                <c:pt idx="97">
                  <c:v>28.011800000000001</c:v>
                </c:pt>
                <c:pt idx="98">
                  <c:v>28.0153</c:v>
                </c:pt>
                <c:pt idx="99">
                  <c:v>28.018699999999999</c:v>
                </c:pt>
                <c:pt idx="100">
                  <c:v>28.022200000000002</c:v>
                </c:pt>
                <c:pt idx="101">
                  <c:v>28.025700000000001</c:v>
                </c:pt>
                <c:pt idx="102">
                  <c:v>28.029199999999999</c:v>
                </c:pt>
                <c:pt idx="103">
                  <c:v>28.032599999999999</c:v>
                </c:pt>
                <c:pt idx="104">
                  <c:v>28.036100000000001</c:v>
                </c:pt>
                <c:pt idx="105">
                  <c:v>28.0396</c:v>
                </c:pt>
                <c:pt idx="106">
                  <c:v>28.043099999999999</c:v>
                </c:pt>
                <c:pt idx="107">
                  <c:v>28.046500000000002</c:v>
                </c:pt>
                <c:pt idx="108">
                  <c:v>28.05</c:v>
                </c:pt>
                <c:pt idx="109">
                  <c:v>28.0535</c:v>
                </c:pt>
                <c:pt idx="110">
                  <c:v>28.056899999999999</c:v>
                </c:pt>
                <c:pt idx="111">
                  <c:v>28.060400000000001</c:v>
                </c:pt>
                <c:pt idx="112">
                  <c:v>28.0639</c:v>
                </c:pt>
                <c:pt idx="113">
                  <c:v>28.067399999999999</c:v>
                </c:pt>
                <c:pt idx="114">
                  <c:v>28.070799999999998</c:v>
                </c:pt>
                <c:pt idx="115">
                  <c:v>28.074300000000001</c:v>
                </c:pt>
                <c:pt idx="116">
                  <c:v>28.0778</c:v>
                </c:pt>
                <c:pt idx="117">
                  <c:v>28.081199999999999</c:v>
                </c:pt>
                <c:pt idx="118">
                  <c:v>28.084700000000002</c:v>
                </c:pt>
                <c:pt idx="119">
                  <c:v>28.088200000000001</c:v>
                </c:pt>
                <c:pt idx="120">
                  <c:v>28.091699999999999</c:v>
                </c:pt>
                <c:pt idx="121">
                  <c:v>28.095099999999999</c:v>
                </c:pt>
                <c:pt idx="122">
                  <c:v>28.098600000000001</c:v>
                </c:pt>
                <c:pt idx="123">
                  <c:v>28.1021</c:v>
                </c:pt>
                <c:pt idx="124">
                  <c:v>28.105599999999999</c:v>
                </c:pt>
                <c:pt idx="125">
                  <c:v>28.109000000000002</c:v>
                </c:pt>
                <c:pt idx="126">
                  <c:v>28.112500000000001</c:v>
                </c:pt>
                <c:pt idx="127">
                  <c:v>28.116</c:v>
                </c:pt>
                <c:pt idx="128">
                  <c:v>28.119399999999999</c:v>
                </c:pt>
                <c:pt idx="129">
                  <c:v>28.122900000000001</c:v>
                </c:pt>
                <c:pt idx="130">
                  <c:v>28.1264</c:v>
                </c:pt>
                <c:pt idx="131">
                  <c:v>28.129899999999999</c:v>
                </c:pt>
                <c:pt idx="132">
                  <c:v>28.133299999999998</c:v>
                </c:pt>
                <c:pt idx="133">
                  <c:v>28.136800000000001</c:v>
                </c:pt>
                <c:pt idx="134">
                  <c:v>28.1403</c:v>
                </c:pt>
                <c:pt idx="135">
                  <c:v>28.143699999999999</c:v>
                </c:pt>
                <c:pt idx="136">
                  <c:v>28.147200000000002</c:v>
                </c:pt>
                <c:pt idx="137">
                  <c:v>28.150700000000001</c:v>
                </c:pt>
                <c:pt idx="138">
                  <c:v>28.154199999999999</c:v>
                </c:pt>
                <c:pt idx="139">
                  <c:v>28.157599999999999</c:v>
                </c:pt>
                <c:pt idx="140">
                  <c:v>28.161100000000001</c:v>
                </c:pt>
                <c:pt idx="141">
                  <c:v>28.1646</c:v>
                </c:pt>
                <c:pt idx="142">
                  <c:v>28.168099999999999</c:v>
                </c:pt>
                <c:pt idx="143">
                  <c:v>28.171500000000002</c:v>
                </c:pt>
                <c:pt idx="144">
                  <c:v>28.175000000000001</c:v>
                </c:pt>
                <c:pt idx="145">
                  <c:v>28.1785</c:v>
                </c:pt>
                <c:pt idx="146">
                  <c:v>28.181899999999999</c:v>
                </c:pt>
                <c:pt idx="147">
                  <c:v>28.185400000000001</c:v>
                </c:pt>
                <c:pt idx="148">
                  <c:v>28.1889</c:v>
                </c:pt>
                <c:pt idx="149">
                  <c:v>28.192399999999999</c:v>
                </c:pt>
                <c:pt idx="150">
                  <c:v>28.195799999999998</c:v>
                </c:pt>
                <c:pt idx="151">
                  <c:v>28.199300000000001</c:v>
                </c:pt>
                <c:pt idx="152">
                  <c:v>28.2028</c:v>
                </c:pt>
                <c:pt idx="153">
                  <c:v>28.206199999999999</c:v>
                </c:pt>
                <c:pt idx="154">
                  <c:v>28.209700000000002</c:v>
                </c:pt>
                <c:pt idx="155">
                  <c:v>28.213200000000001</c:v>
                </c:pt>
                <c:pt idx="156">
                  <c:v>28.216699999999999</c:v>
                </c:pt>
                <c:pt idx="157">
                  <c:v>28.220099999999999</c:v>
                </c:pt>
                <c:pt idx="158">
                  <c:v>28.223600000000001</c:v>
                </c:pt>
                <c:pt idx="159">
                  <c:v>28.2271</c:v>
                </c:pt>
                <c:pt idx="160">
                  <c:v>28.230599999999999</c:v>
                </c:pt>
                <c:pt idx="161">
                  <c:v>28.234000000000002</c:v>
                </c:pt>
                <c:pt idx="162">
                  <c:v>28.237500000000001</c:v>
                </c:pt>
                <c:pt idx="163">
                  <c:v>28.241</c:v>
                </c:pt>
                <c:pt idx="164">
                  <c:v>28.244399999999999</c:v>
                </c:pt>
                <c:pt idx="165">
                  <c:v>28.247900000000001</c:v>
                </c:pt>
                <c:pt idx="166">
                  <c:v>28.2514</c:v>
                </c:pt>
                <c:pt idx="167">
                  <c:v>28.254899999999999</c:v>
                </c:pt>
                <c:pt idx="168">
                  <c:v>28.258299999999998</c:v>
                </c:pt>
                <c:pt idx="169">
                  <c:v>28.261800000000001</c:v>
                </c:pt>
                <c:pt idx="170">
                  <c:v>28.2653</c:v>
                </c:pt>
                <c:pt idx="171">
                  <c:v>28.268699999999999</c:v>
                </c:pt>
                <c:pt idx="172">
                  <c:v>28.272200000000002</c:v>
                </c:pt>
                <c:pt idx="173">
                  <c:v>28.275700000000001</c:v>
                </c:pt>
                <c:pt idx="174">
                  <c:v>28.279199999999999</c:v>
                </c:pt>
                <c:pt idx="175">
                  <c:v>28.282599999999999</c:v>
                </c:pt>
                <c:pt idx="176">
                  <c:v>28.286100000000001</c:v>
                </c:pt>
                <c:pt idx="177">
                  <c:v>28.2896</c:v>
                </c:pt>
                <c:pt idx="178">
                  <c:v>28.293099999999999</c:v>
                </c:pt>
                <c:pt idx="179">
                  <c:v>28.296500000000002</c:v>
                </c:pt>
                <c:pt idx="180">
                  <c:v>28.3</c:v>
                </c:pt>
                <c:pt idx="181">
                  <c:v>28.3035</c:v>
                </c:pt>
                <c:pt idx="182">
                  <c:v>28.306899999999999</c:v>
                </c:pt>
                <c:pt idx="183">
                  <c:v>28.310400000000001</c:v>
                </c:pt>
                <c:pt idx="184">
                  <c:v>28.3139</c:v>
                </c:pt>
                <c:pt idx="185">
                  <c:v>28.317399999999999</c:v>
                </c:pt>
                <c:pt idx="186">
                  <c:v>28.320799999999998</c:v>
                </c:pt>
                <c:pt idx="187">
                  <c:v>28.324300000000001</c:v>
                </c:pt>
                <c:pt idx="188">
                  <c:v>28.3278</c:v>
                </c:pt>
                <c:pt idx="189">
                  <c:v>28.331199999999999</c:v>
                </c:pt>
                <c:pt idx="190">
                  <c:v>28.334700000000002</c:v>
                </c:pt>
                <c:pt idx="191">
                  <c:v>28.338200000000001</c:v>
                </c:pt>
                <c:pt idx="192">
                  <c:v>28.341699999999999</c:v>
                </c:pt>
                <c:pt idx="193">
                  <c:v>28.345099999999999</c:v>
                </c:pt>
                <c:pt idx="194">
                  <c:v>28.348600000000001</c:v>
                </c:pt>
                <c:pt idx="195">
                  <c:v>28.3521</c:v>
                </c:pt>
                <c:pt idx="196">
                  <c:v>28.355599999999999</c:v>
                </c:pt>
                <c:pt idx="197">
                  <c:v>28.359000000000002</c:v>
                </c:pt>
                <c:pt idx="198">
                  <c:v>28.362500000000001</c:v>
                </c:pt>
                <c:pt idx="199">
                  <c:v>28.366</c:v>
                </c:pt>
                <c:pt idx="200">
                  <c:v>28.369399999999999</c:v>
                </c:pt>
                <c:pt idx="201">
                  <c:v>28.372900000000001</c:v>
                </c:pt>
                <c:pt idx="202">
                  <c:v>28.3764</c:v>
                </c:pt>
                <c:pt idx="203">
                  <c:v>28.379899999999999</c:v>
                </c:pt>
                <c:pt idx="204">
                  <c:v>28.383299999999998</c:v>
                </c:pt>
                <c:pt idx="205">
                  <c:v>28.386800000000001</c:v>
                </c:pt>
                <c:pt idx="206">
                  <c:v>28.3903</c:v>
                </c:pt>
                <c:pt idx="207">
                  <c:v>28.393699999999999</c:v>
                </c:pt>
                <c:pt idx="208">
                  <c:v>28.397200000000002</c:v>
                </c:pt>
                <c:pt idx="209">
                  <c:v>28.400700000000001</c:v>
                </c:pt>
                <c:pt idx="210">
                  <c:v>28.404199999999999</c:v>
                </c:pt>
                <c:pt idx="211">
                  <c:v>28.407599999999999</c:v>
                </c:pt>
                <c:pt idx="212">
                  <c:v>28.411100000000001</c:v>
                </c:pt>
                <c:pt idx="213">
                  <c:v>28.4146</c:v>
                </c:pt>
                <c:pt idx="214">
                  <c:v>28.418099999999999</c:v>
                </c:pt>
                <c:pt idx="215">
                  <c:v>28.421500000000002</c:v>
                </c:pt>
                <c:pt idx="216">
                  <c:v>28.425000000000001</c:v>
                </c:pt>
                <c:pt idx="217">
                  <c:v>28.4285</c:v>
                </c:pt>
                <c:pt idx="218">
                  <c:v>28.431899999999999</c:v>
                </c:pt>
                <c:pt idx="219">
                  <c:v>28.435400000000001</c:v>
                </c:pt>
                <c:pt idx="220">
                  <c:v>28.4389</c:v>
                </c:pt>
                <c:pt idx="221">
                  <c:v>28.442399999999999</c:v>
                </c:pt>
                <c:pt idx="222">
                  <c:v>28.445799999999998</c:v>
                </c:pt>
                <c:pt idx="223">
                  <c:v>28.449300000000001</c:v>
                </c:pt>
                <c:pt idx="224">
                  <c:v>28.4528</c:v>
                </c:pt>
                <c:pt idx="225">
                  <c:v>28.456199999999999</c:v>
                </c:pt>
                <c:pt idx="226">
                  <c:v>28.459700000000002</c:v>
                </c:pt>
                <c:pt idx="227">
                  <c:v>28.463200000000001</c:v>
                </c:pt>
                <c:pt idx="228">
                  <c:v>28.466699999999999</c:v>
                </c:pt>
                <c:pt idx="229">
                  <c:v>28.470099999999999</c:v>
                </c:pt>
                <c:pt idx="230">
                  <c:v>28.473600000000001</c:v>
                </c:pt>
                <c:pt idx="231">
                  <c:v>28.4771</c:v>
                </c:pt>
                <c:pt idx="232">
                  <c:v>28.480599999999999</c:v>
                </c:pt>
                <c:pt idx="233">
                  <c:v>28.484000000000002</c:v>
                </c:pt>
                <c:pt idx="234">
                  <c:v>28.487500000000001</c:v>
                </c:pt>
                <c:pt idx="235">
                  <c:v>28.491</c:v>
                </c:pt>
                <c:pt idx="236">
                  <c:v>28.494399999999999</c:v>
                </c:pt>
                <c:pt idx="237">
                  <c:v>28.497900000000001</c:v>
                </c:pt>
                <c:pt idx="238">
                  <c:v>28.5014</c:v>
                </c:pt>
                <c:pt idx="239">
                  <c:v>28.504899999999999</c:v>
                </c:pt>
                <c:pt idx="240">
                  <c:v>28.508299999999998</c:v>
                </c:pt>
                <c:pt idx="241">
                  <c:v>28.511800000000001</c:v>
                </c:pt>
                <c:pt idx="242">
                  <c:v>28.5153</c:v>
                </c:pt>
                <c:pt idx="243">
                  <c:v>28.518699999999999</c:v>
                </c:pt>
                <c:pt idx="244">
                  <c:v>28.522200000000002</c:v>
                </c:pt>
                <c:pt idx="245">
                  <c:v>28.525700000000001</c:v>
                </c:pt>
                <c:pt idx="246">
                  <c:v>28.529199999999999</c:v>
                </c:pt>
                <c:pt idx="247">
                  <c:v>28.532599999999999</c:v>
                </c:pt>
                <c:pt idx="248">
                  <c:v>28.536100000000001</c:v>
                </c:pt>
                <c:pt idx="249">
                  <c:v>28.5396</c:v>
                </c:pt>
                <c:pt idx="250">
                  <c:v>28.543099999999999</c:v>
                </c:pt>
                <c:pt idx="251">
                  <c:v>28.546500000000002</c:v>
                </c:pt>
                <c:pt idx="252">
                  <c:v>28.55</c:v>
                </c:pt>
                <c:pt idx="253">
                  <c:v>28.5535</c:v>
                </c:pt>
                <c:pt idx="254">
                  <c:v>28.556899999999999</c:v>
                </c:pt>
                <c:pt idx="255">
                  <c:v>28.560400000000001</c:v>
                </c:pt>
                <c:pt idx="256">
                  <c:v>28.5639</c:v>
                </c:pt>
                <c:pt idx="257">
                  <c:v>28.567399999999999</c:v>
                </c:pt>
                <c:pt idx="258">
                  <c:v>28.570799999999998</c:v>
                </c:pt>
                <c:pt idx="259">
                  <c:v>28.574300000000001</c:v>
                </c:pt>
                <c:pt idx="260">
                  <c:v>28.5778</c:v>
                </c:pt>
                <c:pt idx="261">
                  <c:v>28.581199999999999</c:v>
                </c:pt>
                <c:pt idx="262">
                  <c:v>28.584700000000002</c:v>
                </c:pt>
                <c:pt idx="263">
                  <c:v>28.588200000000001</c:v>
                </c:pt>
              </c:numCache>
            </c:numRef>
          </c:xVal>
          <c:yVal>
            <c:numRef>
              <c:f>'D:\PAM_SOLAR\ERNE\201201\[201201_ERNEP.xls]ERNEP'!$P$875:$P$1138</c:f>
              <c:numCache>
                <c:formatCode>General</c:formatCode>
                <c:ptCount val="264"/>
                <c:pt idx="0">
                  <c:v>0.12000000000000001</c:v>
                </c:pt>
                <c:pt idx="1">
                  <c:v>0.21000000000000002</c:v>
                </c:pt>
                <c:pt idx="2">
                  <c:v>0.11</c:v>
                </c:pt>
                <c:pt idx="3">
                  <c:v>0.1</c:v>
                </c:pt>
                <c:pt idx="4">
                  <c:v>0.11</c:v>
                </c:pt>
                <c:pt idx="5">
                  <c:v>0.12999999999999998</c:v>
                </c:pt>
                <c:pt idx="6">
                  <c:v>0.12000000000000001</c:v>
                </c:pt>
                <c:pt idx="7">
                  <c:v>0.12999999999999998</c:v>
                </c:pt>
                <c:pt idx="8">
                  <c:v>7.1000000000000008E-2</c:v>
                </c:pt>
                <c:pt idx="9">
                  <c:v>0.12999999999999998</c:v>
                </c:pt>
                <c:pt idx="10">
                  <c:v>0.11</c:v>
                </c:pt>
                <c:pt idx="11">
                  <c:v>9.5000000000000001E-2</c:v>
                </c:pt>
                <c:pt idx="12">
                  <c:v>0.12000000000000001</c:v>
                </c:pt>
                <c:pt idx="13">
                  <c:v>8.8999999999999996E-2</c:v>
                </c:pt>
                <c:pt idx="14">
                  <c:v>9.0999999999999998E-2</c:v>
                </c:pt>
                <c:pt idx="15">
                  <c:v>0.12000000000000001</c:v>
                </c:pt>
                <c:pt idx="16">
                  <c:v>8.7999999999999995E-2</c:v>
                </c:pt>
                <c:pt idx="17">
                  <c:v>0.12999999999999998</c:v>
                </c:pt>
                <c:pt idx="18">
                  <c:v>9.6000000000000002E-2</c:v>
                </c:pt>
                <c:pt idx="19">
                  <c:v>0.13999999999999999</c:v>
                </c:pt>
                <c:pt idx="20">
                  <c:v>0.15</c:v>
                </c:pt>
                <c:pt idx="21">
                  <c:v>0.11</c:v>
                </c:pt>
                <c:pt idx="22">
                  <c:v>0.12999999999999998</c:v>
                </c:pt>
                <c:pt idx="23">
                  <c:v>0.11</c:v>
                </c:pt>
                <c:pt idx="24">
                  <c:v>0.11</c:v>
                </c:pt>
                <c:pt idx="25">
                  <c:v>8.7999999999999995E-2</c:v>
                </c:pt>
                <c:pt idx="26">
                  <c:v>0.1</c:v>
                </c:pt>
                <c:pt idx="27">
                  <c:v>0.12000000000000001</c:v>
                </c:pt>
                <c:pt idx="28">
                  <c:v>0.11</c:v>
                </c:pt>
                <c:pt idx="29">
                  <c:v>0.15</c:v>
                </c:pt>
                <c:pt idx="30">
                  <c:v>0.12999999999999998</c:v>
                </c:pt>
                <c:pt idx="31">
                  <c:v>0.13999999999999999</c:v>
                </c:pt>
                <c:pt idx="32">
                  <c:v>0.25</c:v>
                </c:pt>
                <c:pt idx="33">
                  <c:v>0.61</c:v>
                </c:pt>
                <c:pt idx="34">
                  <c:v>1.3</c:v>
                </c:pt>
                <c:pt idx="35">
                  <c:v>2.4</c:v>
                </c:pt>
                <c:pt idx="36">
                  <c:v>3.3</c:v>
                </c:pt>
                <c:pt idx="37">
                  <c:v>3.4</c:v>
                </c:pt>
                <c:pt idx="38">
                  <c:v>3.7</c:v>
                </c:pt>
                <c:pt idx="39">
                  <c:v>4</c:v>
                </c:pt>
                <c:pt idx="40">
                  <c:v>4.3</c:v>
                </c:pt>
                <c:pt idx="41">
                  <c:v>4.8999999999999995</c:v>
                </c:pt>
                <c:pt idx="42">
                  <c:v>5.5</c:v>
                </c:pt>
                <c:pt idx="43">
                  <c:v>6</c:v>
                </c:pt>
                <c:pt idx="44">
                  <c:v>6.8999999999999995</c:v>
                </c:pt>
                <c:pt idx="45">
                  <c:v>7.3</c:v>
                </c:pt>
                <c:pt idx="46">
                  <c:v>7.9</c:v>
                </c:pt>
                <c:pt idx="47">
                  <c:v>8.3000000000000007</c:v>
                </c:pt>
                <c:pt idx="48">
                  <c:v>9.1</c:v>
                </c:pt>
                <c:pt idx="49">
                  <c:v>9.1</c:v>
                </c:pt>
                <c:pt idx="50">
                  <c:v>9.1999999999999993</c:v>
                </c:pt>
                <c:pt idx="51">
                  <c:v>9.4</c:v>
                </c:pt>
                <c:pt idx="52">
                  <c:v>9.5</c:v>
                </c:pt>
                <c:pt idx="53">
                  <c:v>9.6</c:v>
                </c:pt>
                <c:pt idx="54">
                  <c:v>9.6</c:v>
                </c:pt>
                <c:pt idx="55">
                  <c:v>9.4</c:v>
                </c:pt>
                <c:pt idx="56">
                  <c:v>10</c:v>
                </c:pt>
                <c:pt idx="57">
                  <c:v>9.7999999999999989</c:v>
                </c:pt>
                <c:pt idx="58">
                  <c:v>9.7999999999999989</c:v>
                </c:pt>
                <c:pt idx="59">
                  <c:v>9.5</c:v>
                </c:pt>
                <c:pt idx="60">
                  <c:v>10</c:v>
                </c:pt>
                <c:pt idx="61">
                  <c:v>9.1999999999999993</c:v>
                </c:pt>
                <c:pt idx="62">
                  <c:v>8.9</c:v>
                </c:pt>
                <c:pt idx="63">
                  <c:v>8.6</c:v>
                </c:pt>
                <c:pt idx="64">
                  <c:v>7.9</c:v>
                </c:pt>
                <c:pt idx="65">
                  <c:v>7.5</c:v>
                </c:pt>
                <c:pt idx="66">
                  <c:v>7</c:v>
                </c:pt>
                <c:pt idx="67">
                  <c:v>6.2</c:v>
                </c:pt>
                <c:pt idx="68">
                  <c:v>6.6</c:v>
                </c:pt>
                <c:pt idx="69">
                  <c:v>6.1000000000000005</c:v>
                </c:pt>
                <c:pt idx="70">
                  <c:v>5.8999999999999995</c:v>
                </c:pt>
                <c:pt idx="71">
                  <c:v>6</c:v>
                </c:pt>
                <c:pt idx="72">
                  <c:v>5.6</c:v>
                </c:pt>
                <c:pt idx="73">
                  <c:v>5.8</c:v>
                </c:pt>
                <c:pt idx="74">
                  <c:v>5.8999999999999995</c:v>
                </c:pt>
                <c:pt idx="75">
                  <c:v>6.2</c:v>
                </c:pt>
                <c:pt idx="76">
                  <c:v>5.8999999999999995</c:v>
                </c:pt>
                <c:pt idx="77">
                  <c:v>6</c:v>
                </c:pt>
                <c:pt idx="78">
                  <c:v>5.8999999999999995</c:v>
                </c:pt>
                <c:pt idx="79">
                  <c:v>5.6</c:v>
                </c:pt>
                <c:pt idx="80">
                  <c:v>6.2</c:v>
                </c:pt>
                <c:pt idx="81">
                  <c:v>5.8</c:v>
                </c:pt>
                <c:pt idx="82">
                  <c:v>5.8999999999999995</c:v>
                </c:pt>
                <c:pt idx="83">
                  <c:v>6.2</c:v>
                </c:pt>
                <c:pt idx="84">
                  <c:v>5.3</c:v>
                </c:pt>
                <c:pt idx="85">
                  <c:v>4.8999999999999995</c:v>
                </c:pt>
                <c:pt idx="86">
                  <c:v>4.4000000000000004</c:v>
                </c:pt>
                <c:pt idx="87">
                  <c:v>3.6</c:v>
                </c:pt>
                <c:pt idx="88">
                  <c:v>4.3</c:v>
                </c:pt>
                <c:pt idx="89">
                  <c:v>4</c:v>
                </c:pt>
                <c:pt idx="90">
                  <c:v>4.2</c:v>
                </c:pt>
                <c:pt idx="91">
                  <c:v>4.2</c:v>
                </c:pt>
                <c:pt idx="92">
                  <c:v>5.2</c:v>
                </c:pt>
                <c:pt idx="93">
                  <c:v>5.1000000000000005</c:v>
                </c:pt>
                <c:pt idx="94">
                  <c:v>4.8999999999999995</c:v>
                </c:pt>
                <c:pt idx="95">
                  <c:v>5</c:v>
                </c:pt>
                <c:pt idx="96">
                  <c:v>4.5999999999999996</c:v>
                </c:pt>
                <c:pt idx="97">
                  <c:v>4.5</c:v>
                </c:pt>
                <c:pt idx="98">
                  <c:v>4.3</c:v>
                </c:pt>
                <c:pt idx="99">
                  <c:v>4.2</c:v>
                </c:pt>
                <c:pt idx="100">
                  <c:v>4.2</c:v>
                </c:pt>
                <c:pt idx="101">
                  <c:v>4.2</c:v>
                </c:pt>
                <c:pt idx="102">
                  <c:v>4.4000000000000004</c:v>
                </c:pt>
                <c:pt idx="103">
                  <c:v>4.5999999999999996</c:v>
                </c:pt>
                <c:pt idx="104">
                  <c:v>4.1000000000000005</c:v>
                </c:pt>
                <c:pt idx="105">
                  <c:v>3.5</c:v>
                </c:pt>
                <c:pt idx="106">
                  <c:v>3.1</c:v>
                </c:pt>
                <c:pt idx="107">
                  <c:v>2.7</c:v>
                </c:pt>
                <c:pt idx="108">
                  <c:v>3</c:v>
                </c:pt>
                <c:pt idx="109">
                  <c:v>3.1</c:v>
                </c:pt>
                <c:pt idx="110">
                  <c:v>3.4</c:v>
                </c:pt>
                <c:pt idx="111">
                  <c:v>3.6</c:v>
                </c:pt>
                <c:pt idx="112">
                  <c:v>4.5</c:v>
                </c:pt>
                <c:pt idx="113">
                  <c:v>3.6</c:v>
                </c:pt>
                <c:pt idx="114">
                  <c:v>3.3</c:v>
                </c:pt>
                <c:pt idx="115">
                  <c:v>3.1</c:v>
                </c:pt>
                <c:pt idx="116">
                  <c:v>2.9</c:v>
                </c:pt>
                <c:pt idx="117">
                  <c:v>3.1</c:v>
                </c:pt>
                <c:pt idx="118">
                  <c:v>3.2</c:v>
                </c:pt>
                <c:pt idx="119">
                  <c:v>3.5</c:v>
                </c:pt>
                <c:pt idx="120">
                  <c:v>3.3</c:v>
                </c:pt>
                <c:pt idx="121">
                  <c:v>3.6</c:v>
                </c:pt>
                <c:pt idx="122">
                  <c:v>3.7</c:v>
                </c:pt>
                <c:pt idx="123">
                  <c:v>4.5</c:v>
                </c:pt>
                <c:pt idx="124">
                  <c:v>3.7</c:v>
                </c:pt>
                <c:pt idx="125">
                  <c:v>4.5999999999999996</c:v>
                </c:pt>
                <c:pt idx="126">
                  <c:v>5.1000000000000005</c:v>
                </c:pt>
                <c:pt idx="127">
                  <c:v>5.3</c:v>
                </c:pt>
                <c:pt idx="128">
                  <c:v>5.6</c:v>
                </c:pt>
                <c:pt idx="129">
                  <c:v>4.5</c:v>
                </c:pt>
                <c:pt idx="130">
                  <c:v>4</c:v>
                </c:pt>
                <c:pt idx="131">
                  <c:v>3.1</c:v>
                </c:pt>
                <c:pt idx="132">
                  <c:v>4</c:v>
                </c:pt>
                <c:pt idx="133">
                  <c:v>3.6</c:v>
                </c:pt>
                <c:pt idx="134">
                  <c:v>3.7</c:v>
                </c:pt>
                <c:pt idx="135">
                  <c:v>4.2</c:v>
                </c:pt>
                <c:pt idx="136">
                  <c:v>3.3</c:v>
                </c:pt>
                <c:pt idx="137">
                  <c:v>3.4</c:v>
                </c:pt>
                <c:pt idx="138">
                  <c:v>3.1</c:v>
                </c:pt>
                <c:pt idx="139">
                  <c:v>2.6</c:v>
                </c:pt>
                <c:pt idx="140">
                  <c:v>3.3</c:v>
                </c:pt>
                <c:pt idx="141">
                  <c:v>3.4</c:v>
                </c:pt>
                <c:pt idx="142">
                  <c:v>3.9</c:v>
                </c:pt>
                <c:pt idx="143">
                  <c:v>4.8</c:v>
                </c:pt>
                <c:pt idx="144">
                  <c:v>3.7</c:v>
                </c:pt>
                <c:pt idx="145">
                  <c:v>3.4</c:v>
                </c:pt>
                <c:pt idx="146">
                  <c:v>2.9</c:v>
                </c:pt>
                <c:pt idx="147">
                  <c:v>2.2000000000000002</c:v>
                </c:pt>
                <c:pt idx="148">
                  <c:v>2.8</c:v>
                </c:pt>
                <c:pt idx="149">
                  <c:v>3</c:v>
                </c:pt>
                <c:pt idx="150">
                  <c:v>3.5</c:v>
                </c:pt>
                <c:pt idx="151">
                  <c:v>3.9</c:v>
                </c:pt>
                <c:pt idx="152">
                  <c:v>4</c:v>
                </c:pt>
                <c:pt idx="153">
                  <c:v>3.3</c:v>
                </c:pt>
                <c:pt idx="154">
                  <c:v>2.9</c:v>
                </c:pt>
                <c:pt idx="155">
                  <c:v>2.6</c:v>
                </c:pt>
                <c:pt idx="156">
                  <c:v>2.4</c:v>
                </c:pt>
                <c:pt idx="157">
                  <c:v>2.4</c:v>
                </c:pt>
                <c:pt idx="158">
                  <c:v>2.4</c:v>
                </c:pt>
                <c:pt idx="159">
                  <c:v>2.4</c:v>
                </c:pt>
                <c:pt idx="160">
                  <c:v>2.4</c:v>
                </c:pt>
                <c:pt idx="161">
                  <c:v>2.5</c:v>
                </c:pt>
                <c:pt idx="162">
                  <c:v>2.5</c:v>
                </c:pt>
                <c:pt idx="163">
                  <c:v>2.8</c:v>
                </c:pt>
                <c:pt idx="164">
                  <c:v>2.4</c:v>
                </c:pt>
                <c:pt idx="165">
                  <c:v>2.2999999999999998</c:v>
                </c:pt>
                <c:pt idx="166">
                  <c:v>2.1</c:v>
                </c:pt>
                <c:pt idx="167">
                  <c:v>1.9</c:v>
                </c:pt>
                <c:pt idx="168">
                  <c:v>1.9</c:v>
                </c:pt>
                <c:pt idx="169">
                  <c:v>2</c:v>
                </c:pt>
                <c:pt idx="170">
                  <c:v>2.2000000000000002</c:v>
                </c:pt>
                <c:pt idx="171">
                  <c:v>2.4</c:v>
                </c:pt>
                <c:pt idx="172">
                  <c:v>2.6</c:v>
                </c:pt>
                <c:pt idx="173">
                  <c:v>2.5</c:v>
                </c:pt>
                <c:pt idx="174">
                  <c:v>2.5</c:v>
                </c:pt>
                <c:pt idx="175">
                  <c:v>2.6</c:v>
                </c:pt>
                <c:pt idx="176">
                  <c:v>2.5</c:v>
                </c:pt>
                <c:pt idx="177">
                  <c:v>2.4</c:v>
                </c:pt>
                <c:pt idx="178">
                  <c:v>2.2999999999999998</c:v>
                </c:pt>
                <c:pt idx="179">
                  <c:v>2.5</c:v>
                </c:pt>
                <c:pt idx="180">
                  <c:v>2.1</c:v>
                </c:pt>
                <c:pt idx="181">
                  <c:v>2.2000000000000002</c:v>
                </c:pt>
                <c:pt idx="182">
                  <c:v>2.1</c:v>
                </c:pt>
                <c:pt idx="183">
                  <c:v>2.2000000000000002</c:v>
                </c:pt>
                <c:pt idx="184">
                  <c:v>2.1</c:v>
                </c:pt>
                <c:pt idx="185">
                  <c:v>2.1</c:v>
                </c:pt>
                <c:pt idx="186">
                  <c:v>2.1</c:v>
                </c:pt>
                <c:pt idx="187">
                  <c:v>2.2000000000000002</c:v>
                </c:pt>
                <c:pt idx="188">
                  <c:v>2.1</c:v>
                </c:pt>
                <c:pt idx="189">
                  <c:v>2.2000000000000002</c:v>
                </c:pt>
                <c:pt idx="190">
                  <c:v>2.2000000000000002</c:v>
                </c:pt>
                <c:pt idx="191">
                  <c:v>2.4</c:v>
                </c:pt>
                <c:pt idx="192">
                  <c:v>2.2000000000000002</c:v>
                </c:pt>
                <c:pt idx="193">
                  <c:v>2.1</c:v>
                </c:pt>
                <c:pt idx="194">
                  <c:v>2.1</c:v>
                </c:pt>
                <c:pt idx="195">
                  <c:v>2.2000000000000002</c:v>
                </c:pt>
                <c:pt idx="196">
                  <c:v>2.1</c:v>
                </c:pt>
                <c:pt idx="197">
                  <c:v>2.2000000000000002</c:v>
                </c:pt>
                <c:pt idx="198">
                  <c:v>2.2999999999999998</c:v>
                </c:pt>
                <c:pt idx="199">
                  <c:v>2.1</c:v>
                </c:pt>
                <c:pt idx="200">
                  <c:v>2.6</c:v>
                </c:pt>
                <c:pt idx="201">
                  <c:v>2.2999999999999998</c:v>
                </c:pt>
                <c:pt idx="202">
                  <c:v>2.2999999999999998</c:v>
                </c:pt>
                <c:pt idx="203">
                  <c:v>2.7</c:v>
                </c:pt>
                <c:pt idx="204">
                  <c:v>2</c:v>
                </c:pt>
                <c:pt idx="205">
                  <c:v>2</c:v>
                </c:pt>
                <c:pt idx="206">
                  <c:v>1.8</c:v>
                </c:pt>
                <c:pt idx="207">
                  <c:v>1.7</c:v>
                </c:pt>
                <c:pt idx="208">
                  <c:v>1.3</c:v>
                </c:pt>
                <c:pt idx="209">
                  <c:v>1.4</c:v>
                </c:pt>
                <c:pt idx="210">
                  <c:v>1.4</c:v>
                </c:pt>
                <c:pt idx="211">
                  <c:v>1.5</c:v>
                </c:pt>
                <c:pt idx="212">
                  <c:v>1.3</c:v>
                </c:pt>
                <c:pt idx="213">
                  <c:v>1.4</c:v>
                </c:pt>
                <c:pt idx="214">
                  <c:v>1.4</c:v>
                </c:pt>
                <c:pt idx="215">
                  <c:v>1.3</c:v>
                </c:pt>
                <c:pt idx="216">
                  <c:v>1.7</c:v>
                </c:pt>
                <c:pt idx="217">
                  <c:v>1.7</c:v>
                </c:pt>
                <c:pt idx="218">
                  <c:v>1.8</c:v>
                </c:pt>
                <c:pt idx="219">
                  <c:v>2</c:v>
                </c:pt>
                <c:pt idx="220">
                  <c:v>1.9</c:v>
                </c:pt>
                <c:pt idx="221">
                  <c:v>1.6</c:v>
                </c:pt>
                <c:pt idx="222">
                  <c:v>1.5</c:v>
                </c:pt>
                <c:pt idx="223">
                  <c:v>1.5</c:v>
                </c:pt>
                <c:pt idx="224">
                  <c:v>1.3</c:v>
                </c:pt>
                <c:pt idx="225">
                  <c:v>1.4</c:v>
                </c:pt>
                <c:pt idx="226">
                  <c:v>1.4</c:v>
                </c:pt>
                <c:pt idx="227">
                  <c:v>1.4</c:v>
                </c:pt>
                <c:pt idx="228">
                  <c:v>1.6</c:v>
                </c:pt>
                <c:pt idx="229">
                  <c:v>1.2</c:v>
                </c:pt>
                <c:pt idx="230">
                  <c:v>1.1000000000000001</c:v>
                </c:pt>
                <c:pt idx="231">
                  <c:v>0.98</c:v>
                </c:pt>
                <c:pt idx="232">
                  <c:v>0.98</c:v>
                </c:pt>
                <c:pt idx="233">
                  <c:v>0.94</c:v>
                </c:pt>
                <c:pt idx="234">
                  <c:v>1</c:v>
                </c:pt>
                <c:pt idx="235">
                  <c:v>1.2</c:v>
                </c:pt>
                <c:pt idx="236">
                  <c:v>1.3</c:v>
                </c:pt>
                <c:pt idx="237">
                  <c:v>1.4</c:v>
                </c:pt>
                <c:pt idx="238">
                  <c:v>1.5</c:v>
                </c:pt>
                <c:pt idx="239">
                  <c:v>1.3</c:v>
                </c:pt>
                <c:pt idx="240">
                  <c:v>1.8</c:v>
                </c:pt>
                <c:pt idx="241">
                  <c:v>1.4</c:v>
                </c:pt>
                <c:pt idx="242">
                  <c:v>1.5</c:v>
                </c:pt>
                <c:pt idx="243">
                  <c:v>1.9</c:v>
                </c:pt>
                <c:pt idx="244">
                  <c:v>1.3</c:v>
                </c:pt>
                <c:pt idx="245">
                  <c:v>1.4</c:v>
                </c:pt>
                <c:pt idx="246">
                  <c:v>1.3</c:v>
                </c:pt>
                <c:pt idx="247">
                  <c:v>1.3</c:v>
                </c:pt>
                <c:pt idx="248">
                  <c:v>1.2</c:v>
                </c:pt>
                <c:pt idx="249">
                  <c:v>1.1000000000000001</c:v>
                </c:pt>
                <c:pt idx="250">
                  <c:v>1.1000000000000001</c:v>
                </c:pt>
                <c:pt idx="251">
                  <c:v>1.3</c:v>
                </c:pt>
                <c:pt idx="252">
                  <c:v>0.92</c:v>
                </c:pt>
                <c:pt idx="253">
                  <c:v>0.80999999999999994</c:v>
                </c:pt>
                <c:pt idx="254">
                  <c:v>0.62</c:v>
                </c:pt>
                <c:pt idx="255">
                  <c:v>0.48000000000000004</c:v>
                </c:pt>
                <c:pt idx="256">
                  <c:v>0.51</c:v>
                </c:pt>
                <c:pt idx="257">
                  <c:v>0.94</c:v>
                </c:pt>
                <c:pt idx="258">
                  <c:v>1.3</c:v>
                </c:pt>
                <c:pt idx="259">
                  <c:v>1.4</c:v>
                </c:pt>
                <c:pt idx="260">
                  <c:v>1.8</c:v>
                </c:pt>
                <c:pt idx="261">
                  <c:v>1.3</c:v>
                </c:pt>
                <c:pt idx="262">
                  <c:v>1.1000000000000001</c:v>
                </c:pt>
                <c:pt idx="263">
                  <c:v>0.93</c:v>
                </c:pt>
              </c:numCache>
            </c:numRef>
          </c:yVal>
          <c:smooth val="0"/>
        </c:ser>
        <c:ser>
          <c:idx val="14"/>
          <c:order val="13"/>
          <c:tx>
            <c:v>GOES 13 0.1 GeV</c:v>
          </c:tx>
          <c:spPr>
            <a:ln w="12700">
              <a:solidFill>
                <a:sysClr val="window" lastClr="FFFFFF">
                  <a:lumMod val="65000"/>
                </a:sysClr>
              </a:solidFill>
            </a:ln>
          </c:spPr>
          <c:marker>
            <c:symbol val="none"/>
          </c:marker>
          <c:xVal>
            <c:numRef>
              <c:f>'D:\PAM_SOLAR\PAM-24 CYCLE\January_2012\GOES\[20120123_27.xls]G13'!$AL$4:$AL$3171</c:f>
              <c:numCache>
                <c:formatCode>General</c:formatCode>
                <c:ptCount val="3168"/>
                <c:pt idx="0">
                  <c:v>20.0017</c:v>
                </c:pt>
                <c:pt idx="1">
                  <c:v>20.005199999999999</c:v>
                </c:pt>
                <c:pt idx="2">
                  <c:v>20.008700000000001</c:v>
                </c:pt>
                <c:pt idx="3">
                  <c:v>20.0122</c:v>
                </c:pt>
                <c:pt idx="4">
                  <c:v>20.015599999999999</c:v>
                </c:pt>
                <c:pt idx="5">
                  <c:v>20.019100000000002</c:v>
                </c:pt>
                <c:pt idx="6">
                  <c:v>20.022600000000001</c:v>
                </c:pt>
                <c:pt idx="7">
                  <c:v>20.026</c:v>
                </c:pt>
                <c:pt idx="8">
                  <c:v>20.029499999999999</c:v>
                </c:pt>
                <c:pt idx="9">
                  <c:v>20.033000000000001</c:v>
                </c:pt>
                <c:pt idx="10">
                  <c:v>20.0365</c:v>
                </c:pt>
                <c:pt idx="11">
                  <c:v>20.039899999999999</c:v>
                </c:pt>
                <c:pt idx="12">
                  <c:v>20.043399999999998</c:v>
                </c:pt>
                <c:pt idx="13">
                  <c:v>20.046900000000001</c:v>
                </c:pt>
                <c:pt idx="14">
                  <c:v>20.0503</c:v>
                </c:pt>
                <c:pt idx="15">
                  <c:v>20.053799999999999</c:v>
                </c:pt>
                <c:pt idx="16">
                  <c:v>20.057300000000001</c:v>
                </c:pt>
                <c:pt idx="17">
                  <c:v>20.0608</c:v>
                </c:pt>
                <c:pt idx="18">
                  <c:v>20.0642</c:v>
                </c:pt>
                <c:pt idx="19">
                  <c:v>20.067699999999999</c:v>
                </c:pt>
                <c:pt idx="20">
                  <c:v>20.071200000000001</c:v>
                </c:pt>
                <c:pt idx="21">
                  <c:v>20.0747</c:v>
                </c:pt>
                <c:pt idx="22">
                  <c:v>20.078099999999999</c:v>
                </c:pt>
                <c:pt idx="23">
                  <c:v>20.081600000000002</c:v>
                </c:pt>
                <c:pt idx="24">
                  <c:v>20.085100000000001</c:v>
                </c:pt>
                <c:pt idx="25">
                  <c:v>20.0885</c:v>
                </c:pt>
                <c:pt idx="26">
                  <c:v>20.091999999999999</c:v>
                </c:pt>
                <c:pt idx="27">
                  <c:v>20.095500000000001</c:v>
                </c:pt>
                <c:pt idx="28">
                  <c:v>20.099</c:v>
                </c:pt>
                <c:pt idx="29">
                  <c:v>20.102399999999999</c:v>
                </c:pt>
                <c:pt idx="30">
                  <c:v>20.105899999999998</c:v>
                </c:pt>
                <c:pt idx="31">
                  <c:v>20.109400000000001</c:v>
                </c:pt>
                <c:pt idx="32">
                  <c:v>20.1128</c:v>
                </c:pt>
                <c:pt idx="33">
                  <c:v>20.116299999999999</c:v>
                </c:pt>
                <c:pt idx="34">
                  <c:v>20.119800000000001</c:v>
                </c:pt>
                <c:pt idx="35">
                  <c:v>20.1233</c:v>
                </c:pt>
                <c:pt idx="36">
                  <c:v>20.1267</c:v>
                </c:pt>
                <c:pt idx="37">
                  <c:v>20.130199999999999</c:v>
                </c:pt>
                <c:pt idx="38">
                  <c:v>20.133700000000001</c:v>
                </c:pt>
                <c:pt idx="39">
                  <c:v>20.1372</c:v>
                </c:pt>
                <c:pt idx="40">
                  <c:v>20.140599999999999</c:v>
                </c:pt>
                <c:pt idx="41">
                  <c:v>20.144100000000002</c:v>
                </c:pt>
                <c:pt idx="42">
                  <c:v>20.147600000000001</c:v>
                </c:pt>
                <c:pt idx="43">
                  <c:v>20.151</c:v>
                </c:pt>
                <c:pt idx="44">
                  <c:v>20.154499999999999</c:v>
                </c:pt>
                <c:pt idx="45">
                  <c:v>20.158000000000001</c:v>
                </c:pt>
                <c:pt idx="46">
                  <c:v>20.1615</c:v>
                </c:pt>
                <c:pt idx="47">
                  <c:v>20.164899999999999</c:v>
                </c:pt>
                <c:pt idx="48">
                  <c:v>20.168399999999998</c:v>
                </c:pt>
                <c:pt idx="49">
                  <c:v>20.171900000000001</c:v>
                </c:pt>
                <c:pt idx="50">
                  <c:v>20.1753</c:v>
                </c:pt>
                <c:pt idx="51">
                  <c:v>20.178799999999999</c:v>
                </c:pt>
                <c:pt idx="52">
                  <c:v>20.182300000000001</c:v>
                </c:pt>
                <c:pt idx="53">
                  <c:v>20.1858</c:v>
                </c:pt>
                <c:pt idx="54">
                  <c:v>20.1892</c:v>
                </c:pt>
                <c:pt idx="55">
                  <c:v>20.192699999999999</c:v>
                </c:pt>
                <c:pt idx="56">
                  <c:v>20.196200000000001</c:v>
                </c:pt>
                <c:pt idx="57">
                  <c:v>20.1997</c:v>
                </c:pt>
                <c:pt idx="58">
                  <c:v>20.203099999999999</c:v>
                </c:pt>
                <c:pt idx="59">
                  <c:v>20.206600000000002</c:v>
                </c:pt>
                <c:pt idx="60">
                  <c:v>20.210100000000001</c:v>
                </c:pt>
                <c:pt idx="61">
                  <c:v>20.2135</c:v>
                </c:pt>
                <c:pt idx="62">
                  <c:v>20.216999999999999</c:v>
                </c:pt>
                <c:pt idx="63">
                  <c:v>20.220500000000001</c:v>
                </c:pt>
                <c:pt idx="64">
                  <c:v>20.224</c:v>
                </c:pt>
                <c:pt idx="65">
                  <c:v>20.227399999999999</c:v>
                </c:pt>
                <c:pt idx="66">
                  <c:v>20.230899999999998</c:v>
                </c:pt>
                <c:pt idx="67">
                  <c:v>20.234400000000001</c:v>
                </c:pt>
                <c:pt idx="68">
                  <c:v>20.2378</c:v>
                </c:pt>
                <c:pt idx="69">
                  <c:v>20.241299999999999</c:v>
                </c:pt>
                <c:pt idx="70">
                  <c:v>20.244800000000001</c:v>
                </c:pt>
                <c:pt idx="71">
                  <c:v>20.2483</c:v>
                </c:pt>
                <c:pt idx="72">
                  <c:v>20.2517</c:v>
                </c:pt>
                <c:pt idx="73">
                  <c:v>20.255199999999999</c:v>
                </c:pt>
                <c:pt idx="74">
                  <c:v>20.258700000000001</c:v>
                </c:pt>
                <c:pt idx="75">
                  <c:v>20.2622</c:v>
                </c:pt>
                <c:pt idx="76">
                  <c:v>20.265599999999999</c:v>
                </c:pt>
                <c:pt idx="77">
                  <c:v>20.269100000000002</c:v>
                </c:pt>
                <c:pt idx="78">
                  <c:v>20.272600000000001</c:v>
                </c:pt>
                <c:pt idx="79">
                  <c:v>20.276</c:v>
                </c:pt>
                <c:pt idx="80">
                  <c:v>20.279499999999999</c:v>
                </c:pt>
                <c:pt idx="81">
                  <c:v>20.283000000000001</c:v>
                </c:pt>
                <c:pt idx="82">
                  <c:v>20.2865</c:v>
                </c:pt>
                <c:pt idx="83">
                  <c:v>20.289899999999999</c:v>
                </c:pt>
                <c:pt idx="84">
                  <c:v>20.293399999999998</c:v>
                </c:pt>
                <c:pt idx="85">
                  <c:v>20.296900000000001</c:v>
                </c:pt>
                <c:pt idx="86">
                  <c:v>20.3003</c:v>
                </c:pt>
                <c:pt idx="87">
                  <c:v>20.303799999999999</c:v>
                </c:pt>
                <c:pt idx="88">
                  <c:v>20.307300000000001</c:v>
                </c:pt>
                <c:pt idx="89">
                  <c:v>20.3108</c:v>
                </c:pt>
                <c:pt idx="90">
                  <c:v>20.3142</c:v>
                </c:pt>
                <c:pt idx="91">
                  <c:v>20.317699999999999</c:v>
                </c:pt>
                <c:pt idx="92">
                  <c:v>20.321200000000001</c:v>
                </c:pt>
                <c:pt idx="93">
                  <c:v>20.3247</c:v>
                </c:pt>
                <c:pt idx="94">
                  <c:v>20.328099999999999</c:v>
                </c:pt>
                <c:pt idx="95">
                  <c:v>20.331600000000002</c:v>
                </c:pt>
                <c:pt idx="96">
                  <c:v>20.335100000000001</c:v>
                </c:pt>
                <c:pt idx="97">
                  <c:v>20.3385</c:v>
                </c:pt>
                <c:pt idx="98">
                  <c:v>20.341999999999999</c:v>
                </c:pt>
                <c:pt idx="99">
                  <c:v>20.345500000000001</c:v>
                </c:pt>
                <c:pt idx="100">
                  <c:v>20.349</c:v>
                </c:pt>
                <c:pt idx="101">
                  <c:v>20.352399999999999</c:v>
                </c:pt>
                <c:pt idx="102">
                  <c:v>20.355899999999998</c:v>
                </c:pt>
                <c:pt idx="103">
                  <c:v>20.359400000000001</c:v>
                </c:pt>
                <c:pt idx="104">
                  <c:v>20.3628</c:v>
                </c:pt>
                <c:pt idx="105">
                  <c:v>20.366299999999999</c:v>
                </c:pt>
                <c:pt idx="106">
                  <c:v>20.369800000000001</c:v>
                </c:pt>
                <c:pt idx="107">
                  <c:v>20.3733</c:v>
                </c:pt>
                <c:pt idx="108">
                  <c:v>20.3767</c:v>
                </c:pt>
                <c:pt idx="109">
                  <c:v>20.380199999999999</c:v>
                </c:pt>
                <c:pt idx="110">
                  <c:v>20.383700000000001</c:v>
                </c:pt>
                <c:pt idx="111">
                  <c:v>20.3872</c:v>
                </c:pt>
                <c:pt idx="112">
                  <c:v>20.390599999999999</c:v>
                </c:pt>
                <c:pt idx="113">
                  <c:v>20.394100000000002</c:v>
                </c:pt>
                <c:pt idx="114">
                  <c:v>20.397600000000001</c:v>
                </c:pt>
                <c:pt idx="115">
                  <c:v>20.401</c:v>
                </c:pt>
                <c:pt idx="116">
                  <c:v>20.404499999999999</c:v>
                </c:pt>
                <c:pt idx="117">
                  <c:v>20.408000000000001</c:v>
                </c:pt>
                <c:pt idx="118">
                  <c:v>20.4115</c:v>
                </c:pt>
                <c:pt idx="119">
                  <c:v>20.414899999999999</c:v>
                </c:pt>
                <c:pt idx="120">
                  <c:v>20.418399999999998</c:v>
                </c:pt>
                <c:pt idx="121">
                  <c:v>20.421900000000001</c:v>
                </c:pt>
                <c:pt idx="122">
                  <c:v>20.4253</c:v>
                </c:pt>
                <c:pt idx="123">
                  <c:v>20.428799999999999</c:v>
                </c:pt>
                <c:pt idx="124">
                  <c:v>20.432300000000001</c:v>
                </c:pt>
                <c:pt idx="125">
                  <c:v>20.4358</c:v>
                </c:pt>
                <c:pt idx="126">
                  <c:v>20.4392</c:v>
                </c:pt>
                <c:pt idx="127">
                  <c:v>20.442699999999999</c:v>
                </c:pt>
                <c:pt idx="128">
                  <c:v>20.446200000000001</c:v>
                </c:pt>
                <c:pt idx="129">
                  <c:v>20.4497</c:v>
                </c:pt>
                <c:pt idx="130">
                  <c:v>20.453099999999999</c:v>
                </c:pt>
                <c:pt idx="131">
                  <c:v>20.456600000000002</c:v>
                </c:pt>
                <c:pt idx="132">
                  <c:v>20.460100000000001</c:v>
                </c:pt>
                <c:pt idx="133">
                  <c:v>20.4635</c:v>
                </c:pt>
                <c:pt idx="134">
                  <c:v>20.466999999999999</c:v>
                </c:pt>
                <c:pt idx="135">
                  <c:v>20.470500000000001</c:v>
                </c:pt>
                <c:pt idx="136">
                  <c:v>20.474</c:v>
                </c:pt>
                <c:pt idx="137">
                  <c:v>20.477399999999999</c:v>
                </c:pt>
                <c:pt idx="138">
                  <c:v>20.480899999999998</c:v>
                </c:pt>
                <c:pt idx="139">
                  <c:v>20.484400000000001</c:v>
                </c:pt>
                <c:pt idx="140">
                  <c:v>20.4878</c:v>
                </c:pt>
                <c:pt idx="141">
                  <c:v>20.491299999999999</c:v>
                </c:pt>
                <c:pt idx="142">
                  <c:v>20.494800000000001</c:v>
                </c:pt>
                <c:pt idx="143">
                  <c:v>20.4983</c:v>
                </c:pt>
                <c:pt idx="144">
                  <c:v>20.5017</c:v>
                </c:pt>
                <c:pt idx="145">
                  <c:v>20.505199999999999</c:v>
                </c:pt>
                <c:pt idx="146">
                  <c:v>20.508700000000001</c:v>
                </c:pt>
                <c:pt idx="147">
                  <c:v>20.5122</c:v>
                </c:pt>
                <c:pt idx="148">
                  <c:v>20.515599999999999</c:v>
                </c:pt>
                <c:pt idx="149">
                  <c:v>20.519100000000002</c:v>
                </c:pt>
                <c:pt idx="150">
                  <c:v>20.522600000000001</c:v>
                </c:pt>
                <c:pt idx="151">
                  <c:v>20.526</c:v>
                </c:pt>
                <c:pt idx="152">
                  <c:v>20.529499999999999</c:v>
                </c:pt>
                <c:pt idx="153">
                  <c:v>20.533000000000001</c:v>
                </c:pt>
                <c:pt idx="154">
                  <c:v>20.5365</c:v>
                </c:pt>
                <c:pt idx="155">
                  <c:v>20.539899999999999</c:v>
                </c:pt>
                <c:pt idx="156">
                  <c:v>20.543399999999998</c:v>
                </c:pt>
                <c:pt idx="157">
                  <c:v>20.546900000000001</c:v>
                </c:pt>
                <c:pt idx="158">
                  <c:v>20.5503</c:v>
                </c:pt>
                <c:pt idx="159">
                  <c:v>20.553799999999999</c:v>
                </c:pt>
                <c:pt idx="160">
                  <c:v>20.557300000000001</c:v>
                </c:pt>
                <c:pt idx="161">
                  <c:v>20.5608</c:v>
                </c:pt>
                <c:pt idx="162">
                  <c:v>20.5642</c:v>
                </c:pt>
                <c:pt idx="163">
                  <c:v>20.567699999999999</c:v>
                </c:pt>
                <c:pt idx="164">
                  <c:v>20.571200000000001</c:v>
                </c:pt>
                <c:pt idx="165">
                  <c:v>20.5747</c:v>
                </c:pt>
                <c:pt idx="166">
                  <c:v>20.578099999999999</c:v>
                </c:pt>
                <c:pt idx="167">
                  <c:v>20.581600000000002</c:v>
                </c:pt>
                <c:pt idx="168">
                  <c:v>20.585100000000001</c:v>
                </c:pt>
                <c:pt idx="169">
                  <c:v>20.5885</c:v>
                </c:pt>
                <c:pt idx="170">
                  <c:v>20.591999999999999</c:v>
                </c:pt>
                <c:pt idx="171">
                  <c:v>20.595500000000001</c:v>
                </c:pt>
                <c:pt idx="172">
                  <c:v>20.599</c:v>
                </c:pt>
                <c:pt idx="173">
                  <c:v>20.602399999999999</c:v>
                </c:pt>
                <c:pt idx="174">
                  <c:v>20.605899999999998</c:v>
                </c:pt>
                <c:pt idx="175">
                  <c:v>20.609400000000001</c:v>
                </c:pt>
                <c:pt idx="176">
                  <c:v>20.6128</c:v>
                </c:pt>
                <c:pt idx="177">
                  <c:v>20.616299999999999</c:v>
                </c:pt>
                <c:pt idx="178">
                  <c:v>20.619800000000001</c:v>
                </c:pt>
                <c:pt idx="179">
                  <c:v>20.6233</c:v>
                </c:pt>
                <c:pt idx="180">
                  <c:v>20.6267</c:v>
                </c:pt>
                <c:pt idx="181">
                  <c:v>20.630199999999999</c:v>
                </c:pt>
                <c:pt idx="182">
                  <c:v>20.633700000000001</c:v>
                </c:pt>
                <c:pt idx="183">
                  <c:v>20.6372</c:v>
                </c:pt>
                <c:pt idx="184">
                  <c:v>20.640599999999999</c:v>
                </c:pt>
                <c:pt idx="185">
                  <c:v>20.644100000000002</c:v>
                </c:pt>
                <c:pt idx="186">
                  <c:v>20.647600000000001</c:v>
                </c:pt>
                <c:pt idx="187">
                  <c:v>20.651</c:v>
                </c:pt>
                <c:pt idx="188">
                  <c:v>20.654499999999999</c:v>
                </c:pt>
                <c:pt idx="189">
                  <c:v>20.658000000000001</c:v>
                </c:pt>
                <c:pt idx="190">
                  <c:v>20.6615</c:v>
                </c:pt>
                <c:pt idx="191">
                  <c:v>20.664899999999999</c:v>
                </c:pt>
                <c:pt idx="192">
                  <c:v>20.668399999999998</c:v>
                </c:pt>
                <c:pt idx="193">
                  <c:v>20.671900000000001</c:v>
                </c:pt>
                <c:pt idx="194">
                  <c:v>20.6753</c:v>
                </c:pt>
                <c:pt idx="195">
                  <c:v>20.678799999999999</c:v>
                </c:pt>
                <c:pt idx="196">
                  <c:v>20.682300000000001</c:v>
                </c:pt>
                <c:pt idx="197">
                  <c:v>20.6858</c:v>
                </c:pt>
                <c:pt idx="198">
                  <c:v>20.6892</c:v>
                </c:pt>
                <c:pt idx="199">
                  <c:v>20.692699999999999</c:v>
                </c:pt>
                <c:pt idx="200">
                  <c:v>20.696200000000001</c:v>
                </c:pt>
                <c:pt idx="201">
                  <c:v>20.6997</c:v>
                </c:pt>
                <c:pt idx="202">
                  <c:v>20.703099999999999</c:v>
                </c:pt>
                <c:pt idx="203">
                  <c:v>20.706600000000002</c:v>
                </c:pt>
                <c:pt idx="204">
                  <c:v>20.710100000000001</c:v>
                </c:pt>
                <c:pt idx="205">
                  <c:v>20.7135</c:v>
                </c:pt>
                <c:pt idx="206">
                  <c:v>20.716999999999999</c:v>
                </c:pt>
                <c:pt idx="207">
                  <c:v>20.720500000000001</c:v>
                </c:pt>
                <c:pt idx="208">
                  <c:v>20.724</c:v>
                </c:pt>
                <c:pt idx="209">
                  <c:v>20.727399999999999</c:v>
                </c:pt>
                <c:pt idx="210">
                  <c:v>20.730899999999998</c:v>
                </c:pt>
                <c:pt idx="211">
                  <c:v>20.734400000000001</c:v>
                </c:pt>
                <c:pt idx="212">
                  <c:v>20.7378</c:v>
                </c:pt>
                <c:pt idx="213">
                  <c:v>20.741299999999999</c:v>
                </c:pt>
                <c:pt idx="214">
                  <c:v>20.744800000000001</c:v>
                </c:pt>
                <c:pt idx="215">
                  <c:v>20.7483</c:v>
                </c:pt>
                <c:pt idx="216">
                  <c:v>20.7517</c:v>
                </c:pt>
                <c:pt idx="217">
                  <c:v>20.755199999999999</c:v>
                </c:pt>
                <c:pt idx="218">
                  <c:v>20.758700000000001</c:v>
                </c:pt>
                <c:pt idx="219">
                  <c:v>20.7622</c:v>
                </c:pt>
                <c:pt idx="220">
                  <c:v>20.765599999999999</c:v>
                </c:pt>
                <c:pt idx="221">
                  <c:v>20.769100000000002</c:v>
                </c:pt>
                <c:pt idx="222">
                  <c:v>20.772600000000001</c:v>
                </c:pt>
                <c:pt idx="223">
                  <c:v>20.776</c:v>
                </c:pt>
                <c:pt idx="224">
                  <c:v>20.779499999999999</c:v>
                </c:pt>
                <c:pt idx="225">
                  <c:v>20.783000000000001</c:v>
                </c:pt>
                <c:pt idx="226">
                  <c:v>20.7865</c:v>
                </c:pt>
                <c:pt idx="227">
                  <c:v>20.789899999999999</c:v>
                </c:pt>
                <c:pt idx="228">
                  <c:v>20.793399999999998</c:v>
                </c:pt>
                <c:pt idx="229">
                  <c:v>20.796900000000001</c:v>
                </c:pt>
                <c:pt idx="230">
                  <c:v>20.8003</c:v>
                </c:pt>
                <c:pt idx="231">
                  <c:v>20.803799999999999</c:v>
                </c:pt>
                <c:pt idx="232">
                  <c:v>20.807300000000001</c:v>
                </c:pt>
                <c:pt idx="233">
                  <c:v>20.8108</c:v>
                </c:pt>
                <c:pt idx="234">
                  <c:v>20.8142</c:v>
                </c:pt>
                <c:pt idx="235">
                  <c:v>20.817699999999999</c:v>
                </c:pt>
                <c:pt idx="236">
                  <c:v>20.821200000000001</c:v>
                </c:pt>
                <c:pt idx="237">
                  <c:v>20.8247</c:v>
                </c:pt>
                <c:pt idx="238">
                  <c:v>20.828099999999999</c:v>
                </c:pt>
                <c:pt idx="239">
                  <c:v>20.831600000000002</c:v>
                </c:pt>
                <c:pt idx="240">
                  <c:v>20.835100000000001</c:v>
                </c:pt>
                <c:pt idx="241">
                  <c:v>20.8385</c:v>
                </c:pt>
                <c:pt idx="242">
                  <c:v>20.841999999999999</c:v>
                </c:pt>
                <c:pt idx="243">
                  <c:v>20.845500000000001</c:v>
                </c:pt>
                <c:pt idx="244">
                  <c:v>20.849</c:v>
                </c:pt>
                <c:pt idx="245">
                  <c:v>20.852399999999999</c:v>
                </c:pt>
                <c:pt idx="246">
                  <c:v>20.855899999999998</c:v>
                </c:pt>
                <c:pt idx="247">
                  <c:v>20.859400000000001</c:v>
                </c:pt>
                <c:pt idx="248">
                  <c:v>20.8628</c:v>
                </c:pt>
                <c:pt idx="249">
                  <c:v>20.866299999999999</c:v>
                </c:pt>
                <c:pt idx="250">
                  <c:v>20.869800000000001</c:v>
                </c:pt>
                <c:pt idx="251">
                  <c:v>20.8733</c:v>
                </c:pt>
                <c:pt idx="252">
                  <c:v>20.8767</c:v>
                </c:pt>
                <c:pt idx="253">
                  <c:v>20.880199999999999</c:v>
                </c:pt>
                <c:pt idx="254">
                  <c:v>20.883700000000001</c:v>
                </c:pt>
                <c:pt idx="255">
                  <c:v>20.8872</c:v>
                </c:pt>
                <c:pt idx="256">
                  <c:v>20.890599999999999</c:v>
                </c:pt>
                <c:pt idx="257">
                  <c:v>20.894100000000002</c:v>
                </c:pt>
                <c:pt idx="258">
                  <c:v>20.897600000000001</c:v>
                </c:pt>
                <c:pt idx="259">
                  <c:v>20.901</c:v>
                </c:pt>
                <c:pt idx="260">
                  <c:v>20.904499999999999</c:v>
                </c:pt>
                <c:pt idx="261">
                  <c:v>20.908000000000001</c:v>
                </c:pt>
                <c:pt idx="262">
                  <c:v>20.9115</c:v>
                </c:pt>
                <c:pt idx="263">
                  <c:v>20.914899999999999</c:v>
                </c:pt>
                <c:pt idx="264">
                  <c:v>20.918399999999998</c:v>
                </c:pt>
                <c:pt idx="265">
                  <c:v>20.921900000000001</c:v>
                </c:pt>
                <c:pt idx="266">
                  <c:v>20.9253</c:v>
                </c:pt>
                <c:pt idx="267">
                  <c:v>20.928799999999999</c:v>
                </c:pt>
                <c:pt idx="268">
                  <c:v>20.932300000000001</c:v>
                </c:pt>
                <c:pt idx="269">
                  <c:v>20.9358</c:v>
                </c:pt>
                <c:pt idx="270">
                  <c:v>20.9392</c:v>
                </c:pt>
                <c:pt idx="271">
                  <c:v>20.942699999999999</c:v>
                </c:pt>
                <c:pt idx="272">
                  <c:v>20.946200000000001</c:v>
                </c:pt>
                <c:pt idx="273">
                  <c:v>20.9497</c:v>
                </c:pt>
                <c:pt idx="274">
                  <c:v>20.953099999999999</c:v>
                </c:pt>
                <c:pt idx="275">
                  <c:v>20.956600000000002</c:v>
                </c:pt>
                <c:pt idx="276">
                  <c:v>20.960100000000001</c:v>
                </c:pt>
                <c:pt idx="277">
                  <c:v>20.9635</c:v>
                </c:pt>
                <c:pt idx="278">
                  <c:v>20.966999999999999</c:v>
                </c:pt>
                <c:pt idx="279">
                  <c:v>20.970500000000001</c:v>
                </c:pt>
                <c:pt idx="280">
                  <c:v>20.974</c:v>
                </c:pt>
                <c:pt idx="281">
                  <c:v>20.977399999999999</c:v>
                </c:pt>
                <c:pt idx="282">
                  <c:v>20.980899999999998</c:v>
                </c:pt>
                <c:pt idx="283">
                  <c:v>20.984400000000001</c:v>
                </c:pt>
                <c:pt idx="284">
                  <c:v>20.9878</c:v>
                </c:pt>
                <c:pt idx="285">
                  <c:v>20.991299999999999</c:v>
                </c:pt>
                <c:pt idx="286">
                  <c:v>20.994800000000001</c:v>
                </c:pt>
                <c:pt idx="287">
                  <c:v>20.9983</c:v>
                </c:pt>
                <c:pt idx="288">
                  <c:v>21.0017</c:v>
                </c:pt>
                <c:pt idx="289">
                  <c:v>21.005199999999999</c:v>
                </c:pt>
                <c:pt idx="290">
                  <c:v>21.008700000000001</c:v>
                </c:pt>
                <c:pt idx="291">
                  <c:v>21.0122</c:v>
                </c:pt>
                <c:pt idx="292">
                  <c:v>21.015599999999999</c:v>
                </c:pt>
                <c:pt idx="293">
                  <c:v>21.019100000000002</c:v>
                </c:pt>
                <c:pt idx="294">
                  <c:v>21.022600000000001</c:v>
                </c:pt>
                <c:pt idx="295">
                  <c:v>21.026</c:v>
                </c:pt>
                <c:pt idx="296">
                  <c:v>21.029499999999999</c:v>
                </c:pt>
                <c:pt idx="297">
                  <c:v>21.033000000000001</c:v>
                </c:pt>
                <c:pt idx="298">
                  <c:v>21.0365</c:v>
                </c:pt>
                <c:pt idx="299">
                  <c:v>21.039899999999999</c:v>
                </c:pt>
                <c:pt idx="300">
                  <c:v>21.043399999999998</c:v>
                </c:pt>
                <c:pt idx="301">
                  <c:v>21.046900000000001</c:v>
                </c:pt>
                <c:pt idx="302">
                  <c:v>21.0503</c:v>
                </c:pt>
                <c:pt idx="303">
                  <c:v>21.053799999999999</c:v>
                </c:pt>
                <c:pt idx="304">
                  <c:v>21.057300000000001</c:v>
                </c:pt>
                <c:pt idx="305">
                  <c:v>21.0608</c:v>
                </c:pt>
                <c:pt idx="306">
                  <c:v>21.0642</c:v>
                </c:pt>
                <c:pt idx="307">
                  <c:v>21.067699999999999</c:v>
                </c:pt>
                <c:pt idx="308">
                  <c:v>21.071200000000001</c:v>
                </c:pt>
                <c:pt idx="309">
                  <c:v>21.0747</c:v>
                </c:pt>
                <c:pt idx="310">
                  <c:v>21.078099999999999</c:v>
                </c:pt>
                <c:pt idx="311">
                  <c:v>21.081600000000002</c:v>
                </c:pt>
                <c:pt idx="312">
                  <c:v>21.085100000000001</c:v>
                </c:pt>
                <c:pt idx="313">
                  <c:v>21.0885</c:v>
                </c:pt>
                <c:pt idx="314">
                  <c:v>21.091999999999999</c:v>
                </c:pt>
                <c:pt idx="315">
                  <c:v>21.095500000000001</c:v>
                </c:pt>
                <c:pt idx="316">
                  <c:v>21.099</c:v>
                </c:pt>
                <c:pt idx="317">
                  <c:v>21.102399999999999</c:v>
                </c:pt>
                <c:pt idx="318">
                  <c:v>21.105899999999998</c:v>
                </c:pt>
                <c:pt idx="319">
                  <c:v>21.109400000000001</c:v>
                </c:pt>
                <c:pt idx="320">
                  <c:v>21.1128</c:v>
                </c:pt>
                <c:pt idx="321">
                  <c:v>21.116299999999999</c:v>
                </c:pt>
                <c:pt idx="322">
                  <c:v>21.119800000000001</c:v>
                </c:pt>
                <c:pt idx="323">
                  <c:v>21.1233</c:v>
                </c:pt>
                <c:pt idx="324">
                  <c:v>21.1267</c:v>
                </c:pt>
                <c:pt idx="325">
                  <c:v>21.130199999999999</c:v>
                </c:pt>
                <c:pt idx="326">
                  <c:v>21.133700000000001</c:v>
                </c:pt>
                <c:pt idx="327">
                  <c:v>21.1372</c:v>
                </c:pt>
                <c:pt idx="328">
                  <c:v>21.140599999999999</c:v>
                </c:pt>
                <c:pt idx="329">
                  <c:v>21.144100000000002</c:v>
                </c:pt>
                <c:pt idx="330">
                  <c:v>21.147600000000001</c:v>
                </c:pt>
                <c:pt idx="331">
                  <c:v>21.151</c:v>
                </c:pt>
                <c:pt idx="332">
                  <c:v>21.154499999999999</c:v>
                </c:pt>
                <c:pt idx="333">
                  <c:v>21.158000000000001</c:v>
                </c:pt>
                <c:pt idx="334">
                  <c:v>21.1615</c:v>
                </c:pt>
                <c:pt idx="335">
                  <c:v>21.164899999999999</c:v>
                </c:pt>
                <c:pt idx="336">
                  <c:v>21.168399999999998</c:v>
                </c:pt>
                <c:pt idx="337">
                  <c:v>21.171900000000001</c:v>
                </c:pt>
                <c:pt idx="338">
                  <c:v>21.1753</c:v>
                </c:pt>
                <c:pt idx="339">
                  <c:v>21.178799999999999</c:v>
                </c:pt>
                <c:pt idx="340">
                  <c:v>21.182300000000001</c:v>
                </c:pt>
                <c:pt idx="341">
                  <c:v>21.1858</c:v>
                </c:pt>
                <c:pt idx="342">
                  <c:v>21.1892</c:v>
                </c:pt>
                <c:pt idx="343">
                  <c:v>21.192699999999999</c:v>
                </c:pt>
                <c:pt idx="344">
                  <c:v>21.196200000000001</c:v>
                </c:pt>
                <c:pt idx="345">
                  <c:v>21.1997</c:v>
                </c:pt>
                <c:pt idx="346">
                  <c:v>21.203099999999999</c:v>
                </c:pt>
                <c:pt idx="347">
                  <c:v>21.206600000000002</c:v>
                </c:pt>
                <c:pt idx="348">
                  <c:v>21.210100000000001</c:v>
                </c:pt>
                <c:pt idx="349">
                  <c:v>21.2135</c:v>
                </c:pt>
                <c:pt idx="350">
                  <c:v>21.216999999999999</c:v>
                </c:pt>
                <c:pt idx="351">
                  <c:v>21.220500000000001</c:v>
                </c:pt>
                <c:pt idx="352">
                  <c:v>21.224</c:v>
                </c:pt>
                <c:pt idx="353">
                  <c:v>21.227399999999999</c:v>
                </c:pt>
                <c:pt idx="354">
                  <c:v>21.230899999999998</c:v>
                </c:pt>
                <c:pt idx="355">
                  <c:v>21.234400000000001</c:v>
                </c:pt>
                <c:pt idx="356">
                  <c:v>21.2378</c:v>
                </c:pt>
                <c:pt idx="357">
                  <c:v>21.241299999999999</c:v>
                </c:pt>
                <c:pt idx="358">
                  <c:v>21.244800000000001</c:v>
                </c:pt>
                <c:pt idx="359">
                  <c:v>21.2483</c:v>
                </c:pt>
                <c:pt idx="360">
                  <c:v>21.2517</c:v>
                </c:pt>
                <c:pt idx="361">
                  <c:v>21.255199999999999</c:v>
                </c:pt>
                <c:pt idx="362">
                  <c:v>21.258700000000001</c:v>
                </c:pt>
                <c:pt idx="363">
                  <c:v>21.2622</c:v>
                </c:pt>
                <c:pt idx="364">
                  <c:v>21.265599999999999</c:v>
                </c:pt>
                <c:pt idx="365">
                  <c:v>21.269100000000002</c:v>
                </c:pt>
                <c:pt idx="366">
                  <c:v>21.272600000000001</c:v>
                </c:pt>
                <c:pt idx="367">
                  <c:v>21.276</c:v>
                </c:pt>
                <c:pt idx="368">
                  <c:v>21.279499999999999</c:v>
                </c:pt>
                <c:pt idx="369">
                  <c:v>21.283000000000001</c:v>
                </c:pt>
                <c:pt idx="370">
                  <c:v>21.2865</c:v>
                </c:pt>
                <c:pt idx="371">
                  <c:v>21.289899999999999</c:v>
                </c:pt>
                <c:pt idx="372">
                  <c:v>21.293399999999998</c:v>
                </c:pt>
                <c:pt idx="373">
                  <c:v>21.296900000000001</c:v>
                </c:pt>
                <c:pt idx="374">
                  <c:v>21.3003</c:v>
                </c:pt>
                <c:pt idx="375">
                  <c:v>21.303799999999999</c:v>
                </c:pt>
                <c:pt idx="376">
                  <c:v>21.307300000000001</c:v>
                </c:pt>
                <c:pt idx="377">
                  <c:v>21.3108</c:v>
                </c:pt>
                <c:pt idx="378">
                  <c:v>21.3142</c:v>
                </c:pt>
                <c:pt idx="379">
                  <c:v>21.317699999999999</c:v>
                </c:pt>
                <c:pt idx="380">
                  <c:v>21.321200000000001</c:v>
                </c:pt>
                <c:pt idx="381">
                  <c:v>21.3247</c:v>
                </c:pt>
                <c:pt idx="382">
                  <c:v>21.328099999999999</c:v>
                </c:pt>
                <c:pt idx="383">
                  <c:v>21.331600000000002</c:v>
                </c:pt>
                <c:pt idx="384">
                  <c:v>21.335100000000001</c:v>
                </c:pt>
                <c:pt idx="385">
                  <c:v>21.3385</c:v>
                </c:pt>
                <c:pt idx="386">
                  <c:v>21.341999999999999</c:v>
                </c:pt>
                <c:pt idx="387">
                  <c:v>21.345500000000001</c:v>
                </c:pt>
                <c:pt idx="388">
                  <c:v>21.349</c:v>
                </c:pt>
                <c:pt idx="389">
                  <c:v>21.352399999999999</c:v>
                </c:pt>
                <c:pt idx="390">
                  <c:v>21.355899999999998</c:v>
                </c:pt>
                <c:pt idx="391">
                  <c:v>21.359400000000001</c:v>
                </c:pt>
                <c:pt idx="392">
                  <c:v>21.3628</c:v>
                </c:pt>
                <c:pt idx="393">
                  <c:v>21.366299999999999</c:v>
                </c:pt>
                <c:pt idx="394">
                  <c:v>21.369800000000001</c:v>
                </c:pt>
                <c:pt idx="395">
                  <c:v>21.3733</c:v>
                </c:pt>
                <c:pt idx="396">
                  <c:v>21.3767</c:v>
                </c:pt>
                <c:pt idx="397">
                  <c:v>21.380199999999999</c:v>
                </c:pt>
                <c:pt idx="398">
                  <c:v>21.383700000000001</c:v>
                </c:pt>
                <c:pt idx="399">
                  <c:v>21.3872</c:v>
                </c:pt>
                <c:pt idx="400">
                  <c:v>21.390599999999999</c:v>
                </c:pt>
                <c:pt idx="401">
                  <c:v>21.394100000000002</c:v>
                </c:pt>
                <c:pt idx="402">
                  <c:v>21.397600000000001</c:v>
                </c:pt>
                <c:pt idx="403">
                  <c:v>21.401</c:v>
                </c:pt>
                <c:pt idx="404">
                  <c:v>21.404499999999999</c:v>
                </c:pt>
                <c:pt idx="405">
                  <c:v>21.408000000000001</c:v>
                </c:pt>
                <c:pt idx="406">
                  <c:v>21.4115</c:v>
                </c:pt>
                <c:pt idx="407">
                  <c:v>21.414899999999999</c:v>
                </c:pt>
                <c:pt idx="408">
                  <c:v>21.418399999999998</c:v>
                </c:pt>
                <c:pt idx="409">
                  <c:v>21.421900000000001</c:v>
                </c:pt>
                <c:pt idx="410">
                  <c:v>21.4253</c:v>
                </c:pt>
                <c:pt idx="411">
                  <c:v>21.428799999999999</c:v>
                </c:pt>
                <c:pt idx="412">
                  <c:v>21.432300000000001</c:v>
                </c:pt>
                <c:pt idx="413">
                  <c:v>21.4358</c:v>
                </c:pt>
                <c:pt idx="414">
                  <c:v>21.4392</c:v>
                </c:pt>
                <c:pt idx="415">
                  <c:v>21.442699999999999</c:v>
                </c:pt>
                <c:pt idx="416">
                  <c:v>21.446200000000001</c:v>
                </c:pt>
                <c:pt idx="417">
                  <c:v>21.4497</c:v>
                </c:pt>
                <c:pt idx="418">
                  <c:v>21.453099999999999</c:v>
                </c:pt>
                <c:pt idx="419">
                  <c:v>21.456600000000002</c:v>
                </c:pt>
                <c:pt idx="420">
                  <c:v>21.460100000000001</c:v>
                </c:pt>
                <c:pt idx="421">
                  <c:v>21.4635</c:v>
                </c:pt>
                <c:pt idx="422">
                  <c:v>21.466999999999999</c:v>
                </c:pt>
                <c:pt idx="423">
                  <c:v>21.470500000000001</c:v>
                </c:pt>
                <c:pt idx="424">
                  <c:v>21.474</c:v>
                </c:pt>
                <c:pt idx="425">
                  <c:v>21.477399999999999</c:v>
                </c:pt>
                <c:pt idx="426">
                  <c:v>21.480899999999998</c:v>
                </c:pt>
                <c:pt idx="427">
                  <c:v>21.484400000000001</c:v>
                </c:pt>
                <c:pt idx="428">
                  <c:v>21.4878</c:v>
                </c:pt>
                <c:pt idx="429">
                  <c:v>21.491299999999999</c:v>
                </c:pt>
                <c:pt idx="430">
                  <c:v>21.494800000000001</c:v>
                </c:pt>
                <c:pt idx="431">
                  <c:v>21.4983</c:v>
                </c:pt>
                <c:pt idx="432">
                  <c:v>21.5017</c:v>
                </c:pt>
                <c:pt idx="433">
                  <c:v>21.505199999999999</c:v>
                </c:pt>
                <c:pt idx="434">
                  <c:v>21.508700000000001</c:v>
                </c:pt>
                <c:pt idx="435">
                  <c:v>21.5122</c:v>
                </c:pt>
                <c:pt idx="436">
                  <c:v>21.515599999999999</c:v>
                </c:pt>
                <c:pt idx="437">
                  <c:v>21.519100000000002</c:v>
                </c:pt>
                <c:pt idx="438">
                  <c:v>21.522600000000001</c:v>
                </c:pt>
                <c:pt idx="439">
                  <c:v>21.526</c:v>
                </c:pt>
                <c:pt idx="440">
                  <c:v>21.529499999999999</c:v>
                </c:pt>
                <c:pt idx="441">
                  <c:v>21.533000000000001</c:v>
                </c:pt>
                <c:pt idx="442">
                  <c:v>21.5365</c:v>
                </c:pt>
                <c:pt idx="443">
                  <c:v>21.539899999999999</c:v>
                </c:pt>
                <c:pt idx="444">
                  <c:v>21.543399999999998</c:v>
                </c:pt>
                <c:pt idx="445">
                  <c:v>21.546900000000001</c:v>
                </c:pt>
                <c:pt idx="446">
                  <c:v>21.5503</c:v>
                </c:pt>
                <c:pt idx="447">
                  <c:v>21.553799999999999</c:v>
                </c:pt>
                <c:pt idx="448">
                  <c:v>21.557300000000001</c:v>
                </c:pt>
                <c:pt idx="449">
                  <c:v>21.5608</c:v>
                </c:pt>
                <c:pt idx="450">
                  <c:v>21.5642</c:v>
                </c:pt>
                <c:pt idx="451">
                  <c:v>21.567699999999999</c:v>
                </c:pt>
                <c:pt idx="452">
                  <c:v>21.571200000000001</c:v>
                </c:pt>
                <c:pt idx="453">
                  <c:v>21.5747</c:v>
                </c:pt>
                <c:pt idx="454">
                  <c:v>21.578099999999999</c:v>
                </c:pt>
                <c:pt idx="455">
                  <c:v>21.581600000000002</c:v>
                </c:pt>
                <c:pt idx="456">
                  <c:v>21.585100000000001</c:v>
                </c:pt>
                <c:pt idx="457">
                  <c:v>21.5885</c:v>
                </c:pt>
                <c:pt idx="458">
                  <c:v>21.591999999999999</c:v>
                </c:pt>
                <c:pt idx="459">
                  <c:v>21.595500000000001</c:v>
                </c:pt>
                <c:pt idx="460">
                  <c:v>21.599</c:v>
                </c:pt>
                <c:pt idx="461">
                  <c:v>21.602399999999999</c:v>
                </c:pt>
                <c:pt idx="462">
                  <c:v>21.605899999999998</c:v>
                </c:pt>
                <c:pt idx="463">
                  <c:v>21.609400000000001</c:v>
                </c:pt>
                <c:pt idx="464">
                  <c:v>21.6128</c:v>
                </c:pt>
                <c:pt idx="465">
                  <c:v>21.616299999999999</c:v>
                </c:pt>
                <c:pt idx="466">
                  <c:v>21.619800000000001</c:v>
                </c:pt>
                <c:pt idx="467">
                  <c:v>21.6233</c:v>
                </c:pt>
                <c:pt idx="468">
                  <c:v>21.6267</c:v>
                </c:pt>
                <c:pt idx="469">
                  <c:v>21.630199999999999</c:v>
                </c:pt>
                <c:pt idx="470">
                  <c:v>21.633700000000001</c:v>
                </c:pt>
                <c:pt idx="471">
                  <c:v>21.6372</c:v>
                </c:pt>
                <c:pt idx="472">
                  <c:v>21.640599999999999</c:v>
                </c:pt>
                <c:pt idx="473">
                  <c:v>21.644100000000002</c:v>
                </c:pt>
                <c:pt idx="474">
                  <c:v>21.647600000000001</c:v>
                </c:pt>
                <c:pt idx="475">
                  <c:v>21.651</c:v>
                </c:pt>
                <c:pt idx="476">
                  <c:v>21.654499999999999</c:v>
                </c:pt>
                <c:pt idx="477">
                  <c:v>21.658000000000001</c:v>
                </c:pt>
                <c:pt idx="478">
                  <c:v>21.6615</c:v>
                </c:pt>
                <c:pt idx="479">
                  <c:v>21.664899999999999</c:v>
                </c:pt>
                <c:pt idx="480">
                  <c:v>21.668399999999998</c:v>
                </c:pt>
                <c:pt idx="481">
                  <c:v>21.671900000000001</c:v>
                </c:pt>
                <c:pt idx="482">
                  <c:v>21.6753</c:v>
                </c:pt>
                <c:pt idx="483">
                  <c:v>21.678799999999999</c:v>
                </c:pt>
                <c:pt idx="484">
                  <c:v>21.682300000000001</c:v>
                </c:pt>
                <c:pt idx="485">
                  <c:v>21.6858</c:v>
                </c:pt>
                <c:pt idx="486">
                  <c:v>21.6892</c:v>
                </c:pt>
                <c:pt idx="487">
                  <c:v>21.692699999999999</c:v>
                </c:pt>
                <c:pt idx="488">
                  <c:v>21.696200000000001</c:v>
                </c:pt>
                <c:pt idx="489">
                  <c:v>21.6997</c:v>
                </c:pt>
                <c:pt idx="490">
                  <c:v>21.703099999999999</c:v>
                </c:pt>
                <c:pt idx="491">
                  <c:v>21.706600000000002</c:v>
                </c:pt>
                <c:pt idx="492">
                  <c:v>21.710100000000001</c:v>
                </c:pt>
                <c:pt idx="493">
                  <c:v>21.7135</c:v>
                </c:pt>
                <c:pt idx="494">
                  <c:v>21.716999999999999</c:v>
                </c:pt>
                <c:pt idx="495">
                  <c:v>21.720500000000001</c:v>
                </c:pt>
                <c:pt idx="496">
                  <c:v>21.724</c:v>
                </c:pt>
                <c:pt idx="497">
                  <c:v>21.727399999999999</c:v>
                </c:pt>
                <c:pt idx="498">
                  <c:v>21.730899999999998</c:v>
                </c:pt>
                <c:pt idx="499">
                  <c:v>21.734400000000001</c:v>
                </c:pt>
                <c:pt idx="500">
                  <c:v>21.7378</c:v>
                </c:pt>
                <c:pt idx="501">
                  <c:v>21.741299999999999</c:v>
                </c:pt>
                <c:pt idx="502">
                  <c:v>21.744800000000001</c:v>
                </c:pt>
                <c:pt idx="503">
                  <c:v>21.7483</c:v>
                </c:pt>
                <c:pt idx="504">
                  <c:v>21.7517</c:v>
                </c:pt>
                <c:pt idx="505">
                  <c:v>21.755199999999999</c:v>
                </c:pt>
                <c:pt idx="506">
                  <c:v>21.758700000000001</c:v>
                </c:pt>
                <c:pt idx="507">
                  <c:v>21.7622</c:v>
                </c:pt>
                <c:pt idx="508">
                  <c:v>21.765599999999999</c:v>
                </c:pt>
                <c:pt idx="509">
                  <c:v>21.769100000000002</c:v>
                </c:pt>
                <c:pt idx="510">
                  <c:v>21.772600000000001</c:v>
                </c:pt>
                <c:pt idx="511">
                  <c:v>21.776</c:v>
                </c:pt>
                <c:pt idx="512">
                  <c:v>21.779499999999999</c:v>
                </c:pt>
                <c:pt idx="513">
                  <c:v>21.783000000000001</c:v>
                </c:pt>
                <c:pt idx="514">
                  <c:v>21.7865</c:v>
                </c:pt>
                <c:pt idx="515">
                  <c:v>21.789899999999999</c:v>
                </c:pt>
                <c:pt idx="516">
                  <c:v>21.793399999999998</c:v>
                </c:pt>
                <c:pt idx="517">
                  <c:v>21.796900000000001</c:v>
                </c:pt>
                <c:pt idx="518">
                  <c:v>21.8003</c:v>
                </c:pt>
                <c:pt idx="519">
                  <c:v>21.803799999999999</c:v>
                </c:pt>
                <c:pt idx="520">
                  <c:v>21.807300000000001</c:v>
                </c:pt>
                <c:pt idx="521">
                  <c:v>21.8108</c:v>
                </c:pt>
                <c:pt idx="522">
                  <c:v>21.8142</c:v>
                </c:pt>
                <c:pt idx="523">
                  <c:v>21.817699999999999</c:v>
                </c:pt>
                <c:pt idx="524">
                  <c:v>21.821200000000001</c:v>
                </c:pt>
                <c:pt idx="525">
                  <c:v>21.8247</c:v>
                </c:pt>
                <c:pt idx="526">
                  <c:v>21.828099999999999</c:v>
                </c:pt>
                <c:pt idx="527">
                  <c:v>21.831600000000002</c:v>
                </c:pt>
                <c:pt idx="528">
                  <c:v>21.835100000000001</c:v>
                </c:pt>
                <c:pt idx="529">
                  <c:v>21.8385</c:v>
                </c:pt>
                <c:pt idx="530">
                  <c:v>21.841999999999999</c:v>
                </c:pt>
                <c:pt idx="531">
                  <c:v>21.845500000000001</c:v>
                </c:pt>
                <c:pt idx="532">
                  <c:v>21.849</c:v>
                </c:pt>
                <c:pt idx="533">
                  <c:v>21.852399999999999</c:v>
                </c:pt>
                <c:pt idx="534">
                  <c:v>21.855899999999998</c:v>
                </c:pt>
                <c:pt idx="535">
                  <c:v>21.859400000000001</c:v>
                </c:pt>
                <c:pt idx="536">
                  <c:v>21.8628</c:v>
                </c:pt>
                <c:pt idx="537">
                  <c:v>21.866299999999999</c:v>
                </c:pt>
                <c:pt idx="538">
                  <c:v>21.869800000000001</c:v>
                </c:pt>
                <c:pt idx="539">
                  <c:v>21.8733</c:v>
                </c:pt>
                <c:pt idx="540">
                  <c:v>21.8767</c:v>
                </c:pt>
                <c:pt idx="541">
                  <c:v>21.880199999999999</c:v>
                </c:pt>
                <c:pt idx="542">
                  <c:v>21.883700000000001</c:v>
                </c:pt>
                <c:pt idx="543">
                  <c:v>21.8872</c:v>
                </c:pt>
                <c:pt idx="544">
                  <c:v>21.890599999999999</c:v>
                </c:pt>
                <c:pt idx="545">
                  <c:v>21.894100000000002</c:v>
                </c:pt>
                <c:pt idx="546">
                  <c:v>21.897600000000001</c:v>
                </c:pt>
                <c:pt idx="547">
                  <c:v>21.901</c:v>
                </c:pt>
                <c:pt idx="548">
                  <c:v>21.904499999999999</c:v>
                </c:pt>
                <c:pt idx="549">
                  <c:v>21.908000000000001</c:v>
                </c:pt>
                <c:pt idx="550">
                  <c:v>21.9115</c:v>
                </c:pt>
                <c:pt idx="551">
                  <c:v>21.914899999999999</c:v>
                </c:pt>
                <c:pt idx="552">
                  <c:v>21.918399999999998</c:v>
                </c:pt>
                <c:pt idx="553">
                  <c:v>21.921900000000001</c:v>
                </c:pt>
                <c:pt idx="554">
                  <c:v>21.9253</c:v>
                </c:pt>
                <c:pt idx="555">
                  <c:v>21.928799999999999</c:v>
                </c:pt>
                <c:pt idx="556">
                  <c:v>21.932300000000001</c:v>
                </c:pt>
                <c:pt idx="557">
                  <c:v>21.9358</c:v>
                </c:pt>
                <c:pt idx="558">
                  <c:v>21.9392</c:v>
                </c:pt>
                <c:pt idx="559">
                  <c:v>21.942699999999999</c:v>
                </c:pt>
                <c:pt idx="560">
                  <c:v>21.946200000000001</c:v>
                </c:pt>
                <c:pt idx="561">
                  <c:v>21.9497</c:v>
                </c:pt>
                <c:pt idx="562">
                  <c:v>21.953099999999999</c:v>
                </c:pt>
                <c:pt idx="563">
                  <c:v>21.956600000000002</c:v>
                </c:pt>
                <c:pt idx="564">
                  <c:v>21.960100000000001</c:v>
                </c:pt>
                <c:pt idx="565">
                  <c:v>21.9635</c:v>
                </c:pt>
                <c:pt idx="566">
                  <c:v>21.966999999999999</c:v>
                </c:pt>
                <c:pt idx="567">
                  <c:v>21.970500000000001</c:v>
                </c:pt>
                <c:pt idx="568">
                  <c:v>21.974</c:v>
                </c:pt>
                <c:pt idx="569">
                  <c:v>21.977399999999999</c:v>
                </c:pt>
                <c:pt idx="570">
                  <c:v>21.980899999999998</c:v>
                </c:pt>
                <c:pt idx="571">
                  <c:v>21.984400000000001</c:v>
                </c:pt>
                <c:pt idx="572">
                  <c:v>21.9878</c:v>
                </c:pt>
                <c:pt idx="573">
                  <c:v>21.991299999999999</c:v>
                </c:pt>
                <c:pt idx="574">
                  <c:v>21.994800000000001</c:v>
                </c:pt>
                <c:pt idx="575">
                  <c:v>21.9983</c:v>
                </c:pt>
                <c:pt idx="576">
                  <c:v>22.0017</c:v>
                </c:pt>
                <c:pt idx="577">
                  <c:v>22.005199999999999</c:v>
                </c:pt>
                <c:pt idx="578">
                  <c:v>22.008700000000001</c:v>
                </c:pt>
                <c:pt idx="579">
                  <c:v>22.0122</c:v>
                </c:pt>
                <c:pt idx="580">
                  <c:v>22.015599999999999</c:v>
                </c:pt>
                <c:pt idx="581">
                  <c:v>22.019100000000002</c:v>
                </c:pt>
                <c:pt idx="582">
                  <c:v>22.022600000000001</c:v>
                </c:pt>
                <c:pt idx="583">
                  <c:v>22.026</c:v>
                </c:pt>
                <c:pt idx="584">
                  <c:v>22.029499999999999</c:v>
                </c:pt>
                <c:pt idx="585">
                  <c:v>22.033000000000001</c:v>
                </c:pt>
                <c:pt idx="586">
                  <c:v>22.0365</c:v>
                </c:pt>
                <c:pt idx="587">
                  <c:v>22.039899999999999</c:v>
                </c:pt>
                <c:pt idx="588">
                  <c:v>22.043399999999998</c:v>
                </c:pt>
                <c:pt idx="589">
                  <c:v>22.046900000000001</c:v>
                </c:pt>
                <c:pt idx="590">
                  <c:v>22.0503</c:v>
                </c:pt>
                <c:pt idx="591">
                  <c:v>22.053799999999999</c:v>
                </c:pt>
                <c:pt idx="592">
                  <c:v>22.057300000000001</c:v>
                </c:pt>
                <c:pt idx="593">
                  <c:v>22.0608</c:v>
                </c:pt>
                <c:pt idx="594">
                  <c:v>22.0642</c:v>
                </c:pt>
                <c:pt idx="595">
                  <c:v>22.067699999999999</c:v>
                </c:pt>
                <c:pt idx="596">
                  <c:v>22.071200000000001</c:v>
                </c:pt>
                <c:pt idx="597">
                  <c:v>22.0747</c:v>
                </c:pt>
                <c:pt idx="598">
                  <c:v>22.078099999999999</c:v>
                </c:pt>
                <c:pt idx="599">
                  <c:v>22.081600000000002</c:v>
                </c:pt>
                <c:pt idx="600">
                  <c:v>22.085100000000001</c:v>
                </c:pt>
                <c:pt idx="601">
                  <c:v>22.0885</c:v>
                </c:pt>
                <c:pt idx="602">
                  <c:v>22.091999999999999</c:v>
                </c:pt>
                <c:pt idx="603">
                  <c:v>22.095500000000001</c:v>
                </c:pt>
                <c:pt idx="604">
                  <c:v>22.099</c:v>
                </c:pt>
                <c:pt idx="605">
                  <c:v>22.102399999999999</c:v>
                </c:pt>
                <c:pt idx="606">
                  <c:v>22.105899999999998</c:v>
                </c:pt>
                <c:pt idx="607">
                  <c:v>22.109400000000001</c:v>
                </c:pt>
                <c:pt idx="608">
                  <c:v>22.1128</c:v>
                </c:pt>
                <c:pt idx="609">
                  <c:v>22.116299999999999</c:v>
                </c:pt>
                <c:pt idx="610">
                  <c:v>22.119800000000001</c:v>
                </c:pt>
                <c:pt idx="611">
                  <c:v>22.1233</c:v>
                </c:pt>
                <c:pt idx="612">
                  <c:v>22.1267</c:v>
                </c:pt>
                <c:pt idx="613">
                  <c:v>22.130199999999999</c:v>
                </c:pt>
                <c:pt idx="614">
                  <c:v>22.133700000000001</c:v>
                </c:pt>
                <c:pt idx="615">
                  <c:v>22.1372</c:v>
                </c:pt>
                <c:pt idx="616">
                  <c:v>22.140599999999999</c:v>
                </c:pt>
                <c:pt idx="617">
                  <c:v>22.144100000000002</c:v>
                </c:pt>
                <c:pt idx="618">
                  <c:v>22.147600000000001</c:v>
                </c:pt>
                <c:pt idx="619">
                  <c:v>22.151</c:v>
                </c:pt>
                <c:pt idx="620">
                  <c:v>22.154499999999999</c:v>
                </c:pt>
                <c:pt idx="621">
                  <c:v>22.158000000000001</c:v>
                </c:pt>
                <c:pt idx="622">
                  <c:v>22.1615</c:v>
                </c:pt>
                <c:pt idx="623">
                  <c:v>22.164899999999999</c:v>
                </c:pt>
                <c:pt idx="624">
                  <c:v>22.168399999999998</c:v>
                </c:pt>
                <c:pt idx="625">
                  <c:v>22.171900000000001</c:v>
                </c:pt>
                <c:pt idx="626">
                  <c:v>22.1753</c:v>
                </c:pt>
                <c:pt idx="627">
                  <c:v>22.178799999999999</c:v>
                </c:pt>
                <c:pt idx="628">
                  <c:v>22.182300000000001</c:v>
                </c:pt>
                <c:pt idx="629">
                  <c:v>22.1858</c:v>
                </c:pt>
                <c:pt idx="630">
                  <c:v>22.1892</c:v>
                </c:pt>
                <c:pt idx="631">
                  <c:v>22.192699999999999</c:v>
                </c:pt>
                <c:pt idx="632">
                  <c:v>22.196200000000001</c:v>
                </c:pt>
                <c:pt idx="633">
                  <c:v>22.1997</c:v>
                </c:pt>
                <c:pt idx="634">
                  <c:v>22.203099999999999</c:v>
                </c:pt>
                <c:pt idx="635">
                  <c:v>22.206600000000002</c:v>
                </c:pt>
                <c:pt idx="636">
                  <c:v>22.210100000000001</c:v>
                </c:pt>
                <c:pt idx="637">
                  <c:v>22.2135</c:v>
                </c:pt>
                <c:pt idx="638">
                  <c:v>22.216999999999999</c:v>
                </c:pt>
                <c:pt idx="639">
                  <c:v>22.220500000000001</c:v>
                </c:pt>
                <c:pt idx="640">
                  <c:v>22.224</c:v>
                </c:pt>
                <c:pt idx="641">
                  <c:v>22.227399999999999</c:v>
                </c:pt>
                <c:pt idx="642">
                  <c:v>22.230899999999998</c:v>
                </c:pt>
                <c:pt idx="643">
                  <c:v>22.234400000000001</c:v>
                </c:pt>
                <c:pt idx="644">
                  <c:v>22.2378</c:v>
                </c:pt>
                <c:pt idx="645">
                  <c:v>22.241299999999999</c:v>
                </c:pt>
                <c:pt idx="646">
                  <c:v>22.244800000000001</c:v>
                </c:pt>
                <c:pt idx="647">
                  <c:v>22.2483</c:v>
                </c:pt>
                <c:pt idx="648">
                  <c:v>22.2517</c:v>
                </c:pt>
                <c:pt idx="649">
                  <c:v>22.255199999999999</c:v>
                </c:pt>
                <c:pt idx="650">
                  <c:v>22.258700000000001</c:v>
                </c:pt>
                <c:pt idx="651">
                  <c:v>22.2622</c:v>
                </c:pt>
                <c:pt idx="652">
                  <c:v>22.265599999999999</c:v>
                </c:pt>
                <c:pt idx="653">
                  <c:v>22.269100000000002</c:v>
                </c:pt>
                <c:pt idx="654">
                  <c:v>22.272600000000001</c:v>
                </c:pt>
                <c:pt idx="655">
                  <c:v>22.276</c:v>
                </c:pt>
                <c:pt idx="656">
                  <c:v>22.279499999999999</c:v>
                </c:pt>
                <c:pt idx="657">
                  <c:v>22.283000000000001</c:v>
                </c:pt>
                <c:pt idx="658">
                  <c:v>22.2865</c:v>
                </c:pt>
                <c:pt idx="659">
                  <c:v>22.289899999999999</c:v>
                </c:pt>
                <c:pt idx="660">
                  <c:v>22.293399999999998</c:v>
                </c:pt>
                <c:pt idx="661">
                  <c:v>22.296900000000001</c:v>
                </c:pt>
                <c:pt idx="662">
                  <c:v>22.3003</c:v>
                </c:pt>
                <c:pt idx="663">
                  <c:v>22.303799999999999</c:v>
                </c:pt>
                <c:pt idx="664">
                  <c:v>22.307300000000001</c:v>
                </c:pt>
                <c:pt idx="665">
                  <c:v>22.3108</c:v>
                </c:pt>
                <c:pt idx="666">
                  <c:v>22.3142</c:v>
                </c:pt>
                <c:pt idx="667">
                  <c:v>22.317699999999999</c:v>
                </c:pt>
                <c:pt idx="668">
                  <c:v>22.321200000000001</c:v>
                </c:pt>
                <c:pt idx="669">
                  <c:v>22.3247</c:v>
                </c:pt>
                <c:pt idx="670">
                  <c:v>22.328099999999999</c:v>
                </c:pt>
                <c:pt idx="671">
                  <c:v>22.331600000000002</c:v>
                </c:pt>
                <c:pt idx="672">
                  <c:v>22.335100000000001</c:v>
                </c:pt>
                <c:pt idx="673">
                  <c:v>22.3385</c:v>
                </c:pt>
                <c:pt idx="674">
                  <c:v>22.341999999999999</c:v>
                </c:pt>
                <c:pt idx="675">
                  <c:v>22.345500000000001</c:v>
                </c:pt>
                <c:pt idx="676">
                  <c:v>22.349</c:v>
                </c:pt>
                <c:pt idx="677">
                  <c:v>22.352399999999999</c:v>
                </c:pt>
                <c:pt idx="678">
                  <c:v>22.355899999999998</c:v>
                </c:pt>
                <c:pt idx="679">
                  <c:v>22.359400000000001</c:v>
                </c:pt>
                <c:pt idx="680">
                  <c:v>22.3628</c:v>
                </c:pt>
                <c:pt idx="681">
                  <c:v>22.366299999999999</c:v>
                </c:pt>
                <c:pt idx="682">
                  <c:v>22.369800000000001</c:v>
                </c:pt>
                <c:pt idx="683">
                  <c:v>22.3733</c:v>
                </c:pt>
                <c:pt idx="684">
                  <c:v>22.3767</c:v>
                </c:pt>
                <c:pt idx="685">
                  <c:v>22.380199999999999</c:v>
                </c:pt>
                <c:pt idx="686">
                  <c:v>22.383700000000001</c:v>
                </c:pt>
                <c:pt idx="687">
                  <c:v>22.3872</c:v>
                </c:pt>
                <c:pt idx="688">
                  <c:v>22.390599999999999</c:v>
                </c:pt>
                <c:pt idx="689">
                  <c:v>22.394100000000002</c:v>
                </c:pt>
                <c:pt idx="690">
                  <c:v>22.397600000000001</c:v>
                </c:pt>
                <c:pt idx="691">
                  <c:v>22.401</c:v>
                </c:pt>
                <c:pt idx="692">
                  <c:v>22.404499999999999</c:v>
                </c:pt>
                <c:pt idx="693">
                  <c:v>22.408000000000001</c:v>
                </c:pt>
                <c:pt idx="694">
                  <c:v>22.4115</c:v>
                </c:pt>
                <c:pt idx="695">
                  <c:v>22.414899999999999</c:v>
                </c:pt>
                <c:pt idx="696">
                  <c:v>22.418399999999998</c:v>
                </c:pt>
                <c:pt idx="697">
                  <c:v>22.421900000000001</c:v>
                </c:pt>
                <c:pt idx="698">
                  <c:v>22.4253</c:v>
                </c:pt>
                <c:pt idx="699">
                  <c:v>22.428799999999999</c:v>
                </c:pt>
                <c:pt idx="700">
                  <c:v>22.432300000000001</c:v>
                </c:pt>
                <c:pt idx="701">
                  <c:v>22.4358</c:v>
                </c:pt>
                <c:pt idx="702">
                  <c:v>22.4392</c:v>
                </c:pt>
                <c:pt idx="703">
                  <c:v>22.442699999999999</c:v>
                </c:pt>
                <c:pt idx="704">
                  <c:v>22.446200000000001</c:v>
                </c:pt>
                <c:pt idx="705">
                  <c:v>22.4497</c:v>
                </c:pt>
                <c:pt idx="706">
                  <c:v>22.453099999999999</c:v>
                </c:pt>
                <c:pt idx="707">
                  <c:v>22.456600000000002</c:v>
                </c:pt>
                <c:pt idx="708">
                  <c:v>22.460100000000001</c:v>
                </c:pt>
                <c:pt idx="709">
                  <c:v>22.4635</c:v>
                </c:pt>
                <c:pt idx="710">
                  <c:v>22.466999999999999</c:v>
                </c:pt>
                <c:pt idx="711">
                  <c:v>22.470500000000001</c:v>
                </c:pt>
                <c:pt idx="712">
                  <c:v>22.474</c:v>
                </c:pt>
                <c:pt idx="713">
                  <c:v>22.477399999999999</c:v>
                </c:pt>
                <c:pt idx="714">
                  <c:v>22.480899999999998</c:v>
                </c:pt>
                <c:pt idx="715">
                  <c:v>22.484400000000001</c:v>
                </c:pt>
                <c:pt idx="716">
                  <c:v>22.4878</c:v>
                </c:pt>
                <c:pt idx="717">
                  <c:v>22.491299999999999</c:v>
                </c:pt>
                <c:pt idx="718">
                  <c:v>22.494800000000001</c:v>
                </c:pt>
                <c:pt idx="719">
                  <c:v>22.4983</c:v>
                </c:pt>
                <c:pt idx="720">
                  <c:v>22.5017</c:v>
                </c:pt>
                <c:pt idx="721">
                  <c:v>22.505199999999999</c:v>
                </c:pt>
                <c:pt idx="722">
                  <c:v>22.508700000000001</c:v>
                </c:pt>
                <c:pt idx="723">
                  <c:v>22.5122</c:v>
                </c:pt>
                <c:pt idx="724">
                  <c:v>22.515599999999999</c:v>
                </c:pt>
                <c:pt idx="725">
                  <c:v>22.519100000000002</c:v>
                </c:pt>
                <c:pt idx="726">
                  <c:v>22.522600000000001</c:v>
                </c:pt>
                <c:pt idx="727">
                  <c:v>22.526</c:v>
                </c:pt>
                <c:pt idx="728">
                  <c:v>22.529499999999999</c:v>
                </c:pt>
                <c:pt idx="729">
                  <c:v>22.533000000000001</c:v>
                </c:pt>
                <c:pt idx="730">
                  <c:v>22.5365</c:v>
                </c:pt>
                <c:pt idx="731">
                  <c:v>22.539899999999999</c:v>
                </c:pt>
                <c:pt idx="732">
                  <c:v>22.543399999999998</c:v>
                </c:pt>
                <c:pt idx="733">
                  <c:v>22.546900000000001</c:v>
                </c:pt>
                <c:pt idx="734">
                  <c:v>22.5503</c:v>
                </c:pt>
                <c:pt idx="735">
                  <c:v>22.553799999999999</c:v>
                </c:pt>
                <c:pt idx="736">
                  <c:v>22.557300000000001</c:v>
                </c:pt>
                <c:pt idx="737">
                  <c:v>22.5608</c:v>
                </c:pt>
                <c:pt idx="738">
                  <c:v>22.5642</c:v>
                </c:pt>
                <c:pt idx="739">
                  <c:v>22.567699999999999</c:v>
                </c:pt>
                <c:pt idx="740">
                  <c:v>22.571200000000001</c:v>
                </c:pt>
                <c:pt idx="741">
                  <c:v>22.5747</c:v>
                </c:pt>
                <c:pt idx="742">
                  <c:v>22.578099999999999</c:v>
                </c:pt>
                <c:pt idx="743">
                  <c:v>22.581600000000002</c:v>
                </c:pt>
                <c:pt idx="744">
                  <c:v>22.585100000000001</c:v>
                </c:pt>
                <c:pt idx="745">
                  <c:v>22.5885</c:v>
                </c:pt>
                <c:pt idx="746">
                  <c:v>22.591999999999999</c:v>
                </c:pt>
                <c:pt idx="747">
                  <c:v>22.595500000000001</c:v>
                </c:pt>
                <c:pt idx="748">
                  <c:v>22.599</c:v>
                </c:pt>
                <c:pt idx="749">
                  <c:v>22.602399999999999</c:v>
                </c:pt>
                <c:pt idx="750">
                  <c:v>22.605899999999998</c:v>
                </c:pt>
                <c:pt idx="751">
                  <c:v>22.609400000000001</c:v>
                </c:pt>
                <c:pt idx="752">
                  <c:v>22.6128</c:v>
                </c:pt>
                <c:pt idx="753">
                  <c:v>22.616299999999999</c:v>
                </c:pt>
                <c:pt idx="754">
                  <c:v>22.619800000000001</c:v>
                </c:pt>
                <c:pt idx="755">
                  <c:v>22.6233</c:v>
                </c:pt>
                <c:pt idx="756">
                  <c:v>22.6267</c:v>
                </c:pt>
                <c:pt idx="757">
                  <c:v>22.630199999999999</c:v>
                </c:pt>
                <c:pt idx="758">
                  <c:v>22.633700000000001</c:v>
                </c:pt>
                <c:pt idx="759">
                  <c:v>22.6372</c:v>
                </c:pt>
                <c:pt idx="760">
                  <c:v>22.640599999999999</c:v>
                </c:pt>
                <c:pt idx="761">
                  <c:v>22.644100000000002</c:v>
                </c:pt>
                <c:pt idx="762">
                  <c:v>22.647600000000001</c:v>
                </c:pt>
                <c:pt idx="763">
                  <c:v>22.651</c:v>
                </c:pt>
                <c:pt idx="764">
                  <c:v>22.654499999999999</c:v>
                </c:pt>
                <c:pt idx="765">
                  <c:v>22.658000000000001</c:v>
                </c:pt>
                <c:pt idx="766">
                  <c:v>22.6615</c:v>
                </c:pt>
                <c:pt idx="767">
                  <c:v>22.664899999999999</c:v>
                </c:pt>
                <c:pt idx="768">
                  <c:v>22.668399999999998</c:v>
                </c:pt>
                <c:pt idx="769">
                  <c:v>22.671900000000001</c:v>
                </c:pt>
                <c:pt idx="770">
                  <c:v>22.6753</c:v>
                </c:pt>
                <c:pt idx="771">
                  <c:v>22.678799999999999</c:v>
                </c:pt>
                <c:pt idx="772">
                  <c:v>22.682300000000001</c:v>
                </c:pt>
                <c:pt idx="773">
                  <c:v>22.6858</c:v>
                </c:pt>
                <c:pt idx="774">
                  <c:v>22.6892</c:v>
                </c:pt>
                <c:pt idx="775">
                  <c:v>22.692699999999999</c:v>
                </c:pt>
                <c:pt idx="776">
                  <c:v>22.696200000000001</c:v>
                </c:pt>
                <c:pt idx="777">
                  <c:v>22.6997</c:v>
                </c:pt>
                <c:pt idx="778">
                  <c:v>22.703099999999999</c:v>
                </c:pt>
                <c:pt idx="779">
                  <c:v>22.706600000000002</c:v>
                </c:pt>
                <c:pt idx="780">
                  <c:v>22.710100000000001</c:v>
                </c:pt>
                <c:pt idx="781">
                  <c:v>22.7135</c:v>
                </c:pt>
                <c:pt idx="782">
                  <c:v>22.716999999999999</c:v>
                </c:pt>
                <c:pt idx="783">
                  <c:v>22.720500000000001</c:v>
                </c:pt>
                <c:pt idx="784">
                  <c:v>22.724</c:v>
                </c:pt>
                <c:pt idx="785">
                  <c:v>22.727399999999999</c:v>
                </c:pt>
                <c:pt idx="786">
                  <c:v>22.730899999999998</c:v>
                </c:pt>
                <c:pt idx="787">
                  <c:v>22.734400000000001</c:v>
                </c:pt>
                <c:pt idx="788">
                  <c:v>22.7378</c:v>
                </c:pt>
                <c:pt idx="789">
                  <c:v>22.741299999999999</c:v>
                </c:pt>
                <c:pt idx="790">
                  <c:v>22.744800000000001</c:v>
                </c:pt>
                <c:pt idx="791">
                  <c:v>22.7483</c:v>
                </c:pt>
                <c:pt idx="792">
                  <c:v>22.7517</c:v>
                </c:pt>
                <c:pt idx="793">
                  <c:v>22.755199999999999</c:v>
                </c:pt>
                <c:pt idx="794">
                  <c:v>22.758700000000001</c:v>
                </c:pt>
                <c:pt idx="795">
                  <c:v>22.7622</c:v>
                </c:pt>
                <c:pt idx="796">
                  <c:v>22.765599999999999</c:v>
                </c:pt>
                <c:pt idx="797">
                  <c:v>22.769100000000002</c:v>
                </c:pt>
                <c:pt idx="798">
                  <c:v>22.772600000000001</c:v>
                </c:pt>
                <c:pt idx="799">
                  <c:v>22.776</c:v>
                </c:pt>
                <c:pt idx="800">
                  <c:v>22.779499999999999</c:v>
                </c:pt>
                <c:pt idx="801">
                  <c:v>22.783000000000001</c:v>
                </c:pt>
                <c:pt idx="802">
                  <c:v>22.7865</c:v>
                </c:pt>
                <c:pt idx="803">
                  <c:v>22.789899999999999</c:v>
                </c:pt>
                <c:pt idx="804">
                  <c:v>22.793399999999998</c:v>
                </c:pt>
                <c:pt idx="805">
                  <c:v>22.796900000000001</c:v>
                </c:pt>
                <c:pt idx="806">
                  <c:v>22.8003</c:v>
                </c:pt>
                <c:pt idx="807">
                  <c:v>22.803799999999999</c:v>
                </c:pt>
                <c:pt idx="808">
                  <c:v>22.807300000000001</c:v>
                </c:pt>
                <c:pt idx="809">
                  <c:v>22.8108</c:v>
                </c:pt>
                <c:pt idx="810">
                  <c:v>22.8142</c:v>
                </c:pt>
                <c:pt idx="811">
                  <c:v>22.817699999999999</c:v>
                </c:pt>
                <c:pt idx="812">
                  <c:v>22.821200000000001</c:v>
                </c:pt>
                <c:pt idx="813">
                  <c:v>22.8247</c:v>
                </c:pt>
                <c:pt idx="814">
                  <c:v>22.828099999999999</c:v>
                </c:pt>
                <c:pt idx="815">
                  <c:v>22.831600000000002</c:v>
                </c:pt>
                <c:pt idx="816">
                  <c:v>22.835100000000001</c:v>
                </c:pt>
                <c:pt idx="817">
                  <c:v>22.8385</c:v>
                </c:pt>
                <c:pt idx="818">
                  <c:v>22.841999999999999</c:v>
                </c:pt>
                <c:pt idx="819">
                  <c:v>22.845500000000001</c:v>
                </c:pt>
                <c:pt idx="820">
                  <c:v>22.849</c:v>
                </c:pt>
                <c:pt idx="821">
                  <c:v>22.852399999999999</c:v>
                </c:pt>
                <c:pt idx="822">
                  <c:v>22.855899999999998</c:v>
                </c:pt>
                <c:pt idx="823">
                  <c:v>22.859400000000001</c:v>
                </c:pt>
                <c:pt idx="824">
                  <c:v>22.8628</c:v>
                </c:pt>
                <c:pt idx="825">
                  <c:v>22.866299999999999</c:v>
                </c:pt>
                <c:pt idx="826">
                  <c:v>22.869800000000001</c:v>
                </c:pt>
                <c:pt idx="827">
                  <c:v>22.8733</c:v>
                </c:pt>
                <c:pt idx="828">
                  <c:v>22.8767</c:v>
                </c:pt>
                <c:pt idx="829">
                  <c:v>22.880199999999999</c:v>
                </c:pt>
                <c:pt idx="830">
                  <c:v>22.883700000000001</c:v>
                </c:pt>
                <c:pt idx="831">
                  <c:v>22.8872</c:v>
                </c:pt>
                <c:pt idx="832">
                  <c:v>22.890599999999999</c:v>
                </c:pt>
                <c:pt idx="833">
                  <c:v>22.894100000000002</c:v>
                </c:pt>
                <c:pt idx="834">
                  <c:v>22.897600000000001</c:v>
                </c:pt>
                <c:pt idx="835">
                  <c:v>22.901</c:v>
                </c:pt>
                <c:pt idx="836">
                  <c:v>22.904499999999999</c:v>
                </c:pt>
                <c:pt idx="837">
                  <c:v>22.908000000000001</c:v>
                </c:pt>
                <c:pt idx="838">
                  <c:v>22.9115</c:v>
                </c:pt>
                <c:pt idx="839">
                  <c:v>22.914899999999999</c:v>
                </c:pt>
                <c:pt idx="840">
                  <c:v>22.918399999999998</c:v>
                </c:pt>
                <c:pt idx="841">
                  <c:v>22.921900000000001</c:v>
                </c:pt>
                <c:pt idx="842">
                  <c:v>22.9253</c:v>
                </c:pt>
                <c:pt idx="843">
                  <c:v>22.928799999999999</c:v>
                </c:pt>
                <c:pt idx="844">
                  <c:v>22.932300000000001</c:v>
                </c:pt>
                <c:pt idx="845">
                  <c:v>22.9358</c:v>
                </c:pt>
                <c:pt idx="846">
                  <c:v>22.9392</c:v>
                </c:pt>
                <c:pt idx="847">
                  <c:v>22.942699999999999</c:v>
                </c:pt>
                <c:pt idx="848">
                  <c:v>22.946200000000001</c:v>
                </c:pt>
                <c:pt idx="849">
                  <c:v>22.9497</c:v>
                </c:pt>
                <c:pt idx="850">
                  <c:v>22.953099999999999</c:v>
                </c:pt>
                <c:pt idx="851">
                  <c:v>22.956600000000002</c:v>
                </c:pt>
                <c:pt idx="852">
                  <c:v>22.960100000000001</c:v>
                </c:pt>
                <c:pt idx="853">
                  <c:v>22.9635</c:v>
                </c:pt>
                <c:pt idx="854">
                  <c:v>22.966999999999999</c:v>
                </c:pt>
                <c:pt idx="855">
                  <c:v>22.970500000000001</c:v>
                </c:pt>
                <c:pt idx="856">
                  <c:v>22.974</c:v>
                </c:pt>
                <c:pt idx="857">
                  <c:v>22.977399999999999</c:v>
                </c:pt>
                <c:pt idx="858">
                  <c:v>22.980899999999998</c:v>
                </c:pt>
                <c:pt idx="859">
                  <c:v>22.984400000000001</c:v>
                </c:pt>
                <c:pt idx="860">
                  <c:v>22.9878</c:v>
                </c:pt>
                <c:pt idx="861">
                  <c:v>22.991299999999999</c:v>
                </c:pt>
                <c:pt idx="862">
                  <c:v>22.994800000000001</c:v>
                </c:pt>
                <c:pt idx="863">
                  <c:v>22.9983</c:v>
                </c:pt>
                <c:pt idx="864">
                  <c:v>23.0017</c:v>
                </c:pt>
                <c:pt idx="865">
                  <c:v>23.005199999999999</c:v>
                </c:pt>
                <c:pt idx="866">
                  <c:v>23.008700000000001</c:v>
                </c:pt>
                <c:pt idx="867">
                  <c:v>23.0122</c:v>
                </c:pt>
                <c:pt idx="868">
                  <c:v>23.015599999999999</c:v>
                </c:pt>
                <c:pt idx="869">
                  <c:v>23.019100000000002</c:v>
                </c:pt>
                <c:pt idx="870">
                  <c:v>23.022600000000001</c:v>
                </c:pt>
                <c:pt idx="871">
                  <c:v>23.026</c:v>
                </c:pt>
                <c:pt idx="872">
                  <c:v>23.029499999999999</c:v>
                </c:pt>
                <c:pt idx="873">
                  <c:v>23.033000000000001</c:v>
                </c:pt>
                <c:pt idx="874">
                  <c:v>23.0365</c:v>
                </c:pt>
                <c:pt idx="875">
                  <c:v>23.039899999999999</c:v>
                </c:pt>
                <c:pt idx="876">
                  <c:v>23.043399999999998</c:v>
                </c:pt>
                <c:pt idx="877">
                  <c:v>23.046900000000001</c:v>
                </c:pt>
                <c:pt idx="878">
                  <c:v>23.0503</c:v>
                </c:pt>
                <c:pt idx="879">
                  <c:v>23.053799999999999</c:v>
                </c:pt>
                <c:pt idx="880">
                  <c:v>23.057300000000001</c:v>
                </c:pt>
                <c:pt idx="881">
                  <c:v>23.0608</c:v>
                </c:pt>
                <c:pt idx="882">
                  <c:v>23.0642</c:v>
                </c:pt>
                <c:pt idx="883">
                  <c:v>23.067699999999999</c:v>
                </c:pt>
                <c:pt idx="884">
                  <c:v>23.071200000000001</c:v>
                </c:pt>
                <c:pt idx="885">
                  <c:v>23.0747</c:v>
                </c:pt>
                <c:pt idx="886">
                  <c:v>23.078099999999999</c:v>
                </c:pt>
                <c:pt idx="887">
                  <c:v>23.081600000000002</c:v>
                </c:pt>
                <c:pt idx="888">
                  <c:v>23.085100000000001</c:v>
                </c:pt>
                <c:pt idx="889">
                  <c:v>23.0885</c:v>
                </c:pt>
                <c:pt idx="890">
                  <c:v>23.091999999999999</c:v>
                </c:pt>
                <c:pt idx="891">
                  <c:v>23.095500000000001</c:v>
                </c:pt>
                <c:pt idx="892">
                  <c:v>23.099</c:v>
                </c:pt>
                <c:pt idx="893">
                  <c:v>23.102399999999999</c:v>
                </c:pt>
                <c:pt idx="894">
                  <c:v>23.105899999999998</c:v>
                </c:pt>
                <c:pt idx="895">
                  <c:v>23.109400000000001</c:v>
                </c:pt>
                <c:pt idx="896">
                  <c:v>23.1128</c:v>
                </c:pt>
                <c:pt idx="897">
                  <c:v>23.116299999999999</c:v>
                </c:pt>
                <c:pt idx="898">
                  <c:v>23.119800000000001</c:v>
                </c:pt>
                <c:pt idx="899">
                  <c:v>23.1233</c:v>
                </c:pt>
                <c:pt idx="900">
                  <c:v>23.1267</c:v>
                </c:pt>
                <c:pt idx="901">
                  <c:v>23.130199999999999</c:v>
                </c:pt>
                <c:pt idx="902">
                  <c:v>23.133700000000001</c:v>
                </c:pt>
                <c:pt idx="903">
                  <c:v>23.1372</c:v>
                </c:pt>
                <c:pt idx="904">
                  <c:v>23.140599999999999</c:v>
                </c:pt>
                <c:pt idx="905">
                  <c:v>23.144100000000002</c:v>
                </c:pt>
                <c:pt idx="906">
                  <c:v>23.147600000000001</c:v>
                </c:pt>
                <c:pt idx="907">
                  <c:v>23.151</c:v>
                </c:pt>
                <c:pt idx="908">
                  <c:v>23.154499999999999</c:v>
                </c:pt>
                <c:pt idx="909">
                  <c:v>23.158000000000001</c:v>
                </c:pt>
                <c:pt idx="910">
                  <c:v>23.1615</c:v>
                </c:pt>
                <c:pt idx="911">
                  <c:v>23.164899999999999</c:v>
                </c:pt>
                <c:pt idx="912">
                  <c:v>23.168399999999998</c:v>
                </c:pt>
                <c:pt idx="913">
                  <c:v>23.171900000000001</c:v>
                </c:pt>
                <c:pt idx="914">
                  <c:v>23.1753</c:v>
                </c:pt>
                <c:pt idx="915">
                  <c:v>23.178799999999999</c:v>
                </c:pt>
                <c:pt idx="916">
                  <c:v>23.182300000000001</c:v>
                </c:pt>
                <c:pt idx="917">
                  <c:v>23.1858</c:v>
                </c:pt>
                <c:pt idx="918">
                  <c:v>23.1892</c:v>
                </c:pt>
                <c:pt idx="919">
                  <c:v>23.192699999999999</c:v>
                </c:pt>
                <c:pt idx="920">
                  <c:v>23.196200000000001</c:v>
                </c:pt>
                <c:pt idx="921">
                  <c:v>23.1997</c:v>
                </c:pt>
                <c:pt idx="922">
                  <c:v>23.203099999999999</c:v>
                </c:pt>
                <c:pt idx="923">
                  <c:v>23.206600000000002</c:v>
                </c:pt>
                <c:pt idx="924">
                  <c:v>23.210100000000001</c:v>
                </c:pt>
                <c:pt idx="925">
                  <c:v>23.2135</c:v>
                </c:pt>
                <c:pt idx="926">
                  <c:v>23.216999999999999</c:v>
                </c:pt>
                <c:pt idx="927">
                  <c:v>23.220500000000001</c:v>
                </c:pt>
                <c:pt idx="928">
                  <c:v>23.224</c:v>
                </c:pt>
                <c:pt idx="929">
                  <c:v>23.227399999999999</c:v>
                </c:pt>
                <c:pt idx="930">
                  <c:v>23.230899999999998</c:v>
                </c:pt>
                <c:pt idx="931">
                  <c:v>23.234400000000001</c:v>
                </c:pt>
                <c:pt idx="932">
                  <c:v>23.2378</c:v>
                </c:pt>
                <c:pt idx="933">
                  <c:v>23.241299999999999</c:v>
                </c:pt>
                <c:pt idx="934">
                  <c:v>23.244800000000001</c:v>
                </c:pt>
                <c:pt idx="935">
                  <c:v>23.2483</c:v>
                </c:pt>
                <c:pt idx="936">
                  <c:v>23.2517</c:v>
                </c:pt>
                <c:pt idx="937">
                  <c:v>23.255199999999999</c:v>
                </c:pt>
                <c:pt idx="938">
                  <c:v>23.258700000000001</c:v>
                </c:pt>
                <c:pt idx="939">
                  <c:v>23.2622</c:v>
                </c:pt>
                <c:pt idx="940">
                  <c:v>23.265599999999999</c:v>
                </c:pt>
                <c:pt idx="941">
                  <c:v>23.269100000000002</c:v>
                </c:pt>
                <c:pt idx="942">
                  <c:v>23.272600000000001</c:v>
                </c:pt>
                <c:pt idx="943">
                  <c:v>23.276</c:v>
                </c:pt>
                <c:pt idx="944">
                  <c:v>23.279499999999999</c:v>
                </c:pt>
                <c:pt idx="945">
                  <c:v>23.283000000000001</c:v>
                </c:pt>
                <c:pt idx="946">
                  <c:v>23.2865</c:v>
                </c:pt>
                <c:pt idx="947">
                  <c:v>23.289899999999999</c:v>
                </c:pt>
                <c:pt idx="948">
                  <c:v>23.293399999999998</c:v>
                </c:pt>
                <c:pt idx="949">
                  <c:v>23.296900000000001</c:v>
                </c:pt>
                <c:pt idx="950">
                  <c:v>23.3003</c:v>
                </c:pt>
                <c:pt idx="951">
                  <c:v>23.303799999999999</c:v>
                </c:pt>
                <c:pt idx="952">
                  <c:v>23.307300000000001</c:v>
                </c:pt>
                <c:pt idx="953">
                  <c:v>23.3108</c:v>
                </c:pt>
                <c:pt idx="954">
                  <c:v>23.3142</c:v>
                </c:pt>
                <c:pt idx="955">
                  <c:v>23.317699999999999</c:v>
                </c:pt>
                <c:pt idx="956">
                  <c:v>23.321200000000001</c:v>
                </c:pt>
                <c:pt idx="957">
                  <c:v>23.3247</c:v>
                </c:pt>
                <c:pt idx="958">
                  <c:v>23.328099999999999</c:v>
                </c:pt>
                <c:pt idx="959">
                  <c:v>23.331600000000002</c:v>
                </c:pt>
                <c:pt idx="960">
                  <c:v>23.335100000000001</c:v>
                </c:pt>
                <c:pt idx="961">
                  <c:v>23.3385</c:v>
                </c:pt>
                <c:pt idx="962">
                  <c:v>23.341999999999999</c:v>
                </c:pt>
                <c:pt idx="963">
                  <c:v>23.345500000000001</c:v>
                </c:pt>
                <c:pt idx="964">
                  <c:v>23.349</c:v>
                </c:pt>
                <c:pt idx="965">
                  <c:v>23.352399999999999</c:v>
                </c:pt>
                <c:pt idx="966">
                  <c:v>23.355899999999998</c:v>
                </c:pt>
                <c:pt idx="967">
                  <c:v>23.359400000000001</c:v>
                </c:pt>
                <c:pt idx="968">
                  <c:v>23.3628</c:v>
                </c:pt>
                <c:pt idx="969">
                  <c:v>23.366299999999999</c:v>
                </c:pt>
                <c:pt idx="970">
                  <c:v>23.369800000000001</c:v>
                </c:pt>
                <c:pt idx="971">
                  <c:v>23.3733</c:v>
                </c:pt>
                <c:pt idx="972">
                  <c:v>23.3767</c:v>
                </c:pt>
                <c:pt idx="973">
                  <c:v>23.380199999999999</c:v>
                </c:pt>
                <c:pt idx="974">
                  <c:v>23.383700000000001</c:v>
                </c:pt>
                <c:pt idx="975">
                  <c:v>23.3872</c:v>
                </c:pt>
                <c:pt idx="976">
                  <c:v>23.390599999999999</c:v>
                </c:pt>
                <c:pt idx="977">
                  <c:v>23.394100000000002</c:v>
                </c:pt>
                <c:pt idx="978">
                  <c:v>23.397600000000001</c:v>
                </c:pt>
                <c:pt idx="979">
                  <c:v>23.401</c:v>
                </c:pt>
                <c:pt idx="980">
                  <c:v>23.404499999999999</c:v>
                </c:pt>
                <c:pt idx="981">
                  <c:v>23.408000000000001</c:v>
                </c:pt>
                <c:pt idx="982">
                  <c:v>23.4115</c:v>
                </c:pt>
                <c:pt idx="983">
                  <c:v>23.414899999999999</c:v>
                </c:pt>
                <c:pt idx="984">
                  <c:v>23.418399999999998</c:v>
                </c:pt>
                <c:pt idx="985">
                  <c:v>23.421900000000001</c:v>
                </c:pt>
                <c:pt idx="986">
                  <c:v>23.4253</c:v>
                </c:pt>
                <c:pt idx="987">
                  <c:v>23.428799999999999</c:v>
                </c:pt>
                <c:pt idx="988">
                  <c:v>23.432300000000001</c:v>
                </c:pt>
                <c:pt idx="989">
                  <c:v>23.4358</c:v>
                </c:pt>
                <c:pt idx="990">
                  <c:v>23.4392</c:v>
                </c:pt>
                <c:pt idx="991">
                  <c:v>23.442699999999999</c:v>
                </c:pt>
                <c:pt idx="992">
                  <c:v>23.446200000000001</c:v>
                </c:pt>
                <c:pt idx="993">
                  <c:v>23.4497</c:v>
                </c:pt>
                <c:pt idx="994">
                  <c:v>23.453099999999999</c:v>
                </c:pt>
                <c:pt idx="995">
                  <c:v>23.456600000000002</c:v>
                </c:pt>
                <c:pt idx="996">
                  <c:v>23.460100000000001</c:v>
                </c:pt>
                <c:pt idx="997">
                  <c:v>23.4635</c:v>
                </c:pt>
                <c:pt idx="998">
                  <c:v>23.466999999999999</c:v>
                </c:pt>
                <c:pt idx="999">
                  <c:v>23.470500000000001</c:v>
                </c:pt>
                <c:pt idx="1000">
                  <c:v>23.474</c:v>
                </c:pt>
                <c:pt idx="1001">
                  <c:v>23.477399999999999</c:v>
                </c:pt>
                <c:pt idx="1002">
                  <c:v>23.480899999999998</c:v>
                </c:pt>
                <c:pt idx="1003">
                  <c:v>23.484400000000001</c:v>
                </c:pt>
                <c:pt idx="1004">
                  <c:v>23.4878</c:v>
                </c:pt>
                <c:pt idx="1005">
                  <c:v>23.491299999999999</c:v>
                </c:pt>
                <c:pt idx="1006">
                  <c:v>23.494800000000001</c:v>
                </c:pt>
                <c:pt idx="1007">
                  <c:v>23.4983</c:v>
                </c:pt>
                <c:pt idx="1008">
                  <c:v>23.5017</c:v>
                </c:pt>
                <c:pt idx="1009">
                  <c:v>23.505199999999999</c:v>
                </c:pt>
                <c:pt idx="1010">
                  <c:v>23.508700000000001</c:v>
                </c:pt>
                <c:pt idx="1011">
                  <c:v>23.5122</c:v>
                </c:pt>
                <c:pt idx="1012">
                  <c:v>23.515599999999999</c:v>
                </c:pt>
                <c:pt idx="1013">
                  <c:v>23.519100000000002</c:v>
                </c:pt>
                <c:pt idx="1014">
                  <c:v>23.522600000000001</c:v>
                </c:pt>
                <c:pt idx="1015">
                  <c:v>23.526</c:v>
                </c:pt>
                <c:pt idx="1016">
                  <c:v>23.529499999999999</c:v>
                </c:pt>
                <c:pt idx="1017">
                  <c:v>23.533000000000001</c:v>
                </c:pt>
                <c:pt idx="1018">
                  <c:v>23.5365</c:v>
                </c:pt>
                <c:pt idx="1019">
                  <c:v>23.539899999999999</c:v>
                </c:pt>
                <c:pt idx="1020">
                  <c:v>23.543399999999998</c:v>
                </c:pt>
                <c:pt idx="1021">
                  <c:v>23.546900000000001</c:v>
                </c:pt>
                <c:pt idx="1022">
                  <c:v>23.5503</c:v>
                </c:pt>
                <c:pt idx="1023">
                  <c:v>23.553799999999999</c:v>
                </c:pt>
                <c:pt idx="1024">
                  <c:v>23.557300000000001</c:v>
                </c:pt>
                <c:pt idx="1025">
                  <c:v>23.5608</c:v>
                </c:pt>
                <c:pt idx="1026">
                  <c:v>23.5642</c:v>
                </c:pt>
                <c:pt idx="1027">
                  <c:v>23.567699999999999</c:v>
                </c:pt>
                <c:pt idx="1028">
                  <c:v>23.571200000000001</c:v>
                </c:pt>
                <c:pt idx="1029">
                  <c:v>23.5747</c:v>
                </c:pt>
                <c:pt idx="1030">
                  <c:v>23.578099999999999</c:v>
                </c:pt>
                <c:pt idx="1031">
                  <c:v>23.581600000000002</c:v>
                </c:pt>
                <c:pt idx="1032">
                  <c:v>23.585100000000001</c:v>
                </c:pt>
                <c:pt idx="1033">
                  <c:v>23.5885</c:v>
                </c:pt>
                <c:pt idx="1034">
                  <c:v>23.591999999999999</c:v>
                </c:pt>
                <c:pt idx="1035">
                  <c:v>23.595500000000001</c:v>
                </c:pt>
                <c:pt idx="1036">
                  <c:v>23.599</c:v>
                </c:pt>
                <c:pt idx="1037">
                  <c:v>23.602399999999999</c:v>
                </c:pt>
                <c:pt idx="1038">
                  <c:v>23.605899999999998</c:v>
                </c:pt>
                <c:pt idx="1039">
                  <c:v>23.609400000000001</c:v>
                </c:pt>
                <c:pt idx="1040">
                  <c:v>23.6128</c:v>
                </c:pt>
                <c:pt idx="1041">
                  <c:v>23.616299999999999</c:v>
                </c:pt>
                <c:pt idx="1042">
                  <c:v>23.619800000000001</c:v>
                </c:pt>
                <c:pt idx="1043">
                  <c:v>23.6233</c:v>
                </c:pt>
                <c:pt idx="1044">
                  <c:v>23.6267</c:v>
                </c:pt>
                <c:pt idx="1045">
                  <c:v>23.630199999999999</c:v>
                </c:pt>
                <c:pt idx="1046">
                  <c:v>23.633700000000001</c:v>
                </c:pt>
                <c:pt idx="1047">
                  <c:v>23.6372</c:v>
                </c:pt>
                <c:pt idx="1048">
                  <c:v>23.640599999999999</c:v>
                </c:pt>
                <c:pt idx="1049">
                  <c:v>23.644100000000002</c:v>
                </c:pt>
                <c:pt idx="1050">
                  <c:v>23.647600000000001</c:v>
                </c:pt>
                <c:pt idx="1051">
                  <c:v>23.651</c:v>
                </c:pt>
                <c:pt idx="1052">
                  <c:v>23.654499999999999</c:v>
                </c:pt>
                <c:pt idx="1053">
                  <c:v>23.658000000000001</c:v>
                </c:pt>
                <c:pt idx="1054">
                  <c:v>23.6615</c:v>
                </c:pt>
                <c:pt idx="1055">
                  <c:v>23.664899999999999</c:v>
                </c:pt>
                <c:pt idx="1056">
                  <c:v>23.668399999999998</c:v>
                </c:pt>
                <c:pt idx="1057">
                  <c:v>23.671900000000001</c:v>
                </c:pt>
                <c:pt idx="1058">
                  <c:v>23.6753</c:v>
                </c:pt>
                <c:pt idx="1059">
                  <c:v>23.678799999999999</c:v>
                </c:pt>
                <c:pt idx="1060">
                  <c:v>23.682300000000001</c:v>
                </c:pt>
                <c:pt idx="1061">
                  <c:v>23.6858</c:v>
                </c:pt>
                <c:pt idx="1062">
                  <c:v>23.6892</c:v>
                </c:pt>
                <c:pt idx="1063">
                  <c:v>23.692699999999999</c:v>
                </c:pt>
                <c:pt idx="1064">
                  <c:v>23.696200000000001</c:v>
                </c:pt>
                <c:pt idx="1065">
                  <c:v>23.6997</c:v>
                </c:pt>
                <c:pt idx="1066">
                  <c:v>23.703099999999999</c:v>
                </c:pt>
                <c:pt idx="1067">
                  <c:v>23.706600000000002</c:v>
                </c:pt>
                <c:pt idx="1068">
                  <c:v>23.710100000000001</c:v>
                </c:pt>
                <c:pt idx="1069">
                  <c:v>23.7135</c:v>
                </c:pt>
                <c:pt idx="1070">
                  <c:v>23.716999999999999</c:v>
                </c:pt>
                <c:pt idx="1071">
                  <c:v>23.720500000000001</c:v>
                </c:pt>
                <c:pt idx="1072">
                  <c:v>23.724</c:v>
                </c:pt>
                <c:pt idx="1073">
                  <c:v>23.727399999999999</c:v>
                </c:pt>
                <c:pt idx="1074">
                  <c:v>23.730899999999998</c:v>
                </c:pt>
                <c:pt idx="1075">
                  <c:v>23.734400000000001</c:v>
                </c:pt>
                <c:pt idx="1076">
                  <c:v>23.7378</c:v>
                </c:pt>
                <c:pt idx="1077">
                  <c:v>23.741299999999999</c:v>
                </c:pt>
                <c:pt idx="1078">
                  <c:v>23.744800000000001</c:v>
                </c:pt>
                <c:pt idx="1079">
                  <c:v>23.7483</c:v>
                </c:pt>
                <c:pt idx="1080">
                  <c:v>23.7517</c:v>
                </c:pt>
                <c:pt idx="1081">
                  <c:v>23.755199999999999</c:v>
                </c:pt>
                <c:pt idx="1082">
                  <c:v>23.758700000000001</c:v>
                </c:pt>
                <c:pt idx="1083">
                  <c:v>23.7622</c:v>
                </c:pt>
                <c:pt idx="1084">
                  <c:v>23.765599999999999</c:v>
                </c:pt>
                <c:pt idx="1085">
                  <c:v>23.769100000000002</c:v>
                </c:pt>
                <c:pt idx="1086">
                  <c:v>23.772600000000001</c:v>
                </c:pt>
                <c:pt idx="1087">
                  <c:v>23.776</c:v>
                </c:pt>
                <c:pt idx="1088">
                  <c:v>23.779499999999999</c:v>
                </c:pt>
                <c:pt idx="1089">
                  <c:v>23.783000000000001</c:v>
                </c:pt>
                <c:pt idx="1090">
                  <c:v>23.7865</c:v>
                </c:pt>
                <c:pt idx="1091">
                  <c:v>23.789899999999999</c:v>
                </c:pt>
                <c:pt idx="1092">
                  <c:v>23.793399999999998</c:v>
                </c:pt>
                <c:pt idx="1093">
                  <c:v>23.796900000000001</c:v>
                </c:pt>
                <c:pt idx="1094">
                  <c:v>23.8003</c:v>
                </c:pt>
                <c:pt idx="1095">
                  <c:v>23.803799999999999</c:v>
                </c:pt>
                <c:pt idx="1096">
                  <c:v>23.807300000000001</c:v>
                </c:pt>
                <c:pt idx="1097">
                  <c:v>23.8108</c:v>
                </c:pt>
                <c:pt idx="1098">
                  <c:v>23.8142</c:v>
                </c:pt>
                <c:pt idx="1099">
                  <c:v>23.817699999999999</c:v>
                </c:pt>
                <c:pt idx="1100">
                  <c:v>23.821200000000001</c:v>
                </c:pt>
                <c:pt idx="1101">
                  <c:v>23.8247</c:v>
                </c:pt>
                <c:pt idx="1102">
                  <c:v>23.828099999999999</c:v>
                </c:pt>
                <c:pt idx="1103">
                  <c:v>23.831600000000002</c:v>
                </c:pt>
                <c:pt idx="1104">
                  <c:v>23.835100000000001</c:v>
                </c:pt>
                <c:pt idx="1105">
                  <c:v>23.8385</c:v>
                </c:pt>
                <c:pt idx="1106">
                  <c:v>23.841999999999999</c:v>
                </c:pt>
                <c:pt idx="1107">
                  <c:v>23.845500000000001</c:v>
                </c:pt>
                <c:pt idx="1108">
                  <c:v>23.849</c:v>
                </c:pt>
                <c:pt idx="1109">
                  <c:v>23.852399999999999</c:v>
                </c:pt>
                <c:pt idx="1110">
                  <c:v>23.855899999999998</c:v>
                </c:pt>
                <c:pt idx="1111">
                  <c:v>23.859400000000001</c:v>
                </c:pt>
                <c:pt idx="1112">
                  <c:v>23.8628</c:v>
                </c:pt>
                <c:pt idx="1113">
                  <c:v>23.866299999999999</c:v>
                </c:pt>
                <c:pt idx="1114">
                  <c:v>23.869800000000001</c:v>
                </c:pt>
                <c:pt idx="1115">
                  <c:v>23.8733</c:v>
                </c:pt>
                <c:pt idx="1116">
                  <c:v>23.8767</c:v>
                </c:pt>
                <c:pt idx="1117">
                  <c:v>23.880199999999999</c:v>
                </c:pt>
                <c:pt idx="1118">
                  <c:v>23.883700000000001</c:v>
                </c:pt>
                <c:pt idx="1119">
                  <c:v>23.8872</c:v>
                </c:pt>
                <c:pt idx="1120">
                  <c:v>23.890599999999999</c:v>
                </c:pt>
                <c:pt idx="1121">
                  <c:v>23.894100000000002</c:v>
                </c:pt>
                <c:pt idx="1122">
                  <c:v>23.897600000000001</c:v>
                </c:pt>
                <c:pt idx="1123">
                  <c:v>23.901</c:v>
                </c:pt>
                <c:pt idx="1124">
                  <c:v>23.904499999999999</c:v>
                </c:pt>
                <c:pt idx="1125">
                  <c:v>23.908000000000001</c:v>
                </c:pt>
                <c:pt idx="1126">
                  <c:v>23.9115</c:v>
                </c:pt>
                <c:pt idx="1127">
                  <c:v>23.914899999999999</c:v>
                </c:pt>
                <c:pt idx="1128">
                  <c:v>23.918399999999998</c:v>
                </c:pt>
                <c:pt idx="1129">
                  <c:v>23.921900000000001</c:v>
                </c:pt>
                <c:pt idx="1130">
                  <c:v>23.9253</c:v>
                </c:pt>
                <c:pt idx="1131">
                  <c:v>23.928799999999999</c:v>
                </c:pt>
                <c:pt idx="1132">
                  <c:v>23.932300000000001</c:v>
                </c:pt>
                <c:pt idx="1133">
                  <c:v>23.9358</c:v>
                </c:pt>
                <c:pt idx="1134">
                  <c:v>23.9392</c:v>
                </c:pt>
                <c:pt idx="1135">
                  <c:v>23.942699999999999</c:v>
                </c:pt>
                <c:pt idx="1136">
                  <c:v>23.946200000000001</c:v>
                </c:pt>
                <c:pt idx="1137">
                  <c:v>23.9497</c:v>
                </c:pt>
                <c:pt idx="1138">
                  <c:v>23.953099999999999</c:v>
                </c:pt>
                <c:pt idx="1139">
                  <c:v>23.956600000000002</c:v>
                </c:pt>
                <c:pt idx="1140">
                  <c:v>23.960100000000001</c:v>
                </c:pt>
                <c:pt idx="1141">
                  <c:v>23.9635</c:v>
                </c:pt>
                <c:pt idx="1142">
                  <c:v>23.966999999999999</c:v>
                </c:pt>
                <c:pt idx="1143">
                  <c:v>23.970500000000001</c:v>
                </c:pt>
                <c:pt idx="1144">
                  <c:v>23.974</c:v>
                </c:pt>
                <c:pt idx="1145">
                  <c:v>23.977399999999999</c:v>
                </c:pt>
                <c:pt idx="1146">
                  <c:v>23.980899999999998</c:v>
                </c:pt>
                <c:pt idx="1147">
                  <c:v>23.984400000000001</c:v>
                </c:pt>
                <c:pt idx="1148">
                  <c:v>23.9878</c:v>
                </c:pt>
                <c:pt idx="1149">
                  <c:v>23.991299999999999</c:v>
                </c:pt>
                <c:pt idx="1150">
                  <c:v>23.994800000000001</c:v>
                </c:pt>
                <c:pt idx="1151">
                  <c:v>23.9983</c:v>
                </c:pt>
                <c:pt idx="1152">
                  <c:v>24.0017</c:v>
                </c:pt>
                <c:pt idx="1153">
                  <c:v>24.005199999999999</c:v>
                </c:pt>
                <c:pt idx="1154">
                  <c:v>24.008700000000001</c:v>
                </c:pt>
                <c:pt idx="1155">
                  <c:v>24.0122</c:v>
                </c:pt>
                <c:pt idx="1156">
                  <c:v>24.015599999999999</c:v>
                </c:pt>
                <c:pt idx="1157">
                  <c:v>24.019100000000002</c:v>
                </c:pt>
                <c:pt idx="1158">
                  <c:v>24.022600000000001</c:v>
                </c:pt>
                <c:pt idx="1159">
                  <c:v>24.026</c:v>
                </c:pt>
                <c:pt idx="1160">
                  <c:v>24.029499999999999</c:v>
                </c:pt>
                <c:pt idx="1161">
                  <c:v>24.033000000000001</c:v>
                </c:pt>
                <c:pt idx="1162">
                  <c:v>24.0365</c:v>
                </c:pt>
                <c:pt idx="1163">
                  <c:v>24.039899999999999</c:v>
                </c:pt>
                <c:pt idx="1164">
                  <c:v>24.043399999999998</c:v>
                </c:pt>
                <c:pt idx="1165">
                  <c:v>24.046900000000001</c:v>
                </c:pt>
                <c:pt idx="1166">
                  <c:v>24.0503</c:v>
                </c:pt>
                <c:pt idx="1167">
                  <c:v>24.053799999999999</c:v>
                </c:pt>
                <c:pt idx="1168">
                  <c:v>24.057300000000001</c:v>
                </c:pt>
                <c:pt idx="1169">
                  <c:v>24.0608</c:v>
                </c:pt>
                <c:pt idx="1170">
                  <c:v>24.0642</c:v>
                </c:pt>
                <c:pt idx="1171">
                  <c:v>24.067699999999999</c:v>
                </c:pt>
                <c:pt idx="1172">
                  <c:v>24.071200000000001</c:v>
                </c:pt>
                <c:pt idx="1173">
                  <c:v>24.0747</c:v>
                </c:pt>
                <c:pt idx="1174">
                  <c:v>24.078099999999999</c:v>
                </c:pt>
                <c:pt idx="1175">
                  <c:v>24.081600000000002</c:v>
                </c:pt>
                <c:pt idx="1176">
                  <c:v>24.085100000000001</c:v>
                </c:pt>
                <c:pt idx="1177">
                  <c:v>24.0885</c:v>
                </c:pt>
                <c:pt idx="1178">
                  <c:v>24.091999999999999</c:v>
                </c:pt>
                <c:pt idx="1179">
                  <c:v>24.095500000000001</c:v>
                </c:pt>
                <c:pt idx="1180">
                  <c:v>24.099</c:v>
                </c:pt>
                <c:pt idx="1181">
                  <c:v>24.102399999999999</c:v>
                </c:pt>
                <c:pt idx="1182">
                  <c:v>24.105899999999998</c:v>
                </c:pt>
                <c:pt idx="1183">
                  <c:v>24.109400000000001</c:v>
                </c:pt>
                <c:pt idx="1184">
                  <c:v>24.1128</c:v>
                </c:pt>
                <c:pt idx="1185">
                  <c:v>24.116299999999999</c:v>
                </c:pt>
                <c:pt idx="1186">
                  <c:v>24.119800000000001</c:v>
                </c:pt>
                <c:pt idx="1187">
                  <c:v>24.1233</c:v>
                </c:pt>
                <c:pt idx="1188">
                  <c:v>24.1267</c:v>
                </c:pt>
                <c:pt idx="1189">
                  <c:v>24.130199999999999</c:v>
                </c:pt>
                <c:pt idx="1190">
                  <c:v>24.133700000000001</c:v>
                </c:pt>
                <c:pt idx="1191">
                  <c:v>24.1372</c:v>
                </c:pt>
                <c:pt idx="1192">
                  <c:v>24.140599999999999</c:v>
                </c:pt>
                <c:pt idx="1193">
                  <c:v>24.144100000000002</c:v>
                </c:pt>
                <c:pt idx="1194">
                  <c:v>24.147600000000001</c:v>
                </c:pt>
                <c:pt idx="1195">
                  <c:v>24.151</c:v>
                </c:pt>
                <c:pt idx="1196">
                  <c:v>24.154499999999999</c:v>
                </c:pt>
                <c:pt idx="1197">
                  <c:v>24.158000000000001</c:v>
                </c:pt>
                <c:pt idx="1198">
                  <c:v>24.1615</c:v>
                </c:pt>
                <c:pt idx="1199">
                  <c:v>24.164899999999999</c:v>
                </c:pt>
                <c:pt idx="1200">
                  <c:v>24.168399999999998</c:v>
                </c:pt>
                <c:pt idx="1201">
                  <c:v>24.171900000000001</c:v>
                </c:pt>
                <c:pt idx="1202">
                  <c:v>24.1753</c:v>
                </c:pt>
                <c:pt idx="1203">
                  <c:v>24.178799999999999</c:v>
                </c:pt>
                <c:pt idx="1204">
                  <c:v>24.182300000000001</c:v>
                </c:pt>
                <c:pt idx="1205">
                  <c:v>24.1858</c:v>
                </c:pt>
                <c:pt idx="1206">
                  <c:v>24.1892</c:v>
                </c:pt>
                <c:pt idx="1207">
                  <c:v>24.192699999999999</c:v>
                </c:pt>
                <c:pt idx="1208">
                  <c:v>24.196200000000001</c:v>
                </c:pt>
                <c:pt idx="1209">
                  <c:v>24.1997</c:v>
                </c:pt>
                <c:pt idx="1210">
                  <c:v>24.203099999999999</c:v>
                </c:pt>
                <c:pt idx="1211">
                  <c:v>24.206600000000002</c:v>
                </c:pt>
                <c:pt idx="1212">
                  <c:v>24.210100000000001</c:v>
                </c:pt>
                <c:pt idx="1213">
                  <c:v>24.2135</c:v>
                </c:pt>
                <c:pt idx="1214">
                  <c:v>24.216999999999999</c:v>
                </c:pt>
                <c:pt idx="1215">
                  <c:v>24.220500000000001</c:v>
                </c:pt>
                <c:pt idx="1216">
                  <c:v>24.224</c:v>
                </c:pt>
                <c:pt idx="1217">
                  <c:v>24.227399999999999</c:v>
                </c:pt>
                <c:pt idx="1218">
                  <c:v>24.230899999999998</c:v>
                </c:pt>
                <c:pt idx="1219">
                  <c:v>24.234400000000001</c:v>
                </c:pt>
                <c:pt idx="1220">
                  <c:v>24.2378</c:v>
                </c:pt>
                <c:pt idx="1221">
                  <c:v>24.241299999999999</c:v>
                </c:pt>
                <c:pt idx="1222">
                  <c:v>24.244800000000001</c:v>
                </c:pt>
                <c:pt idx="1223">
                  <c:v>24.2483</c:v>
                </c:pt>
                <c:pt idx="1224">
                  <c:v>24.2517</c:v>
                </c:pt>
                <c:pt idx="1225">
                  <c:v>24.255199999999999</c:v>
                </c:pt>
                <c:pt idx="1226">
                  <c:v>24.258700000000001</c:v>
                </c:pt>
                <c:pt idx="1227">
                  <c:v>24.2622</c:v>
                </c:pt>
                <c:pt idx="1228">
                  <c:v>24.265599999999999</c:v>
                </c:pt>
                <c:pt idx="1229">
                  <c:v>24.269100000000002</c:v>
                </c:pt>
                <c:pt idx="1230">
                  <c:v>24.272600000000001</c:v>
                </c:pt>
                <c:pt idx="1231">
                  <c:v>24.276</c:v>
                </c:pt>
                <c:pt idx="1232">
                  <c:v>24.279499999999999</c:v>
                </c:pt>
                <c:pt idx="1233">
                  <c:v>24.283000000000001</c:v>
                </c:pt>
                <c:pt idx="1234">
                  <c:v>24.2865</c:v>
                </c:pt>
                <c:pt idx="1235">
                  <c:v>24.289899999999999</c:v>
                </c:pt>
                <c:pt idx="1236">
                  <c:v>24.293399999999998</c:v>
                </c:pt>
                <c:pt idx="1237">
                  <c:v>24.296900000000001</c:v>
                </c:pt>
                <c:pt idx="1238">
                  <c:v>24.3003</c:v>
                </c:pt>
                <c:pt idx="1239">
                  <c:v>24.303799999999999</c:v>
                </c:pt>
                <c:pt idx="1240">
                  <c:v>24.307300000000001</c:v>
                </c:pt>
                <c:pt idx="1241">
                  <c:v>24.3108</c:v>
                </c:pt>
                <c:pt idx="1242">
                  <c:v>24.3142</c:v>
                </c:pt>
                <c:pt idx="1243">
                  <c:v>24.317699999999999</c:v>
                </c:pt>
                <c:pt idx="1244">
                  <c:v>24.321200000000001</c:v>
                </c:pt>
                <c:pt idx="1245">
                  <c:v>24.3247</c:v>
                </c:pt>
                <c:pt idx="1246">
                  <c:v>24.328099999999999</c:v>
                </c:pt>
                <c:pt idx="1247">
                  <c:v>24.331600000000002</c:v>
                </c:pt>
                <c:pt idx="1248">
                  <c:v>24.335100000000001</c:v>
                </c:pt>
                <c:pt idx="1249">
                  <c:v>24.3385</c:v>
                </c:pt>
                <c:pt idx="1250">
                  <c:v>24.341999999999999</c:v>
                </c:pt>
                <c:pt idx="1251">
                  <c:v>24.345500000000001</c:v>
                </c:pt>
                <c:pt idx="1252">
                  <c:v>24.349</c:v>
                </c:pt>
                <c:pt idx="1253">
                  <c:v>24.352399999999999</c:v>
                </c:pt>
                <c:pt idx="1254">
                  <c:v>24.355899999999998</c:v>
                </c:pt>
                <c:pt idx="1255">
                  <c:v>24.359400000000001</c:v>
                </c:pt>
                <c:pt idx="1256">
                  <c:v>24.3628</c:v>
                </c:pt>
                <c:pt idx="1257">
                  <c:v>24.366299999999999</c:v>
                </c:pt>
                <c:pt idx="1258">
                  <c:v>24.369800000000001</c:v>
                </c:pt>
                <c:pt idx="1259">
                  <c:v>24.3733</c:v>
                </c:pt>
                <c:pt idx="1260">
                  <c:v>24.3767</c:v>
                </c:pt>
                <c:pt idx="1261">
                  <c:v>24.380199999999999</c:v>
                </c:pt>
                <c:pt idx="1262">
                  <c:v>24.383700000000001</c:v>
                </c:pt>
                <c:pt idx="1263">
                  <c:v>24.3872</c:v>
                </c:pt>
                <c:pt idx="1264">
                  <c:v>24.390599999999999</c:v>
                </c:pt>
                <c:pt idx="1265">
                  <c:v>24.394100000000002</c:v>
                </c:pt>
                <c:pt idx="1266">
                  <c:v>24.397600000000001</c:v>
                </c:pt>
                <c:pt idx="1267">
                  <c:v>24.401</c:v>
                </c:pt>
                <c:pt idx="1268">
                  <c:v>24.404499999999999</c:v>
                </c:pt>
                <c:pt idx="1269">
                  <c:v>24.408000000000001</c:v>
                </c:pt>
                <c:pt idx="1270">
                  <c:v>24.4115</c:v>
                </c:pt>
                <c:pt idx="1271">
                  <c:v>24.414899999999999</c:v>
                </c:pt>
                <c:pt idx="1272">
                  <c:v>24.418399999999998</c:v>
                </c:pt>
                <c:pt idx="1273">
                  <c:v>24.421900000000001</c:v>
                </c:pt>
                <c:pt idx="1274">
                  <c:v>24.4253</c:v>
                </c:pt>
                <c:pt idx="1275">
                  <c:v>24.428799999999999</c:v>
                </c:pt>
                <c:pt idx="1276">
                  <c:v>24.432300000000001</c:v>
                </c:pt>
                <c:pt idx="1277">
                  <c:v>24.4358</c:v>
                </c:pt>
                <c:pt idx="1278">
                  <c:v>24.4392</c:v>
                </c:pt>
                <c:pt idx="1279">
                  <c:v>24.442699999999999</c:v>
                </c:pt>
                <c:pt idx="1280">
                  <c:v>24.446200000000001</c:v>
                </c:pt>
                <c:pt idx="1281">
                  <c:v>24.4497</c:v>
                </c:pt>
                <c:pt idx="1282">
                  <c:v>24.453099999999999</c:v>
                </c:pt>
                <c:pt idx="1283">
                  <c:v>24.456600000000002</c:v>
                </c:pt>
                <c:pt idx="1284">
                  <c:v>24.460100000000001</c:v>
                </c:pt>
                <c:pt idx="1285">
                  <c:v>24.4635</c:v>
                </c:pt>
                <c:pt idx="1286">
                  <c:v>24.466999999999999</c:v>
                </c:pt>
                <c:pt idx="1287">
                  <c:v>24.470500000000001</c:v>
                </c:pt>
                <c:pt idx="1288">
                  <c:v>24.474</c:v>
                </c:pt>
                <c:pt idx="1289">
                  <c:v>24.477399999999999</c:v>
                </c:pt>
                <c:pt idx="1290">
                  <c:v>24.480899999999998</c:v>
                </c:pt>
                <c:pt idx="1291">
                  <c:v>24.484400000000001</c:v>
                </c:pt>
                <c:pt idx="1292">
                  <c:v>24.4878</c:v>
                </c:pt>
                <c:pt idx="1293">
                  <c:v>24.491299999999999</c:v>
                </c:pt>
                <c:pt idx="1294">
                  <c:v>24.494800000000001</c:v>
                </c:pt>
                <c:pt idx="1295">
                  <c:v>24.4983</c:v>
                </c:pt>
                <c:pt idx="1296">
                  <c:v>24.5017</c:v>
                </c:pt>
                <c:pt idx="1297">
                  <c:v>24.505199999999999</c:v>
                </c:pt>
                <c:pt idx="1298">
                  <c:v>24.508700000000001</c:v>
                </c:pt>
                <c:pt idx="1299">
                  <c:v>24.5122</c:v>
                </c:pt>
                <c:pt idx="1300">
                  <c:v>24.515599999999999</c:v>
                </c:pt>
                <c:pt idx="1301">
                  <c:v>24.519100000000002</c:v>
                </c:pt>
                <c:pt idx="1302">
                  <c:v>24.522600000000001</c:v>
                </c:pt>
                <c:pt idx="1303">
                  <c:v>24.526</c:v>
                </c:pt>
                <c:pt idx="1304">
                  <c:v>24.529499999999999</c:v>
                </c:pt>
                <c:pt idx="1305">
                  <c:v>24.533000000000001</c:v>
                </c:pt>
                <c:pt idx="1306">
                  <c:v>24.5365</c:v>
                </c:pt>
                <c:pt idx="1307">
                  <c:v>24.539899999999999</c:v>
                </c:pt>
                <c:pt idx="1308">
                  <c:v>24.543399999999998</c:v>
                </c:pt>
                <c:pt idx="1309">
                  <c:v>24.546900000000001</c:v>
                </c:pt>
                <c:pt idx="1310">
                  <c:v>24.5503</c:v>
                </c:pt>
                <c:pt idx="1311">
                  <c:v>24.553799999999999</c:v>
                </c:pt>
                <c:pt idx="1312">
                  <c:v>24.557300000000001</c:v>
                </c:pt>
                <c:pt idx="1313">
                  <c:v>24.5608</c:v>
                </c:pt>
                <c:pt idx="1314">
                  <c:v>24.5642</c:v>
                </c:pt>
                <c:pt idx="1315">
                  <c:v>24.567699999999999</c:v>
                </c:pt>
                <c:pt idx="1316">
                  <c:v>24.571200000000001</c:v>
                </c:pt>
                <c:pt idx="1317">
                  <c:v>24.5747</c:v>
                </c:pt>
                <c:pt idx="1318">
                  <c:v>24.578099999999999</c:v>
                </c:pt>
                <c:pt idx="1319">
                  <c:v>24.581600000000002</c:v>
                </c:pt>
                <c:pt idx="1320">
                  <c:v>24.585100000000001</c:v>
                </c:pt>
                <c:pt idx="1321">
                  <c:v>24.5885</c:v>
                </c:pt>
                <c:pt idx="1322">
                  <c:v>24.591999999999999</c:v>
                </c:pt>
                <c:pt idx="1323">
                  <c:v>24.595500000000001</c:v>
                </c:pt>
                <c:pt idx="1324">
                  <c:v>24.599</c:v>
                </c:pt>
                <c:pt idx="1325">
                  <c:v>24.602399999999999</c:v>
                </c:pt>
                <c:pt idx="1326">
                  <c:v>24.605899999999998</c:v>
                </c:pt>
                <c:pt idx="1327">
                  <c:v>24.609400000000001</c:v>
                </c:pt>
                <c:pt idx="1328">
                  <c:v>24.6128</c:v>
                </c:pt>
                <c:pt idx="1329">
                  <c:v>24.616299999999999</c:v>
                </c:pt>
                <c:pt idx="1330">
                  <c:v>24.619800000000001</c:v>
                </c:pt>
                <c:pt idx="1331">
                  <c:v>24.6233</c:v>
                </c:pt>
                <c:pt idx="1332">
                  <c:v>24.6267</c:v>
                </c:pt>
                <c:pt idx="1333">
                  <c:v>24.630199999999999</c:v>
                </c:pt>
                <c:pt idx="1334">
                  <c:v>24.633700000000001</c:v>
                </c:pt>
                <c:pt idx="1335">
                  <c:v>24.6372</c:v>
                </c:pt>
                <c:pt idx="1336">
                  <c:v>24.640599999999999</c:v>
                </c:pt>
                <c:pt idx="1337">
                  <c:v>24.644100000000002</c:v>
                </c:pt>
                <c:pt idx="1338">
                  <c:v>24.647600000000001</c:v>
                </c:pt>
                <c:pt idx="1339">
                  <c:v>24.651</c:v>
                </c:pt>
                <c:pt idx="1340">
                  <c:v>24.654499999999999</c:v>
                </c:pt>
                <c:pt idx="1341">
                  <c:v>24.658000000000001</c:v>
                </c:pt>
                <c:pt idx="1342">
                  <c:v>24.6615</c:v>
                </c:pt>
                <c:pt idx="1343">
                  <c:v>24.664899999999999</c:v>
                </c:pt>
                <c:pt idx="1344">
                  <c:v>24.668399999999998</c:v>
                </c:pt>
                <c:pt idx="1345">
                  <c:v>24.671900000000001</c:v>
                </c:pt>
                <c:pt idx="1346">
                  <c:v>24.6753</c:v>
                </c:pt>
                <c:pt idx="1347">
                  <c:v>24.678799999999999</c:v>
                </c:pt>
                <c:pt idx="1348">
                  <c:v>24.682300000000001</c:v>
                </c:pt>
                <c:pt idx="1349">
                  <c:v>24.6858</c:v>
                </c:pt>
                <c:pt idx="1350">
                  <c:v>24.6892</c:v>
                </c:pt>
                <c:pt idx="1351">
                  <c:v>24.692699999999999</c:v>
                </c:pt>
                <c:pt idx="1352">
                  <c:v>24.696200000000001</c:v>
                </c:pt>
                <c:pt idx="1353">
                  <c:v>24.6997</c:v>
                </c:pt>
                <c:pt idx="1354">
                  <c:v>24.703099999999999</c:v>
                </c:pt>
                <c:pt idx="1355">
                  <c:v>24.706600000000002</c:v>
                </c:pt>
                <c:pt idx="1356">
                  <c:v>24.710100000000001</c:v>
                </c:pt>
                <c:pt idx="1357">
                  <c:v>24.7135</c:v>
                </c:pt>
                <c:pt idx="1358">
                  <c:v>24.716999999999999</c:v>
                </c:pt>
                <c:pt idx="1359">
                  <c:v>24.720500000000001</c:v>
                </c:pt>
                <c:pt idx="1360">
                  <c:v>24.724</c:v>
                </c:pt>
                <c:pt idx="1361">
                  <c:v>24.727399999999999</c:v>
                </c:pt>
                <c:pt idx="1362">
                  <c:v>24.730899999999998</c:v>
                </c:pt>
                <c:pt idx="1363">
                  <c:v>24.734400000000001</c:v>
                </c:pt>
                <c:pt idx="1364">
                  <c:v>24.7378</c:v>
                </c:pt>
                <c:pt idx="1365">
                  <c:v>24.741299999999999</c:v>
                </c:pt>
                <c:pt idx="1366">
                  <c:v>24.744800000000001</c:v>
                </c:pt>
                <c:pt idx="1367">
                  <c:v>24.7483</c:v>
                </c:pt>
                <c:pt idx="1368">
                  <c:v>24.7517</c:v>
                </c:pt>
                <c:pt idx="1369">
                  <c:v>24.755199999999999</c:v>
                </c:pt>
                <c:pt idx="1370">
                  <c:v>24.758700000000001</c:v>
                </c:pt>
                <c:pt idx="1371">
                  <c:v>24.7622</c:v>
                </c:pt>
                <c:pt idx="1372">
                  <c:v>24.765599999999999</c:v>
                </c:pt>
                <c:pt idx="1373">
                  <c:v>24.769100000000002</c:v>
                </c:pt>
                <c:pt idx="1374">
                  <c:v>24.772600000000001</c:v>
                </c:pt>
                <c:pt idx="1375">
                  <c:v>24.776</c:v>
                </c:pt>
                <c:pt idx="1376">
                  <c:v>24.779499999999999</c:v>
                </c:pt>
                <c:pt idx="1377">
                  <c:v>24.783000000000001</c:v>
                </c:pt>
                <c:pt idx="1378">
                  <c:v>24.7865</c:v>
                </c:pt>
                <c:pt idx="1379">
                  <c:v>24.789899999999999</c:v>
                </c:pt>
                <c:pt idx="1380">
                  <c:v>24.793399999999998</c:v>
                </c:pt>
                <c:pt idx="1381">
                  <c:v>24.796900000000001</c:v>
                </c:pt>
                <c:pt idx="1382">
                  <c:v>24.8003</c:v>
                </c:pt>
                <c:pt idx="1383">
                  <c:v>24.803799999999999</c:v>
                </c:pt>
                <c:pt idx="1384">
                  <c:v>24.807300000000001</c:v>
                </c:pt>
                <c:pt idx="1385">
                  <c:v>24.8108</c:v>
                </c:pt>
                <c:pt idx="1386">
                  <c:v>24.8142</c:v>
                </c:pt>
                <c:pt idx="1387">
                  <c:v>24.817699999999999</c:v>
                </c:pt>
                <c:pt idx="1388">
                  <c:v>24.821200000000001</c:v>
                </c:pt>
                <c:pt idx="1389">
                  <c:v>24.8247</c:v>
                </c:pt>
                <c:pt idx="1390">
                  <c:v>24.828099999999999</c:v>
                </c:pt>
                <c:pt idx="1391">
                  <c:v>24.831600000000002</c:v>
                </c:pt>
                <c:pt idx="1392">
                  <c:v>24.835100000000001</c:v>
                </c:pt>
                <c:pt idx="1393">
                  <c:v>24.8385</c:v>
                </c:pt>
                <c:pt idx="1394">
                  <c:v>24.841999999999999</c:v>
                </c:pt>
                <c:pt idx="1395">
                  <c:v>24.845500000000001</c:v>
                </c:pt>
                <c:pt idx="1396">
                  <c:v>24.849</c:v>
                </c:pt>
                <c:pt idx="1397">
                  <c:v>24.852399999999999</c:v>
                </c:pt>
                <c:pt idx="1398">
                  <c:v>24.855899999999998</c:v>
                </c:pt>
                <c:pt idx="1399">
                  <c:v>24.859400000000001</c:v>
                </c:pt>
                <c:pt idx="1400">
                  <c:v>24.8628</c:v>
                </c:pt>
                <c:pt idx="1401">
                  <c:v>24.866299999999999</c:v>
                </c:pt>
                <c:pt idx="1402">
                  <c:v>24.869800000000001</c:v>
                </c:pt>
                <c:pt idx="1403">
                  <c:v>24.8733</c:v>
                </c:pt>
                <c:pt idx="1404">
                  <c:v>24.8767</c:v>
                </c:pt>
                <c:pt idx="1405">
                  <c:v>24.880199999999999</c:v>
                </c:pt>
                <c:pt idx="1406">
                  <c:v>24.883700000000001</c:v>
                </c:pt>
                <c:pt idx="1407">
                  <c:v>24.8872</c:v>
                </c:pt>
                <c:pt idx="1408">
                  <c:v>24.890599999999999</c:v>
                </c:pt>
                <c:pt idx="1409">
                  <c:v>24.894100000000002</c:v>
                </c:pt>
                <c:pt idx="1410">
                  <c:v>24.897600000000001</c:v>
                </c:pt>
                <c:pt idx="1411">
                  <c:v>24.901</c:v>
                </c:pt>
                <c:pt idx="1412">
                  <c:v>24.904499999999999</c:v>
                </c:pt>
                <c:pt idx="1413">
                  <c:v>24.908000000000001</c:v>
                </c:pt>
                <c:pt idx="1414">
                  <c:v>24.9115</c:v>
                </c:pt>
                <c:pt idx="1415">
                  <c:v>24.914899999999999</c:v>
                </c:pt>
                <c:pt idx="1416">
                  <c:v>24.918399999999998</c:v>
                </c:pt>
                <c:pt idx="1417">
                  <c:v>24.921900000000001</c:v>
                </c:pt>
                <c:pt idx="1418">
                  <c:v>24.9253</c:v>
                </c:pt>
                <c:pt idx="1419">
                  <c:v>24.928799999999999</c:v>
                </c:pt>
                <c:pt idx="1420">
                  <c:v>24.932300000000001</c:v>
                </c:pt>
                <c:pt idx="1421">
                  <c:v>24.9358</c:v>
                </c:pt>
                <c:pt idx="1422">
                  <c:v>24.9392</c:v>
                </c:pt>
                <c:pt idx="1423">
                  <c:v>24.942699999999999</c:v>
                </c:pt>
                <c:pt idx="1424">
                  <c:v>24.946200000000001</c:v>
                </c:pt>
                <c:pt idx="1425">
                  <c:v>24.9497</c:v>
                </c:pt>
                <c:pt idx="1426">
                  <c:v>24.953099999999999</c:v>
                </c:pt>
                <c:pt idx="1427">
                  <c:v>24.956600000000002</c:v>
                </c:pt>
                <c:pt idx="1428">
                  <c:v>24.960100000000001</c:v>
                </c:pt>
                <c:pt idx="1429">
                  <c:v>24.9635</c:v>
                </c:pt>
                <c:pt idx="1430">
                  <c:v>24.966999999999999</c:v>
                </c:pt>
                <c:pt idx="1431">
                  <c:v>24.970500000000001</c:v>
                </c:pt>
                <c:pt idx="1432">
                  <c:v>24.974</c:v>
                </c:pt>
                <c:pt idx="1433">
                  <c:v>24.977399999999999</c:v>
                </c:pt>
                <c:pt idx="1434">
                  <c:v>24.980899999999998</c:v>
                </c:pt>
                <c:pt idx="1435">
                  <c:v>24.984400000000001</c:v>
                </c:pt>
                <c:pt idx="1436">
                  <c:v>24.9878</c:v>
                </c:pt>
                <c:pt idx="1437">
                  <c:v>24.991299999999999</c:v>
                </c:pt>
                <c:pt idx="1438">
                  <c:v>24.994800000000001</c:v>
                </c:pt>
                <c:pt idx="1439">
                  <c:v>24.9983</c:v>
                </c:pt>
                <c:pt idx="1440">
                  <c:v>25.0017</c:v>
                </c:pt>
                <c:pt idx="1441">
                  <c:v>25.005199999999999</c:v>
                </c:pt>
                <c:pt idx="1442">
                  <c:v>25.008700000000001</c:v>
                </c:pt>
                <c:pt idx="1443">
                  <c:v>25.0122</c:v>
                </c:pt>
                <c:pt idx="1444">
                  <c:v>25.015599999999999</c:v>
                </c:pt>
                <c:pt idx="1445">
                  <c:v>25.019100000000002</c:v>
                </c:pt>
                <c:pt idx="1446">
                  <c:v>25.022600000000001</c:v>
                </c:pt>
                <c:pt idx="1447">
                  <c:v>25.026</c:v>
                </c:pt>
                <c:pt idx="1448">
                  <c:v>25.029499999999999</c:v>
                </c:pt>
                <c:pt idx="1449">
                  <c:v>25.033000000000001</c:v>
                </c:pt>
                <c:pt idx="1450">
                  <c:v>25.0365</c:v>
                </c:pt>
                <c:pt idx="1451">
                  <c:v>25.039899999999999</c:v>
                </c:pt>
                <c:pt idx="1452">
                  <c:v>25.043399999999998</c:v>
                </c:pt>
                <c:pt idx="1453">
                  <c:v>25.046900000000001</c:v>
                </c:pt>
                <c:pt idx="1454">
                  <c:v>25.0503</c:v>
                </c:pt>
                <c:pt idx="1455">
                  <c:v>25.053799999999999</c:v>
                </c:pt>
                <c:pt idx="1456">
                  <c:v>25.057300000000001</c:v>
                </c:pt>
                <c:pt idx="1457">
                  <c:v>25.0608</c:v>
                </c:pt>
                <c:pt idx="1458">
                  <c:v>25.0642</c:v>
                </c:pt>
                <c:pt idx="1459">
                  <c:v>25.067699999999999</c:v>
                </c:pt>
                <c:pt idx="1460">
                  <c:v>25.071200000000001</c:v>
                </c:pt>
                <c:pt idx="1461">
                  <c:v>25.0747</c:v>
                </c:pt>
                <c:pt idx="1462">
                  <c:v>25.078099999999999</c:v>
                </c:pt>
                <c:pt idx="1463">
                  <c:v>25.081600000000002</c:v>
                </c:pt>
                <c:pt idx="1464">
                  <c:v>25.085100000000001</c:v>
                </c:pt>
                <c:pt idx="1465">
                  <c:v>25.0885</c:v>
                </c:pt>
                <c:pt idx="1466">
                  <c:v>25.091999999999999</c:v>
                </c:pt>
                <c:pt idx="1467">
                  <c:v>25.095500000000001</c:v>
                </c:pt>
                <c:pt idx="1468">
                  <c:v>25.099</c:v>
                </c:pt>
                <c:pt idx="1469">
                  <c:v>25.102399999999999</c:v>
                </c:pt>
                <c:pt idx="1470">
                  <c:v>25.105899999999998</c:v>
                </c:pt>
                <c:pt idx="1471">
                  <c:v>25.109400000000001</c:v>
                </c:pt>
                <c:pt idx="1472">
                  <c:v>25.1128</c:v>
                </c:pt>
                <c:pt idx="1473">
                  <c:v>25.116299999999999</c:v>
                </c:pt>
                <c:pt idx="1474">
                  <c:v>25.119800000000001</c:v>
                </c:pt>
                <c:pt idx="1475">
                  <c:v>25.1233</c:v>
                </c:pt>
                <c:pt idx="1476">
                  <c:v>25.1267</c:v>
                </c:pt>
                <c:pt idx="1477">
                  <c:v>25.130199999999999</c:v>
                </c:pt>
                <c:pt idx="1478">
                  <c:v>25.133700000000001</c:v>
                </c:pt>
                <c:pt idx="1479">
                  <c:v>25.1372</c:v>
                </c:pt>
                <c:pt idx="1480">
                  <c:v>25.140599999999999</c:v>
                </c:pt>
                <c:pt idx="1481">
                  <c:v>25.144100000000002</c:v>
                </c:pt>
                <c:pt idx="1482">
                  <c:v>25.147600000000001</c:v>
                </c:pt>
                <c:pt idx="1483">
                  <c:v>25.151</c:v>
                </c:pt>
                <c:pt idx="1484">
                  <c:v>25.154499999999999</c:v>
                </c:pt>
                <c:pt idx="1485">
                  <c:v>25.158000000000001</c:v>
                </c:pt>
                <c:pt idx="1486">
                  <c:v>25.1615</c:v>
                </c:pt>
                <c:pt idx="1487">
                  <c:v>25.164899999999999</c:v>
                </c:pt>
                <c:pt idx="1488">
                  <c:v>25.168399999999998</c:v>
                </c:pt>
                <c:pt idx="1489">
                  <c:v>25.171900000000001</c:v>
                </c:pt>
                <c:pt idx="1490">
                  <c:v>25.1753</c:v>
                </c:pt>
                <c:pt idx="1491">
                  <c:v>25.178799999999999</c:v>
                </c:pt>
                <c:pt idx="1492">
                  <c:v>25.182300000000001</c:v>
                </c:pt>
                <c:pt idx="1493">
                  <c:v>25.1858</c:v>
                </c:pt>
                <c:pt idx="1494">
                  <c:v>25.1892</c:v>
                </c:pt>
                <c:pt idx="1495">
                  <c:v>25.192699999999999</c:v>
                </c:pt>
                <c:pt idx="1496">
                  <c:v>25.196200000000001</c:v>
                </c:pt>
                <c:pt idx="1497">
                  <c:v>25.1997</c:v>
                </c:pt>
                <c:pt idx="1498">
                  <c:v>25.203099999999999</c:v>
                </c:pt>
                <c:pt idx="1499">
                  <c:v>25.206600000000002</c:v>
                </c:pt>
                <c:pt idx="1500">
                  <c:v>25.210100000000001</c:v>
                </c:pt>
                <c:pt idx="1501">
                  <c:v>25.2135</c:v>
                </c:pt>
                <c:pt idx="1502">
                  <c:v>25.216999999999999</c:v>
                </c:pt>
                <c:pt idx="1503">
                  <c:v>25.220500000000001</c:v>
                </c:pt>
                <c:pt idx="1504">
                  <c:v>25.224</c:v>
                </c:pt>
                <c:pt idx="1505">
                  <c:v>25.227399999999999</c:v>
                </c:pt>
                <c:pt idx="1506">
                  <c:v>25.230899999999998</c:v>
                </c:pt>
                <c:pt idx="1507">
                  <c:v>25.234400000000001</c:v>
                </c:pt>
                <c:pt idx="1508">
                  <c:v>25.2378</c:v>
                </c:pt>
                <c:pt idx="1509">
                  <c:v>25.241299999999999</c:v>
                </c:pt>
                <c:pt idx="1510">
                  <c:v>25.244800000000001</c:v>
                </c:pt>
                <c:pt idx="1511">
                  <c:v>25.2483</c:v>
                </c:pt>
                <c:pt idx="1512">
                  <c:v>25.2517</c:v>
                </c:pt>
                <c:pt idx="1513">
                  <c:v>25.255199999999999</c:v>
                </c:pt>
                <c:pt idx="1514">
                  <c:v>25.258700000000001</c:v>
                </c:pt>
                <c:pt idx="1515">
                  <c:v>25.2622</c:v>
                </c:pt>
                <c:pt idx="1516">
                  <c:v>25.265599999999999</c:v>
                </c:pt>
                <c:pt idx="1517">
                  <c:v>25.269100000000002</c:v>
                </c:pt>
                <c:pt idx="1518">
                  <c:v>25.272600000000001</c:v>
                </c:pt>
                <c:pt idx="1519">
                  <c:v>25.276</c:v>
                </c:pt>
                <c:pt idx="1520">
                  <c:v>25.279499999999999</c:v>
                </c:pt>
                <c:pt idx="1521">
                  <c:v>25.283000000000001</c:v>
                </c:pt>
                <c:pt idx="1522">
                  <c:v>25.2865</c:v>
                </c:pt>
                <c:pt idx="1523">
                  <c:v>25.289899999999999</c:v>
                </c:pt>
                <c:pt idx="1524">
                  <c:v>25.293399999999998</c:v>
                </c:pt>
                <c:pt idx="1525">
                  <c:v>25.296900000000001</c:v>
                </c:pt>
                <c:pt idx="1526">
                  <c:v>25.3003</c:v>
                </c:pt>
                <c:pt idx="1527">
                  <c:v>25.303799999999999</c:v>
                </c:pt>
                <c:pt idx="1528">
                  <c:v>25.307300000000001</c:v>
                </c:pt>
                <c:pt idx="1529">
                  <c:v>25.3108</c:v>
                </c:pt>
                <c:pt idx="1530">
                  <c:v>25.3142</c:v>
                </c:pt>
                <c:pt idx="1531">
                  <c:v>25.317699999999999</c:v>
                </c:pt>
                <c:pt idx="1532">
                  <c:v>25.321200000000001</c:v>
                </c:pt>
                <c:pt idx="1533">
                  <c:v>25.3247</c:v>
                </c:pt>
                <c:pt idx="1534">
                  <c:v>25.328099999999999</c:v>
                </c:pt>
                <c:pt idx="1535">
                  <c:v>25.331600000000002</c:v>
                </c:pt>
                <c:pt idx="1536">
                  <c:v>25.335100000000001</c:v>
                </c:pt>
                <c:pt idx="1537">
                  <c:v>25.3385</c:v>
                </c:pt>
                <c:pt idx="1538">
                  <c:v>25.341999999999999</c:v>
                </c:pt>
                <c:pt idx="1539">
                  <c:v>25.345500000000001</c:v>
                </c:pt>
                <c:pt idx="1540">
                  <c:v>25.349</c:v>
                </c:pt>
                <c:pt idx="1541">
                  <c:v>25.352399999999999</c:v>
                </c:pt>
                <c:pt idx="1542">
                  <c:v>25.355899999999998</c:v>
                </c:pt>
                <c:pt idx="1543">
                  <c:v>25.359400000000001</c:v>
                </c:pt>
                <c:pt idx="1544">
                  <c:v>25.3628</c:v>
                </c:pt>
                <c:pt idx="1545">
                  <c:v>25.366299999999999</c:v>
                </c:pt>
                <c:pt idx="1546">
                  <c:v>25.369800000000001</c:v>
                </c:pt>
                <c:pt idx="1547">
                  <c:v>25.3733</c:v>
                </c:pt>
                <c:pt idx="1548">
                  <c:v>25.3767</c:v>
                </c:pt>
                <c:pt idx="1549">
                  <c:v>25.380199999999999</c:v>
                </c:pt>
                <c:pt idx="1550">
                  <c:v>25.383700000000001</c:v>
                </c:pt>
                <c:pt idx="1551">
                  <c:v>25.3872</c:v>
                </c:pt>
                <c:pt idx="1552">
                  <c:v>25.390599999999999</c:v>
                </c:pt>
                <c:pt idx="1553">
                  <c:v>25.394100000000002</c:v>
                </c:pt>
                <c:pt idx="1554">
                  <c:v>25.397600000000001</c:v>
                </c:pt>
                <c:pt idx="1555">
                  <c:v>25.401</c:v>
                </c:pt>
                <c:pt idx="1556">
                  <c:v>25.404499999999999</c:v>
                </c:pt>
                <c:pt idx="1557">
                  <c:v>25.408000000000001</c:v>
                </c:pt>
                <c:pt idx="1558">
                  <c:v>25.4115</c:v>
                </c:pt>
                <c:pt idx="1559">
                  <c:v>25.414899999999999</c:v>
                </c:pt>
                <c:pt idx="1560">
                  <c:v>25.418399999999998</c:v>
                </c:pt>
                <c:pt idx="1561">
                  <c:v>25.421900000000001</c:v>
                </c:pt>
                <c:pt idx="1562">
                  <c:v>25.4253</c:v>
                </c:pt>
                <c:pt idx="1563">
                  <c:v>25.428799999999999</c:v>
                </c:pt>
                <c:pt idx="1564">
                  <c:v>25.432300000000001</c:v>
                </c:pt>
                <c:pt idx="1565">
                  <c:v>25.4358</c:v>
                </c:pt>
                <c:pt idx="1566">
                  <c:v>25.4392</c:v>
                </c:pt>
                <c:pt idx="1567">
                  <c:v>25.442699999999999</c:v>
                </c:pt>
                <c:pt idx="1568">
                  <c:v>25.446200000000001</c:v>
                </c:pt>
                <c:pt idx="1569">
                  <c:v>25.4497</c:v>
                </c:pt>
                <c:pt idx="1570">
                  <c:v>25.453099999999999</c:v>
                </c:pt>
                <c:pt idx="1571">
                  <c:v>25.456600000000002</c:v>
                </c:pt>
                <c:pt idx="1572">
                  <c:v>25.460100000000001</c:v>
                </c:pt>
                <c:pt idx="1573">
                  <c:v>25.4635</c:v>
                </c:pt>
                <c:pt idx="1574">
                  <c:v>25.466999999999999</c:v>
                </c:pt>
                <c:pt idx="1575">
                  <c:v>25.470500000000001</c:v>
                </c:pt>
                <c:pt idx="1576">
                  <c:v>25.474</c:v>
                </c:pt>
                <c:pt idx="1577">
                  <c:v>25.477399999999999</c:v>
                </c:pt>
                <c:pt idx="1578">
                  <c:v>25.480899999999998</c:v>
                </c:pt>
                <c:pt idx="1579">
                  <c:v>25.484400000000001</c:v>
                </c:pt>
                <c:pt idx="1580">
                  <c:v>25.4878</c:v>
                </c:pt>
                <c:pt idx="1581">
                  <c:v>25.491299999999999</c:v>
                </c:pt>
                <c:pt idx="1582">
                  <c:v>25.494800000000001</c:v>
                </c:pt>
                <c:pt idx="1583">
                  <c:v>25.4983</c:v>
                </c:pt>
                <c:pt idx="1584">
                  <c:v>25.5017</c:v>
                </c:pt>
                <c:pt idx="1585">
                  <c:v>25.505199999999999</c:v>
                </c:pt>
                <c:pt idx="1586">
                  <c:v>25.508700000000001</c:v>
                </c:pt>
                <c:pt idx="1587">
                  <c:v>25.5122</c:v>
                </c:pt>
                <c:pt idx="1588">
                  <c:v>25.515599999999999</c:v>
                </c:pt>
                <c:pt idx="1589">
                  <c:v>25.519100000000002</c:v>
                </c:pt>
                <c:pt idx="1590">
                  <c:v>25.522600000000001</c:v>
                </c:pt>
                <c:pt idx="1591">
                  <c:v>25.526</c:v>
                </c:pt>
                <c:pt idx="1592">
                  <c:v>25.529499999999999</c:v>
                </c:pt>
                <c:pt idx="1593">
                  <c:v>25.533000000000001</c:v>
                </c:pt>
                <c:pt idx="1594">
                  <c:v>25.5365</c:v>
                </c:pt>
                <c:pt idx="1595">
                  <c:v>25.539899999999999</c:v>
                </c:pt>
                <c:pt idx="1596">
                  <c:v>25.543399999999998</c:v>
                </c:pt>
                <c:pt idx="1597">
                  <c:v>25.546900000000001</c:v>
                </c:pt>
                <c:pt idx="1598">
                  <c:v>25.5503</c:v>
                </c:pt>
                <c:pt idx="1599">
                  <c:v>25.553799999999999</c:v>
                </c:pt>
                <c:pt idx="1600">
                  <c:v>25.557300000000001</c:v>
                </c:pt>
                <c:pt idx="1601">
                  <c:v>25.5608</c:v>
                </c:pt>
                <c:pt idx="1602">
                  <c:v>25.5642</c:v>
                </c:pt>
                <c:pt idx="1603">
                  <c:v>25.567699999999999</c:v>
                </c:pt>
                <c:pt idx="1604">
                  <c:v>25.571200000000001</c:v>
                </c:pt>
                <c:pt idx="1605">
                  <c:v>25.5747</c:v>
                </c:pt>
                <c:pt idx="1606">
                  <c:v>25.578099999999999</c:v>
                </c:pt>
                <c:pt idx="1607">
                  <c:v>25.581600000000002</c:v>
                </c:pt>
                <c:pt idx="1608">
                  <c:v>25.585100000000001</c:v>
                </c:pt>
                <c:pt idx="1609">
                  <c:v>25.5885</c:v>
                </c:pt>
                <c:pt idx="1610">
                  <c:v>25.591999999999999</c:v>
                </c:pt>
                <c:pt idx="1611">
                  <c:v>25.595500000000001</c:v>
                </c:pt>
                <c:pt idx="1612">
                  <c:v>25.599</c:v>
                </c:pt>
                <c:pt idx="1613">
                  <c:v>25.602399999999999</c:v>
                </c:pt>
                <c:pt idx="1614">
                  <c:v>25.605899999999998</c:v>
                </c:pt>
                <c:pt idx="1615">
                  <c:v>25.609400000000001</c:v>
                </c:pt>
                <c:pt idx="1616">
                  <c:v>25.6128</c:v>
                </c:pt>
                <c:pt idx="1617">
                  <c:v>25.616299999999999</c:v>
                </c:pt>
                <c:pt idx="1618">
                  <c:v>25.619800000000001</c:v>
                </c:pt>
                <c:pt idx="1619">
                  <c:v>25.6233</c:v>
                </c:pt>
                <c:pt idx="1620">
                  <c:v>25.6267</c:v>
                </c:pt>
                <c:pt idx="1621">
                  <c:v>25.630199999999999</c:v>
                </c:pt>
                <c:pt idx="1622">
                  <c:v>25.633700000000001</c:v>
                </c:pt>
                <c:pt idx="1623">
                  <c:v>25.6372</c:v>
                </c:pt>
                <c:pt idx="1624">
                  <c:v>25.640599999999999</c:v>
                </c:pt>
                <c:pt idx="1625">
                  <c:v>25.644100000000002</c:v>
                </c:pt>
                <c:pt idx="1626">
                  <c:v>25.647600000000001</c:v>
                </c:pt>
                <c:pt idx="1627">
                  <c:v>25.651</c:v>
                </c:pt>
                <c:pt idx="1628">
                  <c:v>25.654499999999999</c:v>
                </c:pt>
                <c:pt idx="1629">
                  <c:v>25.658000000000001</c:v>
                </c:pt>
                <c:pt idx="1630">
                  <c:v>25.6615</c:v>
                </c:pt>
                <c:pt idx="1631">
                  <c:v>25.664899999999999</c:v>
                </c:pt>
                <c:pt idx="1632">
                  <c:v>25.668399999999998</c:v>
                </c:pt>
                <c:pt idx="1633">
                  <c:v>25.671900000000001</c:v>
                </c:pt>
                <c:pt idx="1634">
                  <c:v>25.6753</c:v>
                </c:pt>
                <c:pt idx="1635">
                  <c:v>25.678799999999999</c:v>
                </c:pt>
                <c:pt idx="1636">
                  <c:v>25.682300000000001</c:v>
                </c:pt>
                <c:pt idx="1637">
                  <c:v>25.6858</c:v>
                </c:pt>
                <c:pt idx="1638">
                  <c:v>25.6892</c:v>
                </c:pt>
                <c:pt idx="1639">
                  <c:v>25.692699999999999</c:v>
                </c:pt>
                <c:pt idx="1640">
                  <c:v>25.696200000000001</c:v>
                </c:pt>
                <c:pt idx="1641">
                  <c:v>25.6997</c:v>
                </c:pt>
                <c:pt idx="1642">
                  <c:v>25.703099999999999</c:v>
                </c:pt>
                <c:pt idx="1643">
                  <c:v>25.706600000000002</c:v>
                </c:pt>
                <c:pt idx="1644">
                  <c:v>25.710100000000001</c:v>
                </c:pt>
                <c:pt idx="1645">
                  <c:v>25.7135</c:v>
                </c:pt>
                <c:pt idx="1646">
                  <c:v>25.716999999999999</c:v>
                </c:pt>
                <c:pt idx="1647">
                  <c:v>25.720500000000001</c:v>
                </c:pt>
                <c:pt idx="1648">
                  <c:v>25.724</c:v>
                </c:pt>
                <c:pt idx="1649">
                  <c:v>25.727399999999999</c:v>
                </c:pt>
                <c:pt idx="1650">
                  <c:v>25.730899999999998</c:v>
                </c:pt>
                <c:pt idx="1651">
                  <c:v>25.734400000000001</c:v>
                </c:pt>
                <c:pt idx="1652">
                  <c:v>25.7378</c:v>
                </c:pt>
                <c:pt idx="1653">
                  <c:v>25.741299999999999</c:v>
                </c:pt>
                <c:pt idx="1654">
                  <c:v>25.744800000000001</c:v>
                </c:pt>
                <c:pt idx="1655">
                  <c:v>25.7483</c:v>
                </c:pt>
                <c:pt idx="1656">
                  <c:v>25.7517</c:v>
                </c:pt>
                <c:pt idx="1657">
                  <c:v>25.755199999999999</c:v>
                </c:pt>
                <c:pt idx="1658">
                  <c:v>25.758700000000001</c:v>
                </c:pt>
                <c:pt idx="1659">
                  <c:v>25.7622</c:v>
                </c:pt>
                <c:pt idx="1660">
                  <c:v>25.765599999999999</c:v>
                </c:pt>
                <c:pt idx="1661">
                  <c:v>25.769100000000002</c:v>
                </c:pt>
                <c:pt idx="1662">
                  <c:v>25.772600000000001</c:v>
                </c:pt>
                <c:pt idx="1663">
                  <c:v>25.776</c:v>
                </c:pt>
                <c:pt idx="1664">
                  <c:v>25.779499999999999</c:v>
                </c:pt>
                <c:pt idx="1665">
                  <c:v>25.783000000000001</c:v>
                </c:pt>
                <c:pt idx="1666">
                  <c:v>25.7865</c:v>
                </c:pt>
                <c:pt idx="1667">
                  <c:v>25.789899999999999</c:v>
                </c:pt>
                <c:pt idx="1668">
                  <c:v>25.793399999999998</c:v>
                </c:pt>
                <c:pt idx="1669">
                  <c:v>25.796900000000001</c:v>
                </c:pt>
                <c:pt idx="1670">
                  <c:v>25.8003</c:v>
                </c:pt>
                <c:pt idx="1671">
                  <c:v>25.803799999999999</c:v>
                </c:pt>
                <c:pt idx="1672">
                  <c:v>25.807300000000001</c:v>
                </c:pt>
                <c:pt idx="1673">
                  <c:v>25.8108</c:v>
                </c:pt>
                <c:pt idx="1674">
                  <c:v>25.8142</c:v>
                </c:pt>
                <c:pt idx="1675">
                  <c:v>25.817699999999999</c:v>
                </c:pt>
                <c:pt idx="1676">
                  <c:v>25.821200000000001</c:v>
                </c:pt>
                <c:pt idx="1677">
                  <c:v>25.8247</c:v>
                </c:pt>
                <c:pt idx="1678">
                  <c:v>25.828099999999999</c:v>
                </c:pt>
                <c:pt idx="1679">
                  <c:v>25.831600000000002</c:v>
                </c:pt>
                <c:pt idx="1680">
                  <c:v>25.835100000000001</c:v>
                </c:pt>
                <c:pt idx="1681">
                  <c:v>25.8385</c:v>
                </c:pt>
                <c:pt idx="1682">
                  <c:v>25.841999999999999</c:v>
                </c:pt>
                <c:pt idx="1683">
                  <c:v>25.845500000000001</c:v>
                </c:pt>
                <c:pt idx="1684">
                  <c:v>25.849</c:v>
                </c:pt>
                <c:pt idx="1685">
                  <c:v>25.852399999999999</c:v>
                </c:pt>
                <c:pt idx="1686">
                  <c:v>25.855899999999998</c:v>
                </c:pt>
                <c:pt idx="1687">
                  <c:v>25.859400000000001</c:v>
                </c:pt>
                <c:pt idx="1688">
                  <c:v>25.8628</c:v>
                </c:pt>
                <c:pt idx="1689">
                  <c:v>25.866299999999999</c:v>
                </c:pt>
                <c:pt idx="1690">
                  <c:v>25.869800000000001</c:v>
                </c:pt>
                <c:pt idx="1691">
                  <c:v>25.8733</c:v>
                </c:pt>
                <c:pt idx="1692">
                  <c:v>25.8767</c:v>
                </c:pt>
                <c:pt idx="1693">
                  <c:v>25.880199999999999</c:v>
                </c:pt>
                <c:pt idx="1694">
                  <c:v>25.883700000000001</c:v>
                </c:pt>
                <c:pt idx="1695">
                  <c:v>25.8872</c:v>
                </c:pt>
                <c:pt idx="1696">
                  <c:v>25.890599999999999</c:v>
                </c:pt>
                <c:pt idx="1697">
                  <c:v>25.894100000000002</c:v>
                </c:pt>
                <c:pt idx="1698">
                  <c:v>25.897600000000001</c:v>
                </c:pt>
                <c:pt idx="1699">
                  <c:v>25.901</c:v>
                </c:pt>
                <c:pt idx="1700">
                  <c:v>25.904499999999999</c:v>
                </c:pt>
                <c:pt idx="1701">
                  <c:v>25.908000000000001</c:v>
                </c:pt>
                <c:pt idx="1702">
                  <c:v>25.9115</c:v>
                </c:pt>
                <c:pt idx="1703">
                  <c:v>25.914899999999999</c:v>
                </c:pt>
                <c:pt idx="1704">
                  <c:v>25.918399999999998</c:v>
                </c:pt>
                <c:pt idx="1705">
                  <c:v>25.921900000000001</c:v>
                </c:pt>
                <c:pt idx="1706">
                  <c:v>25.9253</c:v>
                </c:pt>
                <c:pt idx="1707">
                  <c:v>25.928799999999999</c:v>
                </c:pt>
                <c:pt idx="1708">
                  <c:v>25.932300000000001</c:v>
                </c:pt>
                <c:pt idx="1709">
                  <c:v>25.9358</c:v>
                </c:pt>
                <c:pt idx="1710">
                  <c:v>25.9392</c:v>
                </c:pt>
                <c:pt idx="1711">
                  <c:v>25.942699999999999</c:v>
                </c:pt>
                <c:pt idx="1712">
                  <c:v>25.946200000000001</c:v>
                </c:pt>
                <c:pt idx="1713">
                  <c:v>25.9497</c:v>
                </c:pt>
                <c:pt idx="1714">
                  <c:v>25.953099999999999</c:v>
                </c:pt>
                <c:pt idx="1715">
                  <c:v>25.956600000000002</c:v>
                </c:pt>
                <c:pt idx="1716">
                  <c:v>25.960100000000001</c:v>
                </c:pt>
                <c:pt idx="1717">
                  <c:v>25.9635</c:v>
                </c:pt>
                <c:pt idx="1718">
                  <c:v>25.966999999999999</c:v>
                </c:pt>
                <c:pt idx="1719">
                  <c:v>25.970500000000001</c:v>
                </c:pt>
                <c:pt idx="1720">
                  <c:v>25.974</c:v>
                </c:pt>
                <c:pt idx="1721">
                  <c:v>25.977399999999999</c:v>
                </c:pt>
                <c:pt idx="1722">
                  <c:v>25.980899999999998</c:v>
                </c:pt>
                <c:pt idx="1723">
                  <c:v>25.984400000000001</c:v>
                </c:pt>
                <c:pt idx="1724">
                  <c:v>25.9878</c:v>
                </c:pt>
                <c:pt idx="1725">
                  <c:v>25.991299999999999</c:v>
                </c:pt>
                <c:pt idx="1726">
                  <c:v>25.994800000000001</c:v>
                </c:pt>
                <c:pt idx="1727">
                  <c:v>25.9983</c:v>
                </c:pt>
                <c:pt idx="1728">
                  <c:v>26.0017</c:v>
                </c:pt>
                <c:pt idx="1729">
                  <c:v>26.005199999999999</c:v>
                </c:pt>
                <c:pt idx="1730">
                  <c:v>26.008700000000001</c:v>
                </c:pt>
                <c:pt idx="1731">
                  <c:v>26.0122</c:v>
                </c:pt>
                <c:pt idx="1732">
                  <c:v>26.015599999999999</c:v>
                </c:pt>
                <c:pt idx="1733">
                  <c:v>26.019100000000002</c:v>
                </c:pt>
                <c:pt idx="1734">
                  <c:v>26.022600000000001</c:v>
                </c:pt>
                <c:pt idx="1735">
                  <c:v>26.026</c:v>
                </c:pt>
                <c:pt idx="1736">
                  <c:v>26.029499999999999</c:v>
                </c:pt>
                <c:pt idx="1737">
                  <c:v>26.033000000000001</c:v>
                </c:pt>
                <c:pt idx="1738">
                  <c:v>26.0365</c:v>
                </c:pt>
                <c:pt idx="1739">
                  <c:v>26.039899999999999</c:v>
                </c:pt>
                <c:pt idx="1740">
                  <c:v>26.043399999999998</c:v>
                </c:pt>
                <c:pt idx="1741">
                  <c:v>26.046900000000001</c:v>
                </c:pt>
                <c:pt idx="1742">
                  <c:v>26.0503</c:v>
                </c:pt>
                <c:pt idx="1743">
                  <c:v>26.053799999999999</c:v>
                </c:pt>
                <c:pt idx="1744">
                  <c:v>26.057300000000001</c:v>
                </c:pt>
                <c:pt idx="1745">
                  <c:v>26.0608</c:v>
                </c:pt>
                <c:pt idx="1746">
                  <c:v>26.0642</c:v>
                </c:pt>
                <c:pt idx="1747">
                  <c:v>26.067699999999999</c:v>
                </c:pt>
                <c:pt idx="1748">
                  <c:v>26.071200000000001</c:v>
                </c:pt>
                <c:pt idx="1749">
                  <c:v>26.0747</c:v>
                </c:pt>
                <c:pt idx="1750">
                  <c:v>26.078099999999999</c:v>
                </c:pt>
                <c:pt idx="1751">
                  <c:v>26.081600000000002</c:v>
                </c:pt>
                <c:pt idx="1752">
                  <c:v>26.085100000000001</c:v>
                </c:pt>
                <c:pt idx="1753">
                  <c:v>26.0885</c:v>
                </c:pt>
                <c:pt idx="1754">
                  <c:v>26.091999999999999</c:v>
                </c:pt>
                <c:pt idx="1755">
                  <c:v>26.095500000000001</c:v>
                </c:pt>
                <c:pt idx="1756">
                  <c:v>26.099</c:v>
                </c:pt>
                <c:pt idx="1757">
                  <c:v>26.102399999999999</c:v>
                </c:pt>
                <c:pt idx="1758">
                  <c:v>26.105899999999998</c:v>
                </c:pt>
                <c:pt idx="1759">
                  <c:v>26.109400000000001</c:v>
                </c:pt>
                <c:pt idx="1760">
                  <c:v>26.1128</c:v>
                </c:pt>
                <c:pt idx="1761">
                  <c:v>26.116299999999999</c:v>
                </c:pt>
                <c:pt idx="1762">
                  <c:v>26.119800000000001</c:v>
                </c:pt>
                <c:pt idx="1763">
                  <c:v>26.1233</c:v>
                </c:pt>
                <c:pt idx="1764">
                  <c:v>26.1267</c:v>
                </c:pt>
                <c:pt idx="1765">
                  <c:v>26.130199999999999</c:v>
                </c:pt>
                <c:pt idx="1766">
                  <c:v>26.133700000000001</c:v>
                </c:pt>
                <c:pt idx="1767">
                  <c:v>26.1372</c:v>
                </c:pt>
                <c:pt idx="1768">
                  <c:v>26.140599999999999</c:v>
                </c:pt>
                <c:pt idx="1769">
                  <c:v>26.144100000000002</c:v>
                </c:pt>
                <c:pt idx="1770">
                  <c:v>26.147600000000001</c:v>
                </c:pt>
                <c:pt idx="1771">
                  <c:v>26.151</c:v>
                </c:pt>
                <c:pt idx="1772">
                  <c:v>26.154499999999999</c:v>
                </c:pt>
                <c:pt idx="1773">
                  <c:v>26.158000000000001</c:v>
                </c:pt>
                <c:pt idx="1774">
                  <c:v>26.1615</c:v>
                </c:pt>
                <c:pt idx="1775">
                  <c:v>26.164899999999999</c:v>
                </c:pt>
                <c:pt idx="1776">
                  <c:v>26.168399999999998</c:v>
                </c:pt>
                <c:pt idx="1777">
                  <c:v>26.171900000000001</c:v>
                </c:pt>
                <c:pt idx="1778">
                  <c:v>26.1753</c:v>
                </c:pt>
                <c:pt idx="1779">
                  <c:v>26.178799999999999</c:v>
                </c:pt>
                <c:pt idx="1780">
                  <c:v>26.182300000000001</c:v>
                </c:pt>
                <c:pt idx="1781">
                  <c:v>26.1858</c:v>
                </c:pt>
                <c:pt idx="1782">
                  <c:v>26.1892</c:v>
                </c:pt>
                <c:pt idx="1783">
                  <c:v>26.192699999999999</c:v>
                </c:pt>
                <c:pt idx="1784">
                  <c:v>26.196200000000001</c:v>
                </c:pt>
                <c:pt idx="1785">
                  <c:v>26.1997</c:v>
                </c:pt>
                <c:pt idx="1786">
                  <c:v>26.203099999999999</c:v>
                </c:pt>
                <c:pt idx="1787">
                  <c:v>26.206600000000002</c:v>
                </c:pt>
                <c:pt idx="1788">
                  <c:v>26.210100000000001</c:v>
                </c:pt>
                <c:pt idx="1789">
                  <c:v>26.2135</c:v>
                </c:pt>
                <c:pt idx="1790">
                  <c:v>26.216999999999999</c:v>
                </c:pt>
                <c:pt idx="1791">
                  <c:v>26.220500000000001</c:v>
                </c:pt>
                <c:pt idx="1792">
                  <c:v>26.224</c:v>
                </c:pt>
                <c:pt idx="1793">
                  <c:v>26.227399999999999</c:v>
                </c:pt>
                <c:pt idx="1794">
                  <c:v>26.230899999999998</c:v>
                </c:pt>
                <c:pt idx="1795">
                  <c:v>26.234400000000001</c:v>
                </c:pt>
                <c:pt idx="1796">
                  <c:v>26.2378</c:v>
                </c:pt>
                <c:pt idx="1797">
                  <c:v>26.241299999999999</c:v>
                </c:pt>
                <c:pt idx="1798">
                  <c:v>26.244800000000001</c:v>
                </c:pt>
                <c:pt idx="1799">
                  <c:v>26.2483</c:v>
                </c:pt>
                <c:pt idx="1800">
                  <c:v>26.2517</c:v>
                </c:pt>
                <c:pt idx="1801">
                  <c:v>26.255199999999999</c:v>
                </c:pt>
                <c:pt idx="1802">
                  <c:v>26.258700000000001</c:v>
                </c:pt>
                <c:pt idx="1803">
                  <c:v>26.2622</c:v>
                </c:pt>
                <c:pt idx="1804">
                  <c:v>26.265599999999999</c:v>
                </c:pt>
                <c:pt idx="1805">
                  <c:v>26.269100000000002</c:v>
                </c:pt>
                <c:pt idx="1806">
                  <c:v>26.272600000000001</c:v>
                </c:pt>
                <c:pt idx="1807">
                  <c:v>26.276</c:v>
                </c:pt>
                <c:pt idx="1808">
                  <c:v>26.279499999999999</c:v>
                </c:pt>
                <c:pt idx="1809">
                  <c:v>26.283000000000001</c:v>
                </c:pt>
                <c:pt idx="1810">
                  <c:v>26.2865</c:v>
                </c:pt>
                <c:pt idx="1811">
                  <c:v>26.289899999999999</c:v>
                </c:pt>
                <c:pt idx="1812">
                  <c:v>26.293399999999998</c:v>
                </c:pt>
                <c:pt idx="1813">
                  <c:v>26.296900000000001</c:v>
                </c:pt>
                <c:pt idx="1814">
                  <c:v>26.3003</c:v>
                </c:pt>
                <c:pt idx="1815">
                  <c:v>26.303799999999999</c:v>
                </c:pt>
                <c:pt idx="1816">
                  <c:v>26.307300000000001</c:v>
                </c:pt>
                <c:pt idx="1817">
                  <c:v>26.3108</c:v>
                </c:pt>
                <c:pt idx="1818">
                  <c:v>26.3142</c:v>
                </c:pt>
                <c:pt idx="1819">
                  <c:v>26.317699999999999</c:v>
                </c:pt>
                <c:pt idx="1820">
                  <c:v>26.321200000000001</c:v>
                </c:pt>
                <c:pt idx="1821">
                  <c:v>26.3247</c:v>
                </c:pt>
                <c:pt idx="1822">
                  <c:v>26.328099999999999</c:v>
                </c:pt>
                <c:pt idx="1823">
                  <c:v>26.331600000000002</c:v>
                </c:pt>
                <c:pt idx="1824">
                  <c:v>26.335100000000001</c:v>
                </c:pt>
                <c:pt idx="1825">
                  <c:v>26.3385</c:v>
                </c:pt>
                <c:pt idx="1826">
                  <c:v>26.341999999999999</c:v>
                </c:pt>
                <c:pt idx="1827">
                  <c:v>26.345500000000001</c:v>
                </c:pt>
                <c:pt idx="1828">
                  <c:v>26.349</c:v>
                </c:pt>
                <c:pt idx="1829">
                  <c:v>26.352399999999999</c:v>
                </c:pt>
                <c:pt idx="1830">
                  <c:v>26.355899999999998</c:v>
                </c:pt>
                <c:pt idx="1831">
                  <c:v>26.359400000000001</c:v>
                </c:pt>
                <c:pt idx="1832">
                  <c:v>26.3628</c:v>
                </c:pt>
                <c:pt idx="1833">
                  <c:v>26.366299999999999</c:v>
                </c:pt>
                <c:pt idx="1834">
                  <c:v>26.369800000000001</c:v>
                </c:pt>
                <c:pt idx="1835">
                  <c:v>26.3733</c:v>
                </c:pt>
                <c:pt idx="1836">
                  <c:v>26.3767</c:v>
                </c:pt>
                <c:pt idx="1837">
                  <c:v>26.380199999999999</c:v>
                </c:pt>
                <c:pt idx="1838">
                  <c:v>26.383700000000001</c:v>
                </c:pt>
                <c:pt idx="1839">
                  <c:v>26.3872</c:v>
                </c:pt>
                <c:pt idx="1840">
                  <c:v>26.390599999999999</c:v>
                </c:pt>
                <c:pt idx="1841">
                  <c:v>26.394100000000002</c:v>
                </c:pt>
                <c:pt idx="1842">
                  <c:v>26.397600000000001</c:v>
                </c:pt>
                <c:pt idx="1843">
                  <c:v>26.401</c:v>
                </c:pt>
                <c:pt idx="1844">
                  <c:v>26.404499999999999</c:v>
                </c:pt>
                <c:pt idx="1845">
                  <c:v>26.408000000000001</c:v>
                </c:pt>
                <c:pt idx="1846">
                  <c:v>26.4115</c:v>
                </c:pt>
                <c:pt idx="1847">
                  <c:v>26.414899999999999</c:v>
                </c:pt>
                <c:pt idx="1848">
                  <c:v>26.418399999999998</c:v>
                </c:pt>
                <c:pt idx="1849">
                  <c:v>26.421900000000001</c:v>
                </c:pt>
                <c:pt idx="1850">
                  <c:v>26.4253</c:v>
                </c:pt>
                <c:pt idx="1851">
                  <c:v>26.428799999999999</c:v>
                </c:pt>
                <c:pt idx="1852">
                  <c:v>26.432300000000001</c:v>
                </c:pt>
                <c:pt idx="1853">
                  <c:v>26.4358</c:v>
                </c:pt>
                <c:pt idx="1854">
                  <c:v>26.4392</c:v>
                </c:pt>
                <c:pt idx="1855">
                  <c:v>26.442699999999999</c:v>
                </c:pt>
                <c:pt idx="1856">
                  <c:v>26.446200000000001</c:v>
                </c:pt>
                <c:pt idx="1857">
                  <c:v>26.4497</c:v>
                </c:pt>
                <c:pt idx="1858">
                  <c:v>26.453099999999999</c:v>
                </c:pt>
                <c:pt idx="1859">
                  <c:v>26.456600000000002</c:v>
                </c:pt>
                <c:pt idx="1860">
                  <c:v>26.460100000000001</c:v>
                </c:pt>
                <c:pt idx="1861">
                  <c:v>26.4635</c:v>
                </c:pt>
                <c:pt idx="1862">
                  <c:v>26.466999999999999</c:v>
                </c:pt>
                <c:pt idx="1863">
                  <c:v>26.470500000000001</c:v>
                </c:pt>
                <c:pt idx="1864">
                  <c:v>26.474</c:v>
                </c:pt>
                <c:pt idx="1865">
                  <c:v>26.477399999999999</c:v>
                </c:pt>
                <c:pt idx="1866">
                  <c:v>26.480899999999998</c:v>
                </c:pt>
                <c:pt idx="1867">
                  <c:v>26.484400000000001</c:v>
                </c:pt>
                <c:pt idx="1868">
                  <c:v>26.4878</c:v>
                </c:pt>
                <c:pt idx="1869">
                  <c:v>26.491299999999999</c:v>
                </c:pt>
                <c:pt idx="1870">
                  <c:v>26.494800000000001</c:v>
                </c:pt>
                <c:pt idx="1871">
                  <c:v>26.4983</c:v>
                </c:pt>
                <c:pt idx="1872">
                  <c:v>26.5017</c:v>
                </c:pt>
                <c:pt idx="1873">
                  <c:v>26.505199999999999</c:v>
                </c:pt>
                <c:pt idx="1874">
                  <c:v>26.508700000000001</c:v>
                </c:pt>
                <c:pt idx="1875">
                  <c:v>26.5122</c:v>
                </c:pt>
                <c:pt idx="1876">
                  <c:v>26.515599999999999</c:v>
                </c:pt>
                <c:pt idx="1877">
                  <c:v>26.519100000000002</c:v>
                </c:pt>
                <c:pt idx="1878">
                  <c:v>26.522600000000001</c:v>
                </c:pt>
                <c:pt idx="1879">
                  <c:v>26.526</c:v>
                </c:pt>
                <c:pt idx="1880">
                  <c:v>26.529499999999999</c:v>
                </c:pt>
                <c:pt idx="1881">
                  <c:v>26.533000000000001</c:v>
                </c:pt>
                <c:pt idx="1882">
                  <c:v>26.5365</c:v>
                </c:pt>
                <c:pt idx="1883">
                  <c:v>26.539899999999999</c:v>
                </c:pt>
                <c:pt idx="1884">
                  <c:v>26.543399999999998</c:v>
                </c:pt>
                <c:pt idx="1885">
                  <c:v>26.546900000000001</c:v>
                </c:pt>
                <c:pt idx="1886">
                  <c:v>26.5503</c:v>
                </c:pt>
                <c:pt idx="1887">
                  <c:v>26.553799999999999</c:v>
                </c:pt>
                <c:pt idx="1888">
                  <c:v>26.557300000000001</c:v>
                </c:pt>
                <c:pt idx="1889">
                  <c:v>26.5608</c:v>
                </c:pt>
                <c:pt idx="1890">
                  <c:v>26.5642</c:v>
                </c:pt>
                <c:pt idx="1891">
                  <c:v>26.567699999999999</c:v>
                </c:pt>
                <c:pt idx="1892">
                  <c:v>26.571200000000001</c:v>
                </c:pt>
                <c:pt idx="1893">
                  <c:v>26.5747</c:v>
                </c:pt>
                <c:pt idx="1894">
                  <c:v>26.578099999999999</c:v>
                </c:pt>
                <c:pt idx="1895">
                  <c:v>26.581600000000002</c:v>
                </c:pt>
                <c:pt idx="1896">
                  <c:v>26.585100000000001</c:v>
                </c:pt>
                <c:pt idx="1897">
                  <c:v>26.5885</c:v>
                </c:pt>
                <c:pt idx="1898">
                  <c:v>26.591999999999999</c:v>
                </c:pt>
                <c:pt idx="1899">
                  <c:v>26.595500000000001</c:v>
                </c:pt>
                <c:pt idx="1900">
                  <c:v>26.599</c:v>
                </c:pt>
                <c:pt idx="1901">
                  <c:v>26.602399999999999</c:v>
                </c:pt>
                <c:pt idx="1902">
                  <c:v>26.605899999999998</c:v>
                </c:pt>
                <c:pt idx="1903">
                  <c:v>26.609400000000001</c:v>
                </c:pt>
                <c:pt idx="1904">
                  <c:v>26.6128</c:v>
                </c:pt>
                <c:pt idx="1905">
                  <c:v>26.616299999999999</c:v>
                </c:pt>
                <c:pt idx="1906">
                  <c:v>26.619800000000001</c:v>
                </c:pt>
                <c:pt idx="1907">
                  <c:v>26.6233</c:v>
                </c:pt>
                <c:pt idx="1908">
                  <c:v>26.6267</c:v>
                </c:pt>
                <c:pt idx="1909">
                  <c:v>26.630199999999999</c:v>
                </c:pt>
                <c:pt idx="1910">
                  <c:v>26.633700000000001</c:v>
                </c:pt>
                <c:pt idx="1911">
                  <c:v>26.6372</c:v>
                </c:pt>
                <c:pt idx="1912">
                  <c:v>26.640599999999999</c:v>
                </c:pt>
                <c:pt idx="1913">
                  <c:v>26.644100000000002</c:v>
                </c:pt>
                <c:pt idx="1914">
                  <c:v>26.647600000000001</c:v>
                </c:pt>
                <c:pt idx="1915">
                  <c:v>26.651</c:v>
                </c:pt>
                <c:pt idx="1916">
                  <c:v>26.654499999999999</c:v>
                </c:pt>
                <c:pt idx="1917">
                  <c:v>26.658000000000001</c:v>
                </c:pt>
                <c:pt idx="1918">
                  <c:v>26.6615</c:v>
                </c:pt>
                <c:pt idx="1919">
                  <c:v>26.664899999999999</c:v>
                </c:pt>
                <c:pt idx="1920">
                  <c:v>26.668399999999998</c:v>
                </c:pt>
                <c:pt idx="1921">
                  <c:v>26.671900000000001</c:v>
                </c:pt>
                <c:pt idx="1922">
                  <c:v>26.6753</c:v>
                </c:pt>
                <c:pt idx="1923">
                  <c:v>26.678799999999999</c:v>
                </c:pt>
                <c:pt idx="1924">
                  <c:v>26.682300000000001</c:v>
                </c:pt>
                <c:pt idx="1925">
                  <c:v>26.6858</c:v>
                </c:pt>
                <c:pt idx="1926">
                  <c:v>26.6892</c:v>
                </c:pt>
                <c:pt idx="1927">
                  <c:v>26.692699999999999</c:v>
                </c:pt>
                <c:pt idx="1928">
                  <c:v>26.696200000000001</c:v>
                </c:pt>
                <c:pt idx="1929">
                  <c:v>26.6997</c:v>
                </c:pt>
                <c:pt idx="1930">
                  <c:v>26.703099999999999</c:v>
                </c:pt>
                <c:pt idx="1931">
                  <c:v>26.706600000000002</c:v>
                </c:pt>
                <c:pt idx="1932">
                  <c:v>26.710100000000001</c:v>
                </c:pt>
                <c:pt idx="1933">
                  <c:v>26.7135</c:v>
                </c:pt>
                <c:pt idx="1934">
                  <c:v>26.716999999999999</c:v>
                </c:pt>
                <c:pt idx="1935">
                  <c:v>26.720500000000001</c:v>
                </c:pt>
                <c:pt idx="1936">
                  <c:v>26.724</c:v>
                </c:pt>
                <c:pt idx="1937">
                  <c:v>26.727399999999999</c:v>
                </c:pt>
                <c:pt idx="1938">
                  <c:v>26.730899999999998</c:v>
                </c:pt>
                <c:pt idx="1939">
                  <c:v>26.734400000000001</c:v>
                </c:pt>
                <c:pt idx="1940">
                  <c:v>26.7378</c:v>
                </c:pt>
                <c:pt idx="1941">
                  <c:v>26.741299999999999</c:v>
                </c:pt>
                <c:pt idx="1942">
                  <c:v>26.744800000000001</c:v>
                </c:pt>
                <c:pt idx="1943">
                  <c:v>26.7483</c:v>
                </c:pt>
                <c:pt idx="1944">
                  <c:v>26.7517</c:v>
                </c:pt>
                <c:pt idx="1945">
                  <c:v>26.755199999999999</c:v>
                </c:pt>
                <c:pt idx="1946">
                  <c:v>26.758700000000001</c:v>
                </c:pt>
                <c:pt idx="1947">
                  <c:v>26.7622</c:v>
                </c:pt>
                <c:pt idx="1948">
                  <c:v>26.765599999999999</c:v>
                </c:pt>
                <c:pt idx="1949">
                  <c:v>26.769100000000002</c:v>
                </c:pt>
                <c:pt idx="1950">
                  <c:v>26.772600000000001</c:v>
                </c:pt>
                <c:pt idx="1951">
                  <c:v>26.776</c:v>
                </c:pt>
                <c:pt idx="1952">
                  <c:v>26.779499999999999</c:v>
                </c:pt>
                <c:pt idx="1953">
                  <c:v>26.783000000000001</c:v>
                </c:pt>
                <c:pt idx="1954">
                  <c:v>26.7865</c:v>
                </c:pt>
                <c:pt idx="1955">
                  <c:v>26.789899999999999</c:v>
                </c:pt>
                <c:pt idx="1956">
                  <c:v>26.793399999999998</c:v>
                </c:pt>
                <c:pt idx="1957">
                  <c:v>26.796900000000001</c:v>
                </c:pt>
                <c:pt idx="1958">
                  <c:v>26.8003</c:v>
                </c:pt>
                <c:pt idx="1959">
                  <c:v>26.803799999999999</c:v>
                </c:pt>
                <c:pt idx="1960">
                  <c:v>26.807300000000001</c:v>
                </c:pt>
                <c:pt idx="1961">
                  <c:v>26.8108</c:v>
                </c:pt>
                <c:pt idx="1962">
                  <c:v>26.8142</c:v>
                </c:pt>
                <c:pt idx="1963">
                  <c:v>26.817699999999999</c:v>
                </c:pt>
                <c:pt idx="1964">
                  <c:v>26.821200000000001</c:v>
                </c:pt>
                <c:pt idx="1965">
                  <c:v>26.8247</c:v>
                </c:pt>
                <c:pt idx="1966">
                  <c:v>26.828099999999999</c:v>
                </c:pt>
                <c:pt idx="1967">
                  <c:v>26.831600000000002</c:v>
                </c:pt>
                <c:pt idx="1968">
                  <c:v>26.835100000000001</c:v>
                </c:pt>
                <c:pt idx="1969">
                  <c:v>26.8385</c:v>
                </c:pt>
                <c:pt idx="1970">
                  <c:v>26.841999999999999</c:v>
                </c:pt>
                <c:pt idx="1971">
                  <c:v>26.845500000000001</c:v>
                </c:pt>
                <c:pt idx="1972">
                  <c:v>26.849</c:v>
                </c:pt>
                <c:pt idx="1973">
                  <c:v>26.852399999999999</c:v>
                </c:pt>
                <c:pt idx="1974">
                  <c:v>26.855899999999998</c:v>
                </c:pt>
                <c:pt idx="1975">
                  <c:v>26.859400000000001</c:v>
                </c:pt>
                <c:pt idx="1976">
                  <c:v>26.8628</c:v>
                </c:pt>
                <c:pt idx="1977">
                  <c:v>26.866299999999999</c:v>
                </c:pt>
                <c:pt idx="1978">
                  <c:v>26.869800000000001</c:v>
                </c:pt>
                <c:pt idx="1979">
                  <c:v>26.8733</c:v>
                </c:pt>
                <c:pt idx="1980">
                  <c:v>26.8767</c:v>
                </c:pt>
                <c:pt idx="1981">
                  <c:v>26.880199999999999</c:v>
                </c:pt>
                <c:pt idx="1982">
                  <c:v>26.883700000000001</c:v>
                </c:pt>
                <c:pt idx="1983">
                  <c:v>26.8872</c:v>
                </c:pt>
                <c:pt idx="1984">
                  <c:v>26.890599999999999</c:v>
                </c:pt>
                <c:pt idx="1985">
                  <c:v>26.894100000000002</c:v>
                </c:pt>
                <c:pt idx="1986">
                  <c:v>26.897600000000001</c:v>
                </c:pt>
                <c:pt idx="1987">
                  <c:v>26.901</c:v>
                </c:pt>
                <c:pt idx="1988">
                  <c:v>26.904499999999999</c:v>
                </c:pt>
                <c:pt idx="1989">
                  <c:v>26.908000000000001</c:v>
                </c:pt>
                <c:pt idx="1990">
                  <c:v>26.9115</c:v>
                </c:pt>
                <c:pt idx="1991">
                  <c:v>26.914899999999999</c:v>
                </c:pt>
                <c:pt idx="1992">
                  <c:v>26.918399999999998</c:v>
                </c:pt>
                <c:pt idx="1993">
                  <c:v>26.921900000000001</c:v>
                </c:pt>
                <c:pt idx="1994">
                  <c:v>26.9253</c:v>
                </c:pt>
                <c:pt idx="1995">
                  <c:v>26.928799999999999</c:v>
                </c:pt>
                <c:pt idx="1996">
                  <c:v>26.932300000000001</c:v>
                </c:pt>
                <c:pt idx="1997">
                  <c:v>26.9358</c:v>
                </c:pt>
                <c:pt idx="1998">
                  <c:v>26.9392</c:v>
                </c:pt>
                <c:pt idx="1999">
                  <c:v>26.942699999999999</c:v>
                </c:pt>
                <c:pt idx="2000">
                  <c:v>26.946200000000001</c:v>
                </c:pt>
                <c:pt idx="2001">
                  <c:v>26.9497</c:v>
                </c:pt>
                <c:pt idx="2002">
                  <c:v>26.953099999999999</c:v>
                </c:pt>
                <c:pt idx="2003">
                  <c:v>26.956600000000002</c:v>
                </c:pt>
                <c:pt idx="2004">
                  <c:v>26.960100000000001</c:v>
                </c:pt>
                <c:pt idx="2005">
                  <c:v>26.9635</c:v>
                </c:pt>
                <c:pt idx="2006">
                  <c:v>26.966999999999999</c:v>
                </c:pt>
                <c:pt idx="2007">
                  <c:v>26.970500000000001</c:v>
                </c:pt>
                <c:pt idx="2008">
                  <c:v>26.974</c:v>
                </c:pt>
                <c:pt idx="2009">
                  <c:v>26.977399999999999</c:v>
                </c:pt>
                <c:pt idx="2010">
                  <c:v>26.980899999999998</c:v>
                </c:pt>
                <c:pt idx="2011">
                  <c:v>26.984400000000001</c:v>
                </c:pt>
                <c:pt idx="2012">
                  <c:v>26.9878</c:v>
                </c:pt>
                <c:pt idx="2013">
                  <c:v>26.991299999999999</c:v>
                </c:pt>
                <c:pt idx="2014">
                  <c:v>26.994800000000001</c:v>
                </c:pt>
                <c:pt idx="2015">
                  <c:v>26.9983</c:v>
                </c:pt>
                <c:pt idx="2016">
                  <c:v>27.0017</c:v>
                </c:pt>
                <c:pt idx="2017">
                  <c:v>27.005199999999999</c:v>
                </c:pt>
                <c:pt idx="2018">
                  <c:v>27.008700000000001</c:v>
                </c:pt>
                <c:pt idx="2019">
                  <c:v>27.0122</c:v>
                </c:pt>
                <c:pt idx="2020">
                  <c:v>27.015599999999999</c:v>
                </c:pt>
                <c:pt idx="2021">
                  <c:v>27.019100000000002</c:v>
                </c:pt>
                <c:pt idx="2022">
                  <c:v>27.022600000000001</c:v>
                </c:pt>
                <c:pt idx="2023">
                  <c:v>27.026</c:v>
                </c:pt>
                <c:pt idx="2024">
                  <c:v>27.029499999999999</c:v>
                </c:pt>
                <c:pt idx="2025">
                  <c:v>27.033000000000001</c:v>
                </c:pt>
                <c:pt idx="2026">
                  <c:v>27.0365</c:v>
                </c:pt>
                <c:pt idx="2027">
                  <c:v>27.039899999999999</c:v>
                </c:pt>
                <c:pt idx="2028">
                  <c:v>27.043399999999998</c:v>
                </c:pt>
                <c:pt idx="2029">
                  <c:v>27.046900000000001</c:v>
                </c:pt>
                <c:pt idx="2030">
                  <c:v>27.0503</c:v>
                </c:pt>
                <c:pt idx="2031">
                  <c:v>27.053799999999999</c:v>
                </c:pt>
                <c:pt idx="2032">
                  <c:v>27.057300000000001</c:v>
                </c:pt>
                <c:pt idx="2033">
                  <c:v>27.0608</c:v>
                </c:pt>
                <c:pt idx="2034">
                  <c:v>27.0642</c:v>
                </c:pt>
                <c:pt idx="2035">
                  <c:v>27.067699999999999</c:v>
                </c:pt>
                <c:pt idx="2036">
                  <c:v>27.071200000000001</c:v>
                </c:pt>
                <c:pt idx="2037">
                  <c:v>27.0747</c:v>
                </c:pt>
                <c:pt idx="2038">
                  <c:v>27.078099999999999</c:v>
                </c:pt>
                <c:pt idx="2039">
                  <c:v>27.081600000000002</c:v>
                </c:pt>
                <c:pt idx="2040">
                  <c:v>27.085100000000001</c:v>
                </c:pt>
                <c:pt idx="2041">
                  <c:v>27.0885</c:v>
                </c:pt>
                <c:pt idx="2042">
                  <c:v>27.091999999999999</c:v>
                </c:pt>
                <c:pt idx="2043">
                  <c:v>27.095500000000001</c:v>
                </c:pt>
                <c:pt idx="2044">
                  <c:v>27.099</c:v>
                </c:pt>
                <c:pt idx="2045">
                  <c:v>27.102399999999999</c:v>
                </c:pt>
                <c:pt idx="2046">
                  <c:v>27.105899999999998</c:v>
                </c:pt>
                <c:pt idx="2047">
                  <c:v>27.109400000000001</c:v>
                </c:pt>
                <c:pt idx="2048">
                  <c:v>27.1128</c:v>
                </c:pt>
                <c:pt idx="2049">
                  <c:v>27.116299999999999</c:v>
                </c:pt>
                <c:pt idx="2050">
                  <c:v>27.119800000000001</c:v>
                </c:pt>
                <c:pt idx="2051">
                  <c:v>27.1233</c:v>
                </c:pt>
                <c:pt idx="2052">
                  <c:v>27.1267</c:v>
                </c:pt>
                <c:pt idx="2053">
                  <c:v>27.130199999999999</c:v>
                </c:pt>
                <c:pt idx="2054">
                  <c:v>27.133700000000001</c:v>
                </c:pt>
                <c:pt idx="2055">
                  <c:v>27.1372</c:v>
                </c:pt>
                <c:pt idx="2056">
                  <c:v>27.140599999999999</c:v>
                </c:pt>
                <c:pt idx="2057">
                  <c:v>27.144100000000002</c:v>
                </c:pt>
                <c:pt idx="2058">
                  <c:v>27.147600000000001</c:v>
                </c:pt>
                <c:pt idx="2059">
                  <c:v>27.151</c:v>
                </c:pt>
                <c:pt idx="2060">
                  <c:v>27.154499999999999</c:v>
                </c:pt>
                <c:pt idx="2061">
                  <c:v>27.158000000000001</c:v>
                </c:pt>
                <c:pt idx="2062">
                  <c:v>27.1615</c:v>
                </c:pt>
                <c:pt idx="2063">
                  <c:v>27.164899999999999</c:v>
                </c:pt>
                <c:pt idx="2064">
                  <c:v>27.168399999999998</c:v>
                </c:pt>
                <c:pt idx="2065">
                  <c:v>27.171900000000001</c:v>
                </c:pt>
                <c:pt idx="2066">
                  <c:v>27.1753</c:v>
                </c:pt>
                <c:pt idx="2067">
                  <c:v>27.178799999999999</c:v>
                </c:pt>
                <c:pt idx="2068">
                  <c:v>27.182300000000001</c:v>
                </c:pt>
                <c:pt idx="2069">
                  <c:v>27.1858</c:v>
                </c:pt>
                <c:pt idx="2070">
                  <c:v>27.1892</c:v>
                </c:pt>
                <c:pt idx="2071">
                  <c:v>27.192699999999999</c:v>
                </c:pt>
                <c:pt idx="2072">
                  <c:v>27.196200000000001</c:v>
                </c:pt>
                <c:pt idx="2073">
                  <c:v>27.1997</c:v>
                </c:pt>
                <c:pt idx="2074">
                  <c:v>27.203099999999999</c:v>
                </c:pt>
                <c:pt idx="2075">
                  <c:v>27.206600000000002</c:v>
                </c:pt>
                <c:pt idx="2076">
                  <c:v>27.210100000000001</c:v>
                </c:pt>
                <c:pt idx="2077">
                  <c:v>27.2135</c:v>
                </c:pt>
                <c:pt idx="2078">
                  <c:v>27.216999999999999</c:v>
                </c:pt>
                <c:pt idx="2079">
                  <c:v>27.220500000000001</c:v>
                </c:pt>
                <c:pt idx="2080">
                  <c:v>27.224</c:v>
                </c:pt>
                <c:pt idx="2081">
                  <c:v>27.227399999999999</c:v>
                </c:pt>
                <c:pt idx="2082">
                  <c:v>27.230899999999998</c:v>
                </c:pt>
                <c:pt idx="2083">
                  <c:v>27.234400000000001</c:v>
                </c:pt>
                <c:pt idx="2084">
                  <c:v>27.2378</c:v>
                </c:pt>
                <c:pt idx="2085">
                  <c:v>27.241299999999999</c:v>
                </c:pt>
                <c:pt idx="2086">
                  <c:v>27.244800000000001</c:v>
                </c:pt>
                <c:pt idx="2087">
                  <c:v>27.2483</c:v>
                </c:pt>
                <c:pt idx="2088">
                  <c:v>27.2517</c:v>
                </c:pt>
                <c:pt idx="2089">
                  <c:v>27.255199999999999</c:v>
                </c:pt>
                <c:pt idx="2090">
                  <c:v>27.258700000000001</c:v>
                </c:pt>
                <c:pt idx="2091">
                  <c:v>27.2622</c:v>
                </c:pt>
                <c:pt idx="2092">
                  <c:v>27.265599999999999</c:v>
                </c:pt>
                <c:pt idx="2093">
                  <c:v>27.269100000000002</c:v>
                </c:pt>
                <c:pt idx="2094">
                  <c:v>27.272600000000001</c:v>
                </c:pt>
                <c:pt idx="2095">
                  <c:v>27.276</c:v>
                </c:pt>
                <c:pt idx="2096">
                  <c:v>27.279499999999999</c:v>
                </c:pt>
                <c:pt idx="2097">
                  <c:v>27.283000000000001</c:v>
                </c:pt>
                <c:pt idx="2098">
                  <c:v>27.2865</c:v>
                </c:pt>
                <c:pt idx="2099">
                  <c:v>27.289899999999999</c:v>
                </c:pt>
                <c:pt idx="2100">
                  <c:v>27.293399999999998</c:v>
                </c:pt>
                <c:pt idx="2101">
                  <c:v>27.296900000000001</c:v>
                </c:pt>
                <c:pt idx="2102">
                  <c:v>27.3003</c:v>
                </c:pt>
                <c:pt idx="2103">
                  <c:v>27.303799999999999</c:v>
                </c:pt>
                <c:pt idx="2104">
                  <c:v>27.307300000000001</c:v>
                </c:pt>
                <c:pt idx="2105">
                  <c:v>27.3108</c:v>
                </c:pt>
                <c:pt idx="2106">
                  <c:v>27.3142</c:v>
                </c:pt>
                <c:pt idx="2107">
                  <c:v>27.317699999999999</c:v>
                </c:pt>
                <c:pt idx="2108">
                  <c:v>27.321200000000001</c:v>
                </c:pt>
                <c:pt idx="2109">
                  <c:v>27.3247</c:v>
                </c:pt>
                <c:pt idx="2110">
                  <c:v>27.328099999999999</c:v>
                </c:pt>
                <c:pt idx="2111">
                  <c:v>27.331600000000002</c:v>
                </c:pt>
                <c:pt idx="2112">
                  <c:v>27.335100000000001</c:v>
                </c:pt>
                <c:pt idx="2113">
                  <c:v>27.3385</c:v>
                </c:pt>
                <c:pt idx="2114">
                  <c:v>27.341999999999999</c:v>
                </c:pt>
                <c:pt idx="2115">
                  <c:v>27.345500000000001</c:v>
                </c:pt>
                <c:pt idx="2116">
                  <c:v>27.349</c:v>
                </c:pt>
                <c:pt idx="2117">
                  <c:v>27.352399999999999</c:v>
                </c:pt>
                <c:pt idx="2118">
                  <c:v>27.355899999999998</c:v>
                </c:pt>
                <c:pt idx="2119">
                  <c:v>27.359400000000001</c:v>
                </c:pt>
                <c:pt idx="2120">
                  <c:v>27.3628</c:v>
                </c:pt>
                <c:pt idx="2121">
                  <c:v>27.366299999999999</c:v>
                </c:pt>
                <c:pt idx="2122">
                  <c:v>27.369800000000001</c:v>
                </c:pt>
                <c:pt idx="2123">
                  <c:v>27.3733</c:v>
                </c:pt>
                <c:pt idx="2124">
                  <c:v>27.3767</c:v>
                </c:pt>
                <c:pt idx="2125">
                  <c:v>27.380199999999999</c:v>
                </c:pt>
                <c:pt idx="2126">
                  <c:v>27.383700000000001</c:v>
                </c:pt>
                <c:pt idx="2127">
                  <c:v>27.3872</c:v>
                </c:pt>
                <c:pt idx="2128">
                  <c:v>27.390599999999999</c:v>
                </c:pt>
                <c:pt idx="2129">
                  <c:v>27.394100000000002</c:v>
                </c:pt>
                <c:pt idx="2130">
                  <c:v>27.397600000000001</c:v>
                </c:pt>
                <c:pt idx="2131">
                  <c:v>27.401</c:v>
                </c:pt>
                <c:pt idx="2132">
                  <c:v>27.404499999999999</c:v>
                </c:pt>
                <c:pt idx="2133">
                  <c:v>27.408000000000001</c:v>
                </c:pt>
                <c:pt idx="2134">
                  <c:v>27.4115</c:v>
                </c:pt>
                <c:pt idx="2135">
                  <c:v>27.414899999999999</c:v>
                </c:pt>
                <c:pt idx="2136">
                  <c:v>27.418399999999998</c:v>
                </c:pt>
                <c:pt idx="2137">
                  <c:v>27.421900000000001</c:v>
                </c:pt>
                <c:pt idx="2138">
                  <c:v>27.4253</c:v>
                </c:pt>
                <c:pt idx="2139">
                  <c:v>27.428799999999999</c:v>
                </c:pt>
                <c:pt idx="2140">
                  <c:v>27.432300000000001</c:v>
                </c:pt>
                <c:pt idx="2141">
                  <c:v>27.4358</c:v>
                </c:pt>
                <c:pt idx="2142">
                  <c:v>27.4392</c:v>
                </c:pt>
                <c:pt idx="2143">
                  <c:v>27.442699999999999</c:v>
                </c:pt>
                <c:pt idx="2144">
                  <c:v>27.446200000000001</c:v>
                </c:pt>
                <c:pt idx="2145">
                  <c:v>27.4497</c:v>
                </c:pt>
                <c:pt idx="2146">
                  <c:v>27.453099999999999</c:v>
                </c:pt>
                <c:pt idx="2147">
                  <c:v>27.456600000000002</c:v>
                </c:pt>
                <c:pt idx="2148">
                  <c:v>27.460100000000001</c:v>
                </c:pt>
                <c:pt idx="2149">
                  <c:v>27.4635</c:v>
                </c:pt>
                <c:pt idx="2150">
                  <c:v>27.466999999999999</c:v>
                </c:pt>
                <c:pt idx="2151">
                  <c:v>27.470500000000001</c:v>
                </c:pt>
                <c:pt idx="2152">
                  <c:v>27.474</c:v>
                </c:pt>
                <c:pt idx="2153">
                  <c:v>27.477399999999999</c:v>
                </c:pt>
                <c:pt idx="2154">
                  <c:v>27.480899999999998</c:v>
                </c:pt>
                <c:pt idx="2155">
                  <c:v>27.484400000000001</c:v>
                </c:pt>
                <c:pt idx="2156">
                  <c:v>27.4878</c:v>
                </c:pt>
                <c:pt idx="2157">
                  <c:v>27.491299999999999</c:v>
                </c:pt>
                <c:pt idx="2158">
                  <c:v>27.494800000000001</c:v>
                </c:pt>
                <c:pt idx="2159">
                  <c:v>27.4983</c:v>
                </c:pt>
                <c:pt idx="2160">
                  <c:v>27.5017</c:v>
                </c:pt>
                <c:pt idx="2161">
                  <c:v>27.505199999999999</c:v>
                </c:pt>
                <c:pt idx="2162">
                  <c:v>27.508700000000001</c:v>
                </c:pt>
                <c:pt idx="2163">
                  <c:v>27.5122</c:v>
                </c:pt>
                <c:pt idx="2164">
                  <c:v>27.515599999999999</c:v>
                </c:pt>
                <c:pt idx="2165">
                  <c:v>27.519100000000002</c:v>
                </c:pt>
                <c:pt idx="2166">
                  <c:v>27.522600000000001</c:v>
                </c:pt>
                <c:pt idx="2167">
                  <c:v>27.526</c:v>
                </c:pt>
                <c:pt idx="2168">
                  <c:v>27.529499999999999</c:v>
                </c:pt>
                <c:pt idx="2169">
                  <c:v>27.533000000000001</c:v>
                </c:pt>
                <c:pt idx="2170">
                  <c:v>27.5365</c:v>
                </c:pt>
                <c:pt idx="2171">
                  <c:v>27.539899999999999</c:v>
                </c:pt>
                <c:pt idx="2172">
                  <c:v>27.543399999999998</c:v>
                </c:pt>
                <c:pt idx="2173">
                  <c:v>27.546900000000001</c:v>
                </c:pt>
                <c:pt idx="2174">
                  <c:v>27.5503</c:v>
                </c:pt>
                <c:pt idx="2175">
                  <c:v>27.553799999999999</c:v>
                </c:pt>
                <c:pt idx="2176">
                  <c:v>27.557300000000001</c:v>
                </c:pt>
                <c:pt idx="2177">
                  <c:v>27.5608</c:v>
                </c:pt>
                <c:pt idx="2178">
                  <c:v>27.5642</c:v>
                </c:pt>
                <c:pt idx="2179">
                  <c:v>27.567699999999999</c:v>
                </c:pt>
                <c:pt idx="2180">
                  <c:v>27.571200000000001</c:v>
                </c:pt>
                <c:pt idx="2181">
                  <c:v>27.5747</c:v>
                </c:pt>
                <c:pt idx="2182">
                  <c:v>27.578099999999999</c:v>
                </c:pt>
                <c:pt idx="2183">
                  <c:v>27.581600000000002</c:v>
                </c:pt>
                <c:pt idx="2184">
                  <c:v>27.585100000000001</c:v>
                </c:pt>
                <c:pt idx="2185">
                  <c:v>27.5885</c:v>
                </c:pt>
                <c:pt idx="2186">
                  <c:v>27.591999999999999</c:v>
                </c:pt>
                <c:pt idx="2187">
                  <c:v>27.595500000000001</c:v>
                </c:pt>
                <c:pt idx="2188">
                  <c:v>27.599</c:v>
                </c:pt>
                <c:pt idx="2189">
                  <c:v>27.602399999999999</c:v>
                </c:pt>
                <c:pt idx="2190">
                  <c:v>27.605899999999998</c:v>
                </c:pt>
                <c:pt idx="2191">
                  <c:v>27.609400000000001</c:v>
                </c:pt>
                <c:pt idx="2192">
                  <c:v>27.6128</c:v>
                </c:pt>
                <c:pt idx="2193">
                  <c:v>27.616299999999999</c:v>
                </c:pt>
                <c:pt idx="2194">
                  <c:v>27.619800000000001</c:v>
                </c:pt>
                <c:pt idx="2195">
                  <c:v>27.6233</c:v>
                </c:pt>
                <c:pt idx="2196">
                  <c:v>27.6267</c:v>
                </c:pt>
                <c:pt idx="2197">
                  <c:v>27.630199999999999</c:v>
                </c:pt>
                <c:pt idx="2198">
                  <c:v>27.633700000000001</c:v>
                </c:pt>
                <c:pt idx="2199">
                  <c:v>27.6372</c:v>
                </c:pt>
                <c:pt idx="2200">
                  <c:v>27.640599999999999</c:v>
                </c:pt>
                <c:pt idx="2201">
                  <c:v>27.644100000000002</c:v>
                </c:pt>
                <c:pt idx="2202">
                  <c:v>27.647600000000001</c:v>
                </c:pt>
                <c:pt idx="2203">
                  <c:v>27.651</c:v>
                </c:pt>
                <c:pt idx="2204">
                  <c:v>27.654499999999999</c:v>
                </c:pt>
                <c:pt idx="2205">
                  <c:v>27.658000000000001</c:v>
                </c:pt>
                <c:pt idx="2206">
                  <c:v>27.6615</c:v>
                </c:pt>
                <c:pt idx="2207">
                  <c:v>27.664899999999999</c:v>
                </c:pt>
                <c:pt idx="2208">
                  <c:v>27.668399999999998</c:v>
                </c:pt>
                <c:pt idx="2209">
                  <c:v>27.671900000000001</c:v>
                </c:pt>
                <c:pt idx="2210">
                  <c:v>27.6753</c:v>
                </c:pt>
                <c:pt idx="2211">
                  <c:v>27.678799999999999</c:v>
                </c:pt>
                <c:pt idx="2212">
                  <c:v>27.682300000000001</c:v>
                </c:pt>
                <c:pt idx="2213">
                  <c:v>27.6858</c:v>
                </c:pt>
                <c:pt idx="2214">
                  <c:v>27.6892</c:v>
                </c:pt>
                <c:pt idx="2215">
                  <c:v>27.692699999999999</c:v>
                </c:pt>
                <c:pt idx="2216">
                  <c:v>27.696200000000001</c:v>
                </c:pt>
                <c:pt idx="2217">
                  <c:v>27.6997</c:v>
                </c:pt>
                <c:pt idx="2218">
                  <c:v>27.703099999999999</c:v>
                </c:pt>
                <c:pt idx="2219">
                  <c:v>27.706600000000002</c:v>
                </c:pt>
                <c:pt idx="2220">
                  <c:v>27.710100000000001</c:v>
                </c:pt>
                <c:pt idx="2221">
                  <c:v>27.7135</c:v>
                </c:pt>
                <c:pt idx="2222">
                  <c:v>27.716999999999999</c:v>
                </c:pt>
                <c:pt idx="2223">
                  <c:v>27.720500000000001</c:v>
                </c:pt>
                <c:pt idx="2224">
                  <c:v>27.724</c:v>
                </c:pt>
                <c:pt idx="2225">
                  <c:v>27.727399999999999</c:v>
                </c:pt>
                <c:pt idx="2226">
                  <c:v>27.730899999999998</c:v>
                </c:pt>
                <c:pt idx="2227">
                  <c:v>27.734400000000001</c:v>
                </c:pt>
                <c:pt idx="2228">
                  <c:v>27.7378</c:v>
                </c:pt>
                <c:pt idx="2229">
                  <c:v>27.741299999999999</c:v>
                </c:pt>
                <c:pt idx="2230">
                  <c:v>27.744800000000001</c:v>
                </c:pt>
                <c:pt idx="2231">
                  <c:v>27.7483</c:v>
                </c:pt>
                <c:pt idx="2232">
                  <c:v>27.7517</c:v>
                </c:pt>
                <c:pt idx="2233">
                  <c:v>27.755199999999999</c:v>
                </c:pt>
                <c:pt idx="2234">
                  <c:v>27.758700000000001</c:v>
                </c:pt>
                <c:pt idx="2235">
                  <c:v>27.7622</c:v>
                </c:pt>
                <c:pt idx="2236">
                  <c:v>27.765599999999999</c:v>
                </c:pt>
                <c:pt idx="2237">
                  <c:v>27.769100000000002</c:v>
                </c:pt>
                <c:pt idx="2238">
                  <c:v>27.772600000000001</c:v>
                </c:pt>
                <c:pt idx="2239">
                  <c:v>27.776</c:v>
                </c:pt>
                <c:pt idx="2240">
                  <c:v>27.779499999999999</c:v>
                </c:pt>
                <c:pt idx="2241">
                  <c:v>27.783000000000001</c:v>
                </c:pt>
                <c:pt idx="2242">
                  <c:v>27.7865</c:v>
                </c:pt>
                <c:pt idx="2243">
                  <c:v>27.789899999999999</c:v>
                </c:pt>
                <c:pt idx="2244">
                  <c:v>27.793399999999998</c:v>
                </c:pt>
                <c:pt idx="2245">
                  <c:v>27.796900000000001</c:v>
                </c:pt>
                <c:pt idx="2246">
                  <c:v>27.8003</c:v>
                </c:pt>
                <c:pt idx="2247">
                  <c:v>27.803799999999999</c:v>
                </c:pt>
                <c:pt idx="2248">
                  <c:v>27.807300000000001</c:v>
                </c:pt>
                <c:pt idx="2249">
                  <c:v>27.8108</c:v>
                </c:pt>
                <c:pt idx="2250">
                  <c:v>27.8142</c:v>
                </c:pt>
                <c:pt idx="2251">
                  <c:v>27.817699999999999</c:v>
                </c:pt>
                <c:pt idx="2252">
                  <c:v>27.821200000000001</c:v>
                </c:pt>
                <c:pt idx="2253">
                  <c:v>27.8247</c:v>
                </c:pt>
                <c:pt idx="2254">
                  <c:v>27.828099999999999</c:v>
                </c:pt>
                <c:pt idx="2255">
                  <c:v>27.831600000000002</c:v>
                </c:pt>
                <c:pt idx="2256">
                  <c:v>27.835100000000001</c:v>
                </c:pt>
                <c:pt idx="2257">
                  <c:v>27.8385</c:v>
                </c:pt>
                <c:pt idx="2258">
                  <c:v>27.841999999999999</c:v>
                </c:pt>
                <c:pt idx="2259">
                  <c:v>27.845500000000001</c:v>
                </c:pt>
                <c:pt idx="2260">
                  <c:v>27.849</c:v>
                </c:pt>
                <c:pt idx="2261">
                  <c:v>27.852399999999999</c:v>
                </c:pt>
                <c:pt idx="2262">
                  <c:v>27.855899999999998</c:v>
                </c:pt>
                <c:pt idx="2263">
                  <c:v>27.859400000000001</c:v>
                </c:pt>
                <c:pt idx="2264">
                  <c:v>27.8628</c:v>
                </c:pt>
                <c:pt idx="2265">
                  <c:v>27.866299999999999</c:v>
                </c:pt>
                <c:pt idx="2266">
                  <c:v>27.869800000000001</c:v>
                </c:pt>
                <c:pt idx="2267">
                  <c:v>27.8733</c:v>
                </c:pt>
                <c:pt idx="2268">
                  <c:v>27.8767</c:v>
                </c:pt>
                <c:pt idx="2269">
                  <c:v>27.880199999999999</c:v>
                </c:pt>
                <c:pt idx="2270">
                  <c:v>27.883700000000001</c:v>
                </c:pt>
                <c:pt idx="2271">
                  <c:v>27.8872</c:v>
                </c:pt>
                <c:pt idx="2272">
                  <c:v>27.890599999999999</c:v>
                </c:pt>
                <c:pt idx="2273">
                  <c:v>27.894100000000002</c:v>
                </c:pt>
                <c:pt idx="2274">
                  <c:v>27.897600000000001</c:v>
                </c:pt>
                <c:pt idx="2275">
                  <c:v>27.901</c:v>
                </c:pt>
                <c:pt idx="2276">
                  <c:v>27.904499999999999</c:v>
                </c:pt>
                <c:pt idx="2277">
                  <c:v>27.908000000000001</c:v>
                </c:pt>
                <c:pt idx="2278">
                  <c:v>27.9115</c:v>
                </c:pt>
                <c:pt idx="2279">
                  <c:v>27.914899999999999</c:v>
                </c:pt>
                <c:pt idx="2280">
                  <c:v>27.918399999999998</c:v>
                </c:pt>
                <c:pt idx="2281">
                  <c:v>27.921900000000001</c:v>
                </c:pt>
                <c:pt idx="2282">
                  <c:v>27.9253</c:v>
                </c:pt>
                <c:pt idx="2283">
                  <c:v>27.928799999999999</c:v>
                </c:pt>
                <c:pt idx="2284">
                  <c:v>27.932300000000001</c:v>
                </c:pt>
                <c:pt idx="2285">
                  <c:v>27.9358</c:v>
                </c:pt>
                <c:pt idx="2286">
                  <c:v>27.9392</c:v>
                </c:pt>
                <c:pt idx="2287">
                  <c:v>27.942699999999999</c:v>
                </c:pt>
                <c:pt idx="2288">
                  <c:v>27.946200000000001</c:v>
                </c:pt>
                <c:pt idx="2289">
                  <c:v>27.9497</c:v>
                </c:pt>
                <c:pt idx="2290">
                  <c:v>27.953099999999999</c:v>
                </c:pt>
                <c:pt idx="2291">
                  <c:v>27.956600000000002</c:v>
                </c:pt>
                <c:pt idx="2292">
                  <c:v>27.960100000000001</c:v>
                </c:pt>
                <c:pt idx="2293">
                  <c:v>27.9635</c:v>
                </c:pt>
                <c:pt idx="2294">
                  <c:v>27.966999999999999</c:v>
                </c:pt>
                <c:pt idx="2295">
                  <c:v>27.970500000000001</c:v>
                </c:pt>
                <c:pt idx="2296">
                  <c:v>27.974</c:v>
                </c:pt>
                <c:pt idx="2297">
                  <c:v>27.977399999999999</c:v>
                </c:pt>
                <c:pt idx="2298">
                  <c:v>27.980899999999998</c:v>
                </c:pt>
                <c:pt idx="2299">
                  <c:v>27.984400000000001</c:v>
                </c:pt>
                <c:pt idx="2300">
                  <c:v>27.9878</c:v>
                </c:pt>
                <c:pt idx="2301">
                  <c:v>27.991299999999999</c:v>
                </c:pt>
                <c:pt idx="2302">
                  <c:v>27.994800000000001</c:v>
                </c:pt>
                <c:pt idx="2303">
                  <c:v>27.9983</c:v>
                </c:pt>
                <c:pt idx="2304">
                  <c:v>28.0017</c:v>
                </c:pt>
                <c:pt idx="2305">
                  <c:v>28.005199999999999</c:v>
                </c:pt>
                <c:pt idx="2306">
                  <c:v>28.008700000000001</c:v>
                </c:pt>
                <c:pt idx="2307">
                  <c:v>28.0122</c:v>
                </c:pt>
                <c:pt idx="2308">
                  <c:v>28.015599999999999</c:v>
                </c:pt>
                <c:pt idx="2309">
                  <c:v>28.019100000000002</c:v>
                </c:pt>
                <c:pt idx="2310">
                  <c:v>28.022600000000001</c:v>
                </c:pt>
                <c:pt idx="2311">
                  <c:v>28.026</c:v>
                </c:pt>
                <c:pt idx="2312">
                  <c:v>28.029499999999999</c:v>
                </c:pt>
                <c:pt idx="2313">
                  <c:v>28.033000000000001</c:v>
                </c:pt>
                <c:pt idx="2314">
                  <c:v>28.0365</c:v>
                </c:pt>
                <c:pt idx="2315">
                  <c:v>28.039899999999999</c:v>
                </c:pt>
                <c:pt idx="2316">
                  <c:v>28.043399999999998</c:v>
                </c:pt>
                <c:pt idx="2317">
                  <c:v>28.046900000000001</c:v>
                </c:pt>
                <c:pt idx="2318">
                  <c:v>28.0503</c:v>
                </c:pt>
                <c:pt idx="2319">
                  <c:v>28.053799999999999</c:v>
                </c:pt>
                <c:pt idx="2320">
                  <c:v>28.057300000000001</c:v>
                </c:pt>
                <c:pt idx="2321">
                  <c:v>28.0608</c:v>
                </c:pt>
                <c:pt idx="2322">
                  <c:v>28.0642</c:v>
                </c:pt>
                <c:pt idx="2323">
                  <c:v>28.067699999999999</c:v>
                </c:pt>
                <c:pt idx="2324">
                  <c:v>28.071200000000001</c:v>
                </c:pt>
                <c:pt idx="2325">
                  <c:v>28.0747</c:v>
                </c:pt>
                <c:pt idx="2326">
                  <c:v>28.078099999999999</c:v>
                </c:pt>
                <c:pt idx="2327">
                  <c:v>28.081600000000002</c:v>
                </c:pt>
                <c:pt idx="2328">
                  <c:v>28.085100000000001</c:v>
                </c:pt>
                <c:pt idx="2329">
                  <c:v>28.0885</c:v>
                </c:pt>
                <c:pt idx="2330">
                  <c:v>28.091999999999999</c:v>
                </c:pt>
                <c:pt idx="2331">
                  <c:v>28.095500000000001</c:v>
                </c:pt>
                <c:pt idx="2332">
                  <c:v>28.099</c:v>
                </c:pt>
                <c:pt idx="2333">
                  <c:v>28.102399999999999</c:v>
                </c:pt>
                <c:pt idx="2334">
                  <c:v>28.105899999999998</c:v>
                </c:pt>
                <c:pt idx="2335">
                  <c:v>28.109400000000001</c:v>
                </c:pt>
                <c:pt idx="2336">
                  <c:v>28.1128</c:v>
                </c:pt>
                <c:pt idx="2337">
                  <c:v>28.116299999999999</c:v>
                </c:pt>
                <c:pt idx="2338">
                  <c:v>28.119800000000001</c:v>
                </c:pt>
                <c:pt idx="2339">
                  <c:v>28.1233</c:v>
                </c:pt>
                <c:pt idx="2340">
                  <c:v>28.1267</c:v>
                </c:pt>
                <c:pt idx="2341">
                  <c:v>28.130199999999999</c:v>
                </c:pt>
                <c:pt idx="2342">
                  <c:v>28.133700000000001</c:v>
                </c:pt>
                <c:pt idx="2343">
                  <c:v>28.1372</c:v>
                </c:pt>
                <c:pt idx="2344">
                  <c:v>28.140599999999999</c:v>
                </c:pt>
                <c:pt idx="2345">
                  <c:v>28.144100000000002</c:v>
                </c:pt>
                <c:pt idx="2346">
                  <c:v>28.147600000000001</c:v>
                </c:pt>
                <c:pt idx="2347">
                  <c:v>28.151</c:v>
                </c:pt>
                <c:pt idx="2348">
                  <c:v>28.154499999999999</c:v>
                </c:pt>
                <c:pt idx="2349">
                  <c:v>28.158000000000001</c:v>
                </c:pt>
                <c:pt idx="2350">
                  <c:v>28.1615</c:v>
                </c:pt>
                <c:pt idx="2351">
                  <c:v>28.164899999999999</c:v>
                </c:pt>
                <c:pt idx="2352">
                  <c:v>28.168399999999998</c:v>
                </c:pt>
                <c:pt idx="2353">
                  <c:v>28.171900000000001</c:v>
                </c:pt>
                <c:pt idx="2354">
                  <c:v>28.1753</c:v>
                </c:pt>
                <c:pt idx="2355">
                  <c:v>28.178799999999999</c:v>
                </c:pt>
                <c:pt idx="2356">
                  <c:v>28.182300000000001</c:v>
                </c:pt>
                <c:pt idx="2357">
                  <c:v>28.1858</c:v>
                </c:pt>
                <c:pt idx="2358">
                  <c:v>28.1892</c:v>
                </c:pt>
                <c:pt idx="2359">
                  <c:v>28.192699999999999</c:v>
                </c:pt>
                <c:pt idx="2360">
                  <c:v>28.196200000000001</c:v>
                </c:pt>
                <c:pt idx="2361">
                  <c:v>28.1997</c:v>
                </c:pt>
                <c:pt idx="2362">
                  <c:v>28.203099999999999</c:v>
                </c:pt>
                <c:pt idx="2363">
                  <c:v>28.206600000000002</c:v>
                </c:pt>
                <c:pt idx="2364">
                  <c:v>28.210100000000001</c:v>
                </c:pt>
                <c:pt idx="2365">
                  <c:v>28.2135</c:v>
                </c:pt>
                <c:pt idx="2366">
                  <c:v>28.216999999999999</c:v>
                </c:pt>
                <c:pt idx="2367">
                  <c:v>28.220500000000001</c:v>
                </c:pt>
                <c:pt idx="2368">
                  <c:v>28.224</c:v>
                </c:pt>
                <c:pt idx="2369">
                  <c:v>28.227399999999999</c:v>
                </c:pt>
                <c:pt idx="2370">
                  <c:v>28.230899999999998</c:v>
                </c:pt>
                <c:pt idx="2371">
                  <c:v>28.234400000000001</c:v>
                </c:pt>
                <c:pt idx="2372">
                  <c:v>28.2378</c:v>
                </c:pt>
                <c:pt idx="2373">
                  <c:v>28.241299999999999</c:v>
                </c:pt>
                <c:pt idx="2374">
                  <c:v>28.244800000000001</c:v>
                </c:pt>
                <c:pt idx="2375">
                  <c:v>28.2483</c:v>
                </c:pt>
                <c:pt idx="2376">
                  <c:v>28.2517</c:v>
                </c:pt>
                <c:pt idx="2377">
                  <c:v>28.255199999999999</c:v>
                </c:pt>
                <c:pt idx="2378">
                  <c:v>28.258700000000001</c:v>
                </c:pt>
                <c:pt idx="2379">
                  <c:v>28.2622</c:v>
                </c:pt>
                <c:pt idx="2380">
                  <c:v>28.265599999999999</c:v>
                </c:pt>
                <c:pt idx="2381">
                  <c:v>28.269100000000002</c:v>
                </c:pt>
                <c:pt idx="2382">
                  <c:v>28.272600000000001</c:v>
                </c:pt>
                <c:pt idx="2383">
                  <c:v>28.276</c:v>
                </c:pt>
                <c:pt idx="2384">
                  <c:v>28.279499999999999</c:v>
                </c:pt>
                <c:pt idx="2385">
                  <c:v>28.283000000000001</c:v>
                </c:pt>
                <c:pt idx="2386">
                  <c:v>28.2865</c:v>
                </c:pt>
                <c:pt idx="2387">
                  <c:v>28.289899999999999</c:v>
                </c:pt>
                <c:pt idx="2388">
                  <c:v>28.293399999999998</c:v>
                </c:pt>
                <c:pt idx="2389">
                  <c:v>28.296900000000001</c:v>
                </c:pt>
                <c:pt idx="2390">
                  <c:v>28.3003</c:v>
                </c:pt>
                <c:pt idx="2391">
                  <c:v>28.303799999999999</c:v>
                </c:pt>
                <c:pt idx="2392">
                  <c:v>28.307300000000001</c:v>
                </c:pt>
                <c:pt idx="2393">
                  <c:v>28.3108</c:v>
                </c:pt>
                <c:pt idx="2394">
                  <c:v>28.3142</c:v>
                </c:pt>
                <c:pt idx="2395">
                  <c:v>28.317699999999999</c:v>
                </c:pt>
                <c:pt idx="2396">
                  <c:v>28.321200000000001</c:v>
                </c:pt>
                <c:pt idx="2397">
                  <c:v>28.3247</c:v>
                </c:pt>
                <c:pt idx="2398">
                  <c:v>28.328099999999999</c:v>
                </c:pt>
                <c:pt idx="2399">
                  <c:v>28.331600000000002</c:v>
                </c:pt>
                <c:pt idx="2400">
                  <c:v>28.335100000000001</c:v>
                </c:pt>
                <c:pt idx="2401">
                  <c:v>28.3385</c:v>
                </c:pt>
                <c:pt idx="2402">
                  <c:v>28.341999999999999</c:v>
                </c:pt>
                <c:pt idx="2403">
                  <c:v>28.345500000000001</c:v>
                </c:pt>
                <c:pt idx="2404">
                  <c:v>28.349</c:v>
                </c:pt>
                <c:pt idx="2405">
                  <c:v>28.352399999999999</c:v>
                </c:pt>
                <c:pt idx="2406">
                  <c:v>28.355899999999998</c:v>
                </c:pt>
                <c:pt idx="2407">
                  <c:v>28.359400000000001</c:v>
                </c:pt>
                <c:pt idx="2408">
                  <c:v>28.3628</c:v>
                </c:pt>
                <c:pt idx="2409">
                  <c:v>28.366299999999999</c:v>
                </c:pt>
                <c:pt idx="2410">
                  <c:v>28.369800000000001</c:v>
                </c:pt>
                <c:pt idx="2411">
                  <c:v>28.3733</c:v>
                </c:pt>
                <c:pt idx="2412">
                  <c:v>28.3767</c:v>
                </c:pt>
                <c:pt idx="2413">
                  <c:v>28.380199999999999</c:v>
                </c:pt>
                <c:pt idx="2414">
                  <c:v>28.383700000000001</c:v>
                </c:pt>
                <c:pt idx="2415">
                  <c:v>28.3872</c:v>
                </c:pt>
                <c:pt idx="2416">
                  <c:v>28.390599999999999</c:v>
                </c:pt>
                <c:pt idx="2417">
                  <c:v>28.394100000000002</c:v>
                </c:pt>
                <c:pt idx="2418">
                  <c:v>28.397600000000001</c:v>
                </c:pt>
                <c:pt idx="2419">
                  <c:v>28.401</c:v>
                </c:pt>
                <c:pt idx="2420">
                  <c:v>28.404499999999999</c:v>
                </c:pt>
                <c:pt idx="2421">
                  <c:v>28.408000000000001</c:v>
                </c:pt>
                <c:pt idx="2422">
                  <c:v>28.4115</c:v>
                </c:pt>
                <c:pt idx="2423">
                  <c:v>28.414899999999999</c:v>
                </c:pt>
                <c:pt idx="2424">
                  <c:v>28.418399999999998</c:v>
                </c:pt>
                <c:pt idx="2425">
                  <c:v>28.421900000000001</c:v>
                </c:pt>
                <c:pt idx="2426">
                  <c:v>28.4253</c:v>
                </c:pt>
                <c:pt idx="2427">
                  <c:v>28.428799999999999</c:v>
                </c:pt>
                <c:pt idx="2428">
                  <c:v>28.432300000000001</c:v>
                </c:pt>
                <c:pt idx="2429">
                  <c:v>28.4358</c:v>
                </c:pt>
                <c:pt idx="2430">
                  <c:v>28.4392</c:v>
                </c:pt>
                <c:pt idx="2431">
                  <c:v>28.442699999999999</c:v>
                </c:pt>
                <c:pt idx="2432">
                  <c:v>28.446200000000001</c:v>
                </c:pt>
                <c:pt idx="2433">
                  <c:v>28.4497</c:v>
                </c:pt>
                <c:pt idx="2434">
                  <c:v>28.453099999999999</c:v>
                </c:pt>
                <c:pt idx="2435">
                  <c:v>28.456600000000002</c:v>
                </c:pt>
                <c:pt idx="2436">
                  <c:v>28.460100000000001</c:v>
                </c:pt>
                <c:pt idx="2437">
                  <c:v>28.4635</c:v>
                </c:pt>
                <c:pt idx="2438">
                  <c:v>28.466999999999999</c:v>
                </c:pt>
                <c:pt idx="2439">
                  <c:v>28.470500000000001</c:v>
                </c:pt>
                <c:pt idx="2440">
                  <c:v>28.474</c:v>
                </c:pt>
                <c:pt idx="2441">
                  <c:v>28.477399999999999</c:v>
                </c:pt>
                <c:pt idx="2442">
                  <c:v>28.480899999999998</c:v>
                </c:pt>
                <c:pt idx="2443">
                  <c:v>28.484400000000001</c:v>
                </c:pt>
                <c:pt idx="2444">
                  <c:v>28.4878</c:v>
                </c:pt>
                <c:pt idx="2445">
                  <c:v>28.491299999999999</c:v>
                </c:pt>
                <c:pt idx="2446">
                  <c:v>28.494800000000001</c:v>
                </c:pt>
                <c:pt idx="2447">
                  <c:v>28.4983</c:v>
                </c:pt>
                <c:pt idx="2448">
                  <c:v>28.5017</c:v>
                </c:pt>
                <c:pt idx="2449">
                  <c:v>28.505199999999999</c:v>
                </c:pt>
                <c:pt idx="2450">
                  <c:v>28.508700000000001</c:v>
                </c:pt>
                <c:pt idx="2451">
                  <c:v>28.5122</c:v>
                </c:pt>
                <c:pt idx="2452">
                  <c:v>28.515599999999999</c:v>
                </c:pt>
                <c:pt idx="2453">
                  <c:v>28.519100000000002</c:v>
                </c:pt>
                <c:pt idx="2454">
                  <c:v>28.522600000000001</c:v>
                </c:pt>
                <c:pt idx="2455">
                  <c:v>28.526</c:v>
                </c:pt>
                <c:pt idx="2456">
                  <c:v>28.529499999999999</c:v>
                </c:pt>
                <c:pt idx="2457">
                  <c:v>28.533000000000001</c:v>
                </c:pt>
                <c:pt idx="2458">
                  <c:v>28.5365</c:v>
                </c:pt>
                <c:pt idx="2459">
                  <c:v>28.539899999999999</c:v>
                </c:pt>
                <c:pt idx="2460">
                  <c:v>28.543399999999998</c:v>
                </c:pt>
                <c:pt idx="2461">
                  <c:v>28.546900000000001</c:v>
                </c:pt>
                <c:pt idx="2462">
                  <c:v>28.5503</c:v>
                </c:pt>
                <c:pt idx="2463">
                  <c:v>28.553799999999999</c:v>
                </c:pt>
                <c:pt idx="2464">
                  <c:v>28.557300000000001</c:v>
                </c:pt>
                <c:pt idx="2465">
                  <c:v>28.5608</c:v>
                </c:pt>
                <c:pt idx="2466">
                  <c:v>28.5642</c:v>
                </c:pt>
                <c:pt idx="2467">
                  <c:v>28.567699999999999</c:v>
                </c:pt>
                <c:pt idx="2468">
                  <c:v>28.571200000000001</c:v>
                </c:pt>
                <c:pt idx="2469">
                  <c:v>28.5747</c:v>
                </c:pt>
                <c:pt idx="2470">
                  <c:v>28.578099999999999</c:v>
                </c:pt>
                <c:pt idx="2471">
                  <c:v>28.581600000000002</c:v>
                </c:pt>
                <c:pt idx="2472">
                  <c:v>28.585100000000001</c:v>
                </c:pt>
                <c:pt idx="2473">
                  <c:v>28.5885</c:v>
                </c:pt>
                <c:pt idx="2474">
                  <c:v>28.591999999999999</c:v>
                </c:pt>
                <c:pt idx="2475">
                  <c:v>28.595500000000001</c:v>
                </c:pt>
                <c:pt idx="2476">
                  <c:v>28.599</c:v>
                </c:pt>
                <c:pt idx="2477">
                  <c:v>28.602399999999999</c:v>
                </c:pt>
                <c:pt idx="2478">
                  <c:v>28.605899999999998</c:v>
                </c:pt>
                <c:pt idx="2479">
                  <c:v>28.609400000000001</c:v>
                </c:pt>
                <c:pt idx="2480">
                  <c:v>28.6128</c:v>
                </c:pt>
                <c:pt idx="2481">
                  <c:v>28.616299999999999</c:v>
                </c:pt>
                <c:pt idx="2482">
                  <c:v>28.619800000000001</c:v>
                </c:pt>
                <c:pt idx="2483">
                  <c:v>28.6233</c:v>
                </c:pt>
                <c:pt idx="2484">
                  <c:v>28.6267</c:v>
                </c:pt>
                <c:pt idx="2485">
                  <c:v>28.630199999999999</c:v>
                </c:pt>
                <c:pt idx="2486">
                  <c:v>28.633700000000001</c:v>
                </c:pt>
                <c:pt idx="2487">
                  <c:v>28.6372</c:v>
                </c:pt>
                <c:pt idx="2488">
                  <c:v>28.640599999999999</c:v>
                </c:pt>
                <c:pt idx="2489">
                  <c:v>28.644100000000002</c:v>
                </c:pt>
                <c:pt idx="2490">
                  <c:v>28.647600000000001</c:v>
                </c:pt>
                <c:pt idx="2491">
                  <c:v>28.651</c:v>
                </c:pt>
                <c:pt idx="2492">
                  <c:v>28.654499999999999</c:v>
                </c:pt>
                <c:pt idx="2493">
                  <c:v>28.658000000000001</c:v>
                </c:pt>
                <c:pt idx="2494">
                  <c:v>28.6615</c:v>
                </c:pt>
                <c:pt idx="2495">
                  <c:v>28.664899999999999</c:v>
                </c:pt>
                <c:pt idx="2496">
                  <c:v>28.668399999999998</c:v>
                </c:pt>
                <c:pt idx="2497">
                  <c:v>28.671900000000001</c:v>
                </c:pt>
                <c:pt idx="2498">
                  <c:v>28.6753</c:v>
                </c:pt>
                <c:pt idx="2499">
                  <c:v>28.678799999999999</c:v>
                </c:pt>
                <c:pt idx="2500">
                  <c:v>28.682300000000001</c:v>
                </c:pt>
                <c:pt idx="2501">
                  <c:v>28.6858</c:v>
                </c:pt>
                <c:pt idx="2502">
                  <c:v>28.6892</c:v>
                </c:pt>
                <c:pt idx="2503">
                  <c:v>28.692699999999999</c:v>
                </c:pt>
                <c:pt idx="2504">
                  <c:v>28.696200000000001</c:v>
                </c:pt>
                <c:pt idx="2505">
                  <c:v>28.6997</c:v>
                </c:pt>
                <c:pt idx="2506">
                  <c:v>28.703099999999999</c:v>
                </c:pt>
                <c:pt idx="2507">
                  <c:v>28.706600000000002</c:v>
                </c:pt>
                <c:pt idx="2508">
                  <c:v>28.710100000000001</c:v>
                </c:pt>
                <c:pt idx="2509">
                  <c:v>28.7135</c:v>
                </c:pt>
                <c:pt idx="2510">
                  <c:v>28.716999999999999</c:v>
                </c:pt>
                <c:pt idx="2511">
                  <c:v>28.720500000000001</c:v>
                </c:pt>
                <c:pt idx="2512">
                  <c:v>28.724</c:v>
                </c:pt>
                <c:pt idx="2513">
                  <c:v>28.727399999999999</c:v>
                </c:pt>
                <c:pt idx="2514">
                  <c:v>28.730899999999998</c:v>
                </c:pt>
                <c:pt idx="2515">
                  <c:v>28.734400000000001</c:v>
                </c:pt>
                <c:pt idx="2516">
                  <c:v>28.7378</c:v>
                </c:pt>
                <c:pt idx="2517">
                  <c:v>28.741299999999999</c:v>
                </c:pt>
                <c:pt idx="2518">
                  <c:v>28.744800000000001</c:v>
                </c:pt>
                <c:pt idx="2519">
                  <c:v>28.7483</c:v>
                </c:pt>
                <c:pt idx="2520">
                  <c:v>28.7517</c:v>
                </c:pt>
                <c:pt idx="2521">
                  <c:v>28.755199999999999</c:v>
                </c:pt>
                <c:pt idx="2522">
                  <c:v>28.758700000000001</c:v>
                </c:pt>
                <c:pt idx="2523">
                  <c:v>28.7622</c:v>
                </c:pt>
                <c:pt idx="2524">
                  <c:v>28.765599999999999</c:v>
                </c:pt>
                <c:pt idx="2525">
                  <c:v>28.769100000000002</c:v>
                </c:pt>
                <c:pt idx="2526">
                  <c:v>28.772600000000001</c:v>
                </c:pt>
                <c:pt idx="2527">
                  <c:v>28.776</c:v>
                </c:pt>
                <c:pt idx="2528">
                  <c:v>28.779499999999999</c:v>
                </c:pt>
                <c:pt idx="2529">
                  <c:v>28.783000000000001</c:v>
                </c:pt>
                <c:pt idx="2530">
                  <c:v>28.7865</c:v>
                </c:pt>
                <c:pt idx="2531">
                  <c:v>28.789899999999999</c:v>
                </c:pt>
                <c:pt idx="2532">
                  <c:v>28.793399999999998</c:v>
                </c:pt>
                <c:pt idx="2533">
                  <c:v>28.796900000000001</c:v>
                </c:pt>
                <c:pt idx="2534">
                  <c:v>28.8003</c:v>
                </c:pt>
                <c:pt idx="2535">
                  <c:v>28.803799999999999</c:v>
                </c:pt>
                <c:pt idx="2536">
                  <c:v>28.807300000000001</c:v>
                </c:pt>
                <c:pt idx="2537">
                  <c:v>28.8108</c:v>
                </c:pt>
                <c:pt idx="2538">
                  <c:v>28.8142</c:v>
                </c:pt>
                <c:pt idx="2539">
                  <c:v>28.817699999999999</c:v>
                </c:pt>
                <c:pt idx="2540">
                  <c:v>28.821200000000001</c:v>
                </c:pt>
                <c:pt idx="2541">
                  <c:v>28.8247</c:v>
                </c:pt>
                <c:pt idx="2542">
                  <c:v>28.828099999999999</c:v>
                </c:pt>
                <c:pt idx="2543">
                  <c:v>28.831600000000002</c:v>
                </c:pt>
                <c:pt idx="2544">
                  <c:v>28.835100000000001</c:v>
                </c:pt>
                <c:pt idx="2545">
                  <c:v>28.8385</c:v>
                </c:pt>
                <c:pt idx="2546">
                  <c:v>28.841999999999999</c:v>
                </c:pt>
                <c:pt idx="2547">
                  <c:v>28.845500000000001</c:v>
                </c:pt>
                <c:pt idx="2548">
                  <c:v>28.849</c:v>
                </c:pt>
                <c:pt idx="2549">
                  <c:v>28.852399999999999</c:v>
                </c:pt>
                <c:pt idx="2550">
                  <c:v>28.855899999999998</c:v>
                </c:pt>
                <c:pt idx="2551">
                  <c:v>28.859400000000001</c:v>
                </c:pt>
                <c:pt idx="2552">
                  <c:v>28.8628</c:v>
                </c:pt>
                <c:pt idx="2553">
                  <c:v>28.866299999999999</c:v>
                </c:pt>
                <c:pt idx="2554">
                  <c:v>28.869800000000001</c:v>
                </c:pt>
                <c:pt idx="2555">
                  <c:v>28.8733</c:v>
                </c:pt>
                <c:pt idx="2556">
                  <c:v>28.8767</c:v>
                </c:pt>
                <c:pt idx="2557">
                  <c:v>28.880199999999999</c:v>
                </c:pt>
                <c:pt idx="2558">
                  <c:v>28.883700000000001</c:v>
                </c:pt>
                <c:pt idx="2559">
                  <c:v>28.8872</c:v>
                </c:pt>
                <c:pt idx="2560">
                  <c:v>28.890599999999999</c:v>
                </c:pt>
                <c:pt idx="2561">
                  <c:v>28.894100000000002</c:v>
                </c:pt>
                <c:pt idx="2562">
                  <c:v>28.897600000000001</c:v>
                </c:pt>
                <c:pt idx="2563">
                  <c:v>28.901</c:v>
                </c:pt>
                <c:pt idx="2564">
                  <c:v>28.904499999999999</c:v>
                </c:pt>
                <c:pt idx="2565">
                  <c:v>28.908000000000001</c:v>
                </c:pt>
                <c:pt idx="2566">
                  <c:v>28.9115</c:v>
                </c:pt>
                <c:pt idx="2567">
                  <c:v>28.914899999999999</c:v>
                </c:pt>
                <c:pt idx="2568">
                  <c:v>28.918399999999998</c:v>
                </c:pt>
                <c:pt idx="2569">
                  <c:v>28.921900000000001</c:v>
                </c:pt>
                <c:pt idx="2570">
                  <c:v>28.9253</c:v>
                </c:pt>
                <c:pt idx="2571">
                  <c:v>28.928799999999999</c:v>
                </c:pt>
                <c:pt idx="2572">
                  <c:v>28.932300000000001</c:v>
                </c:pt>
                <c:pt idx="2573">
                  <c:v>28.9358</c:v>
                </c:pt>
                <c:pt idx="2574">
                  <c:v>28.9392</c:v>
                </c:pt>
                <c:pt idx="2575">
                  <c:v>28.942699999999999</c:v>
                </c:pt>
                <c:pt idx="2576">
                  <c:v>28.946200000000001</c:v>
                </c:pt>
                <c:pt idx="2577">
                  <c:v>28.9497</c:v>
                </c:pt>
                <c:pt idx="2578">
                  <c:v>28.953099999999999</c:v>
                </c:pt>
                <c:pt idx="2579">
                  <c:v>28.956600000000002</c:v>
                </c:pt>
                <c:pt idx="2580">
                  <c:v>28.960100000000001</c:v>
                </c:pt>
                <c:pt idx="2581">
                  <c:v>28.9635</c:v>
                </c:pt>
                <c:pt idx="2582">
                  <c:v>28.966999999999999</c:v>
                </c:pt>
                <c:pt idx="2583">
                  <c:v>28.970500000000001</c:v>
                </c:pt>
                <c:pt idx="2584">
                  <c:v>28.974</c:v>
                </c:pt>
                <c:pt idx="2585">
                  <c:v>28.977399999999999</c:v>
                </c:pt>
                <c:pt idx="2586">
                  <c:v>28.980899999999998</c:v>
                </c:pt>
                <c:pt idx="2587">
                  <c:v>28.984400000000001</c:v>
                </c:pt>
                <c:pt idx="2588">
                  <c:v>28.9878</c:v>
                </c:pt>
                <c:pt idx="2589">
                  <c:v>28.991299999999999</c:v>
                </c:pt>
                <c:pt idx="2590">
                  <c:v>28.994800000000001</c:v>
                </c:pt>
                <c:pt idx="2591">
                  <c:v>28.9983</c:v>
                </c:pt>
                <c:pt idx="2592">
                  <c:v>29.0017</c:v>
                </c:pt>
                <c:pt idx="2593">
                  <c:v>29.005199999999999</c:v>
                </c:pt>
                <c:pt idx="2594">
                  <c:v>29.008700000000001</c:v>
                </c:pt>
                <c:pt idx="2595">
                  <c:v>29.0122</c:v>
                </c:pt>
                <c:pt idx="2596">
                  <c:v>29.015599999999999</c:v>
                </c:pt>
                <c:pt idx="2597">
                  <c:v>29.019100000000002</c:v>
                </c:pt>
                <c:pt idx="2598">
                  <c:v>29.022600000000001</c:v>
                </c:pt>
                <c:pt idx="2599">
                  <c:v>29.026</c:v>
                </c:pt>
                <c:pt idx="2600">
                  <c:v>29.029499999999999</c:v>
                </c:pt>
                <c:pt idx="2601">
                  <c:v>29.033000000000001</c:v>
                </c:pt>
                <c:pt idx="2602">
                  <c:v>29.0365</c:v>
                </c:pt>
                <c:pt idx="2603">
                  <c:v>29.039899999999999</c:v>
                </c:pt>
                <c:pt idx="2604">
                  <c:v>29.043399999999998</c:v>
                </c:pt>
                <c:pt idx="2605">
                  <c:v>29.046900000000001</c:v>
                </c:pt>
                <c:pt idx="2606">
                  <c:v>29.0503</c:v>
                </c:pt>
                <c:pt idx="2607">
                  <c:v>29.053799999999999</c:v>
                </c:pt>
                <c:pt idx="2608">
                  <c:v>29.057300000000001</c:v>
                </c:pt>
                <c:pt idx="2609">
                  <c:v>29.0608</c:v>
                </c:pt>
                <c:pt idx="2610">
                  <c:v>29.0642</c:v>
                </c:pt>
                <c:pt idx="2611">
                  <c:v>29.067699999999999</c:v>
                </c:pt>
                <c:pt idx="2612">
                  <c:v>29.071200000000001</c:v>
                </c:pt>
                <c:pt idx="2613">
                  <c:v>29.0747</c:v>
                </c:pt>
                <c:pt idx="2614">
                  <c:v>29.078099999999999</c:v>
                </c:pt>
                <c:pt idx="2615">
                  <c:v>29.081600000000002</c:v>
                </c:pt>
                <c:pt idx="2616">
                  <c:v>29.085100000000001</c:v>
                </c:pt>
                <c:pt idx="2617">
                  <c:v>29.0885</c:v>
                </c:pt>
                <c:pt idx="2618">
                  <c:v>29.091999999999999</c:v>
                </c:pt>
                <c:pt idx="2619">
                  <c:v>29.095500000000001</c:v>
                </c:pt>
                <c:pt idx="2620">
                  <c:v>29.099</c:v>
                </c:pt>
                <c:pt idx="2621">
                  <c:v>29.102399999999999</c:v>
                </c:pt>
                <c:pt idx="2622">
                  <c:v>29.105899999999998</c:v>
                </c:pt>
                <c:pt idx="2623">
                  <c:v>29.109400000000001</c:v>
                </c:pt>
                <c:pt idx="2624">
                  <c:v>29.1128</c:v>
                </c:pt>
                <c:pt idx="2625">
                  <c:v>29.116299999999999</c:v>
                </c:pt>
                <c:pt idx="2626">
                  <c:v>29.119800000000001</c:v>
                </c:pt>
                <c:pt idx="2627">
                  <c:v>29.1233</c:v>
                </c:pt>
                <c:pt idx="2628">
                  <c:v>29.1267</c:v>
                </c:pt>
                <c:pt idx="2629">
                  <c:v>29.130199999999999</c:v>
                </c:pt>
                <c:pt idx="2630">
                  <c:v>29.133700000000001</c:v>
                </c:pt>
                <c:pt idx="2631">
                  <c:v>29.1372</c:v>
                </c:pt>
                <c:pt idx="2632">
                  <c:v>29.140599999999999</c:v>
                </c:pt>
                <c:pt idx="2633">
                  <c:v>29.144100000000002</c:v>
                </c:pt>
                <c:pt idx="2634">
                  <c:v>29.147600000000001</c:v>
                </c:pt>
                <c:pt idx="2635">
                  <c:v>29.151</c:v>
                </c:pt>
                <c:pt idx="2636">
                  <c:v>29.154499999999999</c:v>
                </c:pt>
                <c:pt idx="2637">
                  <c:v>29.158000000000001</c:v>
                </c:pt>
                <c:pt idx="2638">
                  <c:v>29.1615</c:v>
                </c:pt>
                <c:pt idx="2639">
                  <c:v>29.164899999999999</c:v>
                </c:pt>
                <c:pt idx="2640">
                  <c:v>29.168399999999998</c:v>
                </c:pt>
                <c:pt idx="2641">
                  <c:v>29.171900000000001</c:v>
                </c:pt>
                <c:pt idx="2642">
                  <c:v>29.1753</c:v>
                </c:pt>
                <c:pt idx="2643">
                  <c:v>29.178799999999999</c:v>
                </c:pt>
                <c:pt idx="2644">
                  <c:v>29.182300000000001</c:v>
                </c:pt>
                <c:pt idx="2645">
                  <c:v>29.1858</c:v>
                </c:pt>
                <c:pt idx="2646">
                  <c:v>29.1892</c:v>
                </c:pt>
                <c:pt idx="2647">
                  <c:v>29.192699999999999</c:v>
                </c:pt>
                <c:pt idx="2648">
                  <c:v>29.196200000000001</c:v>
                </c:pt>
                <c:pt idx="2649">
                  <c:v>29.1997</c:v>
                </c:pt>
                <c:pt idx="2650">
                  <c:v>29.203099999999999</c:v>
                </c:pt>
                <c:pt idx="2651">
                  <c:v>29.206600000000002</c:v>
                </c:pt>
                <c:pt idx="2652">
                  <c:v>29.210100000000001</c:v>
                </c:pt>
                <c:pt idx="2653">
                  <c:v>29.2135</c:v>
                </c:pt>
                <c:pt idx="2654">
                  <c:v>29.216999999999999</c:v>
                </c:pt>
                <c:pt idx="2655">
                  <c:v>29.220500000000001</c:v>
                </c:pt>
                <c:pt idx="2656">
                  <c:v>29.224</c:v>
                </c:pt>
                <c:pt idx="2657">
                  <c:v>29.227399999999999</c:v>
                </c:pt>
                <c:pt idx="2658">
                  <c:v>29.230899999999998</c:v>
                </c:pt>
                <c:pt idx="2659">
                  <c:v>29.234400000000001</c:v>
                </c:pt>
                <c:pt idx="2660">
                  <c:v>29.2378</c:v>
                </c:pt>
                <c:pt idx="2661">
                  <c:v>29.241299999999999</c:v>
                </c:pt>
                <c:pt idx="2662">
                  <c:v>29.244800000000001</c:v>
                </c:pt>
                <c:pt idx="2663">
                  <c:v>29.2483</c:v>
                </c:pt>
                <c:pt idx="2664">
                  <c:v>29.2517</c:v>
                </c:pt>
                <c:pt idx="2665">
                  <c:v>29.255199999999999</c:v>
                </c:pt>
                <c:pt idx="2666">
                  <c:v>29.258700000000001</c:v>
                </c:pt>
                <c:pt idx="2667">
                  <c:v>29.2622</c:v>
                </c:pt>
                <c:pt idx="2668">
                  <c:v>29.265599999999999</c:v>
                </c:pt>
                <c:pt idx="2669">
                  <c:v>29.269100000000002</c:v>
                </c:pt>
                <c:pt idx="2670">
                  <c:v>29.272600000000001</c:v>
                </c:pt>
                <c:pt idx="2671">
                  <c:v>29.276</c:v>
                </c:pt>
                <c:pt idx="2672">
                  <c:v>29.279499999999999</c:v>
                </c:pt>
                <c:pt idx="2673">
                  <c:v>29.283000000000001</c:v>
                </c:pt>
                <c:pt idx="2674">
                  <c:v>29.2865</c:v>
                </c:pt>
                <c:pt idx="2675">
                  <c:v>29.289899999999999</c:v>
                </c:pt>
                <c:pt idx="2676">
                  <c:v>29.293399999999998</c:v>
                </c:pt>
                <c:pt idx="2677">
                  <c:v>29.296900000000001</c:v>
                </c:pt>
                <c:pt idx="2678">
                  <c:v>29.3003</c:v>
                </c:pt>
                <c:pt idx="2679">
                  <c:v>29.303799999999999</c:v>
                </c:pt>
                <c:pt idx="2680">
                  <c:v>29.307300000000001</c:v>
                </c:pt>
                <c:pt idx="2681">
                  <c:v>29.3108</c:v>
                </c:pt>
                <c:pt idx="2682">
                  <c:v>29.3142</c:v>
                </c:pt>
                <c:pt idx="2683">
                  <c:v>29.317699999999999</c:v>
                </c:pt>
                <c:pt idx="2684">
                  <c:v>29.321200000000001</c:v>
                </c:pt>
                <c:pt idx="2685">
                  <c:v>29.3247</c:v>
                </c:pt>
                <c:pt idx="2686">
                  <c:v>29.328099999999999</c:v>
                </c:pt>
                <c:pt idx="2687">
                  <c:v>29.331600000000002</c:v>
                </c:pt>
                <c:pt idx="2688">
                  <c:v>29.335100000000001</c:v>
                </c:pt>
                <c:pt idx="2689">
                  <c:v>29.3385</c:v>
                </c:pt>
                <c:pt idx="2690">
                  <c:v>29.341999999999999</c:v>
                </c:pt>
                <c:pt idx="2691">
                  <c:v>29.345500000000001</c:v>
                </c:pt>
                <c:pt idx="2692">
                  <c:v>29.349</c:v>
                </c:pt>
                <c:pt idx="2693">
                  <c:v>29.352399999999999</c:v>
                </c:pt>
                <c:pt idx="2694">
                  <c:v>29.355899999999998</c:v>
                </c:pt>
                <c:pt idx="2695">
                  <c:v>29.359400000000001</c:v>
                </c:pt>
                <c:pt idx="2696">
                  <c:v>29.3628</c:v>
                </c:pt>
                <c:pt idx="2697">
                  <c:v>29.366299999999999</c:v>
                </c:pt>
                <c:pt idx="2698">
                  <c:v>29.369800000000001</c:v>
                </c:pt>
                <c:pt idx="2699">
                  <c:v>29.3733</c:v>
                </c:pt>
                <c:pt idx="2700">
                  <c:v>29.3767</c:v>
                </c:pt>
                <c:pt idx="2701">
                  <c:v>29.380199999999999</c:v>
                </c:pt>
                <c:pt idx="2702">
                  <c:v>29.383700000000001</c:v>
                </c:pt>
                <c:pt idx="2703">
                  <c:v>29.3872</c:v>
                </c:pt>
                <c:pt idx="2704">
                  <c:v>29.390599999999999</c:v>
                </c:pt>
                <c:pt idx="2705">
                  <c:v>29.394100000000002</c:v>
                </c:pt>
                <c:pt idx="2706">
                  <c:v>29.397600000000001</c:v>
                </c:pt>
                <c:pt idx="2707">
                  <c:v>29.401</c:v>
                </c:pt>
                <c:pt idx="2708">
                  <c:v>29.404499999999999</c:v>
                </c:pt>
                <c:pt idx="2709">
                  <c:v>29.408000000000001</c:v>
                </c:pt>
                <c:pt idx="2710">
                  <c:v>29.4115</c:v>
                </c:pt>
                <c:pt idx="2711">
                  <c:v>29.414899999999999</c:v>
                </c:pt>
                <c:pt idx="2712">
                  <c:v>29.418399999999998</c:v>
                </c:pt>
                <c:pt idx="2713">
                  <c:v>29.421900000000001</c:v>
                </c:pt>
                <c:pt idx="2714">
                  <c:v>29.4253</c:v>
                </c:pt>
                <c:pt idx="2715">
                  <c:v>29.428799999999999</c:v>
                </c:pt>
                <c:pt idx="2716">
                  <c:v>29.432300000000001</c:v>
                </c:pt>
                <c:pt idx="2717">
                  <c:v>29.4358</c:v>
                </c:pt>
                <c:pt idx="2718">
                  <c:v>29.4392</c:v>
                </c:pt>
                <c:pt idx="2719">
                  <c:v>29.442699999999999</c:v>
                </c:pt>
                <c:pt idx="2720">
                  <c:v>29.446200000000001</c:v>
                </c:pt>
                <c:pt idx="2721">
                  <c:v>29.4497</c:v>
                </c:pt>
                <c:pt idx="2722">
                  <c:v>29.453099999999999</c:v>
                </c:pt>
                <c:pt idx="2723">
                  <c:v>29.456600000000002</c:v>
                </c:pt>
                <c:pt idx="2724">
                  <c:v>29.460100000000001</c:v>
                </c:pt>
                <c:pt idx="2725">
                  <c:v>29.4635</c:v>
                </c:pt>
                <c:pt idx="2726">
                  <c:v>29.466999999999999</c:v>
                </c:pt>
                <c:pt idx="2727">
                  <c:v>29.470500000000001</c:v>
                </c:pt>
                <c:pt idx="2728">
                  <c:v>29.474</c:v>
                </c:pt>
                <c:pt idx="2729">
                  <c:v>29.477399999999999</c:v>
                </c:pt>
                <c:pt idx="2730">
                  <c:v>29.480899999999998</c:v>
                </c:pt>
                <c:pt idx="2731">
                  <c:v>29.484400000000001</c:v>
                </c:pt>
                <c:pt idx="2732">
                  <c:v>29.4878</c:v>
                </c:pt>
                <c:pt idx="2733">
                  <c:v>29.491299999999999</c:v>
                </c:pt>
                <c:pt idx="2734">
                  <c:v>29.494800000000001</c:v>
                </c:pt>
                <c:pt idx="2735">
                  <c:v>29.4983</c:v>
                </c:pt>
                <c:pt idx="2736">
                  <c:v>29.5017</c:v>
                </c:pt>
                <c:pt idx="2737">
                  <c:v>29.505199999999999</c:v>
                </c:pt>
                <c:pt idx="2738">
                  <c:v>29.508700000000001</c:v>
                </c:pt>
                <c:pt idx="2739">
                  <c:v>29.5122</c:v>
                </c:pt>
                <c:pt idx="2740">
                  <c:v>29.515599999999999</c:v>
                </c:pt>
                <c:pt idx="2741">
                  <c:v>29.519100000000002</c:v>
                </c:pt>
                <c:pt idx="2742">
                  <c:v>29.522600000000001</c:v>
                </c:pt>
                <c:pt idx="2743">
                  <c:v>29.526</c:v>
                </c:pt>
                <c:pt idx="2744">
                  <c:v>29.529499999999999</c:v>
                </c:pt>
                <c:pt idx="2745">
                  <c:v>29.533000000000001</c:v>
                </c:pt>
                <c:pt idx="2746">
                  <c:v>29.5365</c:v>
                </c:pt>
                <c:pt idx="2747">
                  <c:v>29.539899999999999</c:v>
                </c:pt>
                <c:pt idx="2748">
                  <c:v>29.543399999999998</c:v>
                </c:pt>
                <c:pt idx="2749">
                  <c:v>29.546900000000001</c:v>
                </c:pt>
                <c:pt idx="2750">
                  <c:v>29.5503</c:v>
                </c:pt>
                <c:pt idx="2751">
                  <c:v>29.553799999999999</c:v>
                </c:pt>
                <c:pt idx="2752">
                  <c:v>29.557300000000001</c:v>
                </c:pt>
                <c:pt idx="2753">
                  <c:v>29.5608</c:v>
                </c:pt>
                <c:pt idx="2754">
                  <c:v>29.5642</c:v>
                </c:pt>
                <c:pt idx="2755">
                  <c:v>29.567699999999999</c:v>
                </c:pt>
                <c:pt idx="2756">
                  <c:v>29.571200000000001</c:v>
                </c:pt>
                <c:pt idx="2757">
                  <c:v>29.5747</c:v>
                </c:pt>
                <c:pt idx="2758">
                  <c:v>29.578099999999999</c:v>
                </c:pt>
                <c:pt idx="2759">
                  <c:v>29.581600000000002</c:v>
                </c:pt>
                <c:pt idx="2760">
                  <c:v>29.585100000000001</c:v>
                </c:pt>
                <c:pt idx="2761">
                  <c:v>29.5885</c:v>
                </c:pt>
                <c:pt idx="2762">
                  <c:v>29.591999999999999</c:v>
                </c:pt>
                <c:pt idx="2763">
                  <c:v>29.595500000000001</c:v>
                </c:pt>
                <c:pt idx="2764">
                  <c:v>29.599</c:v>
                </c:pt>
                <c:pt idx="2765">
                  <c:v>29.602399999999999</c:v>
                </c:pt>
                <c:pt idx="2766">
                  <c:v>29.605899999999998</c:v>
                </c:pt>
                <c:pt idx="2767">
                  <c:v>29.609400000000001</c:v>
                </c:pt>
                <c:pt idx="2768">
                  <c:v>29.6128</c:v>
                </c:pt>
                <c:pt idx="2769">
                  <c:v>29.616299999999999</c:v>
                </c:pt>
                <c:pt idx="2770">
                  <c:v>29.619800000000001</c:v>
                </c:pt>
                <c:pt idx="2771">
                  <c:v>29.6233</c:v>
                </c:pt>
                <c:pt idx="2772">
                  <c:v>29.6267</c:v>
                </c:pt>
                <c:pt idx="2773">
                  <c:v>29.630199999999999</c:v>
                </c:pt>
                <c:pt idx="2774">
                  <c:v>29.633700000000001</c:v>
                </c:pt>
                <c:pt idx="2775">
                  <c:v>29.6372</c:v>
                </c:pt>
                <c:pt idx="2776">
                  <c:v>29.640599999999999</c:v>
                </c:pt>
                <c:pt idx="2777">
                  <c:v>29.644100000000002</c:v>
                </c:pt>
                <c:pt idx="2778">
                  <c:v>29.647600000000001</c:v>
                </c:pt>
                <c:pt idx="2779">
                  <c:v>29.651</c:v>
                </c:pt>
                <c:pt idx="2780">
                  <c:v>29.654499999999999</c:v>
                </c:pt>
                <c:pt idx="2781">
                  <c:v>29.658000000000001</c:v>
                </c:pt>
                <c:pt idx="2782">
                  <c:v>29.6615</c:v>
                </c:pt>
                <c:pt idx="2783">
                  <c:v>29.664899999999999</c:v>
                </c:pt>
                <c:pt idx="2784">
                  <c:v>29.668399999999998</c:v>
                </c:pt>
                <c:pt idx="2785">
                  <c:v>29.671900000000001</c:v>
                </c:pt>
                <c:pt idx="2786">
                  <c:v>29.6753</c:v>
                </c:pt>
                <c:pt idx="2787">
                  <c:v>29.678799999999999</c:v>
                </c:pt>
                <c:pt idx="2788">
                  <c:v>29.682300000000001</c:v>
                </c:pt>
                <c:pt idx="2789">
                  <c:v>29.6858</c:v>
                </c:pt>
                <c:pt idx="2790">
                  <c:v>29.6892</c:v>
                </c:pt>
                <c:pt idx="2791">
                  <c:v>29.692699999999999</c:v>
                </c:pt>
                <c:pt idx="2792">
                  <c:v>29.696200000000001</c:v>
                </c:pt>
                <c:pt idx="2793">
                  <c:v>29.6997</c:v>
                </c:pt>
                <c:pt idx="2794">
                  <c:v>29.703099999999999</c:v>
                </c:pt>
                <c:pt idx="2795">
                  <c:v>29.706600000000002</c:v>
                </c:pt>
                <c:pt idx="2796">
                  <c:v>29.710100000000001</c:v>
                </c:pt>
                <c:pt idx="2797">
                  <c:v>29.7135</c:v>
                </c:pt>
                <c:pt idx="2798">
                  <c:v>29.716999999999999</c:v>
                </c:pt>
                <c:pt idx="2799">
                  <c:v>29.720500000000001</c:v>
                </c:pt>
                <c:pt idx="2800">
                  <c:v>29.724</c:v>
                </c:pt>
                <c:pt idx="2801">
                  <c:v>29.727399999999999</c:v>
                </c:pt>
                <c:pt idx="2802">
                  <c:v>29.730899999999998</c:v>
                </c:pt>
                <c:pt idx="2803">
                  <c:v>29.734400000000001</c:v>
                </c:pt>
                <c:pt idx="2804">
                  <c:v>29.7378</c:v>
                </c:pt>
                <c:pt idx="2805">
                  <c:v>29.741299999999999</c:v>
                </c:pt>
                <c:pt idx="2806">
                  <c:v>29.744800000000001</c:v>
                </c:pt>
                <c:pt idx="2807">
                  <c:v>29.7483</c:v>
                </c:pt>
                <c:pt idx="2808">
                  <c:v>29.7517</c:v>
                </c:pt>
                <c:pt idx="2809">
                  <c:v>29.755199999999999</c:v>
                </c:pt>
                <c:pt idx="2810">
                  <c:v>29.758700000000001</c:v>
                </c:pt>
                <c:pt idx="2811">
                  <c:v>29.7622</c:v>
                </c:pt>
                <c:pt idx="2812">
                  <c:v>29.765599999999999</c:v>
                </c:pt>
                <c:pt idx="2813">
                  <c:v>29.769100000000002</c:v>
                </c:pt>
                <c:pt idx="2814">
                  <c:v>29.772600000000001</c:v>
                </c:pt>
                <c:pt idx="2815">
                  <c:v>29.776</c:v>
                </c:pt>
                <c:pt idx="2816">
                  <c:v>29.779499999999999</c:v>
                </c:pt>
                <c:pt idx="2817">
                  <c:v>29.783000000000001</c:v>
                </c:pt>
                <c:pt idx="2818">
                  <c:v>29.7865</c:v>
                </c:pt>
                <c:pt idx="2819">
                  <c:v>29.789899999999999</c:v>
                </c:pt>
                <c:pt idx="2820">
                  <c:v>29.793399999999998</c:v>
                </c:pt>
                <c:pt idx="2821">
                  <c:v>29.796900000000001</c:v>
                </c:pt>
                <c:pt idx="2822">
                  <c:v>29.8003</c:v>
                </c:pt>
                <c:pt idx="2823">
                  <c:v>29.803799999999999</c:v>
                </c:pt>
                <c:pt idx="2824">
                  <c:v>29.807300000000001</c:v>
                </c:pt>
                <c:pt idx="2825">
                  <c:v>29.8108</c:v>
                </c:pt>
                <c:pt idx="2826">
                  <c:v>29.8142</c:v>
                </c:pt>
                <c:pt idx="2827">
                  <c:v>29.817699999999999</c:v>
                </c:pt>
                <c:pt idx="2828">
                  <c:v>29.821200000000001</c:v>
                </c:pt>
                <c:pt idx="2829">
                  <c:v>29.8247</c:v>
                </c:pt>
                <c:pt idx="2830">
                  <c:v>29.828099999999999</c:v>
                </c:pt>
                <c:pt idx="2831">
                  <c:v>29.831600000000002</c:v>
                </c:pt>
                <c:pt idx="2832">
                  <c:v>29.835100000000001</c:v>
                </c:pt>
                <c:pt idx="2833">
                  <c:v>29.8385</c:v>
                </c:pt>
                <c:pt idx="2834">
                  <c:v>29.841999999999999</c:v>
                </c:pt>
                <c:pt idx="2835">
                  <c:v>29.845500000000001</c:v>
                </c:pt>
                <c:pt idx="2836">
                  <c:v>29.849</c:v>
                </c:pt>
                <c:pt idx="2837">
                  <c:v>29.852399999999999</c:v>
                </c:pt>
                <c:pt idx="2838">
                  <c:v>29.855899999999998</c:v>
                </c:pt>
                <c:pt idx="2839">
                  <c:v>29.859400000000001</c:v>
                </c:pt>
                <c:pt idx="2840">
                  <c:v>29.8628</c:v>
                </c:pt>
                <c:pt idx="2841">
                  <c:v>29.866299999999999</c:v>
                </c:pt>
                <c:pt idx="2842">
                  <c:v>29.869800000000001</c:v>
                </c:pt>
                <c:pt idx="2843">
                  <c:v>29.8733</c:v>
                </c:pt>
                <c:pt idx="2844">
                  <c:v>29.8767</c:v>
                </c:pt>
                <c:pt idx="2845">
                  <c:v>29.880199999999999</c:v>
                </c:pt>
                <c:pt idx="2846">
                  <c:v>29.883700000000001</c:v>
                </c:pt>
                <c:pt idx="2847">
                  <c:v>29.8872</c:v>
                </c:pt>
                <c:pt idx="2848">
                  <c:v>29.890599999999999</c:v>
                </c:pt>
                <c:pt idx="2849">
                  <c:v>29.894100000000002</c:v>
                </c:pt>
                <c:pt idx="2850">
                  <c:v>29.897600000000001</c:v>
                </c:pt>
                <c:pt idx="2851">
                  <c:v>29.901</c:v>
                </c:pt>
                <c:pt idx="2852">
                  <c:v>29.904499999999999</c:v>
                </c:pt>
                <c:pt idx="2853">
                  <c:v>29.908000000000001</c:v>
                </c:pt>
                <c:pt idx="2854">
                  <c:v>29.9115</c:v>
                </c:pt>
                <c:pt idx="2855">
                  <c:v>29.914899999999999</c:v>
                </c:pt>
                <c:pt idx="2856">
                  <c:v>29.918399999999998</c:v>
                </c:pt>
                <c:pt idx="2857">
                  <c:v>29.921900000000001</c:v>
                </c:pt>
                <c:pt idx="2858">
                  <c:v>29.9253</c:v>
                </c:pt>
                <c:pt idx="2859">
                  <c:v>29.928799999999999</c:v>
                </c:pt>
                <c:pt idx="2860">
                  <c:v>29.932300000000001</c:v>
                </c:pt>
                <c:pt idx="2861">
                  <c:v>29.9358</c:v>
                </c:pt>
                <c:pt idx="2862">
                  <c:v>29.9392</c:v>
                </c:pt>
                <c:pt idx="2863">
                  <c:v>29.942699999999999</c:v>
                </c:pt>
                <c:pt idx="2864">
                  <c:v>29.946200000000001</c:v>
                </c:pt>
                <c:pt idx="2865">
                  <c:v>29.9497</c:v>
                </c:pt>
                <c:pt idx="2866">
                  <c:v>29.953099999999999</c:v>
                </c:pt>
                <c:pt idx="2867">
                  <c:v>29.956600000000002</c:v>
                </c:pt>
                <c:pt idx="2868">
                  <c:v>29.960100000000001</c:v>
                </c:pt>
                <c:pt idx="2869">
                  <c:v>29.9635</c:v>
                </c:pt>
                <c:pt idx="2870">
                  <c:v>29.966999999999999</c:v>
                </c:pt>
                <c:pt idx="2871">
                  <c:v>29.970500000000001</c:v>
                </c:pt>
                <c:pt idx="2872">
                  <c:v>29.974</c:v>
                </c:pt>
                <c:pt idx="2873">
                  <c:v>29.977399999999999</c:v>
                </c:pt>
                <c:pt idx="2874">
                  <c:v>29.980899999999998</c:v>
                </c:pt>
                <c:pt idx="2875">
                  <c:v>29.984400000000001</c:v>
                </c:pt>
                <c:pt idx="2876">
                  <c:v>29.9878</c:v>
                </c:pt>
                <c:pt idx="2877">
                  <c:v>29.991299999999999</c:v>
                </c:pt>
                <c:pt idx="2878">
                  <c:v>29.994800000000001</c:v>
                </c:pt>
                <c:pt idx="2879">
                  <c:v>29.9983</c:v>
                </c:pt>
                <c:pt idx="2880">
                  <c:v>30.0017</c:v>
                </c:pt>
                <c:pt idx="2881">
                  <c:v>30.005199999999999</c:v>
                </c:pt>
                <c:pt idx="2882">
                  <c:v>30.008700000000001</c:v>
                </c:pt>
                <c:pt idx="2883">
                  <c:v>30.0122</c:v>
                </c:pt>
                <c:pt idx="2884">
                  <c:v>30.015599999999999</c:v>
                </c:pt>
                <c:pt idx="2885">
                  <c:v>30.019100000000002</c:v>
                </c:pt>
                <c:pt idx="2886">
                  <c:v>30.022600000000001</c:v>
                </c:pt>
                <c:pt idx="2887">
                  <c:v>30.026</c:v>
                </c:pt>
                <c:pt idx="2888">
                  <c:v>30.029499999999999</c:v>
                </c:pt>
                <c:pt idx="2889">
                  <c:v>30.033000000000001</c:v>
                </c:pt>
                <c:pt idx="2890">
                  <c:v>30.0365</c:v>
                </c:pt>
                <c:pt idx="2891">
                  <c:v>30.039899999999999</c:v>
                </c:pt>
                <c:pt idx="2892">
                  <c:v>30.043399999999998</c:v>
                </c:pt>
                <c:pt idx="2893">
                  <c:v>30.046900000000001</c:v>
                </c:pt>
                <c:pt idx="2894">
                  <c:v>30.0503</c:v>
                </c:pt>
                <c:pt idx="2895">
                  <c:v>30.053799999999999</c:v>
                </c:pt>
                <c:pt idx="2896">
                  <c:v>30.057300000000001</c:v>
                </c:pt>
                <c:pt idx="2897">
                  <c:v>30.0608</c:v>
                </c:pt>
                <c:pt idx="2898">
                  <c:v>30.0642</c:v>
                </c:pt>
                <c:pt idx="2899">
                  <c:v>30.067699999999999</c:v>
                </c:pt>
                <c:pt idx="2900">
                  <c:v>30.071200000000001</c:v>
                </c:pt>
                <c:pt idx="2901">
                  <c:v>30.0747</c:v>
                </c:pt>
                <c:pt idx="2902">
                  <c:v>30.078099999999999</c:v>
                </c:pt>
                <c:pt idx="2903">
                  <c:v>30.081600000000002</c:v>
                </c:pt>
                <c:pt idx="2904">
                  <c:v>30.085100000000001</c:v>
                </c:pt>
                <c:pt idx="2905">
                  <c:v>30.0885</c:v>
                </c:pt>
                <c:pt idx="2906">
                  <c:v>30.091999999999999</c:v>
                </c:pt>
                <c:pt idx="2907">
                  <c:v>30.095500000000001</c:v>
                </c:pt>
                <c:pt idx="2908">
                  <c:v>30.099</c:v>
                </c:pt>
                <c:pt idx="2909">
                  <c:v>30.102399999999999</c:v>
                </c:pt>
                <c:pt idx="2910">
                  <c:v>30.105899999999998</c:v>
                </c:pt>
                <c:pt idx="2911">
                  <c:v>30.109400000000001</c:v>
                </c:pt>
                <c:pt idx="2912">
                  <c:v>30.1128</c:v>
                </c:pt>
                <c:pt idx="2913">
                  <c:v>30.116299999999999</c:v>
                </c:pt>
                <c:pt idx="2914">
                  <c:v>30.119800000000001</c:v>
                </c:pt>
                <c:pt idx="2915">
                  <c:v>30.1233</c:v>
                </c:pt>
                <c:pt idx="2916">
                  <c:v>30.1267</c:v>
                </c:pt>
                <c:pt idx="2917">
                  <c:v>30.130199999999999</c:v>
                </c:pt>
                <c:pt idx="2918">
                  <c:v>30.133700000000001</c:v>
                </c:pt>
                <c:pt idx="2919">
                  <c:v>30.1372</c:v>
                </c:pt>
                <c:pt idx="2920">
                  <c:v>30.140599999999999</c:v>
                </c:pt>
                <c:pt idx="2921">
                  <c:v>30.144100000000002</c:v>
                </c:pt>
                <c:pt idx="2922">
                  <c:v>30.147600000000001</c:v>
                </c:pt>
                <c:pt idx="2923">
                  <c:v>30.151</c:v>
                </c:pt>
                <c:pt idx="2924">
                  <c:v>30.154499999999999</c:v>
                </c:pt>
                <c:pt idx="2925">
                  <c:v>30.158000000000001</c:v>
                </c:pt>
                <c:pt idx="2926">
                  <c:v>30.1615</c:v>
                </c:pt>
                <c:pt idx="2927">
                  <c:v>30.164899999999999</c:v>
                </c:pt>
                <c:pt idx="2928">
                  <c:v>30.168399999999998</c:v>
                </c:pt>
                <c:pt idx="2929">
                  <c:v>30.171900000000001</c:v>
                </c:pt>
                <c:pt idx="2930">
                  <c:v>30.1753</c:v>
                </c:pt>
                <c:pt idx="2931">
                  <c:v>30.178799999999999</c:v>
                </c:pt>
                <c:pt idx="2932">
                  <c:v>30.182300000000001</c:v>
                </c:pt>
                <c:pt idx="2933">
                  <c:v>30.1858</c:v>
                </c:pt>
                <c:pt idx="2934">
                  <c:v>30.1892</c:v>
                </c:pt>
                <c:pt idx="2935">
                  <c:v>30.192699999999999</c:v>
                </c:pt>
                <c:pt idx="2936">
                  <c:v>30.196200000000001</c:v>
                </c:pt>
                <c:pt idx="2937">
                  <c:v>30.1997</c:v>
                </c:pt>
                <c:pt idx="2938">
                  <c:v>30.203099999999999</c:v>
                </c:pt>
                <c:pt idx="2939">
                  <c:v>30.206600000000002</c:v>
                </c:pt>
                <c:pt idx="2940">
                  <c:v>30.210100000000001</c:v>
                </c:pt>
                <c:pt idx="2941">
                  <c:v>30.2135</c:v>
                </c:pt>
                <c:pt idx="2942">
                  <c:v>30.216999999999999</c:v>
                </c:pt>
                <c:pt idx="2943">
                  <c:v>30.220500000000001</c:v>
                </c:pt>
                <c:pt idx="2944">
                  <c:v>30.224</c:v>
                </c:pt>
                <c:pt idx="2945">
                  <c:v>30.227399999999999</c:v>
                </c:pt>
                <c:pt idx="2946">
                  <c:v>30.230899999999998</c:v>
                </c:pt>
                <c:pt idx="2947">
                  <c:v>30.234400000000001</c:v>
                </c:pt>
                <c:pt idx="2948">
                  <c:v>30.2378</c:v>
                </c:pt>
                <c:pt idx="2949">
                  <c:v>30.241299999999999</c:v>
                </c:pt>
                <c:pt idx="2950">
                  <c:v>30.244800000000001</c:v>
                </c:pt>
                <c:pt idx="2951">
                  <c:v>30.2483</c:v>
                </c:pt>
                <c:pt idx="2952">
                  <c:v>30.2517</c:v>
                </c:pt>
                <c:pt idx="2953">
                  <c:v>30.255199999999999</c:v>
                </c:pt>
                <c:pt idx="2954">
                  <c:v>30.258700000000001</c:v>
                </c:pt>
                <c:pt idx="2955">
                  <c:v>30.2622</c:v>
                </c:pt>
                <c:pt idx="2956">
                  <c:v>30.265599999999999</c:v>
                </c:pt>
                <c:pt idx="2957">
                  <c:v>30.269100000000002</c:v>
                </c:pt>
                <c:pt idx="2958">
                  <c:v>30.272600000000001</c:v>
                </c:pt>
                <c:pt idx="2959">
                  <c:v>30.276</c:v>
                </c:pt>
                <c:pt idx="2960">
                  <c:v>30.279499999999999</c:v>
                </c:pt>
                <c:pt idx="2961">
                  <c:v>30.283000000000001</c:v>
                </c:pt>
                <c:pt idx="2962">
                  <c:v>30.2865</c:v>
                </c:pt>
                <c:pt idx="2963">
                  <c:v>30.289899999999999</c:v>
                </c:pt>
                <c:pt idx="2964">
                  <c:v>30.293399999999998</c:v>
                </c:pt>
                <c:pt idx="2965">
                  <c:v>30.296900000000001</c:v>
                </c:pt>
                <c:pt idx="2966">
                  <c:v>30.3003</c:v>
                </c:pt>
                <c:pt idx="2967">
                  <c:v>30.303799999999999</c:v>
                </c:pt>
                <c:pt idx="2968">
                  <c:v>30.307300000000001</c:v>
                </c:pt>
                <c:pt idx="2969">
                  <c:v>30.3108</c:v>
                </c:pt>
                <c:pt idx="2970">
                  <c:v>30.3142</c:v>
                </c:pt>
                <c:pt idx="2971">
                  <c:v>30.317699999999999</c:v>
                </c:pt>
                <c:pt idx="2972">
                  <c:v>30.321200000000001</c:v>
                </c:pt>
                <c:pt idx="2973">
                  <c:v>30.3247</c:v>
                </c:pt>
                <c:pt idx="2974">
                  <c:v>30.328099999999999</c:v>
                </c:pt>
                <c:pt idx="2975">
                  <c:v>30.331600000000002</c:v>
                </c:pt>
                <c:pt idx="2976">
                  <c:v>30.335100000000001</c:v>
                </c:pt>
                <c:pt idx="2977">
                  <c:v>30.3385</c:v>
                </c:pt>
                <c:pt idx="2978">
                  <c:v>30.341999999999999</c:v>
                </c:pt>
                <c:pt idx="2979">
                  <c:v>30.345500000000001</c:v>
                </c:pt>
                <c:pt idx="2980">
                  <c:v>30.349</c:v>
                </c:pt>
                <c:pt idx="2981">
                  <c:v>30.352399999999999</c:v>
                </c:pt>
                <c:pt idx="2982">
                  <c:v>30.355899999999998</c:v>
                </c:pt>
                <c:pt idx="2983">
                  <c:v>30.359400000000001</c:v>
                </c:pt>
                <c:pt idx="2984">
                  <c:v>30.3628</c:v>
                </c:pt>
                <c:pt idx="2985">
                  <c:v>30.366299999999999</c:v>
                </c:pt>
                <c:pt idx="2986">
                  <c:v>30.369800000000001</c:v>
                </c:pt>
                <c:pt idx="2987">
                  <c:v>30.3733</c:v>
                </c:pt>
                <c:pt idx="2988">
                  <c:v>30.3767</c:v>
                </c:pt>
                <c:pt idx="2989">
                  <c:v>30.380199999999999</c:v>
                </c:pt>
                <c:pt idx="2990">
                  <c:v>30.383700000000001</c:v>
                </c:pt>
                <c:pt idx="2991">
                  <c:v>30.3872</c:v>
                </c:pt>
                <c:pt idx="2992">
                  <c:v>30.390599999999999</c:v>
                </c:pt>
                <c:pt idx="2993">
                  <c:v>30.394100000000002</c:v>
                </c:pt>
                <c:pt idx="2994">
                  <c:v>30.397600000000001</c:v>
                </c:pt>
                <c:pt idx="2995">
                  <c:v>30.401</c:v>
                </c:pt>
                <c:pt idx="2996">
                  <c:v>30.404499999999999</c:v>
                </c:pt>
                <c:pt idx="2997">
                  <c:v>30.408000000000001</c:v>
                </c:pt>
                <c:pt idx="2998">
                  <c:v>30.4115</c:v>
                </c:pt>
                <c:pt idx="2999">
                  <c:v>30.414899999999999</c:v>
                </c:pt>
                <c:pt idx="3000">
                  <c:v>30.418399999999998</c:v>
                </c:pt>
                <c:pt idx="3001">
                  <c:v>30.421900000000001</c:v>
                </c:pt>
                <c:pt idx="3002">
                  <c:v>30.4253</c:v>
                </c:pt>
                <c:pt idx="3003">
                  <c:v>30.428799999999999</c:v>
                </c:pt>
                <c:pt idx="3004">
                  <c:v>30.432300000000001</c:v>
                </c:pt>
                <c:pt idx="3005">
                  <c:v>30.4358</c:v>
                </c:pt>
                <c:pt idx="3006">
                  <c:v>30.4392</c:v>
                </c:pt>
                <c:pt idx="3007">
                  <c:v>30.442699999999999</c:v>
                </c:pt>
                <c:pt idx="3008">
                  <c:v>30.446200000000001</c:v>
                </c:pt>
                <c:pt idx="3009">
                  <c:v>30.4497</c:v>
                </c:pt>
                <c:pt idx="3010">
                  <c:v>30.453099999999999</c:v>
                </c:pt>
                <c:pt idx="3011">
                  <c:v>30.456600000000002</c:v>
                </c:pt>
                <c:pt idx="3012">
                  <c:v>30.460100000000001</c:v>
                </c:pt>
                <c:pt idx="3013">
                  <c:v>30.4635</c:v>
                </c:pt>
                <c:pt idx="3014">
                  <c:v>30.466999999999999</c:v>
                </c:pt>
                <c:pt idx="3015">
                  <c:v>30.470500000000001</c:v>
                </c:pt>
                <c:pt idx="3016">
                  <c:v>30.474</c:v>
                </c:pt>
                <c:pt idx="3017">
                  <c:v>30.477399999999999</c:v>
                </c:pt>
                <c:pt idx="3018">
                  <c:v>30.480899999999998</c:v>
                </c:pt>
                <c:pt idx="3019">
                  <c:v>30.484400000000001</c:v>
                </c:pt>
                <c:pt idx="3020">
                  <c:v>30.4878</c:v>
                </c:pt>
                <c:pt idx="3021">
                  <c:v>30.491299999999999</c:v>
                </c:pt>
                <c:pt idx="3022">
                  <c:v>30.494800000000001</c:v>
                </c:pt>
                <c:pt idx="3023">
                  <c:v>30.4983</c:v>
                </c:pt>
                <c:pt idx="3024">
                  <c:v>30.5017</c:v>
                </c:pt>
                <c:pt idx="3025">
                  <c:v>30.505199999999999</c:v>
                </c:pt>
                <c:pt idx="3026">
                  <c:v>30.508700000000001</c:v>
                </c:pt>
                <c:pt idx="3027">
                  <c:v>30.5122</c:v>
                </c:pt>
                <c:pt idx="3028">
                  <c:v>30.515599999999999</c:v>
                </c:pt>
                <c:pt idx="3029">
                  <c:v>30.519100000000002</c:v>
                </c:pt>
                <c:pt idx="3030">
                  <c:v>30.522600000000001</c:v>
                </c:pt>
                <c:pt idx="3031">
                  <c:v>30.526</c:v>
                </c:pt>
                <c:pt idx="3032">
                  <c:v>30.529499999999999</c:v>
                </c:pt>
                <c:pt idx="3033">
                  <c:v>30.533000000000001</c:v>
                </c:pt>
                <c:pt idx="3034">
                  <c:v>30.5365</c:v>
                </c:pt>
                <c:pt idx="3035">
                  <c:v>30.539899999999999</c:v>
                </c:pt>
                <c:pt idx="3036">
                  <c:v>30.543399999999998</c:v>
                </c:pt>
                <c:pt idx="3037">
                  <c:v>30.546900000000001</c:v>
                </c:pt>
                <c:pt idx="3038">
                  <c:v>30.5503</c:v>
                </c:pt>
                <c:pt idx="3039">
                  <c:v>30.553799999999999</c:v>
                </c:pt>
                <c:pt idx="3040">
                  <c:v>30.557300000000001</c:v>
                </c:pt>
                <c:pt idx="3041">
                  <c:v>30.5608</c:v>
                </c:pt>
                <c:pt idx="3042">
                  <c:v>30.5642</c:v>
                </c:pt>
                <c:pt idx="3043">
                  <c:v>30.567699999999999</c:v>
                </c:pt>
                <c:pt idx="3044">
                  <c:v>30.571200000000001</c:v>
                </c:pt>
                <c:pt idx="3045">
                  <c:v>30.5747</c:v>
                </c:pt>
                <c:pt idx="3046">
                  <c:v>30.578099999999999</c:v>
                </c:pt>
                <c:pt idx="3047">
                  <c:v>30.581600000000002</c:v>
                </c:pt>
                <c:pt idx="3048">
                  <c:v>30.585100000000001</c:v>
                </c:pt>
                <c:pt idx="3049">
                  <c:v>30.5885</c:v>
                </c:pt>
                <c:pt idx="3050">
                  <c:v>30.591999999999999</c:v>
                </c:pt>
                <c:pt idx="3051">
                  <c:v>30.595500000000001</c:v>
                </c:pt>
                <c:pt idx="3052">
                  <c:v>30.599</c:v>
                </c:pt>
                <c:pt idx="3053">
                  <c:v>30.602399999999999</c:v>
                </c:pt>
                <c:pt idx="3054">
                  <c:v>30.605899999999998</c:v>
                </c:pt>
                <c:pt idx="3055">
                  <c:v>30.609400000000001</c:v>
                </c:pt>
                <c:pt idx="3056">
                  <c:v>30.6128</c:v>
                </c:pt>
                <c:pt idx="3057">
                  <c:v>30.616299999999999</c:v>
                </c:pt>
                <c:pt idx="3058">
                  <c:v>30.619800000000001</c:v>
                </c:pt>
                <c:pt idx="3059">
                  <c:v>30.6233</c:v>
                </c:pt>
                <c:pt idx="3060">
                  <c:v>30.6267</c:v>
                </c:pt>
                <c:pt idx="3061">
                  <c:v>30.630199999999999</c:v>
                </c:pt>
                <c:pt idx="3062">
                  <c:v>30.633700000000001</c:v>
                </c:pt>
                <c:pt idx="3063">
                  <c:v>30.6372</c:v>
                </c:pt>
                <c:pt idx="3064">
                  <c:v>30.640599999999999</c:v>
                </c:pt>
                <c:pt idx="3065">
                  <c:v>30.644100000000002</c:v>
                </c:pt>
                <c:pt idx="3066">
                  <c:v>30.647600000000001</c:v>
                </c:pt>
                <c:pt idx="3067">
                  <c:v>30.651</c:v>
                </c:pt>
                <c:pt idx="3068">
                  <c:v>30.654499999999999</c:v>
                </c:pt>
                <c:pt idx="3069">
                  <c:v>30.658000000000001</c:v>
                </c:pt>
                <c:pt idx="3070">
                  <c:v>30.6615</c:v>
                </c:pt>
                <c:pt idx="3071">
                  <c:v>30.664899999999999</c:v>
                </c:pt>
                <c:pt idx="3072">
                  <c:v>30.668399999999998</c:v>
                </c:pt>
                <c:pt idx="3073">
                  <c:v>30.671900000000001</c:v>
                </c:pt>
                <c:pt idx="3074">
                  <c:v>30.6753</c:v>
                </c:pt>
                <c:pt idx="3075">
                  <c:v>30.678799999999999</c:v>
                </c:pt>
                <c:pt idx="3076">
                  <c:v>30.682300000000001</c:v>
                </c:pt>
                <c:pt idx="3077">
                  <c:v>30.6858</c:v>
                </c:pt>
                <c:pt idx="3078">
                  <c:v>30.6892</c:v>
                </c:pt>
                <c:pt idx="3079">
                  <c:v>30.692699999999999</c:v>
                </c:pt>
                <c:pt idx="3080">
                  <c:v>30.696200000000001</c:v>
                </c:pt>
                <c:pt idx="3081">
                  <c:v>30.6997</c:v>
                </c:pt>
                <c:pt idx="3082">
                  <c:v>30.703099999999999</c:v>
                </c:pt>
                <c:pt idx="3083">
                  <c:v>30.706600000000002</c:v>
                </c:pt>
                <c:pt idx="3084">
                  <c:v>30.710100000000001</c:v>
                </c:pt>
                <c:pt idx="3085">
                  <c:v>30.7135</c:v>
                </c:pt>
                <c:pt idx="3086">
                  <c:v>30.716999999999999</c:v>
                </c:pt>
                <c:pt idx="3087">
                  <c:v>30.720500000000001</c:v>
                </c:pt>
                <c:pt idx="3088">
                  <c:v>30.724</c:v>
                </c:pt>
                <c:pt idx="3089">
                  <c:v>30.727399999999999</c:v>
                </c:pt>
                <c:pt idx="3090">
                  <c:v>30.730899999999998</c:v>
                </c:pt>
                <c:pt idx="3091">
                  <c:v>30.734400000000001</c:v>
                </c:pt>
                <c:pt idx="3092">
                  <c:v>30.7378</c:v>
                </c:pt>
                <c:pt idx="3093">
                  <c:v>30.741299999999999</c:v>
                </c:pt>
                <c:pt idx="3094">
                  <c:v>30.744800000000001</c:v>
                </c:pt>
                <c:pt idx="3095">
                  <c:v>30.7483</c:v>
                </c:pt>
                <c:pt idx="3096">
                  <c:v>30.7517</c:v>
                </c:pt>
                <c:pt idx="3097">
                  <c:v>30.755199999999999</c:v>
                </c:pt>
                <c:pt idx="3098">
                  <c:v>30.758700000000001</c:v>
                </c:pt>
                <c:pt idx="3099">
                  <c:v>30.7622</c:v>
                </c:pt>
                <c:pt idx="3100">
                  <c:v>30.765599999999999</c:v>
                </c:pt>
                <c:pt idx="3101">
                  <c:v>30.769100000000002</c:v>
                </c:pt>
                <c:pt idx="3102">
                  <c:v>30.772600000000001</c:v>
                </c:pt>
                <c:pt idx="3103">
                  <c:v>30.776</c:v>
                </c:pt>
                <c:pt idx="3104">
                  <c:v>30.779499999999999</c:v>
                </c:pt>
                <c:pt idx="3105">
                  <c:v>30.783000000000001</c:v>
                </c:pt>
                <c:pt idx="3106">
                  <c:v>30.7865</c:v>
                </c:pt>
                <c:pt idx="3107">
                  <c:v>30.789899999999999</c:v>
                </c:pt>
                <c:pt idx="3108">
                  <c:v>30.793399999999998</c:v>
                </c:pt>
                <c:pt idx="3109">
                  <c:v>30.796900000000001</c:v>
                </c:pt>
                <c:pt idx="3110">
                  <c:v>30.8003</c:v>
                </c:pt>
                <c:pt idx="3111">
                  <c:v>30.803799999999999</c:v>
                </c:pt>
                <c:pt idx="3112">
                  <c:v>30.807300000000001</c:v>
                </c:pt>
                <c:pt idx="3113">
                  <c:v>30.8108</c:v>
                </c:pt>
                <c:pt idx="3114">
                  <c:v>30.8142</c:v>
                </c:pt>
                <c:pt idx="3115">
                  <c:v>30.817699999999999</c:v>
                </c:pt>
                <c:pt idx="3116">
                  <c:v>30.821200000000001</c:v>
                </c:pt>
                <c:pt idx="3117">
                  <c:v>30.8247</c:v>
                </c:pt>
                <c:pt idx="3118">
                  <c:v>30.828099999999999</c:v>
                </c:pt>
                <c:pt idx="3119">
                  <c:v>30.831600000000002</c:v>
                </c:pt>
                <c:pt idx="3120">
                  <c:v>30.835100000000001</c:v>
                </c:pt>
                <c:pt idx="3121">
                  <c:v>30.8385</c:v>
                </c:pt>
                <c:pt idx="3122">
                  <c:v>30.841999999999999</c:v>
                </c:pt>
                <c:pt idx="3123">
                  <c:v>30.845500000000001</c:v>
                </c:pt>
                <c:pt idx="3124">
                  <c:v>30.849</c:v>
                </c:pt>
                <c:pt idx="3125">
                  <c:v>30.852399999999999</c:v>
                </c:pt>
                <c:pt idx="3126">
                  <c:v>30.855899999999998</c:v>
                </c:pt>
                <c:pt idx="3127">
                  <c:v>30.859400000000001</c:v>
                </c:pt>
                <c:pt idx="3128">
                  <c:v>30.8628</c:v>
                </c:pt>
                <c:pt idx="3129">
                  <c:v>30.866299999999999</c:v>
                </c:pt>
                <c:pt idx="3130">
                  <c:v>30.869800000000001</c:v>
                </c:pt>
                <c:pt idx="3131">
                  <c:v>30.8733</c:v>
                </c:pt>
                <c:pt idx="3132">
                  <c:v>30.8767</c:v>
                </c:pt>
                <c:pt idx="3133">
                  <c:v>30.880199999999999</c:v>
                </c:pt>
                <c:pt idx="3134">
                  <c:v>30.883700000000001</c:v>
                </c:pt>
                <c:pt idx="3135">
                  <c:v>30.8872</c:v>
                </c:pt>
                <c:pt idx="3136">
                  <c:v>30.890599999999999</c:v>
                </c:pt>
                <c:pt idx="3137">
                  <c:v>30.894100000000002</c:v>
                </c:pt>
                <c:pt idx="3138">
                  <c:v>30.897600000000001</c:v>
                </c:pt>
                <c:pt idx="3139">
                  <c:v>30.901</c:v>
                </c:pt>
                <c:pt idx="3140">
                  <c:v>30.904499999999999</c:v>
                </c:pt>
                <c:pt idx="3141">
                  <c:v>30.908000000000001</c:v>
                </c:pt>
                <c:pt idx="3142">
                  <c:v>30.9115</c:v>
                </c:pt>
                <c:pt idx="3143">
                  <c:v>30.914899999999999</c:v>
                </c:pt>
                <c:pt idx="3144">
                  <c:v>30.918399999999998</c:v>
                </c:pt>
                <c:pt idx="3145">
                  <c:v>30.921900000000001</c:v>
                </c:pt>
                <c:pt idx="3146">
                  <c:v>30.9253</c:v>
                </c:pt>
                <c:pt idx="3147">
                  <c:v>30.928799999999999</c:v>
                </c:pt>
                <c:pt idx="3148">
                  <c:v>30.932300000000001</c:v>
                </c:pt>
                <c:pt idx="3149">
                  <c:v>30.9358</c:v>
                </c:pt>
                <c:pt idx="3150">
                  <c:v>30.9392</c:v>
                </c:pt>
                <c:pt idx="3151">
                  <c:v>30.942699999999999</c:v>
                </c:pt>
                <c:pt idx="3152">
                  <c:v>30.946200000000001</c:v>
                </c:pt>
                <c:pt idx="3153">
                  <c:v>30.9497</c:v>
                </c:pt>
                <c:pt idx="3154">
                  <c:v>30.953099999999999</c:v>
                </c:pt>
                <c:pt idx="3155">
                  <c:v>30.956600000000002</c:v>
                </c:pt>
                <c:pt idx="3156">
                  <c:v>30.960100000000001</c:v>
                </c:pt>
                <c:pt idx="3157">
                  <c:v>30.9635</c:v>
                </c:pt>
                <c:pt idx="3158">
                  <c:v>30.966999999999999</c:v>
                </c:pt>
                <c:pt idx="3159">
                  <c:v>30.970500000000001</c:v>
                </c:pt>
                <c:pt idx="3160">
                  <c:v>30.974</c:v>
                </c:pt>
                <c:pt idx="3161">
                  <c:v>30.977399999999999</c:v>
                </c:pt>
                <c:pt idx="3162">
                  <c:v>30.980899999999998</c:v>
                </c:pt>
                <c:pt idx="3163">
                  <c:v>30.984400000000001</c:v>
                </c:pt>
                <c:pt idx="3164">
                  <c:v>30.9878</c:v>
                </c:pt>
                <c:pt idx="3165">
                  <c:v>30.991299999999999</c:v>
                </c:pt>
                <c:pt idx="3166">
                  <c:v>30.994800000000001</c:v>
                </c:pt>
                <c:pt idx="3167">
                  <c:v>30.9983</c:v>
                </c:pt>
              </c:numCache>
            </c:numRef>
          </c:xVal>
          <c:yVal>
            <c:numRef>
              <c:f>'D:\PAM_SOLAR\PAM-24 CYCLE\January_2012\GOES\[20120123_27.xls]G13'!$AM$4:$AM$3171</c:f>
              <c:numCache>
                <c:formatCode>General</c:formatCode>
                <c:ptCount val="3168"/>
                <c:pt idx="0">
                  <c:v>0.29786999999999997</c:v>
                </c:pt>
                <c:pt idx="1">
                  <c:v>0.59345000000000003</c:v>
                </c:pt>
                <c:pt idx="2">
                  <c:v>0.29786999999999997</c:v>
                </c:pt>
                <c:pt idx="3">
                  <c:v>0.47513</c:v>
                </c:pt>
                <c:pt idx="4">
                  <c:v>0.49585000000000007</c:v>
                </c:pt>
                <c:pt idx="5">
                  <c:v>0.29786999999999997</c:v>
                </c:pt>
                <c:pt idx="6">
                  <c:v>0.29786999999999997</c:v>
                </c:pt>
                <c:pt idx="7">
                  <c:v>0.60924</c:v>
                </c:pt>
                <c:pt idx="8">
                  <c:v>0.29786999999999997</c:v>
                </c:pt>
                <c:pt idx="9">
                  <c:v>0.29786999999999997</c:v>
                </c:pt>
                <c:pt idx="10">
                  <c:v>0.46237</c:v>
                </c:pt>
                <c:pt idx="11">
                  <c:v>0.62978999999999996</c:v>
                </c:pt>
                <c:pt idx="12">
                  <c:v>0.32843</c:v>
                </c:pt>
                <c:pt idx="13">
                  <c:v>0.54208999999999996</c:v>
                </c:pt>
                <c:pt idx="14">
                  <c:v>0.32843</c:v>
                </c:pt>
                <c:pt idx="15">
                  <c:v>0.44163999999999998</c:v>
                </c:pt>
                <c:pt idx="16">
                  <c:v>0.29786999999999997</c:v>
                </c:pt>
                <c:pt idx="17">
                  <c:v>0.29786999999999997</c:v>
                </c:pt>
                <c:pt idx="18">
                  <c:v>0.44879000000000002</c:v>
                </c:pt>
                <c:pt idx="19">
                  <c:v>0.29786999999999997</c:v>
                </c:pt>
                <c:pt idx="20">
                  <c:v>0.29786999999999997</c:v>
                </c:pt>
                <c:pt idx="21">
                  <c:v>0.29786999999999997</c:v>
                </c:pt>
                <c:pt idx="22">
                  <c:v>0.67602000000000007</c:v>
                </c:pt>
                <c:pt idx="23">
                  <c:v>1.1383000000000001</c:v>
                </c:pt>
                <c:pt idx="24">
                  <c:v>0.60415999999999992</c:v>
                </c:pt>
                <c:pt idx="25">
                  <c:v>0.29786999999999997</c:v>
                </c:pt>
                <c:pt idx="26">
                  <c:v>0.29786999999999997</c:v>
                </c:pt>
                <c:pt idx="27">
                  <c:v>0.76373999999999997</c:v>
                </c:pt>
                <c:pt idx="28">
                  <c:v>0.29786999999999997</c:v>
                </c:pt>
                <c:pt idx="29">
                  <c:v>0.29786999999999997</c:v>
                </c:pt>
                <c:pt idx="30">
                  <c:v>0.54361000000000004</c:v>
                </c:pt>
                <c:pt idx="31">
                  <c:v>0.29786999999999997</c:v>
                </c:pt>
                <c:pt idx="32">
                  <c:v>0.29786999999999997</c:v>
                </c:pt>
                <c:pt idx="33">
                  <c:v>0.29786999999999997</c:v>
                </c:pt>
                <c:pt idx="34">
                  <c:v>0.57556999999999992</c:v>
                </c:pt>
                <c:pt idx="35">
                  <c:v>0.29786999999999997</c:v>
                </c:pt>
                <c:pt idx="36">
                  <c:v>0.44163999999999998</c:v>
                </c:pt>
                <c:pt idx="37">
                  <c:v>0.37467</c:v>
                </c:pt>
                <c:pt idx="38">
                  <c:v>0.80703000000000003</c:v>
                </c:pt>
                <c:pt idx="39">
                  <c:v>0.32843</c:v>
                </c:pt>
                <c:pt idx="40">
                  <c:v>0.56237999999999999</c:v>
                </c:pt>
                <c:pt idx="41">
                  <c:v>0.77357999999999993</c:v>
                </c:pt>
                <c:pt idx="42">
                  <c:v>0.29786999999999997</c:v>
                </c:pt>
                <c:pt idx="43">
                  <c:v>0.40814999999999996</c:v>
                </c:pt>
                <c:pt idx="44">
                  <c:v>0.29786999999999997</c:v>
                </c:pt>
                <c:pt idx="45">
                  <c:v>0.29786999999999997</c:v>
                </c:pt>
                <c:pt idx="46">
                  <c:v>0.29786999999999997</c:v>
                </c:pt>
                <c:pt idx="47">
                  <c:v>0.41639999999999999</c:v>
                </c:pt>
                <c:pt idx="48">
                  <c:v>0.29786999999999997</c:v>
                </c:pt>
                <c:pt idx="49">
                  <c:v>0.29786999999999997</c:v>
                </c:pt>
                <c:pt idx="50">
                  <c:v>0.29786999999999997</c:v>
                </c:pt>
                <c:pt idx="51">
                  <c:v>0.30769999999999997</c:v>
                </c:pt>
                <c:pt idx="52">
                  <c:v>0.29786999999999997</c:v>
                </c:pt>
                <c:pt idx="53">
                  <c:v>0.29786999999999997</c:v>
                </c:pt>
                <c:pt idx="54">
                  <c:v>0.29786999999999997</c:v>
                </c:pt>
                <c:pt idx="55">
                  <c:v>0.60906000000000005</c:v>
                </c:pt>
                <c:pt idx="56">
                  <c:v>0.76373999999999997</c:v>
                </c:pt>
                <c:pt idx="57">
                  <c:v>0.32843</c:v>
                </c:pt>
                <c:pt idx="58">
                  <c:v>0.92537999999999998</c:v>
                </c:pt>
                <c:pt idx="59">
                  <c:v>0.36171000000000003</c:v>
                </c:pt>
                <c:pt idx="60">
                  <c:v>0.51685000000000003</c:v>
                </c:pt>
                <c:pt idx="61">
                  <c:v>0.32843</c:v>
                </c:pt>
                <c:pt idx="62">
                  <c:v>0.29786999999999997</c:v>
                </c:pt>
                <c:pt idx="63">
                  <c:v>0.29786999999999997</c:v>
                </c:pt>
                <c:pt idx="64">
                  <c:v>0.29786999999999997</c:v>
                </c:pt>
                <c:pt idx="65">
                  <c:v>0.32843</c:v>
                </c:pt>
                <c:pt idx="66">
                  <c:v>0.29786999999999997</c:v>
                </c:pt>
                <c:pt idx="67">
                  <c:v>0.48359999999999997</c:v>
                </c:pt>
                <c:pt idx="68">
                  <c:v>0.37242999999999998</c:v>
                </c:pt>
                <c:pt idx="69">
                  <c:v>0.29786999999999997</c:v>
                </c:pt>
                <c:pt idx="70">
                  <c:v>0.29786999999999997</c:v>
                </c:pt>
                <c:pt idx="71">
                  <c:v>0.29786999999999997</c:v>
                </c:pt>
                <c:pt idx="72">
                  <c:v>0.51679000000000008</c:v>
                </c:pt>
                <c:pt idx="73">
                  <c:v>0.49585000000000007</c:v>
                </c:pt>
                <c:pt idx="74">
                  <c:v>0.64254999999999995</c:v>
                </c:pt>
                <c:pt idx="75">
                  <c:v>0.29786999999999997</c:v>
                </c:pt>
                <c:pt idx="76">
                  <c:v>0.39921999999999996</c:v>
                </c:pt>
                <c:pt idx="77">
                  <c:v>0.29786999999999997</c:v>
                </c:pt>
                <c:pt idx="78">
                  <c:v>0.29786999999999997</c:v>
                </c:pt>
                <c:pt idx="79">
                  <c:v>0.29786999999999997</c:v>
                </c:pt>
                <c:pt idx="80">
                  <c:v>0.32557000000000003</c:v>
                </c:pt>
                <c:pt idx="81">
                  <c:v>0.29786999999999997</c:v>
                </c:pt>
                <c:pt idx="82">
                  <c:v>0.37467</c:v>
                </c:pt>
                <c:pt idx="83">
                  <c:v>0.29786999999999997</c:v>
                </c:pt>
                <c:pt idx="84">
                  <c:v>0.29786999999999997</c:v>
                </c:pt>
                <c:pt idx="85">
                  <c:v>0.29786999999999997</c:v>
                </c:pt>
                <c:pt idx="86">
                  <c:v>0.29786999999999997</c:v>
                </c:pt>
                <c:pt idx="87">
                  <c:v>0.46237</c:v>
                </c:pt>
                <c:pt idx="88">
                  <c:v>0.42887999999999998</c:v>
                </c:pt>
                <c:pt idx="89">
                  <c:v>0.29786999999999997</c:v>
                </c:pt>
                <c:pt idx="90">
                  <c:v>0.30280000000000001</c:v>
                </c:pt>
                <c:pt idx="91">
                  <c:v>0.46237</c:v>
                </c:pt>
                <c:pt idx="92">
                  <c:v>0.29786999999999997</c:v>
                </c:pt>
                <c:pt idx="93">
                  <c:v>0.29786999999999997</c:v>
                </c:pt>
                <c:pt idx="94">
                  <c:v>0.29786999999999997</c:v>
                </c:pt>
                <c:pt idx="95">
                  <c:v>0.37375999999999998</c:v>
                </c:pt>
                <c:pt idx="96">
                  <c:v>0.34118999999999999</c:v>
                </c:pt>
                <c:pt idx="97">
                  <c:v>0.29786999999999997</c:v>
                </c:pt>
                <c:pt idx="98">
                  <c:v>0.29786999999999997</c:v>
                </c:pt>
                <c:pt idx="99">
                  <c:v>0.56237999999999999</c:v>
                </c:pt>
                <c:pt idx="100">
                  <c:v>0.42712</c:v>
                </c:pt>
                <c:pt idx="101">
                  <c:v>0.50861000000000001</c:v>
                </c:pt>
                <c:pt idx="102">
                  <c:v>0.29786999999999997</c:v>
                </c:pt>
                <c:pt idx="103">
                  <c:v>0.29786999999999997</c:v>
                </c:pt>
                <c:pt idx="104">
                  <c:v>0.46237</c:v>
                </c:pt>
                <c:pt idx="105">
                  <c:v>0.49585000000000007</c:v>
                </c:pt>
                <c:pt idx="106">
                  <c:v>0.29786999999999997</c:v>
                </c:pt>
                <c:pt idx="107">
                  <c:v>0.29786999999999997</c:v>
                </c:pt>
                <c:pt idx="108">
                  <c:v>0.29786999999999997</c:v>
                </c:pt>
                <c:pt idx="109">
                  <c:v>0.29786999999999997</c:v>
                </c:pt>
                <c:pt idx="110">
                  <c:v>0.29786999999999997</c:v>
                </c:pt>
                <c:pt idx="111">
                  <c:v>0.81955</c:v>
                </c:pt>
                <c:pt idx="112">
                  <c:v>0.29786999999999997</c:v>
                </c:pt>
                <c:pt idx="113">
                  <c:v>0.29786999999999997</c:v>
                </c:pt>
                <c:pt idx="114">
                  <c:v>0.29786999999999997</c:v>
                </c:pt>
                <c:pt idx="115">
                  <c:v>0.62978999999999996</c:v>
                </c:pt>
                <c:pt idx="116">
                  <c:v>0.50861000000000001</c:v>
                </c:pt>
                <c:pt idx="117">
                  <c:v>0.77132999999999996</c:v>
                </c:pt>
                <c:pt idx="118">
                  <c:v>0.44163999999999998</c:v>
                </c:pt>
                <c:pt idx="119">
                  <c:v>0.29786999999999997</c:v>
                </c:pt>
                <c:pt idx="120">
                  <c:v>0.29786999999999997</c:v>
                </c:pt>
                <c:pt idx="121">
                  <c:v>0.34943000000000002</c:v>
                </c:pt>
                <c:pt idx="122">
                  <c:v>0.39540000000000003</c:v>
                </c:pt>
                <c:pt idx="123">
                  <c:v>0.29786999999999997</c:v>
                </c:pt>
                <c:pt idx="124">
                  <c:v>0.29786999999999997</c:v>
                </c:pt>
                <c:pt idx="125">
                  <c:v>0.29786999999999997</c:v>
                </c:pt>
                <c:pt idx="126">
                  <c:v>0.30769999999999997</c:v>
                </c:pt>
                <c:pt idx="127">
                  <c:v>0.59631000000000001</c:v>
                </c:pt>
                <c:pt idx="128">
                  <c:v>0.52934000000000003</c:v>
                </c:pt>
                <c:pt idx="129">
                  <c:v>0.29786999999999997</c:v>
                </c:pt>
                <c:pt idx="130">
                  <c:v>0.44163999999999998</c:v>
                </c:pt>
                <c:pt idx="131">
                  <c:v>0.83069000000000004</c:v>
                </c:pt>
                <c:pt idx="132">
                  <c:v>0.29786999999999997</c:v>
                </c:pt>
                <c:pt idx="133">
                  <c:v>0.29786999999999997</c:v>
                </c:pt>
                <c:pt idx="134">
                  <c:v>0.29786999999999997</c:v>
                </c:pt>
                <c:pt idx="135">
                  <c:v>0.67602000000000007</c:v>
                </c:pt>
                <c:pt idx="136">
                  <c:v>0.83069000000000004</c:v>
                </c:pt>
                <c:pt idx="137">
                  <c:v>0.29786999999999997</c:v>
                </c:pt>
                <c:pt idx="138">
                  <c:v>0.32843</c:v>
                </c:pt>
                <c:pt idx="139">
                  <c:v>0.29786999999999997</c:v>
                </c:pt>
                <c:pt idx="140">
                  <c:v>0.59631000000000001</c:v>
                </c:pt>
                <c:pt idx="141">
                  <c:v>0.29786999999999997</c:v>
                </c:pt>
                <c:pt idx="142">
                  <c:v>0.41663</c:v>
                </c:pt>
                <c:pt idx="143">
                  <c:v>0.29786999999999997</c:v>
                </c:pt>
                <c:pt idx="144">
                  <c:v>0.29786999999999997</c:v>
                </c:pt>
                <c:pt idx="145">
                  <c:v>0.40814999999999996</c:v>
                </c:pt>
                <c:pt idx="146">
                  <c:v>0.57556999999999992</c:v>
                </c:pt>
                <c:pt idx="147">
                  <c:v>0.29786999999999997</c:v>
                </c:pt>
                <c:pt idx="148">
                  <c:v>0.29786999999999997</c:v>
                </c:pt>
                <c:pt idx="149">
                  <c:v>0.29786999999999997</c:v>
                </c:pt>
                <c:pt idx="150">
                  <c:v>0.40814999999999996</c:v>
                </c:pt>
                <c:pt idx="151">
                  <c:v>0.54208999999999996</c:v>
                </c:pt>
                <c:pt idx="152">
                  <c:v>0.44163999999999998</c:v>
                </c:pt>
                <c:pt idx="153">
                  <c:v>0.52934000000000003</c:v>
                </c:pt>
                <c:pt idx="154">
                  <c:v>0.56282999999999994</c:v>
                </c:pt>
                <c:pt idx="155">
                  <c:v>0.29786999999999997</c:v>
                </c:pt>
                <c:pt idx="156">
                  <c:v>0.60906000000000005</c:v>
                </c:pt>
                <c:pt idx="157">
                  <c:v>0.29786999999999997</c:v>
                </c:pt>
                <c:pt idx="158">
                  <c:v>0.74302000000000001</c:v>
                </c:pt>
                <c:pt idx="159">
                  <c:v>0.31992999999999999</c:v>
                </c:pt>
                <c:pt idx="160">
                  <c:v>0.29786999999999997</c:v>
                </c:pt>
                <c:pt idx="161">
                  <c:v>0.29786999999999997</c:v>
                </c:pt>
                <c:pt idx="162">
                  <c:v>0.29786999999999997</c:v>
                </c:pt>
                <c:pt idx="163">
                  <c:v>0.29786999999999997</c:v>
                </c:pt>
                <c:pt idx="164">
                  <c:v>0.29786999999999997</c:v>
                </c:pt>
                <c:pt idx="165">
                  <c:v>0.29786999999999997</c:v>
                </c:pt>
                <c:pt idx="166">
                  <c:v>0.47513</c:v>
                </c:pt>
                <c:pt idx="167">
                  <c:v>0.67602000000000007</c:v>
                </c:pt>
                <c:pt idx="168">
                  <c:v>0.42841999999999997</c:v>
                </c:pt>
                <c:pt idx="169">
                  <c:v>0.56282999999999994</c:v>
                </c:pt>
                <c:pt idx="170">
                  <c:v>0.29786999999999997</c:v>
                </c:pt>
                <c:pt idx="171">
                  <c:v>0.48868</c:v>
                </c:pt>
                <c:pt idx="172">
                  <c:v>0.49585000000000007</c:v>
                </c:pt>
                <c:pt idx="173">
                  <c:v>0.29786999999999997</c:v>
                </c:pt>
                <c:pt idx="174">
                  <c:v>0.42887999999999998</c:v>
                </c:pt>
                <c:pt idx="175">
                  <c:v>0.30656</c:v>
                </c:pt>
                <c:pt idx="176">
                  <c:v>0.44163999999999998</c:v>
                </c:pt>
                <c:pt idx="177">
                  <c:v>0.29786999999999997</c:v>
                </c:pt>
                <c:pt idx="178">
                  <c:v>0.47513</c:v>
                </c:pt>
                <c:pt idx="179">
                  <c:v>0.50861000000000001</c:v>
                </c:pt>
                <c:pt idx="180">
                  <c:v>0.36037999999999998</c:v>
                </c:pt>
                <c:pt idx="181">
                  <c:v>0.29786999999999997</c:v>
                </c:pt>
                <c:pt idx="182">
                  <c:v>0.29786999999999997</c:v>
                </c:pt>
                <c:pt idx="183">
                  <c:v>0.71797</c:v>
                </c:pt>
                <c:pt idx="184">
                  <c:v>0.29786999999999997</c:v>
                </c:pt>
                <c:pt idx="185">
                  <c:v>0.29786999999999997</c:v>
                </c:pt>
                <c:pt idx="186">
                  <c:v>0.29786999999999997</c:v>
                </c:pt>
                <c:pt idx="187">
                  <c:v>0.42887999999999998</c:v>
                </c:pt>
                <c:pt idx="188">
                  <c:v>0.29786999999999997</c:v>
                </c:pt>
                <c:pt idx="189">
                  <c:v>0.29786999999999997</c:v>
                </c:pt>
                <c:pt idx="190">
                  <c:v>0.29786999999999997</c:v>
                </c:pt>
                <c:pt idx="191">
                  <c:v>0.29786999999999997</c:v>
                </c:pt>
                <c:pt idx="192">
                  <c:v>0.29786999999999997</c:v>
                </c:pt>
                <c:pt idx="193">
                  <c:v>0.52934000000000003</c:v>
                </c:pt>
                <c:pt idx="194">
                  <c:v>0.54208999999999996</c:v>
                </c:pt>
                <c:pt idx="195">
                  <c:v>0.29786999999999997</c:v>
                </c:pt>
                <c:pt idx="196">
                  <c:v>0.29786999999999997</c:v>
                </c:pt>
                <c:pt idx="197">
                  <c:v>0.29786999999999997</c:v>
                </c:pt>
                <c:pt idx="198">
                  <c:v>0.46237</c:v>
                </c:pt>
                <c:pt idx="199">
                  <c:v>0.40814999999999996</c:v>
                </c:pt>
                <c:pt idx="200">
                  <c:v>0.73024</c:v>
                </c:pt>
                <c:pt idx="201">
                  <c:v>0.57556999999999992</c:v>
                </c:pt>
                <c:pt idx="202">
                  <c:v>0.29786999999999997</c:v>
                </c:pt>
                <c:pt idx="203">
                  <c:v>0.33628000000000002</c:v>
                </c:pt>
                <c:pt idx="204">
                  <c:v>0.29786999999999997</c:v>
                </c:pt>
                <c:pt idx="205">
                  <c:v>0.38423999999999997</c:v>
                </c:pt>
                <c:pt idx="206">
                  <c:v>0.36171000000000003</c:v>
                </c:pt>
                <c:pt idx="207">
                  <c:v>0.44448000000000004</c:v>
                </c:pt>
                <c:pt idx="208">
                  <c:v>0.47513</c:v>
                </c:pt>
                <c:pt idx="209">
                  <c:v>0.29786999999999997</c:v>
                </c:pt>
                <c:pt idx="210">
                  <c:v>0.30769999999999997</c:v>
                </c:pt>
                <c:pt idx="211">
                  <c:v>0.29786999999999997</c:v>
                </c:pt>
                <c:pt idx="212">
                  <c:v>0.40567999999999999</c:v>
                </c:pt>
                <c:pt idx="213">
                  <c:v>0.32843</c:v>
                </c:pt>
                <c:pt idx="214">
                  <c:v>0.29786999999999997</c:v>
                </c:pt>
                <c:pt idx="215">
                  <c:v>0.29786999999999997</c:v>
                </c:pt>
                <c:pt idx="216">
                  <c:v>0.29786999999999997</c:v>
                </c:pt>
                <c:pt idx="217">
                  <c:v>0.29786999999999997</c:v>
                </c:pt>
                <c:pt idx="218">
                  <c:v>0.29786999999999997</c:v>
                </c:pt>
                <c:pt idx="219">
                  <c:v>0.29786999999999997</c:v>
                </c:pt>
                <c:pt idx="220">
                  <c:v>0.56282999999999994</c:v>
                </c:pt>
                <c:pt idx="221">
                  <c:v>0.80997000000000008</c:v>
                </c:pt>
                <c:pt idx="222">
                  <c:v>0.83987000000000001</c:v>
                </c:pt>
                <c:pt idx="223">
                  <c:v>0.29786999999999997</c:v>
                </c:pt>
                <c:pt idx="224">
                  <c:v>0.29786999999999997</c:v>
                </c:pt>
                <c:pt idx="225">
                  <c:v>0.29786999999999997</c:v>
                </c:pt>
                <c:pt idx="226">
                  <c:v>0.29786999999999997</c:v>
                </c:pt>
                <c:pt idx="227">
                  <c:v>0.30280000000000001</c:v>
                </c:pt>
                <c:pt idx="228">
                  <c:v>0.29786999999999997</c:v>
                </c:pt>
                <c:pt idx="229">
                  <c:v>0.32843</c:v>
                </c:pt>
                <c:pt idx="230">
                  <c:v>0.29786999999999997</c:v>
                </c:pt>
                <c:pt idx="231">
                  <c:v>0.29786999999999997</c:v>
                </c:pt>
                <c:pt idx="232">
                  <c:v>0.59631000000000001</c:v>
                </c:pt>
                <c:pt idx="233">
                  <c:v>0.29786999999999997</c:v>
                </c:pt>
                <c:pt idx="234">
                  <c:v>0.29786999999999997</c:v>
                </c:pt>
                <c:pt idx="235">
                  <c:v>0.29786999999999997</c:v>
                </c:pt>
                <c:pt idx="236">
                  <c:v>0.29786999999999997</c:v>
                </c:pt>
                <c:pt idx="237">
                  <c:v>0.29786999999999997</c:v>
                </c:pt>
                <c:pt idx="238">
                  <c:v>0.29786999999999997</c:v>
                </c:pt>
                <c:pt idx="239">
                  <c:v>0.29786999999999997</c:v>
                </c:pt>
                <c:pt idx="240">
                  <c:v>0.52934000000000003</c:v>
                </c:pt>
                <c:pt idx="241">
                  <c:v>0.29786999999999997</c:v>
                </c:pt>
                <c:pt idx="242">
                  <c:v>0.50861000000000001</c:v>
                </c:pt>
                <c:pt idx="243">
                  <c:v>0.29786999999999997</c:v>
                </c:pt>
                <c:pt idx="244">
                  <c:v>0.59631000000000001</c:v>
                </c:pt>
                <c:pt idx="245">
                  <c:v>0.29786999999999997</c:v>
                </c:pt>
                <c:pt idx="246">
                  <c:v>0.39540000000000003</c:v>
                </c:pt>
                <c:pt idx="247">
                  <c:v>0.29786999999999997</c:v>
                </c:pt>
                <c:pt idx="248">
                  <c:v>0.32843</c:v>
                </c:pt>
                <c:pt idx="249">
                  <c:v>0.29786999999999997</c:v>
                </c:pt>
                <c:pt idx="250">
                  <c:v>0.38314999999999999</c:v>
                </c:pt>
                <c:pt idx="251">
                  <c:v>0.47513</c:v>
                </c:pt>
                <c:pt idx="252">
                  <c:v>0.79874000000000001</c:v>
                </c:pt>
                <c:pt idx="253">
                  <c:v>0.29671999999999998</c:v>
                </c:pt>
                <c:pt idx="254">
                  <c:v>0.29671999999999998</c:v>
                </c:pt>
                <c:pt idx="255">
                  <c:v>0.29671999999999998</c:v>
                </c:pt>
                <c:pt idx="256">
                  <c:v>0.29671999999999998</c:v>
                </c:pt>
                <c:pt idx="257">
                  <c:v>0.59020000000000006</c:v>
                </c:pt>
                <c:pt idx="258">
                  <c:v>0.29671999999999998</c:v>
                </c:pt>
                <c:pt idx="259">
                  <c:v>0.38565000000000005</c:v>
                </c:pt>
                <c:pt idx="260">
                  <c:v>0.29671999999999998</c:v>
                </c:pt>
                <c:pt idx="261">
                  <c:v>0.29671999999999998</c:v>
                </c:pt>
                <c:pt idx="262">
                  <c:v>0.29671999999999998</c:v>
                </c:pt>
                <c:pt idx="263">
                  <c:v>0.62613999999999992</c:v>
                </c:pt>
                <c:pt idx="264">
                  <c:v>0.29671999999999998</c:v>
                </c:pt>
                <c:pt idx="265">
                  <c:v>0.42276999999999998</c:v>
                </c:pt>
                <c:pt idx="266">
                  <c:v>0.52322000000000002</c:v>
                </c:pt>
                <c:pt idx="267">
                  <c:v>0.29671999999999998</c:v>
                </c:pt>
                <c:pt idx="268">
                  <c:v>0.29671999999999998</c:v>
                </c:pt>
                <c:pt idx="269">
                  <c:v>0.53088999999999997</c:v>
                </c:pt>
                <c:pt idx="270">
                  <c:v>0.29671999999999998</c:v>
                </c:pt>
                <c:pt idx="271">
                  <c:v>0.39696000000000004</c:v>
                </c:pt>
                <c:pt idx="272">
                  <c:v>0.32232</c:v>
                </c:pt>
                <c:pt idx="273">
                  <c:v>0.66536000000000006</c:v>
                </c:pt>
                <c:pt idx="274">
                  <c:v>0.79874000000000001</c:v>
                </c:pt>
                <c:pt idx="275">
                  <c:v>0.29671999999999998</c:v>
                </c:pt>
                <c:pt idx="276">
                  <c:v>0.29671999999999998</c:v>
                </c:pt>
                <c:pt idx="277">
                  <c:v>0.29671999999999998</c:v>
                </c:pt>
                <c:pt idx="278">
                  <c:v>0.36347000000000002</c:v>
                </c:pt>
                <c:pt idx="279">
                  <c:v>0.32232</c:v>
                </c:pt>
                <c:pt idx="280">
                  <c:v>0.52322000000000002</c:v>
                </c:pt>
                <c:pt idx="281">
                  <c:v>0.29671999999999998</c:v>
                </c:pt>
                <c:pt idx="282">
                  <c:v>0.29671999999999998</c:v>
                </c:pt>
                <c:pt idx="283">
                  <c:v>0.29671999999999998</c:v>
                </c:pt>
                <c:pt idx="284">
                  <c:v>0.46392</c:v>
                </c:pt>
                <c:pt idx="285">
                  <c:v>0.39696000000000004</c:v>
                </c:pt>
                <c:pt idx="286">
                  <c:v>0.29671999999999998</c:v>
                </c:pt>
                <c:pt idx="287">
                  <c:v>0.29671999999999998</c:v>
                </c:pt>
                <c:pt idx="288">
                  <c:v>0.72413000000000005</c:v>
                </c:pt>
                <c:pt idx="289">
                  <c:v>0.73178999999999994</c:v>
                </c:pt>
                <c:pt idx="290">
                  <c:v>0.29671999999999998</c:v>
                </c:pt>
                <c:pt idx="291">
                  <c:v>0.29671999999999998</c:v>
                </c:pt>
                <c:pt idx="292">
                  <c:v>0.45626</c:v>
                </c:pt>
                <c:pt idx="293">
                  <c:v>0.29671999999999998</c:v>
                </c:pt>
                <c:pt idx="294">
                  <c:v>0.29671999999999998</c:v>
                </c:pt>
                <c:pt idx="295">
                  <c:v>0.49815000000000004</c:v>
                </c:pt>
                <c:pt idx="296">
                  <c:v>0.45626</c:v>
                </c:pt>
                <c:pt idx="297">
                  <c:v>0.32232</c:v>
                </c:pt>
                <c:pt idx="298">
                  <c:v>0.29671999999999998</c:v>
                </c:pt>
                <c:pt idx="299">
                  <c:v>0.69833999999999996</c:v>
                </c:pt>
                <c:pt idx="300">
                  <c:v>0.29671999999999998</c:v>
                </c:pt>
                <c:pt idx="301">
                  <c:v>0.29671999999999998</c:v>
                </c:pt>
                <c:pt idx="302">
                  <c:v>1.3014999999999999</c:v>
                </c:pt>
                <c:pt idx="303">
                  <c:v>0.29671999999999998</c:v>
                </c:pt>
                <c:pt idx="304">
                  <c:v>0.29671999999999998</c:v>
                </c:pt>
                <c:pt idx="305">
                  <c:v>0.53088999999999997</c:v>
                </c:pt>
                <c:pt idx="306">
                  <c:v>0.29671999999999998</c:v>
                </c:pt>
                <c:pt idx="307">
                  <c:v>0.73178999999999994</c:v>
                </c:pt>
                <c:pt idx="308">
                  <c:v>0.29671999999999998</c:v>
                </c:pt>
                <c:pt idx="309">
                  <c:v>0.29671999999999998</c:v>
                </c:pt>
                <c:pt idx="310">
                  <c:v>0.29671999999999998</c:v>
                </c:pt>
                <c:pt idx="311">
                  <c:v>0.29671999999999998</c:v>
                </c:pt>
                <c:pt idx="312">
                  <c:v>0.29671999999999998</c:v>
                </c:pt>
                <c:pt idx="313">
                  <c:v>0.29671999999999998</c:v>
                </c:pt>
                <c:pt idx="314">
                  <c:v>0.59785999999999995</c:v>
                </c:pt>
                <c:pt idx="315">
                  <c:v>0.29671999999999998</c:v>
                </c:pt>
                <c:pt idx="316">
                  <c:v>0.29671999999999998</c:v>
                </c:pt>
                <c:pt idx="317">
                  <c:v>0.29671999999999998</c:v>
                </c:pt>
                <c:pt idx="318">
                  <c:v>0.29671999999999998</c:v>
                </c:pt>
                <c:pt idx="319">
                  <c:v>0.29671999999999998</c:v>
                </c:pt>
                <c:pt idx="320">
                  <c:v>0.29671999999999998</c:v>
                </c:pt>
                <c:pt idx="321">
                  <c:v>0.29671999999999998</c:v>
                </c:pt>
                <c:pt idx="322">
                  <c:v>0.29671999999999998</c:v>
                </c:pt>
                <c:pt idx="323">
                  <c:v>0.29671999999999998</c:v>
                </c:pt>
                <c:pt idx="324">
                  <c:v>0.29671999999999998</c:v>
                </c:pt>
                <c:pt idx="325">
                  <c:v>0.37625999999999998</c:v>
                </c:pt>
                <c:pt idx="326">
                  <c:v>0.89268999999999998</c:v>
                </c:pt>
                <c:pt idx="327">
                  <c:v>0.37393000000000004</c:v>
                </c:pt>
                <c:pt idx="328">
                  <c:v>0.29671999999999998</c:v>
                </c:pt>
                <c:pt idx="329">
                  <c:v>0.43043999999999999</c:v>
                </c:pt>
                <c:pt idx="330">
                  <c:v>0.35579999999999995</c:v>
                </c:pt>
                <c:pt idx="331">
                  <c:v>0.59020000000000006</c:v>
                </c:pt>
                <c:pt idx="332">
                  <c:v>0.29671999999999998</c:v>
                </c:pt>
                <c:pt idx="333">
                  <c:v>0.29671999999999998</c:v>
                </c:pt>
                <c:pt idx="334">
                  <c:v>0.29671999999999998</c:v>
                </c:pt>
                <c:pt idx="335">
                  <c:v>0.75741000000000003</c:v>
                </c:pt>
                <c:pt idx="336">
                  <c:v>0.29671999999999998</c:v>
                </c:pt>
                <c:pt idx="337">
                  <c:v>0.6571800000000001</c:v>
                </c:pt>
                <c:pt idx="338">
                  <c:v>0.29671999999999998</c:v>
                </c:pt>
                <c:pt idx="339">
                  <c:v>1.0710999999999999</c:v>
                </c:pt>
                <c:pt idx="340">
                  <c:v>0.32232</c:v>
                </c:pt>
                <c:pt idx="341">
                  <c:v>0.29671999999999998</c:v>
                </c:pt>
                <c:pt idx="342">
                  <c:v>0.29671999999999998</c:v>
                </c:pt>
                <c:pt idx="343">
                  <c:v>0.63134000000000001</c:v>
                </c:pt>
                <c:pt idx="344">
                  <c:v>0.52322000000000002</c:v>
                </c:pt>
                <c:pt idx="345">
                  <c:v>0.29671999999999998</c:v>
                </c:pt>
                <c:pt idx="346">
                  <c:v>0.66513</c:v>
                </c:pt>
                <c:pt idx="347">
                  <c:v>0.45626</c:v>
                </c:pt>
                <c:pt idx="348">
                  <c:v>0.29671999999999998</c:v>
                </c:pt>
                <c:pt idx="349">
                  <c:v>0.32998</c:v>
                </c:pt>
                <c:pt idx="350">
                  <c:v>0.2999</c:v>
                </c:pt>
                <c:pt idx="351">
                  <c:v>0.72391000000000005</c:v>
                </c:pt>
                <c:pt idx="352">
                  <c:v>0.29671999999999998</c:v>
                </c:pt>
                <c:pt idx="353">
                  <c:v>0.29671999999999998</c:v>
                </c:pt>
                <c:pt idx="354">
                  <c:v>0.48015999999999998</c:v>
                </c:pt>
                <c:pt idx="355">
                  <c:v>0.29671999999999998</c:v>
                </c:pt>
                <c:pt idx="356">
                  <c:v>1.0923</c:v>
                </c:pt>
                <c:pt idx="357">
                  <c:v>0.29671999999999998</c:v>
                </c:pt>
                <c:pt idx="358">
                  <c:v>0.73178999999999994</c:v>
                </c:pt>
                <c:pt idx="359">
                  <c:v>0.29671999999999998</c:v>
                </c:pt>
                <c:pt idx="360">
                  <c:v>0.42276999999999998</c:v>
                </c:pt>
                <c:pt idx="361">
                  <c:v>0.29671999999999998</c:v>
                </c:pt>
                <c:pt idx="362">
                  <c:v>0.34277000000000002</c:v>
                </c:pt>
                <c:pt idx="363">
                  <c:v>0.29671999999999998</c:v>
                </c:pt>
                <c:pt idx="364">
                  <c:v>0.56437000000000004</c:v>
                </c:pt>
                <c:pt idx="365">
                  <c:v>0.37240000000000001</c:v>
                </c:pt>
                <c:pt idx="366">
                  <c:v>0.29671999999999998</c:v>
                </c:pt>
                <c:pt idx="367">
                  <c:v>0.29671999999999998</c:v>
                </c:pt>
                <c:pt idx="368">
                  <c:v>0.64280999999999999</c:v>
                </c:pt>
                <c:pt idx="369">
                  <c:v>0.29671999999999998</c:v>
                </c:pt>
                <c:pt idx="370">
                  <c:v>0.49741000000000002</c:v>
                </c:pt>
                <c:pt idx="371">
                  <c:v>0.59785999999999995</c:v>
                </c:pt>
                <c:pt idx="372">
                  <c:v>0.29671999999999998</c:v>
                </c:pt>
                <c:pt idx="373">
                  <c:v>0.29671999999999998</c:v>
                </c:pt>
                <c:pt idx="374">
                  <c:v>0.32998</c:v>
                </c:pt>
                <c:pt idx="375">
                  <c:v>0.39043</c:v>
                </c:pt>
                <c:pt idx="376">
                  <c:v>0.29671999999999998</c:v>
                </c:pt>
                <c:pt idx="377">
                  <c:v>0.29671999999999998</c:v>
                </c:pt>
                <c:pt idx="378">
                  <c:v>0.3977</c:v>
                </c:pt>
                <c:pt idx="379">
                  <c:v>0.79874000000000001</c:v>
                </c:pt>
                <c:pt idx="380">
                  <c:v>0.29671999999999998</c:v>
                </c:pt>
                <c:pt idx="381">
                  <c:v>0.42194999999999999</c:v>
                </c:pt>
                <c:pt idx="382">
                  <c:v>0.29671999999999998</c:v>
                </c:pt>
                <c:pt idx="383">
                  <c:v>0.29671999999999998</c:v>
                </c:pt>
                <c:pt idx="384">
                  <c:v>0.29671999999999998</c:v>
                </c:pt>
                <c:pt idx="385">
                  <c:v>0.29671999999999998</c:v>
                </c:pt>
                <c:pt idx="386">
                  <c:v>0.29671999999999998</c:v>
                </c:pt>
                <c:pt idx="387">
                  <c:v>0.29671999999999998</c:v>
                </c:pt>
                <c:pt idx="388">
                  <c:v>0.29671999999999998</c:v>
                </c:pt>
                <c:pt idx="389">
                  <c:v>0.29671999999999998</c:v>
                </c:pt>
                <c:pt idx="390">
                  <c:v>0.72391000000000005</c:v>
                </c:pt>
                <c:pt idx="391">
                  <c:v>0.32998</c:v>
                </c:pt>
                <c:pt idx="392">
                  <c:v>0.29671999999999998</c:v>
                </c:pt>
                <c:pt idx="393">
                  <c:v>0.29671999999999998</c:v>
                </c:pt>
                <c:pt idx="394">
                  <c:v>0.34622000000000003</c:v>
                </c:pt>
                <c:pt idx="395">
                  <c:v>0.35579999999999995</c:v>
                </c:pt>
                <c:pt idx="396">
                  <c:v>0.29671999999999998</c:v>
                </c:pt>
                <c:pt idx="397">
                  <c:v>0.58460000000000001</c:v>
                </c:pt>
                <c:pt idx="398">
                  <c:v>0.29671999999999998</c:v>
                </c:pt>
                <c:pt idx="399">
                  <c:v>0.29671999999999998</c:v>
                </c:pt>
                <c:pt idx="400">
                  <c:v>0.29671999999999998</c:v>
                </c:pt>
                <c:pt idx="401">
                  <c:v>0.69833999999999996</c:v>
                </c:pt>
                <c:pt idx="402">
                  <c:v>0.69043999999999994</c:v>
                </c:pt>
                <c:pt idx="403">
                  <c:v>0.5605</c:v>
                </c:pt>
                <c:pt idx="404">
                  <c:v>0.69062000000000001</c:v>
                </c:pt>
                <c:pt idx="405">
                  <c:v>0.29671999999999998</c:v>
                </c:pt>
                <c:pt idx="406">
                  <c:v>0.29671999999999998</c:v>
                </c:pt>
                <c:pt idx="407">
                  <c:v>0.29671999999999998</c:v>
                </c:pt>
                <c:pt idx="408">
                  <c:v>0.48974000000000001</c:v>
                </c:pt>
                <c:pt idx="409">
                  <c:v>0.29671999999999998</c:v>
                </c:pt>
                <c:pt idx="410">
                  <c:v>0.29671999999999998</c:v>
                </c:pt>
                <c:pt idx="411">
                  <c:v>0.29671999999999998</c:v>
                </c:pt>
                <c:pt idx="412">
                  <c:v>0.29671999999999998</c:v>
                </c:pt>
                <c:pt idx="413">
                  <c:v>0.86574000000000007</c:v>
                </c:pt>
                <c:pt idx="414">
                  <c:v>0.29671999999999998</c:v>
                </c:pt>
                <c:pt idx="415">
                  <c:v>0.29671999999999998</c:v>
                </c:pt>
                <c:pt idx="416">
                  <c:v>0.46392</c:v>
                </c:pt>
                <c:pt idx="417">
                  <c:v>0.29671999999999998</c:v>
                </c:pt>
                <c:pt idx="418">
                  <c:v>0.29671999999999998</c:v>
                </c:pt>
                <c:pt idx="419">
                  <c:v>0.29671999999999998</c:v>
                </c:pt>
                <c:pt idx="420">
                  <c:v>0.29671999999999998</c:v>
                </c:pt>
                <c:pt idx="421">
                  <c:v>0.56437000000000004</c:v>
                </c:pt>
                <c:pt idx="422">
                  <c:v>0.45626</c:v>
                </c:pt>
                <c:pt idx="423">
                  <c:v>0.36347000000000002</c:v>
                </c:pt>
                <c:pt idx="424">
                  <c:v>0.29671999999999998</c:v>
                </c:pt>
                <c:pt idx="425">
                  <c:v>0.29671999999999998</c:v>
                </c:pt>
                <c:pt idx="426">
                  <c:v>0.29671999999999998</c:v>
                </c:pt>
                <c:pt idx="427">
                  <c:v>0.51397999999999999</c:v>
                </c:pt>
                <c:pt idx="428">
                  <c:v>0.29671999999999998</c:v>
                </c:pt>
                <c:pt idx="429">
                  <c:v>0.29671999999999998</c:v>
                </c:pt>
                <c:pt idx="430">
                  <c:v>0.75763000000000003</c:v>
                </c:pt>
                <c:pt idx="431">
                  <c:v>0.52322000000000002</c:v>
                </c:pt>
                <c:pt idx="432">
                  <c:v>0.45626</c:v>
                </c:pt>
                <c:pt idx="433">
                  <c:v>0.38928999999999997</c:v>
                </c:pt>
                <c:pt idx="434">
                  <c:v>0.29671999999999998</c:v>
                </c:pt>
                <c:pt idx="435">
                  <c:v>0.43596000000000001</c:v>
                </c:pt>
                <c:pt idx="436">
                  <c:v>0.46392</c:v>
                </c:pt>
                <c:pt idx="437">
                  <c:v>0.49741000000000002</c:v>
                </c:pt>
                <c:pt idx="438">
                  <c:v>0.29671999999999998</c:v>
                </c:pt>
                <c:pt idx="439">
                  <c:v>0.29671999999999998</c:v>
                </c:pt>
                <c:pt idx="440">
                  <c:v>0.29671999999999998</c:v>
                </c:pt>
                <c:pt idx="441">
                  <c:v>0.29671999999999998</c:v>
                </c:pt>
                <c:pt idx="442">
                  <c:v>0.35579999999999995</c:v>
                </c:pt>
                <c:pt idx="443">
                  <c:v>0.39696000000000004</c:v>
                </c:pt>
                <c:pt idx="444">
                  <c:v>0.48974000000000001</c:v>
                </c:pt>
                <c:pt idx="445">
                  <c:v>0.29671999999999998</c:v>
                </c:pt>
                <c:pt idx="446">
                  <c:v>0.29671999999999998</c:v>
                </c:pt>
                <c:pt idx="447">
                  <c:v>0.29671999999999998</c:v>
                </c:pt>
                <c:pt idx="448">
                  <c:v>0.35579999999999995</c:v>
                </c:pt>
                <c:pt idx="449">
                  <c:v>0.29671999999999998</c:v>
                </c:pt>
                <c:pt idx="450">
                  <c:v>0.59020000000000006</c:v>
                </c:pt>
                <c:pt idx="451">
                  <c:v>0.29671999999999998</c:v>
                </c:pt>
                <c:pt idx="452">
                  <c:v>0.29671999999999998</c:v>
                </c:pt>
                <c:pt idx="453">
                  <c:v>0.49741000000000002</c:v>
                </c:pt>
                <c:pt idx="454">
                  <c:v>0.29671999999999998</c:v>
                </c:pt>
                <c:pt idx="455">
                  <c:v>0.29671999999999998</c:v>
                </c:pt>
                <c:pt idx="456">
                  <c:v>0.56437000000000004</c:v>
                </c:pt>
                <c:pt idx="457">
                  <c:v>0.29671999999999998</c:v>
                </c:pt>
                <c:pt idx="458">
                  <c:v>0.29671999999999998</c:v>
                </c:pt>
                <c:pt idx="459">
                  <c:v>0.29671999999999998</c:v>
                </c:pt>
                <c:pt idx="460">
                  <c:v>0.29671999999999998</c:v>
                </c:pt>
                <c:pt idx="461">
                  <c:v>0.35579999999999995</c:v>
                </c:pt>
                <c:pt idx="462">
                  <c:v>0.42276999999999998</c:v>
                </c:pt>
                <c:pt idx="463">
                  <c:v>0.29671999999999998</c:v>
                </c:pt>
                <c:pt idx="464">
                  <c:v>0.59020000000000006</c:v>
                </c:pt>
                <c:pt idx="465">
                  <c:v>0.61543000000000003</c:v>
                </c:pt>
                <c:pt idx="466">
                  <c:v>0.36347000000000002</c:v>
                </c:pt>
                <c:pt idx="467">
                  <c:v>0.55670999999999993</c:v>
                </c:pt>
                <c:pt idx="468">
                  <c:v>0.29671999999999998</c:v>
                </c:pt>
                <c:pt idx="469">
                  <c:v>0.36686999999999997</c:v>
                </c:pt>
                <c:pt idx="470">
                  <c:v>0.29671999999999998</c:v>
                </c:pt>
                <c:pt idx="471">
                  <c:v>0.29671999999999998</c:v>
                </c:pt>
                <c:pt idx="472">
                  <c:v>0.29671999999999998</c:v>
                </c:pt>
                <c:pt idx="473">
                  <c:v>0.29671999999999998</c:v>
                </c:pt>
                <c:pt idx="474">
                  <c:v>0.29671999999999998</c:v>
                </c:pt>
                <c:pt idx="475">
                  <c:v>0.56437000000000004</c:v>
                </c:pt>
                <c:pt idx="476">
                  <c:v>0.48974000000000001</c:v>
                </c:pt>
                <c:pt idx="477">
                  <c:v>0.36347000000000002</c:v>
                </c:pt>
                <c:pt idx="478">
                  <c:v>0.92480000000000007</c:v>
                </c:pt>
                <c:pt idx="479">
                  <c:v>0.46392</c:v>
                </c:pt>
                <c:pt idx="480">
                  <c:v>0.29671999999999998</c:v>
                </c:pt>
                <c:pt idx="481">
                  <c:v>0.46392</c:v>
                </c:pt>
                <c:pt idx="482">
                  <c:v>0.29671999999999998</c:v>
                </c:pt>
                <c:pt idx="483">
                  <c:v>0.29671999999999998</c:v>
                </c:pt>
                <c:pt idx="484">
                  <c:v>0.80429000000000006</c:v>
                </c:pt>
                <c:pt idx="485">
                  <c:v>0.79874000000000001</c:v>
                </c:pt>
                <c:pt idx="486">
                  <c:v>0.43043999999999999</c:v>
                </c:pt>
                <c:pt idx="487">
                  <c:v>0.29671999999999998</c:v>
                </c:pt>
                <c:pt idx="488">
                  <c:v>0.29671999999999998</c:v>
                </c:pt>
                <c:pt idx="489">
                  <c:v>0.89268999999999998</c:v>
                </c:pt>
                <c:pt idx="490">
                  <c:v>0.45626</c:v>
                </c:pt>
                <c:pt idx="491">
                  <c:v>0.53428999999999993</c:v>
                </c:pt>
                <c:pt idx="492">
                  <c:v>0.38928999999999997</c:v>
                </c:pt>
                <c:pt idx="493">
                  <c:v>0.29671999999999998</c:v>
                </c:pt>
                <c:pt idx="494">
                  <c:v>0.29671999999999998</c:v>
                </c:pt>
                <c:pt idx="495">
                  <c:v>0.39696000000000004</c:v>
                </c:pt>
                <c:pt idx="496">
                  <c:v>0.29671999999999998</c:v>
                </c:pt>
                <c:pt idx="497">
                  <c:v>0.32998</c:v>
                </c:pt>
                <c:pt idx="498">
                  <c:v>0.39696000000000004</c:v>
                </c:pt>
                <c:pt idx="499">
                  <c:v>0.72413000000000005</c:v>
                </c:pt>
                <c:pt idx="500">
                  <c:v>0.29671999999999998</c:v>
                </c:pt>
                <c:pt idx="501">
                  <c:v>0.39696000000000004</c:v>
                </c:pt>
                <c:pt idx="502">
                  <c:v>0.42257999999999996</c:v>
                </c:pt>
                <c:pt idx="503">
                  <c:v>0.59785999999999995</c:v>
                </c:pt>
                <c:pt idx="504">
                  <c:v>0.29671999999999998</c:v>
                </c:pt>
                <c:pt idx="505">
                  <c:v>0.29671999999999998</c:v>
                </c:pt>
                <c:pt idx="506">
                  <c:v>0.32998</c:v>
                </c:pt>
                <c:pt idx="507">
                  <c:v>0.38928999999999997</c:v>
                </c:pt>
                <c:pt idx="508">
                  <c:v>0.29671999999999998</c:v>
                </c:pt>
                <c:pt idx="509">
                  <c:v>0.63341999999999998</c:v>
                </c:pt>
                <c:pt idx="510">
                  <c:v>0.29671999999999998</c:v>
                </c:pt>
                <c:pt idx="511">
                  <c:v>0.65695000000000003</c:v>
                </c:pt>
                <c:pt idx="512">
                  <c:v>0.75739000000000001</c:v>
                </c:pt>
                <c:pt idx="513">
                  <c:v>0.29671999999999998</c:v>
                </c:pt>
                <c:pt idx="514">
                  <c:v>0.32232</c:v>
                </c:pt>
                <c:pt idx="515">
                  <c:v>0.29671999999999998</c:v>
                </c:pt>
                <c:pt idx="516">
                  <c:v>0.29671999999999998</c:v>
                </c:pt>
                <c:pt idx="517">
                  <c:v>0.29671999999999998</c:v>
                </c:pt>
                <c:pt idx="518">
                  <c:v>0.29671999999999998</c:v>
                </c:pt>
                <c:pt idx="519">
                  <c:v>0.35558999999999996</c:v>
                </c:pt>
                <c:pt idx="520">
                  <c:v>0.29671999999999998</c:v>
                </c:pt>
                <c:pt idx="521">
                  <c:v>0.29671999999999998</c:v>
                </c:pt>
                <c:pt idx="522">
                  <c:v>0.32232</c:v>
                </c:pt>
                <c:pt idx="523">
                  <c:v>0.29671999999999998</c:v>
                </c:pt>
                <c:pt idx="524">
                  <c:v>0.75087000000000004</c:v>
                </c:pt>
                <c:pt idx="525">
                  <c:v>0.29671999999999998</c:v>
                </c:pt>
                <c:pt idx="526">
                  <c:v>0.43043999999999999</c:v>
                </c:pt>
                <c:pt idx="527">
                  <c:v>0.45626</c:v>
                </c:pt>
                <c:pt idx="528">
                  <c:v>0.29671999999999998</c:v>
                </c:pt>
                <c:pt idx="529">
                  <c:v>0.29671999999999998</c:v>
                </c:pt>
                <c:pt idx="530">
                  <c:v>0.29671999999999998</c:v>
                </c:pt>
                <c:pt idx="531">
                  <c:v>0.29671999999999998</c:v>
                </c:pt>
                <c:pt idx="532">
                  <c:v>0.29671999999999998</c:v>
                </c:pt>
                <c:pt idx="533">
                  <c:v>0.32998</c:v>
                </c:pt>
                <c:pt idx="534">
                  <c:v>0.29671999999999998</c:v>
                </c:pt>
                <c:pt idx="535">
                  <c:v>0.29671999999999998</c:v>
                </c:pt>
                <c:pt idx="536">
                  <c:v>0.29671999999999998</c:v>
                </c:pt>
                <c:pt idx="537">
                  <c:v>0.29671999999999998</c:v>
                </c:pt>
                <c:pt idx="538">
                  <c:v>0.53088999999999997</c:v>
                </c:pt>
                <c:pt idx="539">
                  <c:v>0.29671999999999998</c:v>
                </c:pt>
                <c:pt idx="540">
                  <c:v>0.69833999999999996</c:v>
                </c:pt>
                <c:pt idx="541">
                  <c:v>0.29616999999999999</c:v>
                </c:pt>
                <c:pt idx="542">
                  <c:v>0.37281999999999998</c:v>
                </c:pt>
                <c:pt idx="543">
                  <c:v>0.69664000000000004</c:v>
                </c:pt>
                <c:pt idx="544">
                  <c:v>0.58901999999999999</c:v>
                </c:pt>
                <c:pt idx="545">
                  <c:v>0.60057000000000005</c:v>
                </c:pt>
                <c:pt idx="546">
                  <c:v>0.29616999999999999</c:v>
                </c:pt>
                <c:pt idx="547">
                  <c:v>0.29616999999999999</c:v>
                </c:pt>
                <c:pt idx="548">
                  <c:v>0.43491999999999997</c:v>
                </c:pt>
                <c:pt idx="549">
                  <c:v>0.29616999999999999</c:v>
                </c:pt>
                <c:pt idx="550">
                  <c:v>0.29616999999999999</c:v>
                </c:pt>
                <c:pt idx="551">
                  <c:v>0.29616999999999999</c:v>
                </c:pt>
                <c:pt idx="552">
                  <c:v>0.50055000000000005</c:v>
                </c:pt>
                <c:pt idx="553">
                  <c:v>0.32832</c:v>
                </c:pt>
                <c:pt idx="554">
                  <c:v>0.76978000000000002</c:v>
                </c:pt>
                <c:pt idx="555">
                  <c:v>0.29616999999999999</c:v>
                </c:pt>
                <c:pt idx="556">
                  <c:v>0.29616999999999999</c:v>
                </c:pt>
                <c:pt idx="557">
                  <c:v>0.40143999999999996</c:v>
                </c:pt>
                <c:pt idx="558">
                  <c:v>0.70633999999999997</c:v>
                </c:pt>
                <c:pt idx="559">
                  <c:v>0.39528000000000002</c:v>
                </c:pt>
                <c:pt idx="560">
                  <c:v>0.29616999999999999</c:v>
                </c:pt>
                <c:pt idx="561">
                  <c:v>0.29616999999999999</c:v>
                </c:pt>
                <c:pt idx="562">
                  <c:v>0.29616999999999999</c:v>
                </c:pt>
                <c:pt idx="563">
                  <c:v>0.29616999999999999</c:v>
                </c:pt>
                <c:pt idx="564">
                  <c:v>0.49573</c:v>
                </c:pt>
                <c:pt idx="565">
                  <c:v>0.33446999999999999</c:v>
                </c:pt>
                <c:pt idx="566">
                  <c:v>0.49529999999999996</c:v>
                </c:pt>
                <c:pt idx="567">
                  <c:v>0.32832</c:v>
                </c:pt>
                <c:pt idx="568">
                  <c:v>0.52471000000000001</c:v>
                </c:pt>
                <c:pt idx="569">
                  <c:v>0.29616999999999999</c:v>
                </c:pt>
                <c:pt idx="570">
                  <c:v>0.42105999999999999</c:v>
                </c:pt>
                <c:pt idx="571">
                  <c:v>0.29616999999999999</c:v>
                </c:pt>
                <c:pt idx="572">
                  <c:v>0.29616999999999999</c:v>
                </c:pt>
                <c:pt idx="573">
                  <c:v>0.49573</c:v>
                </c:pt>
                <c:pt idx="574">
                  <c:v>0.37281999999999998</c:v>
                </c:pt>
                <c:pt idx="575">
                  <c:v>0.39528000000000002</c:v>
                </c:pt>
                <c:pt idx="576">
                  <c:v>0.29616999999999999</c:v>
                </c:pt>
                <c:pt idx="577">
                  <c:v>0.45243</c:v>
                </c:pt>
                <c:pt idx="578">
                  <c:v>0.36795</c:v>
                </c:pt>
                <c:pt idx="579">
                  <c:v>0.29915999999999998</c:v>
                </c:pt>
                <c:pt idx="580">
                  <c:v>0.36180000000000001</c:v>
                </c:pt>
                <c:pt idx="581">
                  <c:v>0.29616999999999999</c:v>
                </c:pt>
                <c:pt idx="582">
                  <c:v>0.29616999999999999</c:v>
                </c:pt>
                <c:pt idx="583">
                  <c:v>0.29616999999999999</c:v>
                </c:pt>
                <c:pt idx="584">
                  <c:v>0.50188999999999995</c:v>
                </c:pt>
                <c:pt idx="585">
                  <c:v>0.29616999999999999</c:v>
                </c:pt>
                <c:pt idx="586">
                  <c:v>0.29616999999999999</c:v>
                </c:pt>
                <c:pt idx="587">
                  <c:v>0.29616999999999999</c:v>
                </c:pt>
                <c:pt idx="588">
                  <c:v>0.42159999999999997</c:v>
                </c:pt>
                <c:pt idx="589">
                  <c:v>0.59472999999999998</c:v>
                </c:pt>
                <c:pt idx="590">
                  <c:v>0.29616999999999999</c:v>
                </c:pt>
                <c:pt idx="591">
                  <c:v>0.33398</c:v>
                </c:pt>
                <c:pt idx="592">
                  <c:v>0.36924000000000001</c:v>
                </c:pt>
                <c:pt idx="593">
                  <c:v>0.32920999999999995</c:v>
                </c:pt>
                <c:pt idx="594">
                  <c:v>0.29616999999999999</c:v>
                </c:pt>
                <c:pt idx="595">
                  <c:v>0.29616999999999999</c:v>
                </c:pt>
                <c:pt idx="596">
                  <c:v>0.46839999999999998</c:v>
                </c:pt>
                <c:pt idx="597">
                  <c:v>0.49741000000000002</c:v>
                </c:pt>
                <c:pt idx="598">
                  <c:v>0.29616999999999999</c:v>
                </c:pt>
                <c:pt idx="599">
                  <c:v>0.29616999999999999</c:v>
                </c:pt>
                <c:pt idx="600">
                  <c:v>0.29616999999999999</c:v>
                </c:pt>
                <c:pt idx="601">
                  <c:v>0.29616999999999999</c:v>
                </c:pt>
                <c:pt idx="602">
                  <c:v>0.29616999999999999</c:v>
                </c:pt>
                <c:pt idx="603">
                  <c:v>0.40095000000000003</c:v>
                </c:pt>
                <c:pt idx="604">
                  <c:v>0.29616999999999999</c:v>
                </c:pt>
                <c:pt idx="605">
                  <c:v>0.39528000000000002</c:v>
                </c:pt>
                <c:pt idx="606">
                  <c:v>0.62924000000000002</c:v>
                </c:pt>
                <c:pt idx="607">
                  <c:v>0.29616999999999999</c:v>
                </c:pt>
                <c:pt idx="608">
                  <c:v>0.46839999999999998</c:v>
                </c:pt>
                <c:pt idx="609">
                  <c:v>0.51324999999999998</c:v>
                </c:pt>
                <c:pt idx="610">
                  <c:v>0.56269999999999998</c:v>
                </c:pt>
                <c:pt idx="611">
                  <c:v>0.29616999999999999</c:v>
                </c:pt>
                <c:pt idx="612">
                  <c:v>0.41088000000000002</c:v>
                </c:pt>
                <c:pt idx="613">
                  <c:v>0.29616999999999999</c:v>
                </c:pt>
                <c:pt idx="614">
                  <c:v>0.77732999999999997</c:v>
                </c:pt>
                <c:pt idx="615">
                  <c:v>0.29616999999999999</c:v>
                </c:pt>
                <c:pt idx="616">
                  <c:v>0.29616999999999999</c:v>
                </c:pt>
                <c:pt idx="617">
                  <c:v>0.32832</c:v>
                </c:pt>
                <c:pt idx="618">
                  <c:v>0.41832000000000003</c:v>
                </c:pt>
                <c:pt idx="619">
                  <c:v>0.29616999999999999</c:v>
                </c:pt>
                <c:pt idx="620">
                  <c:v>0.29616999999999999</c:v>
                </c:pt>
                <c:pt idx="621">
                  <c:v>0.29616999999999999</c:v>
                </c:pt>
                <c:pt idx="622">
                  <c:v>0.29616999999999999</c:v>
                </c:pt>
                <c:pt idx="623">
                  <c:v>0.29616999999999999</c:v>
                </c:pt>
                <c:pt idx="624">
                  <c:v>0.29616999999999999</c:v>
                </c:pt>
                <c:pt idx="625">
                  <c:v>0.41122000000000003</c:v>
                </c:pt>
                <c:pt idx="626">
                  <c:v>0.43491999999999997</c:v>
                </c:pt>
                <c:pt idx="627">
                  <c:v>0.34558</c:v>
                </c:pt>
                <c:pt idx="628">
                  <c:v>0.29616999999999999</c:v>
                </c:pt>
                <c:pt idx="629">
                  <c:v>0.66274</c:v>
                </c:pt>
                <c:pt idx="630">
                  <c:v>0.29616999999999999</c:v>
                </c:pt>
                <c:pt idx="631">
                  <c:v>0.29616999999999999</c:v>
                </c:pt>
                <c:pt idx="632">
                  <c:v>0.77523999999999993</c:v>
                </c:pt>
                <c:pt idx="633">
                  <c:v>0.29616999999999999</c:v>
                </c:pt>
                <c:pt idx="634">
                  <c:v>0.29616999999999999</c:v>
                </c:pt>
                <c:pt idx="635">
                  <c:v>0.36180000000000001</c:v>
                </c:pt>
                <c:pt idx="636">
                  <c:v>0.29616999999999999</c:v>
                </c:pt>
                <c:pt idx="637">
                  <c:v>0.49573</c:v>
                </c:pt>
                <c:pt idx="638">
                  <c:v>0.29616999999999999</c:v>
                </c:pt>
                <c:pt idx="639">
                  <c:v>0.34259000000000001</c:v>
                </c:pt>
                <c:pt idx="640">
                  <c:v>0.29616999999999999</c:v>
                </c:pt>
                <c:pt idx="641">
                  <c:v>0.29616999999999999</c:v>
                </c:pt>
                <c:pt idx="642">
                  <c:v>0.71832000000000007</c:v>
                </c:pt>
                <c:pt idx="643">
                  <c:v>0.39528000000000002</c:v>
                </c:pt>
                <c:pt idx="644">
                  <c:v>0.29616999999999999</c:v>
                </c:pt>
                <c:pt idx="645">
                  <c:v>0.39528000000000002</c:v>
                </c:pt>
                <c:pt idx="646">
                  <c:v>0.69423000000000001</c:v>
                </c:pt>
                <c:pt idx="647">
                  <c:v>0.29616999999999999</c:v>
                </c:pt>
                <c:pt idx="648">
                  <c:v>0.29616999999999999</c:v>
                </c:pt>
                <c:pt idx="649">
                  <c:v>0.29616999999999999</c:v>
                </c:pt>
                <c:pt idx="650">
                  <c:v>0.59619</c:v>
                </c:pt>
                <c:pt idx="651">
                  <c:v>0.40143999999999996</c:v>
                </c:pt>
                <c:pt idx="652">
                  <c:v>0.29616999999999999</c:v>
                </c:pt>
                <c:pt idx="653">
                  <c:v>1.3711000000000002</c:v>
                </c:pt>
                <c:pt idx="654">
                  <c:v>0.29616999999999999</c:v>
                </c:pt>
                <c:pt idx="655">
                  <c:v>0.29616999999999999</c:v>
                </c:pt>
                <c:pt idx="656">
                  <c:v>0.56269999999999998</c:v>
                </c:pt>
                <c:pt idx="657">
                  <c:v>0.29616999999999999</c:v>
                </c:pt>
                <c:pt idx="658">
                  <c:v>0.29616999999999999</c:v>
                </c:pt>
                <c:pt idx="659">
                  <c:v>0.29616999999999999</c:v>
                </c:pt>
                <c:pt idx="660">
                  <c:v>0.29616999999999999</c:v>
                </c:pt>
                <c:pt idx="661">
                  <c:v>0.72241</c:v>
                </c:pt>
                <c:pt idx="662">
                  <c:v>0.29616999999999999</c:v>
                </c:pt>
                <c:pt idx="663">
                  <c:v>0.46224999999999999</c:v>
                </c:pt>
                <c:pt idx="664">
                  <c:v>0.43491999999999997</c:v>
                </c:pt>
                <c:pt idx="665">
                  <c:v>0.72968999999999995</c:v>
                </c:pt>
                <c:pt idx="666">
                  <c:v>0.29616999999999999</c:v>
                </c:pt>
                <c:pt idx="667">
                  <c:v>0.41166999999999998</c:v>
                </c:pt>
                <c:pt idx="668">
                  <c:v>0.29616999999999999</c:v>
                </c:pt>
                <c:pt idx="669">
                  <c:v>0.5898500000000001</c:v>
                </c:pt>
                <c:pt idx="670">
                  <c:v>0.29616999999999999</c:v>
                </c:pt>
                <c:pt idx="671">
                  <c:v>0.35409000000000002</c:v>
                </c:pt>
                <c:pt idx="672">
                  <c:v>0.36180000000000001</c:v>
                </c:pt>
                <c:pt idx="673">
                  <c:v>0.29616999999999999</c:v>
                </c:pt>
                <c:pt idx="674">
                  <c:v>0.29616999999999999</c:v>
                </c:pt>
                <c:pt idx="675">
                  <c:v>0.29616999999999999</c:v>
                </c:pt>
                <c:pt idx="676">
                  <c:v>0.29616999999999999</c:v>
                </c:pt>
                <c:pt idx="677">
                  <c:v>0.32832</c:v>
                </c:pt>
                <c:pt idx="678">
                  <c:v>0.29616999999999999</c:v>
                </c:pt>
                <c:pt idx="679">
                  <c:v>0.29616999999999999</c:v>
                </c:pt>
                <c:pt idx="680">
                  <c:v>0.29616999999999999</c:v>
                </c:pt>
                <c:pt idx="681">
                  <c:v>0.29616999999999999</c:v>
                </c:pt>
                <c:pt idx="682">
                  <c:v>0.36479999999999996</c:v>
                </c:pt>
                <c:pt idx="683">
                  <c:v>0.29616999999999999</c:v>
                </c:pt>
                <c:pt idx="684">
                  <c:v>0.29616999999999999</c:v>
                </c:pt>
                <c:pt idx="685">
                  <c:v>0.29616999999999999</c:v>
                </c:pt>
                <c:pt idx="686">
                  <c:v>0.29616999999999999</c:v>
                </c:pt>
                <c:pt idx="687">
                  <c:v>0.29616999999999999</c:v>
                </c:pt>
                <c:pt idx="688">
                  <c:v>0.31716</c:v>
                </c:pt>
                <c:pt idx="689">
                  <c:v>0.29616999999999999</c:v>
                </c:pt>
                <c:pt idx="690">
                  <c:v>0.50188999999999995</c:v>
                </c:pt>
                <c:pt idx="691">
                  <c:v>0.63583000000000001</c:v>
                </c:pt>
                <c:pt idx="692">
                  <c:v>0.29616999999999999</c:v>
                </c:pt>
                <c:pt idx="693">
                  <c:v>0.29616999999999999</c:v>
                </c:pt>
                <c:pt idx="694">
                  <c:v>0.29616999999999999</c:v>
                </c:pt>
                <c:pt idx="695">
                  <c:v>0.46224999999999999</c:v>
                </c:pt>
                <c:pt idx="696">
                  <c:v>0.29616999999999999</c:v>
                </c:pt>
                <c:pt idx="697">
                  <c:v>0.29616999999999999</c:v>
                </c:pt>
                <c:pt idx="698">
                  <c:v>0.29616999999999999</c:v>
                </c:pt>
                <c:pt idx="699">
                  <c:v>0.56269999999999998</c:v>
                </c:pt>
                <c:pt idx="700">
                  <c:v>0.46839999999999998</c:v>
                </c:pt>
                <c:pt idx="701">
                  <c:v>0.29616999999999999</c:v>
                </c:pt>
                <c:pt idx="702">
                  <c:v>0.29616999999999999</c:v>
                </c:pt>
                <c:pt idx="703">
                  <c:v>0.29616999999999999</c:v>
                </c:pt>
                <c:pt idx="704">
                  <c:v>0.29616999999999999</c:v>
                </c:pt>
                <c:pt idx="705">
                  <c:v>0.29616999999999999</c:v>
                </c:pt>
                <c:pt idx="706">
                  <c:v>0.29616999999999999</c:v>
                </c:pt>
                <c:pt idx="707">
                  <c:v>0.30643999999999999</c:v>
                </c:pt>
                <c:pt idx="708">
                  <c:v>0.29616999999999999</c:v>
                </c:pt>
                <c:pt idx="709">
                  <c:v>0.29616999999999999</c:v>
                </c:pt>
                <c:pt idx="710">
                  <c:v>0.29616999999999999</c:v>
                </c:pt>
                <c:pt idx="711">
                  <c:v>0.29616999999999999</c:v>
                </c:pt>
                <c:pt idx="712">
                  <c:v>0.60233999999999999</c:v>
                </c:pt>
                <c:pt idx="713">
                  <c:v>0.29616999999999999</c:v>
                </c:pt>
                <c:pt idx="714">
                  <c:v>0.29616999999999999</c:v>
                </c:pt>
                <c:pt idx="715">
                  <c:v>0.29616999999999999</c:v>
                </c:pt>
                <c:pt idx="716">
                  <c:v>0.29616999999999999</c:v>
                </c:pt>
                <c:pt idx="717">
                  <c:v>0.29616999999999999</c:v>
                </c:pt>
                <c:pt idx="718">
                  <c:v>0.29616999999999999</c:v>
                </c:pt>
                <c:pt idx="719">
                  <c:v>0.29616999999999999</c:v>
                </c:pt>
                <c:pt idx="720">
                  <c:v>0.31176000000000004</c:v>
                </c:pt>
                <c:pt idx="721">
                  <c:v>0.29616999999999999</c:v>
                </c:pt>
                <c:pt idx="722">
                  <c:v>0.29616999999999999</c:v>
                </c:pt>
                <c:pt idx="723">
                  <c:v>0.42876999999999998</c:v>
                </c:pt>
                <c:pt idx="724">
                  <c:v>0.29616999999999999</c:v>
                </c:pt>
                <c:pt idx="725">
                  <c:v>0.46224999999999999</c:v>
                </c:pt>
                <c:pt idx="726">
                  <c:v>0.29616999999999999</c:v>
                </c:pt>
                <c:pt idx="727">
                  <c:v>0.36180000000000001</c:v>
                </c:pt>
                <c:pt idx="728">
                  <c:v>0.29616999999999999</c:v>
                </c:pt>
                <c:pt idx="729">
                  <c:v>0.29616999999999999</c:v>
                </c:pt>
                <c:pt idx="730">
                  <c:v>0.29616999999999999</c:v>
                </c:pt>
                <c:pt idx="731">
                  <c:v>0.54427999999999999</c:v>
                </c:pt>
                <c:pt idx="732">
                  <c:v>0.29616999999999999</c:v>
                </c:pt>
                <c:pt idx="733">
                  <c:v>0.29616999999999999</c:v>
                </c:pt>
                <c:pt idx="734">
                  <c:v>0.32832</c:v>
                </c:pt>
                <c:pt idx="735">
                  <c:v>0.29616999999999999</c:v>
                </c:pt>
                <c:pt idx="736">
                  <c:v>0.29837999999999998</c:v>
                </c:pt>
                <c:pt idx="737">
                  <c:v>0.29616999999999999</c:v>
                </c:pt>
                <c:pt idx="738">
                  <c:v>0.29616999999999999</c:v>
                </c:pt>
                <c:pt idx="739">
                  <c:v>0.29616999999999999</c:v>
                </c:pt>
                <c:pt idx="740">
                  <c:v>0.46224999999999999</c:v>
                </c:pt>
                <c:pt idx="741">
                  <c:v>0.29616999999999999</c:v>
                </c:pt>
                <c:pt idx="742">
                  <c:v>0.29616999999999999</c:v>
                </c:pt>
                <c:pt idx="743">
                  <c:v>0.66313999999999995</c:v>
                </c:pt>
                <c:pt idx="744">
                  <c:v>0.46839999999999998</c:v>
                </c:pt>
                <c:pt idx="745">
                  <c:v>0.29616999999999999</c:v>
                </c:pt>
                <c:pt idx="746">
                  <c:v>0.30098999999999998</c:v>
                </c:pt>
                <c:pt idx="747">
                  <c:v>0.29616999999999999</c:v>
                </c:pt>
                <c:pt idx="748">
                  <c:v>0.29616999999999999</c:v>
                </c:pt>
                <c:pt idx="749">
                  <c:v>0.29616999999999999</c:v>
                </c:pt>
                <c:pt idx="750">
                  <c:v>0.29616999999999999</c:v>
                </c:pt>
                <c:pt idx="751">
                  <c:v>0.56886000000000003</c:v>
                </c:pt>
                <c:pt idx="752">
                  <c:v>0.29616999999999999</c:v>
                </c:pt>
                <c:pt idx="753">
                  <c:v>0.43491999999999997</c:v>
                </c:pt>
                <c:pt idx="754">
                  <c:v>0.40690000000000004</c:v>
                </c:pt>
                <c:pt idx="755">
                  <c:v>0.29616999999999999</c:v>
                </c:pt>
                <c:pt idx="756">
                  <c:v>0.76978000000000002</c:v>
                </c:pt>
                <c:pt idx="757">
                  <c:v>0.45548</c:v>
                </c:pt>
                <c:pt idx="758">
                  <c:v>0.29616999999999999</c:v>
                </c:pt>
                <c:pt idx="759">
                  <c:v>0.29616999999999999</c:v>
                </c:pt>
                <c:pt idx="760">
                  <c:v>0.29616999999999999</c:v>
                </c:pt>
                <c:pt idx="761">
                  <c:v>0.29616999999999999</c:v>
                </c:pt>
                <c:pt idx="762">
                  <c:v>0.36196999999999996</c:v>
                </c:pt>
                <c:pt idx="763">
                  <c:v>0.56269999999999998</c:v>
                </c:pt>
                <c:pt idx="764">
                  <c:v>0.52921999999999991</c:v>
                </c:pt>
                <c:pt idx="765">
                  <c:v>0.39528000000000002</c:v>
                </c:pt>
                <c:pt idx="766">
                  <c:v>0.53222999999999998</c:v>
                </c:pt>
                <c:pt idx="767">
                  <c:v>0.33446999999999999</c:v>
                </c:pt>
                <c:pt idx="768">
                  <c:v>0.29616999999999999</c:v>
                </c:pt>
                <c:pt idx="769">
                  <c:v>0.29616999999999999</c:v>
                </c:pt>
                <c:pt idx="770">
                  <c:v>0.29616999999999999</c:v>
                </c:pt>
                <c:pt idx="771">
                  <c:v>0.42876999999999998</c:v>
                </c:pt>
                <c:pt idx="772">
                  <c:v>0.29616999999999999</c:v>
                </c:pt>
                <c:pt idx="773">
                  <c:v>0.29616999999999999</c:v>
                </c:pt>
                <c:pt idx="774">
                  <c:v>0.29616999999999999</c:v>
                </c:pt>
                <c:pt idx="775">
                  <c:v>0.29616999999999999</c:v>
                </c:pt>
                <c:pt idx="776">
                  <c:v>0.29616999999999999</c:v>
                </c:pt>
                <c:pt idx="777">
                  <c:v>0.40143999999999996</c:v>
                </c:pt>
                <c:pt idx="778">
                  <c:v>0.51939000000000002</c:v>
                </c:pt>
                <c:pt idx="779">
                  <c:v>0.83058999999999994</c:v>
                </c:pt>
                <c:pt idx="780">
                  <c:v>0.36795</c:v>
                </c:pt>
                <c:pt idx="781">
                  <c:v>0.29616999999999999</c:v>
                </c:pt>
                <c:pt idx="782">
                  <c:v>0.29616999999999999</c:v>
                </c:pt>
                <c:pt idx="783">
                  <c:v>0.29616999999999999</c:v>
                </c:pt>
                <c:pt idx="784">
                  <c:v>0.29616999999999999</c:v>
                </c:pt>
                <c:pt idx="785">
                  <c:v>0.29616999999999999</c:v>
                </c:pt>
                <c:pt idx="786">
                  <c:v>0.29616999999999999</c:v>
                </c:pt>
                <c:pt idx="787">
                  <c:v>0.46526000000000001</c:v>
                </c:pt>
                <c:pt idx="788">
                  <c:v>0.35409000000000002</c:v>
                </c:pt>
                <c:pt idx="789">
                  <c:v>0.29616999999999999</c:v>
                </c:pt>
                <c:pt idx="790">
                  <c:v>0.40690000000000004</c:v>
                </c:pt>
                <c:pt idx="791">
                  <c:v>0.29616999999999999</c:v>
                </c:pt>
                <c:pt idx="792">
                  <c:v>0.29616999999999999</c:v>
                </c:pt>
                <c:pt idx="793">
                  <c:v>0.29616999999999999</c:v>
                </c:pt>
                <c:pt idx="794">
                  <c:v>0.29616999999999999</c:v>
                </c:pt>
                <c:pt idx="795">
                  <c:v>0.29616999999999999</c:v>
                </c:pt>
                <c:pt idx="796">
                  <c:v>0.29616999999999999</c:v>
                </c:pt>
                <c:pt idx="797">
                  <c:v>0.29616999999999999</c:v>
                </c:pt>
                <c:pt idx="798">
                  <c:v>0.29616999999999999</c:v>
                </c:pt>
                <c:pt idx="799">
                  <c:v>0.29616999999999999</c:v>
                </c:pt>
                <c:pt idx="800">
                  <c:v>0.31042999999999998</c:v>
                </c:pt>
                <c:pt idx="801">
                  <c:v>0.29616999999999999</c:v>
                </c:pt>
                <c:pt idx="802">
                  <c:v>0.29616999999999999</c:v>
                </c:pt>
                <c:pt idx="803">
                  <c:v>0.29616999999999999</c:v>
                </c:pt>
                <c:pt idx="804">
                  <c:v>0.29616999999999999</c:v>
                </c:pt>
                <c:pt idx="805">
                  <c:v>0.60233999999999999</c:v>
                </c:pt>
                <c:pt idx="806">
                  <c:v>0.51939000000000002</c:v>
                </c:pt>
                <c:pt idx="807">
                  <c:v>0.29616999999999999</c:v>
                </c:pt>
                <c:pt idx="808">
                  <c:v>0.63583000000000001</c:v>
                </c:pt>
                <c:pt idx="809">
                  <c:v>0.70054000000000005</c:v>
                </c:pt>
                <c:pt idx="810">
                  <c:v>0.53537000000000001</c:v>
                </c:pt>
                <c:pt idx="811">
                  <c:v>0.29616999999999999</c:v>
                </c:pt>
                <c:pt idx="812">
                  <c:v>0.29783999999999999</c:v>
                </c:pt>
                <c:pt idx="813">
                  <c:v>0.30098999999999998</c:v>
                </c:pt>
                <c:pt idx="814">
                  <c:v>0.29616999999999999</c:v>
                </c:pt>
                <c:pt idx="815">
                  <c:v>0.29616999999999999</c:v>
                </c:pt>
                <c:pt idx="816">
                  <c:v>0.36795</c:v>
                </c:pt>
                <c:pt idx="817">
                  <c:v>0.29616999999999999</c:v>
                </c:pt>
                <c:pt idx="818">
                  <c:v>0.40143999999999996</c:v>
                </c:pt>
                <c:pt idx="819">
                  <c:v>1.0698000000000001</c:v>
                </c:pt>
                <c:pt idx="820">
                  <c:v>0.59245999999999999</c:v>
                </c:pt>
                <c:pt idx="821">
                  <c:v>0.29616999999999999</c:v>
                </c:pt>
                <c:pt idx="822">
                  <c:v>0.29616999999999999</c:v>
                </c:pt>
                <c:pt idx="823">
                  <c:v>0.29915999999999998</c:v>
                </c:pt>
                <c:pt idx="824">
                  <c:v>0.29616999999999999</c:v>
                </c:pt>
                <c:pt idx="825">
                  <c:v>0.29616999999999999</c:v>
                </c:pt>
                <c:pt idx="826">
                  <c:v>0.50188999999999995</c:v>
                </c:pt>
                <c:pt idx="827">
                  <c:v>0.39528000000000002</c:v>
                </c:pt>
                <c:pt idx="828">
                  <c:v>0.29616999999999999</c:v>
                </c:pt>
                <c:pt idx="829">
                  <c:v>0.51212000000000002</c:v>
                </c:pt>
                <c:pt idx="830">
                  <c:v>0.40883000000000003</c:v>
                </c:pt>
                <c:pt idx="831">
                  <c:v>0.28915000000000002</c:v>
                </c:pt>
                <c:pt idx="832">
                  <c:v>0.76205999999999996</c:v>
                </c:pt>
                <c:pt idx="833">
                  <c:v>0.28915000000000002</c:v>
                </c:pt>
                <c:pt idx="834">
                  <c:v>0.28915000000000002</c:v>
                </c:pt>
                <c:pt idx="835">
                  <c:v>0.28915000000000002</c:v>
                </c:pt>
                <c:pt idx="836">
                  <c:v>0.28915000000000002</c:v>
                </c:pt>
                <c:pt idx="837">
                  <c:v>0.84827999999999992</c:v>
                </c:pt>
                <c:pt idx="838">
                  <c:v>0.64734999999999998</c:v>
                </c:pt>
                <c:pt idx="839">
                  <c:v>0.28915000000000002</c:v>
                </c:pt>
                <c:pt idx="840">
                  <c:v>0.28915000000000002</c:v>
                </c:pt>
                <c:pt idx="841">
                  <c:v>0.50929000000000002</c:v>
                </c:pt>
                <c:pt idx="842">
                  <c:v>0.28915000000000002</c:v>
                </c:pt>
                <c:pt idx="843">
                  <c:v>0.40647</c:v>
                </c:pt>
                <c:pt idx="844">
                  <c:v>0.44231999999999999</c:v>
                </c:pt>
                <c:pt idx="845">
                  <c:v>0.53233999999999992</c:v>
                </c:pt>
                <c:pt idx="846">
                  <c:v>0.28915000000000002</c:v>
                </c:pt>
                <c:pt idx="847">
                  <c:v>0.28915000000000002</c:v>
                </c:pt>
                <c:pt idx="848">
                  <c:v>0.28915000000000002</c:v>
                </c:pt>
                <c:pt idx="849">
                  <c:v>0.28915000000000002</c:v>
                </c:pt>
                <c:pt idx="850">
                  <c:v>0.36025000000000001</c:v>
                </c:pt>
                <c:pt idx="851">
                  <c:v>0.28915000000000002</c:v>
                </c:pt>
                <c:pt idx="852">
                  <c:v>0.28915000000000002</c:v>
                </c:pt>
                <c:pt idx="853">
                  <c:v>0.37264999999999998</c:v>
                </c:pt>
                <c:pt idx="854">
                  <c:v>0.44231999999999999</c:v>
                </c:pt>
                <c:pt idx="855">
                  <c:v>0.28915000000000002</c:v>
                </c:pt>
                <c:pt idx="856">
                  <c:v>0.28915000000000002</c:v>
                </c:pt>
                <c:pt idx="857">
                  <c:v>0.28915000000000002</c:v>
                </c:pt>
                <c:pt idx="858">
                  <c:v>0.28915000000000002</c:v>
                </c:pt>
                <c:pt idx="859">
                  <c:v>0.40442</c:v>
                </c:pt>
                <c:pt idx="860">
                  <c:v>0.28915000000000002</c:v>
                </c:pt>
                <c:pt idx="861">
                  <c:v>0.30838000000000004</c:v>
                </c:pt>
                <c:pt idx="862">
                  <c:v>0.28915000000000002</c:v>
                </c:pt>
                <c:pt idx="863">
                  <c:v>0.28915000000000002</c:v>
                </c:pt>
                <c:pt idx="864">
                  <c:v>0.28915000000000002</c:v>
                </c:pt>
                <c:pt idx="865">
                  <c:v>0.29327999999999999</c:v>
                </c:pt>
                <c:pt idx="866">
                  <c:v>0.28915000000000002</c:v>
                </c:pt>
                <c:pt idx="867">
                  <c:v>0.52764</c:v>
                </c:pt>
                <c:pt idx="868">
                  <c:v>0.28915000000000002</c:v>
                </c:pt>
                <c:pt idx="869">
                  <c:v>0.28915000000000002</c:v>
                </c:pt>
                <c:pt idx="870">
                  <c:v>0.28915000000000002</c:v>
                </c:pt>
                <c:pt idx="871">
                  <c:v>0.30838000000000004</c:v>
                </c:pt>
                <c:pt idx="872">
                  <c:v>0.28915000000000002</c:v>
                </c:pt>
                <c:pt idx="873">
                  <c:v>0.46071000000000001</c:v>
                </c:pt>
                <c:pt idx="874">
                  <c:v>0.28915000000000002</c:v>
                </c:pt>
                <c:pt idx="875">
                  <c:v>0.28915000000000002</c:v>
                </c:pt>
                <c:pt idx="876">
                  <c:v>0.28915000000000002</c:v>
                </c:pt>
                <c:pt idx="877">
                  <c:v>0.28915000000000002</c:v>
                </c:pt>
                <c:pt idx="878">
                  <c:v>0.28915000000000002</c:v>
                </c:pt>
                <c:pt idx="879">
                  <c:v>0.28915000000000002</c:v>
                </c:pt>
                <c:pt idx="880">
                  <c:v>0.32677</c:v>
                </c:pt>
                <c:pt idx="881">
                  <c:v>0.46071000000000001</c:v>
                </c:pt>
                <c:pt idx="882">
                  <c:v>0.28915000000000002</c:v>
                </c:pt>
                <c:pt idx="883">
                  <c:v>0.28915000000000002</c:v>
                </c:pt>
                <c:pt idx="884">
                  <c:v>0.52764</c:v>
                </c:pt>
                <c:pt idx="885">
                  <c:v>0.37534999999999996</c:v>
                </c:pt>
                <c:pt idx="886">
                  <c:v>0.40883000000000003</c:v>
                </c:pt>
                <c:pt idx="887">
                  <c:v>0.28915000000000002</c:v>
                </c:pt>
                <c:pt idx="888">
                  <c:v>0.62812000000000001</c:v>
                </c:pt>
                <c:pt idx="889">
                  <c:v>0.28915000000000002</c:v>
                </c:pt>
                <c:pt idx="890">
                  <c:v>0.28915000000000002</c:v>
                </c:pt>
                <c:pt idx="891">
                  <c:v>0.28915000000000002</c:v>
                </c:pt>
                <c:pt idx="892">
                  <c:v>0.28915000000000002</c:v>
                </c:pt>
                <c:pt idx="893">
                  <c:v>0.28915000000000002</c:v>
                </c:pt>
                <c:pt idx="894">
                  <c:v>0.28915000000000002</c:v>
                </c:pt>
                <c:pt idx="895">
                  <c:v>0.34186</c:v>
                </c:pt>
                <c:pt idx="896">
                  <c:v>0.28915000000000002</c:v>
                </c:pt>
                <c:pt idx="897">
                  <c:v>0.39374000000000003</c:v>
                </c:pt>
                <c:pt idx="898">
                  <c:v>0.28915000000000002</c:v>
                </c:pt>
                <c:pt idx="899">
                  <c:v>0.57625000000000004</c:v>
                </c:pt>
                <c:pt idx="900">
                  <c:v>0.4758</c:v>
                </c:pt>
                <c:pt idx="901">
                  <c:v>0.28915000000000002</c:v>
                </c:pt>
                <c:pt idx="902">
                  <c:v>0.34186</c:v>
                </c:pt>
                <c:pt idx="903">
                  <c:v>0.28915000000000002</c:v>
                </c:pt>
                <c:pt idx="904">
                  <c:v>0.78131000000000006</c:v>
                </c:pt>
                <c:pt idx="905">
                  <c:v>0.28915000000000002</c:v>
                </c:pt>
                <c:pt idx="906">
                  <c:v>0.50929000000000002</c:v>
                </c:pt>
                <c:pt idx="907">
                  <c:v>0.28915000000000002</c:v>
                </c:pt>
                <c:pt idx="908">
                  <c:v>0.28915000000000002</c:v>
                </c:pt>
                <c:pt idx="909">
                  <c:v>0.28915000000000002</c:v>
                </c:pt>
                <c:pt idx="910">
                  <c:v>1.0491999999999999</c:v>
                </c:pt>
                <c:pt idx="911">
                  <c:v>0.28915000000000002</c:v>
                </c:pt>
                <c:pt idx="912">
                  <c:v>0.28915000000000002</c:v>
                </c:pt>
                <c:pt idx="913">
                  <c:v>0.28915000000000002</c:v>
                </c:pt>
                <c:pt idx="914">
                  <c:v>0.28915000000000002</c:v>
                </c:pt>
                <c:pt idx="915">
                  <c:v>0.28915000000000002</c:v>
                </c:pt>
                <c:pt idx="916">
                  <c:v>0.28915000000000002</c:v>
                </c:pt>
                <c:pt idx="917">
                  <c:v>0.74368999999999996</c:v>
                </c:pt>
                <c:pt idx="918">
                  <c:v>0.32138</c:v>
                </c:pt>
                <c:pt idx="919">
                  <c:v>1.8455999999999999</c:v>
                </c:pt>
                <c:pt idx="920">
                  <c:v>5.3518999999999997</c:v>
                </c:pt>
                <c:pt idx="921">
                  <c:v>7.7244000000000002</c:v>
                </c:pt>
                <c:pt idx="922">
                  <c:v>10.161999999999999</c:v>
                </c:pt>
                <c:pt idx="923">
                  <c:v>13.304</c:v>
                </c:pt>
                <c:pt idx="924">
                  <c:v>12.942</c:v>
                </c:pt>
                <c:pt idx="925">
                  <c:v>14.032999999999999</c:v>
                </c:pt>
                <c:pt idx="926">
                  <c:v>14.073</c:v>
                </c:pt>
                <c:pt idx="927">
                  <c:v>14.456999999999999</c:v>
                </c:pt>
                <c:pt idx="928">
                  <c:v>14.48</c:v>
                </c:pt>
                <c:pt idx="929">
                  <c:v>18.940999999999999</c:v>
                </c:pt>
                <c:pt idx="930">
                  <c:v>15.109</c:v>
                </c:pt>
                <c:pt idx="931">
                  <c:v>19.483000000000001</c:v>
                </c:pt>
                <c:pt idx="932">
                  <c:v>20.658999999999999</c:v>
                </c:pt>
                <c:pt idx="933">
                  <c:v>24.367000000000001</c:v>
                </c:pt>
                <c:pt idx="934">
                  <c:v>24.934000000000001</c:v>
                </c:pt>
                <c:pt idx="935">
                  <c:v>25.260999999999999</c:v>
                </c:pt>
                <c:pt idx="936">
                  <c:v>25.468999999999998</c:v>
                </c:pt>
                <c:pt idx="937">
                  <c:v>27.587</c:v>
                </c:pt>
                <c:pt idx="938">
                  <c:v>27.201000000000001</c:v>
                </c:pt>
                <c:pt idx="939">
                  <c:v>34.22</c:v>
                </c:pt>
                <c:pt idx="940">
                  <c:v>38.04</c:v>
                </c:pt>
                <c:pt idx="941">
                  <c:v>41.841000000000001</c:v>
                </c:pt>
                <c:pt idx="942">
                  <c:v>43.246000000000002</c:v>
                </c:pt>
                <c:pt idx="943">
                  <c:v>41.931999999999995</c:v>
                </c:pt>
                <c:pt idx="944">
                  <c:v>44.789000000000001</c:v>
                </c:pt>
                <c:pt idx="945">
                  <c:v>47.118000000000002</c:v>
                </c:pt>
                <c:pt idx="946">
                  <c:v>49.741</c:v>
                </c:pt>
                <c:pt idx="947">
                  <c:v>52.786999999999999</c:v>
                </c:pt>
                <c:pt idx="948">
                  <c:v>51.013000000000005</c:v>
                </c:pt>
                <c:pt idx="949">
                  <c:v>50.208999999999996</c:v>
                </c:pt>
                <c:pt idx="950">
                  <c:v>52.46</c:v>
                </c:pt>
                <c:pt idx="951">
                  <c:v>50.085999999999999</c:v>
                </c:pt>
                <c:pt idx="952">
                  <c:v>54.930999999999997</c:v>
                </c:pt>
                <c:pt idx="953">
                  <c:v>54.396999999999998</c:v>
                </c:pt>
                <c:pt idx="954">
                  <c:v>53.426000000000002</c:v>
                </c:pt>
                <c:pt idx="955">
                  <c:v>57.327999999999996</c:v>
                </c:pt>
                <c:pt idx="956">
                  <c:v>54.936</c:v>
                </c:pt>
                <c:pt idx="957">
                  <c:v>56.225999999999999</c:v>
                </c:pt>
                <c:pt idx="958">
                  <c:v>61.208999999999996</c:v>
                </c:pt>
                <c:pt idx="959">
                  <c:v>56.120000000000005</c:v>
                </c:pt>
                <c:pt idx="960">
                  <c:v>57.786999999999999</c:v>
                </c:pt>
                <c:pt idx="961">
                  <c:v>54.606999999999999</c:v>
                </c:pt>
                <c:pt idx="962">
                  <c:v>56.366999999999997</c:v>
                </c:pt>
                <c:pt idx="963">
                  <c:v>54.152999999999999</c:v>
                </c:pt>
                <c:pt idx="964">
                  <c:v>53.260000000000005</c:v>
                </c:pt>
                <c:pt idx="965">
                  <c:v>57.160999999999994</c:v>
                </c:pt>
                <c:pt idx="966">
                  <c:v>56.923999999999999</c:v>
                </c:pt>
                <c:pt idx="967">
                  <c:v>53.326999999999998</c:v>
                </c:pt>
                <c:pt idx="968">
                  <c:v>52.911999999999999</c:v>
                </c:pt>
                <c:pt idx="969">
                  <c:v>51.567</c:v>
                </c:pt>
                <c:pt idx="970">
                  <c:v>48.945</c:v>
                </c:pt>
                <c:pt idx="971">
                  <c:v>51.166999999999994</c:v>
                </c:pt>
                <c:pt idx="972">
                  <c:v>53.847000000000001</c:v>
                </c:pt>
                <c:pt idx="973">
                  <c:v>52.922999999999995</c:v>
                </c:pt>
                <c:pt idx="974">
                  <c:v>54.864000000000004</c:v>
                </c:pt>
                <c:pt idx="975">
                  <c:v>52.284999999999997</c:v>
                </c:pt>
                <c:pt idx="976">
                  <c:v>56.634</c:v>
                </c:pt>
                <c:pt idx="977">
                  <c:v>52.414000000000001</c:v>
                </c:pt>
                <c:pt idx="978">
                  <c:v>51.698</c:v>
                </c:pt>
                <c:pt idx="979">
                  <c:v>53.808</c:v>
                </c:pt>
                <c:pt idx="980">
                  <c:v>52.305999999999997</c:v>
                </c:pt>
                <c:pt idx="981">
                  <c:v>50.213000000000001</c:v>
                </c:pt>
                <c:pt idx="982">
                  <c:v>53.654000000000003</c:v>
                </c:pt>
                <c:pt idx="983">
                  <c:v>54.481999999999999</c:v>
                </c:pt>
                <c:pt idx="984">
                  <c:v>54.999000000000002</c:v>
                </c:pt>
                <c:pt idx="985">
                  <c:v>52.802</c:v>
                </c:pt>
                <c:pt idx="986">
                  <c:v>52.588000000000001</c:v>
                </c:pt>
                <c:pt idx="987">
                  <c:v>50.839000000000006</c:v>
                </c:pt>
                <c:pt idx="988">
                  <c:v>49.061</c:v>
                </c:pt>
                <c:pt idx="989">
                  <c:v>50.805</c:v>
                </c:pt>
                <c:pt idx="990">
                  <c:v>52.788000000000004</c:v>
                </c:pt>
                <c:pt idx="991">
                  <c:v>51.097999999999999</c:v>
                </c:pt>
                <c:pt idx="992">
                  <c:v>45.671000000000006</c:v>
                </c:pt>
                <c:pt idx="993">
                  <c:v>46.698</c:v>
                </c:pt>
                <c:pt idx="994">
                  <c:v>45.379999999999995</c:v>
                </c:pt>
                <c:pt idx="995">
                  <c:v>45.158999999999999</c:v>
                </c:pt>
                <c:pt idx="996">
                  <c:v>47.701999999999998</c:v>
                </c:pt>
                <c:pt idx="997">
                  <c:v>47.307000000000002</c:v>
                </c:pt>
                <c:pt idx="998">
                  <c:v>47.449999999999996</c:v>
                </c:pt>
                <c:pt idx="999">
                  <c:v>47.288999999999994</c:v>
                </c:pt>
                <c:pt idx="1000">
                  <c:v>50.262</c:v>
                </c:pt>
                <c:pt idx="1001">
                  <c:v>48.865000000000002</c:v>
                </c:pt>
                <c:pt idx="1002">
                  <c:v>46.14</c:v>
                </c:pt>
                <c:pt idx="1003">
                  <c:v>45.756</c:v>
                </c:pt>
                <c:pt idx="1004">
                  <c:v>45.983999999999995</c:v>
                </c:pt>
                <c:pt idx="1005">
                  <c:v>36.250999999999998</c:v>
                </c:pt>
                <c:pt idx="1006">
                  <c:v>35.272999999999996</c:v>
                </c:pt>
                <c:pt idx="1007">
                  <c:v>37.815000000000005</c:v>
                </c:pt>
                <c:pt idx="1008">
                  <c:v>34.975000000000001</c:v>
                </c:pt>
                <c:pt idx="1009">
                  <c:v>41.890999999999998</c:v>
                </c:pt>
                <c:pt idx="1010">
                  <c:v>35.707000000000001</c:v>
                </c:pt>
                <c:pt idx="1011">
                  <c:v>36.755000000000003</c:v>
                </c:pt>
                <c:pt idx="1012">
                  <c:v>25.27</c:v>
                </c:pt>
                <c:pt idx="1013">
                  <c:v>35.100999999999999</c:v>
                </c:pt>
                <c:pt idx="1014">
                  <c:v>38.884</c:v>
                </c:pt>
                <c:pt idx="1015">
                  <c:v>48.393999999999998</c:v>
                </c:pt>
                <c:pt idx="1016">
                  <c:v>40.059999999999995</c:v>
                </c:pt>
                <c:pt idx="1017">
                  <c:v>38.57</c:v>
                </c:pt>
                <c:pt idx="1018">
                  <c:v>46.9</c:v>
                </c:pt>
                <c:pt idx="1019">
                  <c:v>36.582000000000001</c:v>
                </c:pt>
                <c:pt idx="1020">
                  <c:v>39.340000000000003</c:v>
                </c:pt>
                <c:pt idx="1021">
                  <c:v>47.052</c:v>
                </c:pt>
                <c:pt idx="1022">
                  <c:v>36.492999999999995</c:v>
                </c:pt>
                <c:pt idx="1023">
                  <c:v>36.89</c:v>
                </c:pt>
                <c:pt idx="1024">
                  <c:v>37.113</c:v>
                </c:pt>
                <c:pt idx="1025">
                  <c:v>47.34</c:v>
                </c:pt>
                <c:pt idx="1026">
                  <c:v>38.116999999999997</c:v>
                </c:pt>
                <c:pt idx="1027">
                  <c:v>35.812999999999995</c:v>
                </c:pt>
                <c:pt idx="1028">
                  <c:v>33.721000000000004</c:v>
                </c:pt>
                <c:pt idx="1029">
                  <c:v>36.53</c:v>
                </c:pt>
                <c:pt idx="1030">
                  <c:v>36.693000000000005</c:v>
                </c:pt>
                <c:pt idx="1031">
                  <c:v>35.396999999999998</c:v>
                </c:pt>
                <c:pt idx="1032">
                  <c:v>38.163000000000004</c:v>
                </c:pt>
                <c:pt idx="1033">
                  <c:v>33.321000000000005</c:v>
                </c:pt>
                <c:pt idx="1034">
                  <c:v>31.576000000000001</c:v>
                </c:pt>
                <c:pt idx="1035">
                  <c:v>33.704999999999998</c:v>
                </c:pt>
                <c:pt idx="1036">
                  <c:v>32.655000000000001</c:v>
                </c:pt>
                <c:pt idx="1037">
                  <c:v>35.479999999999997</c:v>
                </c:pt>
                <c:pt idx="1038">
                  <c:v>34.762</c:v>
                </c:pt>
                <c:pt idx="1039">
                  <c:v>36.587000000000003</c:v>
                </c:pt>
                <c:pt idx="1040">
                  <c:v>34.850999999999999</c:v>
                </c:pt>
                <c:pt idx="1041">
                  <c:v>33.875</c:v>
                </c:pt>
                <c:pt idx="1042">
                  <c:v>36.512</c:v>
                </c:pt>
                <c:pt idx="1043">
                  <c:v>35.666999999999994</c:v>
                </c:pt>
                <c:pt idx="1044">
                  <c:v>37.282999999999994</c:v>
                </c:pt>
                <c:pt idx="1045">
                  <c:v>36.852999999999994</c:v>
                </c:pt>
                <c:pt idx="1046">
                  <c:v>36.519999999999996</c:v>
                </c:pt>
                <c:pt idx="1047">
                  <c:v>39.904000000000003</c:v>
                </c:pt>
                <c:pt idx="1048">
                  <c:v>40.772999999999996</c:v>
                </c:pt>
                <c:pt idx="1049">
                  <c:v>51.55</c:v>
                </c:pt>
                <c:pt idx="1050">
                  <c:v>55.845999999999997</c:v>
                </c:pt>
                <c:pt idx="1051">
                  <c:v>45.760000000000005</c:v>
                </c:pt>
                <c:pt idx="1052">
                  <c:v>38.491</c:v>
                </c:pt>
                <c:pt idx="1053">
                  <c:v>39.080999999999996</c:v>
                </c:pt>
                <c:pt idx="1054">
                  <c:v>24.965</c:v>
                </c:pt>
                <c:pt idx="1055">
                  <c:v>19.32</c:v>
                </c:pt>
                <c:pt idx="1056">
                  <c:v>31.667000000000002</c:v>
                </c:pt>
                <c:pt idx="1057">
                  <c:v>30.445</c:v>
                </c:pt>
                <c:pt idx="1058">
                  <c:v>31.614999999999998</c:v>
                </c:pt>
                <c:pt idx="1059">
                  <c:v>23.760999999999999</c:v>
                </c:pt>
                <c:pt idx="1060">
                  <c:v>30.007999999999999</c:v>
                </c:pt>
                <c:pt idx="1061">
                  <c:v>30.352</c:v>
                </c:pt>
                <c:pt idx="1062">
                  <c:v>23.841999999999999</c:v>
                </c:pt>
                <c:pt idx="1063">
                  <c:v>32.463000000000001</c:v>
                </c:pt>
                <c:pt idx="1064">
                  <c:v>34.757000000000005</c:v>
                </c:pt>
                <c:pt idx="1065">
                  <c:v>33.158000000000001</c:v>
                </c:pt>
                <c:pt idx="1066">
                  <c:v>34.786999999999999</c:v>
                </c:pt>
                <c:pt idx="1067">
                  <c:v>24.31</c:v>
                </c:pt>
                <c:pt idx="1068">
                  <c:v>35.179000000000002</c:v>
                </c:pt>
                <c:pt idx="1069">
                  <c:v>33.334999999999994</c:v>
                </c:pt>
                <c:pt idx="1070">
                  <c:v>35.4</c:v>
                </c:pt>
                <c:pt idx="1071">
                  <c:v>36.125</c:v>
                </c:pt>
                <c:pt idx="1072">
                  <c:v>34.867000000000004</c:v>
                </c:pt>
                <c:pt idx="1073">
                  <c:v>33.311</c:v>
                </c:pt>
                <c:pt idx="1074">
                  <c:v>33.980999999999995</c:v>
                </c:pt>
                <c:pt idx="1075">
                  <c:v>32.4</c:v>
                </c:pt>
                <c:pt idx="1076">
                  <c:v>24.528000000000002</c:v>
                </c:pt>
                <c:pt idx="1077">
                  <c:v>23.095000000000002</c:v>
                </c:pt>
                <c:pt idx="1078">
                  <c:v>24.013999999999999</c:v>
                </c:pt>
                <c:pt idx="1079">
                  <c:v>33.366999999999997</c:v>
                </c:pt>
                <c:pt idx="1080">
                  <c:v>27.745999999999999</c:v>
                </c:pt>
                <c:pt idx="1081">
                  <c:v>23.036000000000001</c:v>
                </c:pt>
                <c:pt idx="1082">
                  <c:v>25.751999999999999</c:v>
                </c:pt>
                <c:pt idx="1083">
                  <c:v>26.503</c:v>
                </c:pt>
                <c:pt idx="1084">
                  <c:v>32.695</c:v>
                </c:pt>
                <c:pt idx="1085">
                  <c:v>23.546999999999997</c:v>
                </c:pt>
                <c:pt idx="1086">
                  <c:v>25.361999999999998</c:v>
                </c:pt>
                <c:pt idx="1087">
                  <c:v>22.929000000000002</c:v>
                </c:pt>
                <c:pt idx="1088">
                  <c:v>24.8</c:v>
                </c:pt>
                <c:pt idx="1089">
                  <c:v>23.175000000000001</c:v>
                </c:pt>
                <c:pt idx="1090">
                  <c:v>22.181000000000001</c:v>
                </c:pt>
                <c:pt idx="1091">
                  <c:v>30.249000000000002</c:v>
                </c:pt>
                <c:pt idx="1092">
                  <c:v>20.858999999999998</c:v>
                </c:pt>
                <c:pt idx="1093">
                  <c:v>20.725000000000001</c:v>
                </c:pt>
                <c:pt idx="1094">
                  <c:v>22.128</c:v>
                </c:pt>
                <c:pt idx="1095">
                  <c:v>24.731999999999999</c:v>
                </c:pt>
                <c:pt idx="1096">
                  <c:v>23.469000000000001</c:v>
                </c:pt>
                <c:pt idx="1097">
                  <c:v>21.302000000000003</c:v>
                </c:pt>
                <c:pt idx="1098">
                  <c:v>23.061999999999998</c:v>
                </c:pt>
                <c:pt idx="1099">
                  <c:v>32.609000000000002</c:v>
                </c:pt>
                <c:pt idx="1100">
                  <c:v>22.277999999999999</c:v>
                </c:pt>
                <c:pt idx="1101">
                  <c:v>22.544</c:v>
                </c:pt>
                <c:pt idx="1102">
                  <c:v>22.25</c:v>
                </c:pt>
                <c:pt idx="1103">
                  <c:v>18.305</c:v>
                </c:pt>
                <c:pt idx="1104">
                  <c:v>20.015999999999998</c:v>
                </c:pt>
                <c:pt idx="1105">
                  <c:v>19.519000000000002</c:v>
                </c:pt>
                <c:pt idx="1106">
                  <c:v>17.564</c:v>
                </c:pt>
                <c:pt idx="1107">
                  <c:v>17.257000000000001</c:v>
                </c:pt>
                <c:pt idx="1108">
                  <c:v>17.262</c:v>
                </c:pt>
                <c:pt idx="1109">
                  <c:v>19.218</c:v>
                </c:pt>
                <c:pt idx="1110">
                  <c:v>17.246000000000002</c:v>
                </c:pt>
                <c:pt idx="1111">
                  <c:v>22.036000000000001</c:v>
                </c:pt>
                <c:pt idx="1112">
                  <c:v>20.79</c:v>
                </c:pt>
                <c:pt idx="1113">
                  <c:v>18.157</c:v>
                </c:pt>
                <c:pt idx="1114">
                  <c:v>18.827999999999999</c:v>
                </c:pt>
                <c:pt idx="1115">
                  <c:v>22.041999999999998</c:v>
                </c:pt>
                <c:pt idx="1116">
                  <c:v>18.649999999999999</c:v>
                </c:pt>
                <c:pt idx="1117">
                  <c:v>17.806999999999999</c:v>
                </c:pt>
                <c:pt idx="1118">
                  <c:v>19.449000000000002</c:v>
                </c:pt>
                <c:pt idx="1119">
                  <c:v>19.678000000000001</c:v>
                </c:pt>
                <c:pt idx="1120">
                  <c:v>17.907</c:v>
                </c:pt>
                <c:pt idx="1121">
                  <c:v>20.244000000000003</c:v>
                </c:pt>
                <c:pt idx="1122">
                  <c:v>19.395</c:v>
                </c:pt>
                <c:pt idx="1123">
                  <c:v>17.211000000000002</c:v>
                </c:pt>
                <c:pt idx="1124">
                  <c:v>18.385999999999999</c:v>
                </c:pt>
                <c:pt idx="1125">
                  <c:v>16.646000000000001</c:v>
                </c:pt>
                <c:pt idx="1126">
                  <c:v>16.425999999999998</c:v>
                </c:pt>
                <c:pt idx="1127">
                  <c:v>18.826000000000001</c:v>
                </c:pt>
                <c:pt idx="1128">
                  <c:v>18.87</c:v>
                </c:pt>
                <c:pt idx="1129">
                  <c:v>17.118000000000002</c:v>
                </c:pt>
                <c:pt idx="1130">
                  <c:v>19.547999999999998</c:v>
                </c:pt>
                <c:pt idx="1131">
                  <c:v>18.676000000000002</c:v>
                </c:pt>
                <c:pt idx="1132">
                  <c:v>19.324000000000002</c:v>
                </c:pt>
                <c:pt idx="1133">
                  <c:v>17.141999999999999</c:v>
                </c:pt>
                <c:pt idx="1134">
                  <c:v>18.437999999999999</c:v>
                </c:pt>
                <c:pt idx="1135">
                  <c:v>18.670999999999999</c:v>
                </c:pt>
                <c:pt idx="1136">
                  <c:v>16.629000000000001</c:v>
                </c:pt>
                <c:pt idx="1137">
                  <c:v>19.149000000000001</c:v>
                </c:pt>
                <c:pt idx="1138">
                  <c:v>18.207999999999998</c:v>
                </c:pt>
                <c:pt idx="1139">
                  <c:v>19.692999999999998</c:v>
                </c:pt>
                <c:pt idx="1140">
                  <c:v>17.183</c:v>
                </c:pt>
                <c:pt idx="1141">
                  <c:v>18.486000000000001</c:v>
                </c:pt>
                <c:pt idx="1142">
                  <c:v>18.861000000000001</c:v>
                </c:pt>
                <c:pt idx="1143">
                  <c:v>18.218999999999998</c:v>
                </c:pt>
                <c:pt idx="1144">
                  <c:v>21.138000000000002</c:v>
                </c:pt>
                <c:pt idx="1145">
                  <c:v>16.835999999999999</c:v>
                </c:pt>
                <c:pt idx="1146">
                  <c:v>18.361999999999998</c:v>
                </c:pt>
                <c:pt idx="1147">
                  <c:v>16.417999999999999</c:v>
                </c:pt>
                <c:pt idx="1148">
                  <c:v>17.211000000000002</c:v>
                </c:pt>
                <c:pt idx="1149">
                  <c:v>19.983999999999998</c:v>
                </c:pt>
                <c:pt idx="1150">
                  <c:v>19.314</c:v>
                </c:pt>
                <c:pt idx="1151">
                  <c:v>18.034000000000002</c:v>
                </c:pt>
                <c:pt idx="1152">
                  <c:v>18.665999999999997</c:v>
                </c:pt>
                <c:pt idx="1153">
                  <c:v>17.654</c:v>
                </c:pt>
                <c:pt idx="1154">
                  <c:v>16.832000000000001</c:v>
                </c:pt>
                <c:pt idx="1155">
                  <c:v>17.102</c:v>
                </c:pt>
                <c:pt idx="1156">
                  <c:v>15.592000000000001</c:v>
                </c:pt>
                <c:pt idx="1157">
                  <c:v>17.065000000000001</c:v>
                </c:pt>
                <c:pt idx="1158">
                  <c:v>17.603000000000002</c:v>
                </c:pt>
                <c:pt idx="1159">
                  <c:v>20.962</c:v>
                </c:pt>
                <c:pt idx="1160">
                  <c:v>14.572999999999999</c:v>
                </c:pt>
                <c:pt idx="1161">
                  <c:v>15.424999999999999</c:v>
                </c:pt>
                <c:pt idx="1162">
                  <c:v>14.798999999999999</c:v>
                </c:pt>
                <c:pt idx="1163">
                  <c:v>18.05</c:v>
                </c:pt>
                <c:pt idx="1164">
                  <c:v>16.677</c:v>
                </c:pt>
                <c:pt idx="1165">
                  <c:v>16.545000000000002</c:v>
                </c:pt>
                <c:pt idx="1166">
                  <c:v>15.152000000000001</c:v>
                </c:pt>
                <c:pt idx="1167">
                  <c:v>16.091000000000001</c:v>
                </c:pt>
                <c:pt idx="1168">
                  <c:v>18.242999999999999</c:v>
                </c:pt>
                <c:pt idx="1169">
                  <c:v>16.587</c:v>
                </c:pt>
                <c:pt idx="1170">
                  <c:v>17.632999999999999</c:v>
                </c:pt>
                <c:pt idx="1171">
                  <c:v>13.716000000000001</c:v>
                </c:pt>
                <c:pt idx="1172">
                  <c:v>15.734000000000002</c:v>
                </c:pt>
                <c:pt idx="1173">
                  <c:v>18.071000000000002</c:v>
                </c:pt>
                <c:pt idx="1174">
                  <c:v>15.843</c:v>
                </c:pt>
                <c:pt idx="1175">
                  <c:v>15.096</c:v>
                </c:pt>
                <c:pt idx="1176">
                  <c:v>16.523</c:v>
                </c:pt>
                <c:pt idx="1177">
                  <c:v>17.388000000000002</c:v>
                </c:pt>
                <c:pt idx="1178">
                  <c:v>15.709000000000001</c:v>
                </c:pt>
                <c:pt idx="1179">
                  <c:v>16.503</c:v>
                </c:pt>
                <c:pt idx="1180">
                  <c:v>15.192</c:v>
                </c:pt>
                <c:pt idx="1181">
                  <c:v>15.273</c:v>
                </c:pt>
                <c:pt idx="1182">
                  <c:v>16.452000000000002</c:v>
                </c:pt>
                <c:pt idx="1183">
                  <c:v>16.931999999999999</c:v>
                </c:pt>
                <c:pt idx="1184">
                  <c:v>16.16</c:v>
                </c:pt>
                <c:pt idx="1185">
                  <c:v>14.805999999999999</c:v>
                </c:pt>
                <c:pt idx="1186">
                  <c:v>15.599</c:v>
                </c:pt>
                <c:pt idx="1187">
                  <c:v>14.596</c:v>
                </c:pt>
                <c:pt idx="1188">
                  <c:v>14.876000000000001</c:v>
                </c:pt>
                <c:pt idx="1189">
                  <c:v>15.951000000000001</c:v>
                </c:pt>
                <c:pt idx="1190">
                  <c:v>16.387</c:v>
                </c:pt>
                <c:pt idx="1191">
                  <c:v>15.713999999999999</c:v>
                </c:pt>
                <c:pt idx="1192">
                  <c:v>14.274000000000001</c:v>
                </c:pt>
                <c:pt idx="1193">
                  <c:v>13.656000000000001</c:v>
                </c:pt>
                <c:pt idx="1194">
                  <c:v>16.439</c:v>
                </c:pt>
                <c:pt idx="1195">
                  <c:v>14.864000000000001</c:v>
                </c:pt>
                <c:pt idx="1196">
                  <c:v>13.880999999999998</c:v>
                </c:pt>
                <c:pt idx="1197">
                  <c:v>13.556000000000001</c:v>
                </c:pt>
                <c:pt idx="1198">
                  <c:v>11.2</c:v>
                </c:pt>
                <c:pt idx="1199">
                  <c:v>14.347</c:v>
                </c:pt>
                <c:pt idx="1200">
                  <c:v>14.083</c:v>
                </c:pt>
                <c:pt idx="1201">
                  <c:v>14.406000000000001</c:v>
                </c:pt>
                <c:pt idx="1202">
                  <c:v>14.109</c:v>
                </c:pt>
                <c:pt idx="1203">
                  <c:v>16.029999999999998</c:v>
                </c:pt>
                <c:pt idx="1204">
                  <c:v>15.388999999999999</c:v>
                </c:pt>
                <c:pt idx="1205">
                  <c:v>15.26</c:v>
                </c:pt>
                <c:pt idx="1206">
                  <c:v>15.395000000000001</c:v>
                </c:pt>
                <c:pt idx="1207">
                  <c:v>13.802999999999999</c:v>
                </c:pt>
                <c:pt idx="1208">
                  <c:v>13.144</c:v>
                </c:pt>
                <c:pt idx="1209">
                  <c:v>12.324</c:v>
                </c:pt>
                <c:pt idx="1210">
                  <c:v>10.992000000000001</c:v>
                </c:pt>
                <c:pt idx="1211">
                  <c:v>12.443</c:v>
                </c:pt>
                <c:pt idx="1212">
                  <c:v>12.141</c:v>
                </c:pt>
                <c:pt idx="1213">
                  <c:v>12.952</c:v>
                </c:pt>
                <c:pt idx="1214">
                  <c:v>11.491</c:v>
                </c:pt>
                <c:pt idx="1215">
                  <c:v>12.056000000000001</c:v>
                </c:pt>
                <c:pt idx="1216">
                  <c:v>9.8603000000000005</c:v>
                </c:pt>
                <c:pt idx="1217">
                  <c:v>10.095000000000001</c:v>
                </c:pt>
                <c:pt idx="1218">
                  <c:v>9.0135000000000005</c:v>
                </c:pt>
                <c:pt idx="1219">
                  <c:v>9.3282999999999987</c:v>
                </c:pt>
                <c:pt idx="1220">
                  <c:v>12.212999999999999</c:v>
                </c:pt>
                <c:pt idx="1221">
                  <c:v>8.5203999999999986</c:v>
                </c:pt>
                <c:pt idx="1222">
                  <c:v>10.172000000000001</c:v>
                </c:pt>
                <c:pt idx="1223">
                  <c:v>8.1977000000000011</c:v>
                </c:pt>
                <c:pt idx="1224">
                  <c:v>9.4594999999999985</c:v>
                </c:pt>
                <c:pt idx="1225">
                  <c:v>6.9810999999999996</c:v>
                </c:pt>
                <c:pt idx="1226">
                  <c:v>8.172600000000001</c:v>
                </c:pt>
                <c:pt idx="1227">
                  <c:v>9.2643000000000004</c:v>
                </c:pt>
                <c:pt idx="1228">
                  <c:v>7.2287999999999997</c:v>
                </c:pt>
                <c:pt idx="1229">
                  <c:v>8.1980000000000004</c:v>
                </c:pt>
                <c:pt idx="1230">
                  <c:v>5.1931000000000003</c:v>
                </c:pt>
                <c:pt idx="1231">
                  <c:v>6.0441000000000003</c:v>
                </c:pt>
                <c:pt idx="1232">
                  <c:v>8.7545000000000002</c:v>
                </c:pt>
                <c:pt idx="1233">
                  <c:v>7.0270000000000001</c:v>
                </c:pt>
                <c:pt idx="1234">
                  <c:v>7.1123000000000003</c:v>
                </c:pt>
                <c:pt idx="1235">
                  <c:v>8.1796000000000006</c:v>
                </c:pt>
                <c:pt idx="1236">
                  <c:v>6.3006000000000002</c:v>
                </c:pt>
                <c:pt idx="1237">
                  <c:v>8.5792999999999999</c:v>
                </c:pt>
                <c:pt idx="1238">
                  <c:v>6.8282999999999996</c:v>
                </c:pt>
                <c:pt idx="1239">
                  <c:v>5.3217000000000008</c:v>
                </c:pt>
                <c:pt idx="1240">
                  <c:v>5.9002999999999997</c:v>
                </c:pt>
                <c:pt idx="1241">
                  <c:v>6.2684999999999995</c:v>
                </c:pt>
                <c:pt idx="1242">
                  <c:v>6.3731999999999998</c:v>
                </c:pt>
                <c:pt idx="1243">
                  <c:v>5.9885000000000002</c:v>
                </c:pt>
                <c:pt idx="1244">
                  <c:v>8.7936999999999994</c:v>
                </c:pt>
                <c:pt idx="1245">
                  <c:v>6.3783000000000003</c:v>
                </c:pt>
                <c:pt idx="1246">
                  <c:v>4.7725</c:v>
                </c:pt>
                <c:pt idx="1247">
                  <c:v>6.335</c:v>
                </c:pt>
                <c:pt idx="1248">
                  <c:v>5.6581000000000001</c:v>
                </c:pt>
                <c:pt idx="1249">
                  <c:v>6.9066000000000001</c:v>
                </c:pt>
                <c:pt idx="1250">
                  <c:v>6.8071999999999999</c:v>
                </c:pt>
                <c:pt idx="1251">
                  <c:v>6.1098999999999997</c:v>
                </c:pt>
                <c:pt idx="1252">
                  <c:v>6.2645</c:v>
                </c:pt>
                <c:pt idx="1253">
                  <c:v>8.2949999999999999</c:v>
                </c:pt>
                <c:pt idx="1254">
                  <c:v>6.1513999999999998</c:v>
                </c:pt>
                <c:pt idx="1255">
                  <c:v>8.3821999999999992</c:v>
                </c:pt>
                <c:pt idx="1256">
                  <c:v>6.0572999999999997</c:v>
                </c:pt>
                <c:pt idx="1257">
                  <c:v>7.2450999999999999</c:v>
                </c:pt>
                <c:pt idx="1258">
                  <c:v>7.2203999999999997</c:v>
                </c:pt>
                <c:pt idx="1259">
                  <c:v>6.0955999999999992</c:v>
                </c:pt>
                <c:pt idx="1260">
                  <c:v>7.0496999999999996</c:v>
                </c:pt>
                <c:pt idx="1261">
                  <c:v>6.1019000000000005</c:v>
                </c:pt>
                <c:pt idx="1262">
                  <c:v>8.3875000000000011</c:v>
                </c:pt>
                <c:pt idx="1263">
                  <c:v>9.8645999999999994</c:v>
                </c:pt>
                <c:pt idx="1264">
                  <c:v>8.8217999999999996</c:v>
                </c:pt>
                <c:pt idx="1265">
                  <c:v>6.8532000000000002</c:v>
                </c:pt>
                <c:pt idx="1266">
                  <c:v>7.1052</c:v>
                </c:pt>
                <c:pt idx="1267">
                  <c:v>7.5819999999999999</c:v>
                </c:pt>
                <c:pt idx="1268">
                  <c:v>5.3619999999999992</c:v>
                </c:pt>
                <c:pt idx="1269">
                  <c:v>6.5976999999999997</c:v>
                </c:pt>
                <c:pt idx="1270">
                  <c:v>6.0174000000000003</c:v>
                </c:pt>
                <c:pt idx="1271">
                  <c:v>5.7283000000000008</c:v>
                </c:pt>
                <c:pt idx="1272">
                  <c:v>6.0229999999999997</c:v>
                </c:pt>
                <c:pt idx="1273">
                  <c:v>5.7732999999999999</c:v>
                </c:pt>
                <c:pt idx="1274">
                  <c:v>5.4866000000000001</c:v>
                </c:pt>
                <c:pt idx="1275">
                  <c:v>4.7502000000000004</c:v>
                </c:pt>
                <c:pt idx="1276">
                  <c:v>3.9274999999999998</c:v>
                </c:pt>
                <c:pt idx="1277">
                  <c:v>5.1657999999999999</c:v>
                </c:pt>
                <c:pt idx="1278">
                  <c:v>3.8942000000000001</c:v>
                </c:pt>
                <c:pt idx="1279">
                  <c:v>3.5939999999999999</c:v>
                </c:pt>
                <c:pt idx="1280">
                  <c:v>5.1878000000000002</c:v>
                </c:pt>
                <c:pt idx="1281">
                  <c:v>4.0259999999999998</c:v>
                </c:pt>
                <c:pt idx="1282">
                  <c:v>4.9404000000000003</c:v>
                </c:pt>
                <c:pt idx="1283">
                  <c:v>4.7536999999999994</c:v>
                </c:pt>
                <c:pt idx="1284">
                  <c:v>6.1735999999999995</c:v>
                </c:pt>
                <c:pt idx="1285">
                  <c:v>3.6915</c:v>
                </c:pt>
                <c:pt idx="1286">
                  <c:v>5.2589000000000006</c:v>
                </c:pt>
                <c:pt idx="1287">
                  <c:v>4.2135999999999996</c:v>
                </c:pt>
                <c:pt idx="1288">
                  <c:v>6.3153999999999995</c:v>
                </c:pt>
                <c:pt idx="1289">
                  <c:v>4.0948000000000002</c:v>
                </c:pt>
                <c:pt idx="1290">
                  <c:v>6.1805000000000003</c:v>
                </c:pt>
                <c:pt idx="1291">
                  <c:v>4.8249000000000004</c:v>
                </c:pt>
                <c:pt idx="1292">
                  <c:v>5.4344000000000001</c:v>
                </c:pt>
                <c:pt idx="1293">
                  <c:v>5.2485999999999997</c:v>
                </c:pt>
                <c:pt idx="1294">
                  <c:v>6.3261000000000003</c:v>
                </c:pt>
                <c:pt idx="1295">
                  <c:v>5.6768000000000001</c:v>
                </c:pt>
                <c:pt idx="1296">
                  <c:v>5.1891999999999996</c:v>
                </c:pt>
                <c:pt idx="1297">
                  <c:v>5.4495999999999993</c:v>
                </c:pt>
                <c:pt idx="1298">
                  <c:v>5.2693999999999992</c:v>
                </c:pt>
                <c:pt idx="1299">
                  <c:v>4.0061999999999998</c:v>
                </c:pt>
                <c:pt idx="1300">
                  <c:v>4.5040999999999993</c:v>
                </c:pt>
                <c:pt idx="1301">
                  <c:v>4.5120000000000005</c:v>
                </c:pt>
                <c:pt idx="1302">
                  <c:v>4.8535999999999992</c:v>
                </c:pt>
                <c:pt idx="1303">
                  <c:v>5.3150999999999993</c:v>
                </c:pt>
                <c:pt idx="1304">
                  <c:v>4.6089000000000002</c:v>
                </c:pt>
                <c:pt idx="1305">
                  <c:v>3.9670000000000001</c:v>
                </c:pt>
                <c:pt idx="1306">
                  <c:v>3.4754</c:v>
                </c:pt>
                <c:pt idx="1307">
                  <c:v>4.1940999999999997</c:v>
                </c:pt>
                <c:pt idx="1308">
                  <c:v>3.9265999999999996</c:v>
                </c:pt>
                <c:pt idx="1309">
                  <c:v>3.8292999999999999</c:v>
                </c:pt>
                <c:pt idx="1310">
                  <c:v>2.8489</c:v>
                </c:pt>
                <c:pt idx="1311">
                  <c:v>2.8294999999999999</c:v>
                </c:pt>
                <c:pt idx="1312">
                  <c:v>2.9883999999999999</c:v>
                </c:pt>
                <c:pt idx="1313">
                  <c:v>4.7242999999999995</c:v>
                </c:pt>
                <c:pt idx="1314">
                  <c:v>3.8495999999999997</c:v>
                </c:pt>
                <c:pt idx="1315">
                  <c:v>6.1787999999999998</c:v>
                </c:pt>
                <c:pt idx="1316">
                  <c:v>4.4218000000000002</c:v>
                </c:pt>
                <c:pt idx="1317">
                  <c:v>3.2776000000000001</c:v>
                </c:pt>
                <c:pt idx="1318">
                  <c:v>4.2792000000000003</c:v>
                </c:pt>
                <c:pt idx="1319">
                  <c:v>3.1438000000000001</c:v>
                </c:pt>
                <c:pt idx="1320">
                  <c:v>3.109</c:v>
                </c:pt>
                <c:pt idx="1321">
                  <c:v>3.5362</c:v>
                </c:pt>
                <c:pt idx="1322">
                  <c:v>4.3654999999999999</c:v>
                </c:pt>
                <c:pt idx="1323">
                  <c:v>3.968</c:v>
                </c:pt>
                <c:pt idx="1324">
                  <c:v>3.9816000000000003</c:v>
                </c:pt>
                <c:pt idx="1325">
                  <c:v>5.3181000000000003</c:v>
                </c:pt>
                <c:pt idx="1326">
                  <c:v>3.4951000000000003</c:v>
                </c:pt>
                <c:pt idx="1327">
                  <c:v>4.0034999999999998</c:v>
                </c:pt>
                <c:pt idx="1328">
                  <c:v>5.5040000000000004</c:v>
                </c:pt>
                <c:pt idx="1329">
                  <c:v>4.0663</c:v>
                </c:pt>
                <c:pt idx="1330">
                  <c:v>3.8466</c:v>
                </c:pt>
                <c:pt idx="1331">
                  <c:v>4.5189000000000004</c:v>
                </c:pt>
                <c:pt idx="1332">
                  <c:v>5.6608999999999998</c:v>
                </c:pt>
                <c:pt idx="1333">
                  <c:v>5.8167</c:v>
                </c:pt>
                <c:pt idx="1334">
                  <c:v>5.0138999999999996</c:v>
                </c:pt>
                <c:pt idx="1335">
                  <c:v>5.0210999999999997</c:v>
                </c:pt>
                <c:pt idx="1336">
                  <c:v>6.5559000000000003</c:v>
                </c:pt>
                <c:pt idx="1337">
                  <c:v>8.6341000000000001</c:v>
                </c:pt>
                <c:pt idx="1338">
                  <c:v>8.1440000000000001</c:v>
                </c:pt>
                <c:pt idx="1339">
                  <c:v>7.8548999999999998</c:v>
                </c:pt>
                <c:pt idx="1340">
                  <c:v>7.8492000000000006</c:v>
                </c:pt>
                <c:pt idx="1341">
                  <c:v>7.7863999999999995</c:v>
                </c:pt>
                <c:pt idx="1342">
                  <c:v>8.3094000000000001</c:v>
                </c:pt>
                <c:pt idx="1343">
                  <c:v>6.8345000000000002</c:v>
                </c:pt>
                <c:pt idx="1344">
                  <c:v>7.1666000000000007</c:v>
                </c:pt>
                <c:pt idx="1345">
                  <c:v>5.6634000000000002</c:v>
                </c:pt>
                <c:pt idx="1346">
                  <c:v>5.5428999999999995</c:v>
                </c:pt>
                <c:pt idx="1347">
                  <c:v>5.6448</c:v>
                </c:pt>
                <c:pt idx="1348">
                  <c:v>6.0880999999999998</c:v>
                </c:pt>
                <c:pt idx="1349">
                  <c:v>5.4869000000000003</c:v>
                </c:pt>
                <c:pt idx="1350">
                  <c:v>5.5281000000000002</c:v>
                </c:pt>
                <c:pt idx="1351">
                  <c:v>5.9212999999999996</c:v>
                </c:pt>
                <c:pt idx="1352">
                  <c:v>6.5140000000000002</c:v>
                </c:pt>
                <c:pt idx="1353">
                  <c:v>6.6879</c:v>
                </c:pt>
                <c:pt idx="1354">
                  <c:v>6.8005000000000004</c:v>
                </c:pt>
                <c:pt idx="1355">
                  <c:v>6.5110000000000001</c:v>
                </c:pt>
                <c:pt idx="1356">
                  <c:v>6.7137000000000002</c:v>
                </c:pt>
                <c:pt idx="1357">
                  <c:v>6.5561999999999996</c:v>
                </c:pt>
                <c:pt idx="1358">
                  <c:v>6.6210000000000004</c:v>
                </c:pt>
                <c:pt idx="1359">
                  <c:v>6.4327000000000005</c:v>
                </c:pt>
                <c:pt idx="1360">
                  <c:v>6.1212999999999997</c:v>
                </c:pt>
                <c:pt idx="1361">
                  <c:v>6.1391</c:v>
                </c:pt>
                <c:pt idx="1362">
                  <c:v>6.0717999999999996</c:v>
                </c:pt>
                <c:pt idx="1363">
                  <c:v>6.2398999999999996</c:v>
                </c:pt>
                <c:pt idx="1364">
                  <c:v>5.9733999999999998</c:v>
                </c:pt>
                <c:pt idx="1365">
                  <c:v>5.9309000000000003</c:v>
                </c:pt>
                <c:pt idx="1366">
                  <c:v>5.8386999999999993</c:v>
                </c:pt>
                <c:pt idx="1367">
                  <c:v>5.5636000000000001</c:v>
                </c:pt>
                <c:pt idx="1368">
                  <c:v>5.5510000000000002</c:v>
                </c:pt>
                <c:pt idx="1369">
                  <c:v>5.4710000000000001</c:v>
                </c:pt>
                <c:pt idx="1370">
                  <c:v>5.5773000000000001</c:v>
                </c:pt>
                <c:pt idx="1371">
                  <c:v>5.2523</c:v>
                </c:pt>
                <c:pt idx="1372">
                  <c:v>4.9496000000000002</c:v>
                </c:pt>
                <c:pt idx="1373">
                  <c:v>4.1967999999999996</c:v>
                </c:pt>
                <c:pt idx="1374">
                  <c:v>3.9328000000000003</c:v>
                </c:pt>
                <c:pt idx="1375">
                  <c:v>4.1166</c:v>
                </c:pt>
                <c:pt idx="1376">
                  <c:v>4.3407999999999998</c:v>
                </c:pt>
                <c:pt idx="1377">
                  <c:v>4.2341999999999995</c:v>
                </c:pt>
                <c:pt idx="1378">
                  <c:v>3.5814000000000004</c:v>
                </c:pt>
                <c:pt idx="1379">
                  <c:v>2.9196999999999997</c:v>
                </c:pt>
                <c:pt idx="1380">
                  <c:v>3.44</c:v>
                </c:pt>
                <c:pt idx="1381">
                  <c:v>2.8731999999999998</c:v>
                </c:pt>
                <c:pt idx="1382">
                  <c:v>2.8456999999999999</c:v>
                </c:pt>
                <c:pt idx="1383">
                  <c:v>3.5975000000000001</c:v>
                </c:pt>
                <c:pt idx="1384">
                  <c:v>2.6377000000000002</c:v>
                </c:pt>
                <c:pt idx="1385">
                  <c:v>2.4218999999999999</c:v>
                </c:pt>
                <c:pt idx="1386">
                  <c:v>2.3698000000000001</c:v>
                </c:pt>
                <c:pt idx="1387">
                  <c:v>2.3776999999999999</c:v>
                </c:pt>
                <c:pt idx="1388">
                  <c:v>2.1413000000000002</c:v>
                </c:pt>
                <c:pt idx="1389">
                  <c:v>2.1028000000000002</c:v>
                </c:pt>
                <c:pt idx="1390">
                  <c:v>2.0577999999999999</c:v>
                </c:pt>
                <c:pt idx="1391">
                  <c:v>2.0780999999999996</c:v>
                </c:pt>
                <c:pt idx="1392">
                  <c:v>2.177</c:v>
                </c:pt>
                <c:pt idx="1393">
                  <c:v>2.0331000000000001</c:v>
                </c:pt>
                <c:pt idx="1394">
                  <c:v>2.0527000000000002</c:v>
                </c:pt>
                <c:pt idx="1395">
                  <c:v>2.0133999999999999</c:v>
                </c:pt>
                <c:pt idx="1396">
                  <c:v>2.0631999999999997</c:v>
                </c:pt>
                <c:pt idx="1397">
                  <c:v>2.0102000000000002</c:v>
                </c:pt>
                <c:pt idx="1398">
                  <c:v>2.0097</c:v>
                </c:pt>
                <c:pt idx="1399">
                  <c:v>2.0663</c:v>
                </c:pt>
                <c:pt idx="1400">
                  <c:v>2.0775000000000001</c:v>
                </c:pt>
                <c:pt idx="1401">
                  <c:v>2.4984999999999999</c:v>
                </c:pt>
                <c:pt idx="1402">
                  <c:v>2.0402</c:v>
                </c:pt>
                <c:pt idx="1403">
                  <c:v>2.3008999999999999</c:v>
                </c:pt>
                <c:pt idx="1404">
                  <c:v>2.2485999999999997</c:v>
                </c:pt>
                <c:pt idx="1405">
                  <c:v>2.0674000000000001</c:v>
                </c:pt>
                <c:pt idx="1406">
                  <c:v>2.0248000000000004</c:v>
                </c:pt>
                <c:pt idx="1407">
                  <c:v>2.1640999999999999</c:v>
                </c:pt>
                <c:pt idx="1408">
                  <c:v>2.0196000000000001</c:v>
                </c:pt>
                <c:pt idx="1409">
                  <c:v>2.0156000000000001</c:v>
                </c:pt>
                <c:pt idx="1410">
                  <c:v>1.9788000000000001</c:v>
                </c:pt>
                <c:pt idx="1411">
                  <c:v>1.9109</c:v>
                </c:pt>
                <c:pt idx="1412">
                  <c:v>1.7849000000000002</c:v>
                </c:pt>
                <c:pt idx="1413">
                  <c:v>1.8626</c:v>
                </c:pt>
                <c:pt idx="1414">
                  <c:v>1.8365</c:v>
                </c:pt>
                <c:pt idx="1415">
                  <c:v>1.8217999999999999</c:v>
                </c:pt>
                <c:pt idx="1416">
                  <c:v>1.7441</c:v>
                </c:pt>
                <c:pt idx="1417">
                  <c:v>1.6924999999999999</c:v>
                </c:pt>
                <c:pt idx="1418">
                  <c:v>1.7627999999999999</c:v>
                </c:pt>
                <c:pt idx="1419">
                  <c:v>1.6850999999999998</c:v>
                </c:pt>
                <c:pt idx="1420">
                  <c:v>1.7359</c:v>
                </c:pt>
                <c:pt idx="1421">
                  <c:v>1.6164000000000001</c:v>
                </c:pt>
                <c:pt idx="1422">
                  <c:v>1.6662999999999999</c:v>
                </c:pt>
                <c:pt idx="1423">
                  <c:v>1.609</c:v>
                </c:pt>
                <c:pt idx="1424">
                  <c:v>1.5746</c:v>
                </c:pt>
                <c:pt idx="1425">
                  <c:v>1.5550999999999999</c:v>
                </c:pt>
                <c:pt idx="1426">
                  <c:v>1.542</c:v>
                </c:pt>
                <c:pt idx="1427">
                  <c:v>1.5690000000000002</c:v>
                </c:pt>
                <c:pt idx="1428">
                  <c:v>1.5550999999999999</c:v>
                </c:pt>
                <c:pt idx="1429">
                  <c:v>1.5101</c:v>
                </c:pt>
                <c:pt idx="1430">
                  <c:v>1.456</c:v>
                </c:pt>
                <c:pt idx="1431">
                  <c:v>1.4446000000000001</c:v>
                </c:pt>
                <c:pt idx="1432">
                  <c:v>1.4446000000000001</c:v>
                </c:pt>
                <c:pt idx="1433">
                  <c:v>1.4028999999999998</c:v>
                </c:pt>
                <c:pt idx="1434">
                  <c:v>1.3346</c:v>
                </c:pt>
                <c:pt idx="1435">
                  <c:v>1.3097000000000001</c:v>
                </c:pt>
                <c:pt idx="1436">
                  <c:v>1.2483</c:v>
                </c:pt>
                <c:pt idx="1437">
                  <c:v>1.2931999999999999</c:v>
                </c:pt>
                <c:pt idx="1438">
                  <c:v>1.2361</c:v>
                </c:pt>
                <c:pt idx="1439">
                  <c:v>1.2282</c:v>
                </c:pt>
                <c:pt idx="1440">
                  <c:v>1.1620000000000001</c:v>
                </c:pt>
                <c:pt idx="1441">
                  <c:v>1.2098</c:v>
                </c:pt>
                <c:pt idx="1442">
                  <c:v>1.2053</c:v>
                </c:pt>
                <c:pt idx="1443">
                  <c:v>1.1608000000000001</c:v>
                </c:pt>
                <c:pt idx="1444">
                  <c:v>1.1792</c:v>
                </c:pt>
                <c:pt idx="1445">
                  <c:v>1.1755</c:v>
                </c:pt>
                <c:pt idx="1446">
                  <c:v>1.1207</c:v>
                </c:pt>
                <c:pt idx="1447">
                  <c:v>1.1684000000000001</c:v>
                </c:pt>
                <c:pt idx="1448">
                  <c:v>1.1632</c:v>
                </c:pt>
                <c:pt idx="1449">
                  <c:v>1.1955</c:v>
                </c:pt>
                <c:pt idx="1450">
                  <c:v>1.1506000000000001</c:v>
                </c:pt>
                <c:pt idx="1451">
                  <c:v>1.1878</c:v>
                </c:pt>
                <c:pt idx="1452">
                  <c:v>1.1816000000000002</c:v>
                </c:pt>
                <c:pt idx="1453">
                  <c:v>1.1901999999999999</c:v>
                </c:pt>
                <c:pt idx="1454">
                  <c:v>1.1480999999999999</c:v>
                </c:pt>
                <c:pt idx="1455">
                  <c:v>1.1025</c:v>
                </c:pt>
                <c:pt idx="1456">
                  <c:v>1.0745</c:v>
                </c:pt>
                <c:pt idx="1457">
                  <c:v>1.1088</c:v>
                </c:pt>
                <c:pt idx="1458">
                  <c:v>1.0891999999999999</c:v>
                </c:pt>
                <c:pt idx="1459">
                  <c:v>1.0441999999999998</c:v>
                </c:pt>
                <c:pt idx="1460">
                  <c:v>1.0376000000000001</c:v>
                </c:pt>
                <c:pt idx="1461">
                  <c:v>1.0711999999999999</c:v>
                </c:pt>
                <c:pt idx="1462">
                  <c:v>1.0572999999999999</c:v>
                </c:pt>
                <c:pt idx="1463">
                  <c:v>0.99470999999999998</c:v>
                </c:pt>
                <c:pt idx="1464">
                  <c:v>1.016</c:v>
                </c:pt>
                <c:pt idx="1465">
                  <c:v>1.0364</c:v>
                </c:pt>
                <c:pt idx="1466">
                  <c:v>1.0585</c:v>
                </c:pt>
                <c:pt idx="1467">
                  <c:v>1.0016999999999998</c:v>
                </c:pt>
                <c:pt idx="1468">
                  <c:v>1.0004</c:v>
                </c:pt>
                <c:pt idx="1469">
                  <c:v>1.0698999999999999</c:v>
                </c:pt>
                <c:pt idx="1470">
                  <c:v>1.0139</c:v>
                </c:pt>
                <c:pt idx="1471">
                  <c:v>0.94932000000000005</c:v>
                </c:pt>
                <c:pt idx="1472">
                  <c:v>0.94277</c:v>
                </c:pt>
                <c:pt idx="1473">
                  <c:v>0.91615000000000002</c:v>
                </c:pt>
                <c:pt idx="1474">
                  <c:v>0.91820000000000002</c:v>
                </c:pt>
                <c:pt idx="1475">
                  <c:v>0.85700999999999994</c:v>
                </c:pt>
                <c:pt idx="1476">
                  <c:v>0.87524000000000002</c:v>
                </c:pt>
                <c:pt idx="1477">
                  <c:v>0.84850999999999999</c:v>
                </c:pt>
                <c:pt idx="1478">
                  <c:v>0.77593000000000001</c:v>
                </c:pt>
                <c:pt idx="1479">
                  <c:v>0.77134999999999998</c:v>
                </c:pt>
                <c:pt idx="1480">
                  <c:v>0.75106000000000006</c:v>
                </c:pt>
                <c:pt idx="1481">
                  <c:v>0.73899000000000004</c:v>
                </c:pt>
                <c:pt idx="1482">
                  <c:v>0.74148999999999998</c:v>
                </c:pt>
                <c:pt idx="1483">
                  <c:v>0.74209000000000003</c:v>
                </c:pt>
                <c:pt idx="1484">
                  <c:v>0.73917999999999995</c:v>
                </c:pt>
                <c:pt idx="1485">
                  <c:v>0.76396000000000008</c:v>
                </c:pt>
                <c:pt idx="1486">
                  <c:v>0.73760000000000003</c:v>
                </c:pt>
                <c:pt idx="1487">
                  <c:v>0.74286999999999992</c:v>
                </c:pt>
                <c:pt idx="1488">
                  <c:v>0.75829999999999997</c:v>
                </c:pt>
                <c:pt idx="1489">
                  <c:v>0.74129999999999996</c:v>
                </c:pt>
                <c:pt idx="1490">
                  <c:v>0.74343000000000004</c:v>
                </c:pt>
                <c:pt idx="1491">
                  <c:v>0.74504999999999999</c:v>
                </c:pt>
                <c:pt idx="1492">
                  <c:v>0.74045000000000005</c:v>
                </c:pt>
                <c:pt idx="1493">
                  <c:v>0.74126000000000003</c:v>
                </c:pt>
                <c:pt idx="1494">
                  <c:v>0.7364099999999999</c:v>
                </c:pt>
                <c:pt idx="1495">
                  <c:v>0.74083999999999994</c:v>
                </c:pt>
                <c:pt idx="1496">
                  <c:v>0.73597000000000001</c:v>
                </c:pt>
                <c:pt idx="1497">
                  <c:v>0.73678999999999994</c:v>
                </c:pt>
                <c:pt idx="1498">
                  <c:v>0.73424</c:v>
                </c:pt>
                <c:pt idx="1499">
                  <c:v>0.73292999999999997</c:v>
                </c:pt>
                <c:pt idx="1500">
                  <c:v>0.73636999999999997</c:v>
                </c:pt>
                <c:pt idx="1501">
                  <c:v>0.74478999999999995</c:v>
                </c:pt>
                <c:pt idx="1502">
                  <c:v>0.73582999999999998</c:v>
                </c:pt>
                <c:pt idx="1503">
                  <c:v>0.73516000000000004</c:v>
                </c:pt>
                <c:pt idx="1504">
                  <c:v>0.74083999999999994</c:v>
                </c:pt>
                <c:pt idx="1505">
                  <c:v>0.74001000000000006</c:v>
                </c:pt>
                <c:pt idx="1506">
                  <c:v>0.73092000000000001</c:v>
                </c:pt>
                <c:pt idx="1507">
                  <c:v>0.73234999999999995</c:v>
                </c:pt>
                <c:pt idx="1508">
                  <c:v>0.73174000000000006</c:v>
                </c:pt>
                <c:pt idx="1509">
                  <c:v>0.73119000000000001</c:v>
                </c:pt>
                <c:pt idx="1510">
                  <c:v>0.7297300000000001</c:v>
                </c:pt>
                <c:pt idx="1511">
                  <c:v>0.72816000000000003</c:v>
                </c:pt>
                <c:pt idx="1512">
                  <c:v>0.73388999999999993</c:v>
                </c:pt>
                <c:pt idx="1513">
                  <c:v>0.73146</c:v>
                </c:pt>
                <c:pt idx="1514">
                  <c:v>0.73660000000000003</c:v>
                </c:pt>
                <c:pt idx="1515">
                  <c:v>0.73468</c:v>
                </c:pt>
                <c:pt idx="1516">
                  <c:v>0.73651</c:v>
                </c:pt>
                <c:pt idx="1517">
                  <c:v>0.73463000000000001</c:v>
                </c:pt>
                <c:pt idx="1518">
                  <c:v>0.73536000000000001</c:v>
                </c:pt>
                <c:pt idx="1519">
                  <c:v>0.73580000000000001</c:v>
                </c:pt>
                <c:pt idx="1520">
                  <c:v>0.73114999999999997</c:v>
                </c:pt>
                <c:pt idx="1521">
                  <c:v>0.72920000000000007</c:v>
                </c:pt>
                <c:pt idx="1522">
                  <c:v>0.73061999999999994</c:v>
                </c:pt>
                <c:pt idx="1523">
                  <c:v>0.72880999999999996</c:v>
                </c:pt>
                <c:pt idx="1524">
                  <c:v>0.73114999999999997</c:v>
                </c:pt>
                <c:pt idx="1525">
                  <c:v>0.73023000000000005</c:v>
                </c:pt>
                <c:pt idx="1526">
                  <c:v>0.73178999999999994</c:v>
                </c:pt>
                <c:pt idx="1527">
                  <c:v>0.7335799999999999</c:v>
                </c:pt>
                <c:pt idx="1528">
                  <c:v>0.72878000000000009</c:v>
                </c:pt>
                <c:pt idx="1529">
                  <c:v>0.72548000000000001</c:v>
                </c:pt>
                <c:pt idx="1530">
                  <c:v>0.72721999999999998</c:v>
                </c:pt>
                <c:pt idx="1531">
                  <c:v>0.7228</c:v>
                </c:pt>
                <c:pt idx="1532">
                  <c:v>0.72245999999999999</c:v>
                </c:pt>
                <c:pt idx="1533">
                  <c:v>0.71754000000000007</c:v>
                </c:pt>
                <c:pt idx="1534">
                  <c:v>0.72008000000000005</c:v>
                </c:pt>
                <c:pt idx="1535">
                  <c:v>0.71608000000000005</c:v>
                </c:pt>
                <c:pt idx="1536">
                  <c:v>0.71838000000000002</c:v>
                </c:pt>
                <c:pt idx="1537">
                  <c:v>0.71852000000000005</c:v>
                </c:pt>
                <c:pt idx="1538">
                  <c:v>0.7167</c:v>
                </c:pt>
                <c:pt idx="1539">
                  <c:v>0.71343999999999996</c:v>
                </c:pt>
                <c:pt idx="1540">
                  <c:v>0.71355999999999997</c:v>
                </c:pt>
                <c:pt idx="1541">
                  <c:v>0.71420000000000006</c:v>
                </c:pt>
                <c:pt idx="1542">
                  <c:v>0.71460000000000001</c:v>
                </c:pt>
                <c:pt idx="1543">
                  <c:v>0.71551000000000009</c:v>
                </c:pt>
                <c:pt idx="1544">
                  <c:v>0.71288000000000007</c:v>
                </c:pt>
                <c:pt idx="1545">
                  <c:v>0.70987</c:v>
                </c:pt>
                <c:pt idx="1546">
                  <c:v>0.71186000000000005</c:v>
                </c:pt>
                <c:pt idx="1547">
                  <c:v>0.71057000000000003</c:v>
                </c:pt>
                <c:pt idx="1548">
                  <c:v>0.7075300000000001</c:v>
                </c:pt>
                <c:pt idx="1549">
                  <c:v>0.70273000000000008</c:v>
                </c:pt>
                <c:pt idx="1550">
                  <c:v>0.69994999999999996</c:v>
                </c:pt>
                <c:pt idx="1551">
                  <c:v>0.70184999999999997</c:v>
                </c:pt>
                <c:pt idx="1552">
                  <c:v>0.70011000000000001</c:v>
                </c:pt>
                <c:pt idx="1553">
                  <c:v>0.70260999999999996</c:v>
                </c:pt>
                <c:pt idx="1554">
                  <c:v>0.70304999999999995</c:v>
                </c:pt>
                <c:pt idx="1555">
                  <c:v>0.70328999999999997</c:v>
                </c:pt>
                <c:pt idx="1556">
                  <c:v>0.70523000000000002</c:v>
                </c:pt>
                <c:pt idx="1557">
                  <c:v>0.70491000000000004</c:v>
                </c:pt>
                <c:pt idx="1558">
                  <c:v>0.70447000000000004</c:v>
                </c:pt>
                <c:pt idx="1559">
                  <c:v>0.70213999999999999</c:v>
                </c:pt>
                <c:pt idx="1560">
                  <c:v>0.70174999999999998</c:v>
                </c:pt>
                <c:pt idx="1561">
                  <c:v>0.70828999999999998</c:v>
                </c:pt>
                <c:pt idx="1562">
                  <c:v>0.70955000000000001</c:v>
                </c:pt>
                <c:pt idx="1563">
                  <c:v>0.70777999999999996</c:v>
                </c:pt>
                <c:pt idx="1564">
                  <c:v>0.69982</c:v>
                </c:pt>
                <c:pt idx="1565">
                  <c:v>0.70064000000000004</c:v>
                </c:pt>
                <c:pt idx="1566">
                  <c:v>0.69940000000000002</c:v>
                </c:pt>
                <c:pt idx="1567">
                  <c:v>0.69935999999999998</c:v>
                </c:pt>
                <c:pt idx="1568">
                  <c:v>0.70271000000000006</c:v>
                </c:pt>
                <c:pt idx="1569">
                  <c:v>0.69981000000000004</c:v>
                </c:pt>
                <c:pt idx="1570">
                  <c:v>0.69723000000000002</c:v>
                </c:pt>
                <c:pt idx="1571">
                  <c:v>0.69879999999999998</c:v>
                </c:pt>
                <c:pt idx="1572">
                  <c:v>0.69240000000000002</c:v>
                </c:pt>
                <c:pt idx="1573">
                  <c:v>0.69611000000000001</c:v>
                </c:pt>
                <c:pt idx="1574">
                  <c:v>0.69313000000000002</c:v>
                </c:pt>
                <c:pt idx="1575">
                  <c:v>0.69205000000000005</c:v>
                </c:pt>
                <c:pt idx="1576">
                  <c:v>0.69335000000000002</c:v>
                </c:pt>
                <c:pt idx="1577">
                  <c:v>0.69552999999999998</c:v>
                </c:pt>
                <c:pt idx="1578">
                  <c:v>0.69245000000000001</c:v>
                </c:pt>
                <c:pt idx="1579">
                  <c:v>0.69045000000000001</c:v>
                </c:pt>
                <c:pt idx="1580">
                  <c:v>0.69340000000000002</c:v>
                </c:pt>
                <c:pt idx="1581">
                  <c:v>0.68837999999999999</c:v>
                </c:pt>
                <c:pt idx="1582">
                  <c:v>0.6893999999999999</c:v>
                </c:pt>
                <c:pt idx="1583">
                  <c:v>0.68837999999999999</c:v>
                </c:pt>
                <c:pt idx="1584">
                  <c:v>0.67379999999999995</c:v>
                </c:pt>
                <c:pt idx="1585">
                  <c:v>0.68740000000000001</c:v>
                </c:pt>
                <c:pt idx="1586">
                  <c:v>0.68769999999999998</c:v>
                </c:pt>
                <c:pt idx="1587">
                  <c:v>0.68683000000000005</c:v>
                </c:pt>
                <c:pt idx="1588">
                  <c:v>0.68760999999999994</c:v>
                </c:pt>
                <c:pt idx="1589">
                  <c:v>0.69034999999999991</c:v>
                </c:pt>
                <c:pt idx="1590">
                  <c:v>0.68877999999999995</c:v>
                </c:pt>
                <c:pt idx="1591">
                  <c:v>0.68736000000000008</c:v>
                </c:pt>
                <c:pt idx="1592">
                  <c:v>0.67462</c:v>
                </c:pt>
                <c:pt idx="1593">
                  <c:v>0.68979999999999997</c:v>
                </c:pt>
                <c:pt idx="1594">
                  <c:v>0.68678000000000006</c:v>
                </c:pt>
                <c:pt idx="1595">
                  <c:v>0.68404999999999994</c:v>
                </c:pt>
                <c:pt idx="1596">
                  <c:v>0.68576000000000004</c:v>
                </c:pt>
                <c:pt idx="1597">
                  <c:v>0.68837999999999999</c:v>
                </c:pt>
                <c:pt idx="1598">
                  <c:v>0.68665999999999994</c:v>
                </c:pt>
                <c:pt idx="1599">
                  <c:v>0.67118</c:v>
                </c:pt>
                <c:pt idx="1600">
                  <c:v>0.68279999999999996</c:v>
                </c:pt>
                <c:pt idx="1601">
                  <c:v>0.68670000000000009</c:v>
                </c:pt>
                <c:pt idx="1602">
                  <c:v>0.67394999999999994</c:v>
                </c:pt>
                <c:pt idx="1603">
                  <c:v>0.68776000000000004</c:v>
                </c:pt>
                <c:pt idx="1604">
                  <c:v>0.66516999999999993</c:v>
                </c:pt>
                <c:pt idx="1605">
                  <c:v>0.6674199999999999</c:v>
                </c:pt>
                <c:pt idx="1606">
                  <c:v>0.68439000000000005</c:v>
                </c:pt>
                <c:pt idx="1607">
                  <c:v>0.67106999999999994</c:v>
                </c:pt>
                <c:pt idx="1608">
                  <c:v>0.66498999999999997</c:v>
                </c:pt>
                <c:pt idx="1609">
                  <c:v>0.65095999999999998</c:v>
                </c:pt>
                <c:pt idx="1610">
                  <c:v>0.64832000000000001</c:v>
                </c:pt>
                <c:pt idx="1611">
                  <c:v>0.66315000000000002</c:v>
                </c:pt>
                <c:pt idx="1612">
                  <c:v>0.66169999999999995</c:v>
                </c:pt>
                <c:pt idx="1613">
                  <c:v>0.66739999999999999</c:v>
                </c:pt>
                <c:pt idx="1614">
                  <c:v>0.66554999999999997</c:v>
                </c:pt>
                <c:pt idx="1615">
                  <c:v>0.65959000000000001</c:v>
                </c:pt>
                <c:pt idx="1616">
                  <c:v>0.66298999999999997</c:v>
                </c:pt>
                <c:pt idx="1617">
                  <c:v>0.66291999999999995</c:v>
                </c:pt>
                <c:pt idx="1618">
                  <c:v>0.66322999999999999</c:v>
                </c:pt>
                <c:pt idx="1619">
                  <c:v>0.67303000000000002</c:v>
                </c:pt>
                <c:pt idx="1620">
                  <c:v>0.65834000000000004</c:v>
                </c:pt>
                <c:pt idx="1621">
                  <c:v>0.65261999999999998</c:v>
                </c:pt>
                <c:pt idx="1622">
                  <c:v>0.6591499999999999</c:v>
                </c:pt>
                <c:pt idx="1623">
                  <c:v>0.64810000000000001</c:v>
                </c:pt>
                <c:pt idx="1624">
                  <c:v>0.6597900000000001</c:v>
                </c:pt>
                <c:pt idx="1625">
                  <c:v>0.65861999999999998</c:v>
                </c:pt>
                <c:pt idx="1626">
                  <c:v>0.65486999999999995</c:v>
                </c:pt>
                <c:pt idx="1627">
                  <c:v>0.6542</c:v>
                </c:pt>
                <c:pt idx="1628">
                  <c:v>0.66835999999999995</c:v>
                </c:pt>
                <c:pt idx="1629">
                  <c:v>0.66821000000000008</c:v>
                </c:pt>
                <c:pt idx="1630">
                  <c:v>0.65981999999999996</c:v>
                </c:pt>
                <c:pt idx="1631">
                  <c:v>0.65116000000000007</c:v>
                </c:pt>
                <c:pt idx="1632">
                  <c:v>0.64315</c:v>
                </c:pt>
                <c:pt idx="1633">
                  <c:v>0.64599000000000006</c:v>
                </c:pt>
                <c:pt idx="1634">
                  <c:v>0.66578000000000004</c:v>
                </c:pt>
                <c:pt idx="1635">
                  <c:v>0.66282000000000008</c:v>
                </c:pt>
                <c:pt idx="1636">
                  <c:v>0.64332</c:v>
                </c:pt>
                <c:pt idx="1637">
                  <c:v>0.66182000000000007</c:v>
                </c:pt>
                <c:pt idx="1638">
                  <c:v>0.64581999999999995</c:v>
                </c:pt>
                <c:pt idx="1639">
                  <c:v>0.65381</c:v>
                </c:pt>
                <c:pt idx="1640">
                  <c:v>0.66115000000000002</c:v>
                </c:pt>
                <c:pt idx="1641">
                  <c:v>0.64827000000000001</c:v>
                </c:pt>
                <c:pt idx="1642">
                  <c:v>0.64485999999999999</c:v>
                </c:pt>
                <c:pt idx="1643">
                  <c:v>0.64459999999999995</c:v>
                </c:pt>
                <c:pt idx="1644">
                  <c:v>0.63480000000000003</c:v>
                </c:pt>
                <c:pt idx="1645">
                  <c:v>0.65227000000000002</c:v>
                </c:pt>
                <c:pt idx="1646">
                  <c:v>0.64495000000000002</c:v>
                </c:pt>
                <c:pt idx="1647">
                  <c:v>0.64129999999999998</c:v>
                </c:pt>
                <c:pt idx="1648">
                  <c:v>0.64176999999999995</c:v>
                </c:pt>
                <c:pt idx="1649">
                  <c:v>0.64221000000000006</c:v>
                </c:pt>
                <c:pt idx="1650">
                  <c:v>0.63926000000000005</c:v>
                </c:pt>
                <c:pt idx="1651">
                  <c:v>0.63797999999999999</c:v>
                </c:pt>
                <c:pt idx="1652">
                  <c:v>0.63875999999999999</c:v>
                </c:pt>
                <c:pt idx="1653">
                  <c:v>0.64129999999999998</c:v>
                </c:pt>
                <c:pt idx="1654">
                  <c:v>0.63563000000000003</c:v>
                </c:pt>
                <c:pt idx="1655">
                  <c:v>0.63944000000000001</c:v>
                </c:pt>
                <c:pt idx="1656">
                  <c:v>0.62802000000000002</c:v>
                </c:pt>
                <c:pt idx="1657">
                  <c:v>0.63483000000000001</c:v>
                </c:pt>
                <c:pt idx="1658">
                  <c:v>0.62856000000000001</c:v>
                </c:pt>
                <c:pt idx="1659">
                  <c:v>0.62978000000000001</c:v>
                </c:pt>
                <c:pt idx="1660">
                  <c:v>0.63193999999999995</c:v>
                </c:pt>
                <c:pt idx="1661">
                  <c:v>0.63404000000000005</c:v>
                </c:pt>
                <c:pt idx="1662">
                  <c:v>0.62329000000000001</c:v>
                </c:pt>
                <c:pt idx="1663">
                  <c:v>0.61056999999999995</c:v>
                </c:pt>
                <c:pt idx="1664">
                  <c:v>0.61160000000000003</c:v>
                </c:pt>
                <c:pt idx="1665">
                  <c:v>0.62323999999999991</c:v>
                </c:pt>
                <c:pt idx="1666">
                  <c:v>0.62339999999999995</c:v>
                </c:pt>
                <c:pt idx="1667">
                  <c:v>0.61892000000000003</c:v>
                </c:pt>
                <c:pt idx="1668">
                  <c:v>0.60893999999999993</c:v>
                </c:pt>
                <c:pt idx="1669">
                  <c:v>0.61673999999999995</c:v>
                </c:pt>
                <c:pt idx="1670">
                  <c:v>0.61592000000000002</c:v>
                </c:pt>
                <c:pt idx="1671">
                  <c:v>0.64454</c:v>
                </c:pt>
                <c:pt idx="1672">
                  <c:v>0.61853999999999998</c:v>
                </c:pt>
                <c:pt idx="1673">
                  <c:v>0.60992999999999997</c:v>
                </c:pt>
                <c:pt idx="1674">
                  <c:v>0.60937999999999992</c:v>
                </c:pt>
                <c:pt idx="1675">
                  <c:v>0.60458999999999996</c:v>
                </c:pt>
                <c:pt idx="1676">
                  <c:v>0.60959000000000008</c:v>
                </c:pt>
                <c:pt idx="1677">
                  <c:v>0.57474999999999998</c:v>
                </c:pt>
                <c:pt idx="1678">
                  <c:v>0.60077999999999998</c:v>
                </c:pt>
                <c:pt idx="1679">
                  <c:v>0.57277999999999996</c:v>
                </c:pt>
                <c:pt idx="1680">
                  <c:v>0.62378</c:v>
                </c:pt>
                <c:pt idx="1681">
                  <c:v>0.58138999999999996</c:v>
                </c:pt>
                <c:pt idx="1682">
                  <c:v>0.61019999999999996</c:v>
                </c:pt>
                <c:pt idx="1683">
                  <c:v>0.60438999999999998</c:v>
                </c:pt>
                <c:pt idx="1684">
                  <c:v>0.59942000000000006</c:v>
                </c:pt>
                <c:pt idx="1685">
                  <c:v>0.60311999999999999</c:v>
                </c:pt>
                <c:pt idx="1686">
                  <c:v>0.60938999999999999</c:v>
                </c:pt>
                <c:pt idx="1687">
                  <c:v>0.59747000000000006</c:v>
                </c:pt>
                <c:pt idx="1688">
                  <c:v>0.60409000000000002</c:v>
                </c:pt>
                <c:pt idx="1689">
                  <c:v>0.60961999999999994</c:v>
                </c:pt>
                <c:pt idx="1690">
                  <c:v>0.5825300000000001</c:v>
                </c:pt>
                <c:pt idx="1691">
                  <c:v>0.60462000000000005</c:v>
                </c:pt>
                <c:pt idx="1692">
                  <c:v>0.59179000000000004</c:v>
                </c:pt>
                <c:pt idx="1693">
                  <c:v>0.61919000000000002</c:v>
                </c:pt>
                <c:pt idx="1694">
                  <c:v>0.59760000000000002</c:v>
                </c:pt>
                <c:pt idx="1695">
                  <c:v>0.59747000000000006</c:v>
                </c:pt>
                <c:pt idx="1696">
                  <c:v>0.61441999999999997</c:v>
                </c:pt>
                <c:pt idx="1697">
                  <c:v>0.96111000000000002</c:v>
                </c:pt>
                <c:pt idx="1698">
                  <c:v>0.81280000000000008</c:v>
                </c:pt>
                <c:pt idx="1699">
                  <c:v>0.78808999999999996</c:v>
                </c:pt>
                <c:pt idx="1700">
                  <c:v>0.51024999999999998</c:v>
                </c:pt>
                <c:pt idx="1701">
                  <c:v>0.50519000000000003</c:v>
                </c:pt>
                <c:pt idx="1702">
                  <c:v>0.60959000000000008</c:v>
                </c:pt>
                <c:pt idx="1703">
                  <c:v>1.1119999999999999</c:v>
                </c:pt>
                <c:pt idx="1704">
                  <c:v>0.72392999999999996</c:v>
                </c:pt>
                <c:pt idx="1705">
                  <c:v>0.50163000000000002</c:v>
                </c:pt>
                <c:pt idx="1706">
                  <c:v>0.51256999999999997</c:v>
                </c:pt>
                <c:pt idx="1707">
                  <c:v>0.48054999999999998</c:v>
                </c:pt>
                <c:pt idx="1708">
                  <c:v>0.50195000000000001</c:v>
                </c:pt>
                <c:pt idx="1709">
                  <c:v>0.50511000000000006</c:v>
                </c:pt>
                <c:pt idx="1710">
                  <c:v>0.50122</c:v>
                </c:pt>
                <c:pt idx="1711">
                  <c:v>0.50403000000000009</c:v>
                </c:pt>
                <c:pt idx="1712">
                  <c:v>0.96553999999999995</c:v>
                </c:pt>
                <c:pt idx="1713">
                  <c:v>0.49915999999999999</c:v>
                </c:pt>
                <c:pt idx="1714">
                  <c:v>0.50188999999999995</c:v>
                </c:pt>
                <c:pt idx="1715">
                  <c:v>0.50637999999999994</c:v>
                </c:pt>
                <c:pt idx="1716">
                  <c:v>0.49799000000000004</c:v>
                </c:pt>
                <c:pt idx="1717">
                  <c:v>0.59592000000000001</c:v>
                </c:pt>
                <c:pt idx="1718">
                  <c:v>0.69120999999999999</c:v>
                </c:pt>
                <c:pt idx="1719">
                  <c:v>0.50953999999999999</c:v>
                </c:pt>
                <c:pt idx="1720">
                  <c:v>0.83089000000000002</c:v>
                </c:pt>
                <c:pt idx="1721">
                  <c:v>0.49328999999999995</c:v>
                </c:pt>
                <c:pt idx="1722">
                  <c:v>0.49171000000000004</c:v>
                </c:pt>
                <c:pt idx="1723">
                  <c:v>0.85643000000000002</c:v>
                </c:pt>
                <c:pt idx="1724">
                  <c:v>0.65861000000000003</c:v>
                </c:pt>
                <c:pt idx="1725">
                  <c:v>0.47854000000000002</c:v>
                </c:pt>
                <c:pt idx="1726">
                  <c:v>1.0740000000000001</c:v>
                </c:pt>
                <c:pt idx="1727">
                  <c:v>0.47797999999999996</c:v>
                </c:pt>
                <c:pt idx="1728">
                  <c:v>0.9908499999999999</c:v>
                </c:pt>
                <c:pt idx="1729">
                  <c:v>1.2310999999999999</c:v>
                </c:pt>
                <c:pt idx="1730">
                  <c:v>0.57510000000000006</c:v>
                </c:pt>
                <c:pt idx="1731">
                  <c:v>0.60748999999999997</c:v>
                </c:pt>
                <c:pt idx="1732">
                  <c:v>0.66598999999999997</c:v>
                </c:pt>
                <c:pt idx="1733">
                  <c:v>0.46056999999999998</c:v>
                </c:pt>
                <c:pt idx="1734">
                  <c:v>0.70909</c:v>
                </c:pt>
                <c:pt idx="1735">
                  <c:v>0.73393000000000008</c:v>
                </c:pt>
                <c:pt idx="1736">
                  <c:v>0.46737999999999996</c:v>
                </c:pt>
                <c:pt idx="1737">
                  <c:v>0.47894000000000003</c:v>
                </c:pt>
                <c:pt idx="1738">
                  <c:v>0.79984999999999995</c:v>
                </c:pt>
                <c:pt idx="1739">
                  <c:v>0.49100999999999995</c:v>
                </c:pt>
                <c:pt idx="1740">
                  <c:v>0.47897000000000001</c:v>
                </c:pt>
                <c:pt idx="1741">
                  <c:v>1.4684999999999999</c:v>
                </c:pt>
                <c:pt idx="1742">
                  <c:v>0.76046000000000002</c:v>
                </c:pt>
                <c:pt idx="1743">
                  <c:v>0.97610000000000008</c:v>
                </c:pt>
                <c:pt idx="1744">
                  <c:v>0.65115000000000001</c:v>
                </c:pt>
                <c:pt idx="1745">
                  <c:v>0.51411000000000007</c:v>
                </c:pt>
                <c:pt idx="1746">
                  <c:v>0.46727999999999997</c:v>
                </c:pt>
                <c:pt idx="1747">
                  <c:v>0.44902999999999998</c:v>
                </c:pt>
                <c:pt idx="1748">
                  <c:v>0.61678999999999995</c:v>
                </c:pt>
                <c:pt idx="1749">
                  <c:v>0.52344000000000002</c:v>
                </c:pt>
                <c:pt idx="1750">
                  <c:v>0.46556999999999998</c:v>
                </c:pt>
                <c:pt idx="1751">
                  <c:v>0.58682999999999996</c:v>
                </c:pt>
                <c:pt idx="1752">
                  <c:v>0.82173999999999991</c:v>
                </c:pt>
                <c:pt idx="1753">
                  <c:v>0.87737999999999994</c:v>
                </c:pt>
                <c:pt idx="1754">
                  <c:v>0.69116999999999995</c:v>
                </c:pt>
                <c:pt idx="1755">
                  <c:v>0.57908000000000004</c:v>
                </c:pt>
                <c:pt idx="1756">
                  <c:v>0.91232000000000002</c:v>
                </c:pt>
                <c:pt idx="1757">
                  <c:v>0.58633999999999997</c:v>
                </c:pt>
                <c:pt idx="1758">
                  <c:v>0.46607000000000004</c:v>
                </c:pt>
                <c:pt idx="1759">
                  <c:v>0.46011000000000002</c:v>
                </c:pt>
                <c:pt idx="1760">
                  <c:v>0.61275999999999997</c:v>
                </c:pt>
                <c:pt idx="1761">
                  <c:v>0.45430999999999999</c:v>
                </c:pt>
                <c:pt idx="1762">
                  <c:v>0.97384999999999999</c:v>
                </c:pt>
                <c:pt idx="1763">
                  <c:v>1.3264</c:v>
                </c:pt>
                <c:pt idx="1764">
                  <c:v>0.46790999999999999</c:v>
                </c:pt>
                <c:pt idx="1765">
                  <c:v>0.4531</c:v>
                </c:pt>
                <c:pt idx="1766">
                  <c:v>0.83907999999999994</c:v>
                </c:pt>
                <c:pt idx="1767">
                  <c:v>0.45685999999999999</c:v>
                </c:pt>
                <c:pt idx="1768">
                  <c:v>0.62795999999999996</c:v>
                </c:pt>
                <c:pt idx="1769">
                  <c:v>0.66483999999999999</c:v>
                </c:pt>
                <c:pt idx="1770">
                  <c:v>0.44943</c:v>
                </c:pt>
                <c:pt idx="1771">
                  <c:v>0.44401999999999997</c:v>
                </c:pt>
                <c:pt idx="1772">
                  <c:v>0.78783000000000003</c:v>
                </c:pt>
                <c:pt idx="1773">
                  <c:v>0.4531</c:v>
                </c:pt>
                <c:pt idx="1774">
                  <c:v>0.89915999999999996</c:v>
                </c:pt>
                <c:pt idx="1775">
                  <c:v>0.45399999999999996</c:v>
                </c:pt>
                <c:pt idx="1776">
                  <c:v>0.93990999999999991</c:v>
                </c:pt>
                <c:pt idx="1777">
                  <c:v>0.45990000000000003</c:v>
                </c:pt>
                <c:pt idx="1778">
                  <c:v>0.72117999999999993</c:v>
                </c:pt>
                <c:pt idx="1779">
                  <c:v>0.44141999999999998</c:v>
                </c:pt>
                <c:pt idx="1780">
                  <c:v>0.84097</c:v>
                </c:pt>
                <c:pt idx="1781">
                  <c:v>0.80754000000000004</c:v>
                </c:pt>
                <c:pt idx="1782">
                  <c:v>0.45772000000000002</c:v>
                </c:pt>
                <c:pt idx="1783">
                  <c:v>0.39815</c:v>
                </c:pt>
                <c:pt idx="1784">
                  <c:v>0.98586000000000007</c:v>
                </c:pt>
                <c:pt idx="1785">
                  <c:v>0.45245000000000002</c:v>
                </c:pt>
                <c:pt idx="1786">
                  <c:v>0.46763000000000005</c:v>
                </c:pt>
                <c:pt idx="1787">
                  <c:v>0.45694000000000001</c:v>
                </c:pt>
                <c:pt idx="1788">
                  <c:v>0.66027000000000002</c:v>
                </c:pt>
                <c:pt idx="1789">
                  <c:v>0.74872000000000005</c:v>
                </c:pt>
                <c:pt idx="1790">
                  <c:v>0.74054000000000009</c:v>
                </c:pt>
                <c:pt idx="1791">
                  <c:v>0.77645999999999993</c:v>
                </c:pt>
                <c:pt idx="1792">
                  <c:v>0.77081</c:v>
                </c:pt>
                <c:pt idx="1793">
                  <c:v>0.83001999999999998</c:v>
                </c:pt>
                <c:pt idx="1794">
                  <c:v>0.56228</c:v>
                </c:pt>
                <c:pt idx="1795">
                  <c:v>1.1566000000000001</c:v>
                </c:pt>
                <c:pt idx="1796">
                  <c:v>0.62244999999999995</c:v>
                </c:pt>
                <c:pt idx="1797">
                  <c:v>0.37719999999999998</c:v>
                </c:pt>
                <c:pt idx="1798">
                  <c:v>0.45513999999999999</c:v>
                </c:pt>
                <c:pt idx="1799">
                  <c:v>0.47843000000000002</c:v>
                </c:pt>
                <c:pt idx="1800">
                  <c:v>0.73360999999999998</c:v>
                </c:pt>
                <c:pt idx="1801">
                  <c:v>0.77598999999999996</c:v>
                </c:pt>
                <c:pt idx="1802">
                  <c:v>0.47305999999999998</c:v>
                </c:pt>
                <c:pt idx="1803">
                  <c:v>0.73762000000000005</c:v>
                </c:pt>
                <c:pt idx="1804">
                  <c:v>0.44436999999999999</c:v>
                </c:pt>
                <c:pt idx="1805">
                  <c:v>0.54893000000000003</c:v>
                </c:pt>
                <c:pt idx="1806">
                  <c:v>0.63630999999999993</c:v>
                </c:pt>
                <c:pt idx="1807">
                  <c:v>0.92539000000000005</c:v>
                </c:pt>
                <c:pt idx="1808">
                  <c:v>0.94198000000000004</c:v>
                </c:pt>
                <c:pt idx="1809">
                  <c:v>0.47423000000000004</c:v>
                </c:pt>
                <c:pt idx="1810">
                  <c:v>1.0276000000000001</c:v>
                </c:pt>
                <c:pt idx="1811">
                  <c:v>0.48642999999999997</c:v>
                </c:pt>
                <c:pt idx="1812">
                  <c:v>0.85625999999999991</c:v>
                </c:pt>
                <c:pt idx="1813">
                  <c:v>0.87463999999999997</c:v>
                </c:pt>
                <c:pt idx="1814">
                  <c:v>0.85165000000000002</c:v>
                </c:pt>
                <c:pt idx="1815">
                  <c:v>0.71118999999999999</c:v>
                </c:pt>
                <c:pt idx="1816">
                  <c:v>0.52588000000000001</c:v>
                </c:pt>
                <c:pt idx="1817">
                  <c:v>0.61873999999999996</c:v>
                </c:pt>
                <c:pt idx="1818">
                  <c:v>0.47626999999999997</c:v>
                </c:pt>
                <c:pt idx="1819">
                  <c:v>0.49777999999999994</c:v>
                </c:pt>
                <c:pt idx="1820">
                  <c:v>0.71473999999999993</c:v>
                </c:pt>
                <c:pt idx="1821">
                  <c:v>0.43569000000000002</c:v>
                </c:pt>
                <c:pt idx="1822">
                  <c:v>0.43696000000000002</c:v>
                </c:pt>
                <c:pt idx="1823">
                  <c:v>0.4375</c:v>
                </c:pt>
                <c:pt idx="1824">
                  <c:v>0.69054000000000004</c:v>
                </c:pt>
                <c:pt idx="1825">
                  <c:v>0.38576000000000005</c:v>
                </c:pt>
                <c:pt idx="1826">
                  <c:v>0.54288999999999998</c:v>
                </c:pt>
                <c:pt idx="1827">
                  <c:v>0.42525000000000002</c:v>
                </c:pt>
                <c:pt idx="1828">
                  <c:v>0.90441000000000005</c:v>
                </c:pt>
                <c:pt idx="1829">
                  <c:v>0.52362000000000009</c:v>
                </c:pt>
                <c:pt idx="1830">
                  <c:v>1.3127</c:v>
                </c:pt>
                <c:pt idx="1831">
                  <c:v>0.51466999999999996</c:v>
                </c:pt>
                <c:pt idx="1832">
                  <c:v>0.43381000000000003</c:v>
                </c:pt>
                <c:pt idx="1833">
                  <c:v>0.86904999999999999</c:v>
                </c:pt>
                <c:pt idx="1834">
                  <c:v>0.95063000000000009</c:v>
                </c:pt>
                <c:pt idx="1835">
                  <c:v>0.45178000000000001</c:v>
                </c:pt>
                <c:pt idx="1836">
                  <c:v>0.80256000000000005</c:v>
                </c:pt>
                <c:pt idx="1837">
                  <c:v>0.56625999999999999</c:v>
                </c:pt>
                <c:pt idx="1838">
                  <c:v>0.625</c:v>
                </c:pt>
                <c:pt idx="1839">
                  <c:v>0.62569000000000008</c:v>
                </c:pt>
                <c:pt idx="1840">
                  <c:v>0.70745000000000002</c:v>
                </c:pt>
                <c:pt idx="1841">
                  <c:v>0.52926000000000006</c:v>
                </c:pt>
                <c:pt idx="1842">
                  <c:v>0.82521</c:v>
                </c:pt>
                <c:pt idx="1843">
                  <c:v>1.0721000000000001</c:v>
                </c:pt>
                <c:pt idx="1844">
                  <c:v>0.55931000000000008</c:v>
                </c:pt>
                <c:pt idx="1845">
                  <c:v>0.92035</c:v>
                </c:pt>
                <c:pt idx="1846">
                  <c:v>0.73706000000000005</c:v>
                </c:pt>
                <c:pt idx="1847">
                  <c:v>0.42946000000000001</c:v>
                </c:pt>
                <c:pt idx="1848">
                  <c:v>0.73853999999999997</c:v>
                </c:pt>
                <c:pt idx="1849">
                  <c:v>0.45356999999999997</c:v>
                </c:pt>
                <c:pt idx="1850">
                  <c:v>0.57847999999999999</c:v>
                </c:pt>
                <c:pt idx="1851">
                  <c:v>0.86729999999999996</c:v>
                </c:pt>
                <c:pt idx="1852">
                  <c:v>0.57316</c:v>
                </c:pt>
                <c:pt idx="1853">
                  <c:v>1.0174999999999998</c:v>
                </c:pt>
                <c:pt idx="1854">
                  <c:v>0.5716</c:v>
                </c:pt>
                <c:pt idx="1855">
                  <c:v>0.90837999999999997</c:v>
                </c:pt>
                <c:pt idx="1856">
                  <c:v>0.43468000000000001</c:v>
                </c:pt>
                <c:pt idx="1857">
                  <c:v>0.43156</c:v>
                </c:pt>
                <c:pt idx="1858">
                  <c:v>0.61336000000000002</c:v>
                </c:pt>
                <c:pt idx="1859">
                  <c:v>0.56862000000000001</c:v>
                </c:pt>
                <c:pt idx="1860">
                  <c:v>0.41305999999999998</c:v>
                </c:pt>
                <c:pt idx="1861">
                  <c:v>0.41985</c:v>
                </c:pt>
                <c:pt idx="1862">
                  <c:v>0.44562999999999997</c:v>
                </c:pt>
                <c:pt idx="1863">
                  <c:v>0.47095999999999999</c:v>
                </c:pt>
                <c:pt idx="1864">
                  <c:v>0.43282999999999999</c:v>
                </c:pt>
                <c:pt idx="1865">
                  <c:v>0.59689000000000003</c:v>
                </c:pt>
                <c:pt idx="1866">
                  <c:v>0.35964000000000002</c:v>
                </c:pt>
                <c:pt idx="1867">
                  <c:v>1.1639000000000002</c:v>
                </c:pt>
                <c:pt idx="1868">
                  <c:v>0.41827999999999999</c:v>
                </c:pt>
                <c:pt idx="1869">
                  <c:v>0.56211</c:v>
                </c:pt>
                <c:pt idx="1870">
                  <c:v>0.43781999999999999</c:v>
                </c:pt>
                <c:pt idx="1871">
                  <c:v>1.4599000000000002</c:v>
                </c:pt>
                <c:pt idx="1872">
                  <c:v>1.1164000000000001</c:v>
                </c:pt>
                <c:pt idx="1873">
                  <c:v>0.44977</c:v>
                </c:pt>
                <c:pt idx="1874">
                  <c:v>0.61514999999999997</c:v>
                </c:pt>
                <c:pt idx="1875">
                  <c:v>0.59587999999999997</c:v>
                </c:pt>
                <c:pt idx="1876">
                  <c:v>0.84009999999999996</c:v>
                </c:pt>
                <c:pt idx="1877">
                  <c:v>0.43625999999999998</c:v>
                </c:pt>
                <c:pt idx="1878">
                  <c:v>0.42952000000000001</c:v>
                </c:pt>
                <c:pt idx="1879">
                  <c:v>0.36049999999999999</c:v>
                </c:pt>
                <c:pt idx="1880">
                  <c:v>0.43728</c:v>
                </c:pt>
                <c:pt idx="1881">
                  <c:v>0.58348999999999995</c:v>
                </c:pt>
                <c:pt idx="1882">
                  <c:v>0.41594000000000003</c:v>
                </c:pt>
                <c:pt idx="1883">
                  <c:v>0.86717999999999995</c:v>
                </c:pt>
                <c:pt idx="1884">
                  <c:v>1.1318000000000001</c:v>
                </c:pt>
                <c:pt idx="1885">
                  <c:v>0.61902999999999997</c:v>
                </c:pt>
                <c:pt idx="1886">
                  <c:v>0.89658000000000004</c:v>
                </c:pt>
                <c:pt idx="1887">
                  <c:v>1.0634999999999999</c:v>
                </c:pt>
                <c:pt idx="1888">
                  <c:v>0.72223999999999999</c:v>
                </c:pt>
                <c:pt idx="1889">
                  <c:v>0.45487</c:v>
                </c:pt>
                <c:pt idx="1890">
                  <c:v>0.42279</c:v>
                </c:pt>
                <c:pt idx="1891">
                  <c:v>0.88883000000000001</c:v>
                </c:pt>
                <c:pt idx="1892">
                  <c:v>1.1620999999999999</c:v>
                </c:pt>
                <c:pt idx="1893">
                  <c:v>0.61030000000000006</c:v>
                </c:pt>
                <c:pt idx="1894">
                  <c:v>0.58782000000000001</c:v>
                </c:pt>
                <c:pt idx="1895">
                  <c:v>0.66900999999999999</c:v>
                </c:pt>
                <c:pt idx="1896">
                  <c:v>0.89685000000000004</c:v>
                </c:pt>
                <c:pt idx="1897">
                  <c:v>0.86660999999999999</c:v>
                </c:pt>
                <c:pt idx="1898">
                  <c:v>0.35769000000000001</c:v>
                </c:pt>
                <c:pt idx="1899">
                  <c:v>0.83540999999999999</c:v>
                </c:pt>
                <c:pt idx="1900">
                  <c:v>0.96173000000000008</c:v>
                </c:pt>
                <c:pt idx="1901">
                  <c:v>0.85136000000000001</c:v>
                </c:pt>
                <c:pt idx="1902">
                  <c:v>0.35964000000000002</c:v>
                </c:pt>
                <c:pt idx="1903">
                  <c:v>1.1929000000000001</c:v>
                </c:pt>
                <c:pt idx="1904">
                  <c:v>0.81088000000000005</c:v>
                </c:pt>
                <c:pt idx="1905">
                  <c:v>0.54770999999999992</c:v>
                </c:pt>
                <c:pt idx="1906">
                  <c:v>0.88347999999999993</c:v>
                </c:pt>
                <c:pt idx="1907">
                  <c:v>0.64593999999999996</c:v>
                </c:pt>
                <c:pt idx="1908">
                  <c:v>0.98003999999999991</c:v>
                </c:pt>
                <c:pt idx="1909">
                  <c:v>0.48303000000000001</c:v>
                </c:pt>
                <c:pt idx="1910">
                  <c:v>0.71053999999999995</c:v>
                </c:pt>
                <c:pt idx="1911">
                  <c:v>0.83223000000000003</c:v>
                </c:pt>
                <c:pt idx="1912">
                  <c:v>0.98448999999999998</c:v>
                </c:pt>
                <c:pt idx="1913">
                  <c:v>1.006</c:v>
                </c:pt>
                <c:pt idx="1914">
                  <c:v>0.72913000000000006</c:v>
                </c:pt>
                <c:pt idx="1915">
                  <c:v>0.50722</c:v>
                </c:pt>
                <c:pt idx="1916">
                  <c:v>0.82957999999999998</c:v>
                </c:pt>
                <c:pt idx="1917">
                  <c:v>0.47728999999999999</c:v>
                </c:pt>
                <c:pt idx="1918">
                  <c:v>0.59519</c:v>
                </c:pt>
                <c:pt idx="1919">
                  <c:v>1.0108000000000001</c:v>
                </c:pt>
                <c:pt idx="1920">
                  <c:v>0.97726000000000002</c:v>
                </c:pt>
                <c:pt idx="1921">
                  <c:v>0.35769000000000001</c:v>
                </c:pt>
                <c:pt idx="1922">
                  <c:v>0.57455000000000001</c:v>
                </c:pt>
                <c:pt idx="1923">
                  <c:v>0.47469</c:v>
                </c:pt>
                <c:pt idx="1924">
                  <c:v>0.70850000000000002</c:v>
                </c:pt>
                <c:pt idx="1925">
                  <c:v>0.58746999999999994</c:v>
                </c:pt>
                <c:pt idx="1926">
                  <c:v>0.99920999999999993</c:v>
                </c:pt>
                <c:pt idx="1927">
                  <c:v>0.76263000000000003</c:v>
                </c:pt>
                <c:pt idx="1928">
                  <c:v>0.78363000000000005</c:v>
                </c:pt>
                <c:pt idx="1929">
                  <c:v>0.65525999999999995</c:v>
                </c:pt>
                <c:pt idx="1930">
                  <c:v>0.54463000000000006</c:v>
                </c:pt>
                <c:pt idx="1931">
                  <c:v>0.68874000000000002</c:v>
                </c:pt>
                <c:pt idx="1932">
                  <c:v>0.35619000000000001</c:v>
                </c:pt>
                <c:pt idx="1933">
                  <c:v>0.57808000000000004</c:v>
                </c:pt>
                <c:pt idx="1934">
                  <c:v>0.8561899999999999</c:v>
                </c:pt>
                <c:pt idx="1935">
                  <c:v>0.33529000000000003</c:v>
                </c:pt>
                <c:pt idx="1936">
                  <c:v>0.54115000000000002</c:v>
                </c:pt>
                <c:pt idx="1937">
                  <c:v>0.97248000000000001</c:v>
                </c:pt>
                <c:pt idx="1938">
                  <c:v>0.32042000000000004</c:v>
                </c:pt>
                <c:pt idx="1939">
                  <c:v>0.47500999999999999</c:v>
                </c:pt>
                <c:pt idx="1940">
                  <c:v>0.97728999999999999</c:v>
                </c:pt>
                <c:pt idx="1941">
                  <c:v>0.51883999999999997</c:v>
                </c:pt>
                <c:pt idx="1942">
                  <c:v>0.32732</c:v>
                </c:pt>
                <c:pt idx="1943">
                  <c:v>0.82957999999999998</c:v>
                </c:pt>
                <c:pt idx="1944">
                  <c:v>0.32042000000000004</c:v>
                </c:pt>
                <c:pt idx="1945">
                  <c:v>0.40534000000000003</c:v>
                </c:pt>
                <c:pt idx="1946">
                  <c:v>0.67591999999999997</c:v>
                </c:pt>
                <c:pt idx="1947">
                  <c:v>0.82957999999999998</c:v>
                </c:pt>
                <c:pt idx="1948">
                  <c:v>0.60894999999999999</c:v>
                </c:pt>
                <c:pt idx="1949">
                  <c:v>0.38739000000000001</c:v>
                </c:pt>
                <c:pt idx="1950">
                  <c:v>0.48479</c:v>
                </c:pt>
                <c:pt idx="1951">
                  <c:v>0.62178</c:v>
                </c:pt>
                <c:pt idx="1952">
                  <c:v>1.7138</c:v>
                </c:pt>
                <c:pt idx="1953">
                  <c:v>0.41078000000000003</c:v>
                </c:pt>
                <c:pt idx="1954">
                  <c:v>0.35391</c:v>
                </c:pt>
                <c:pt idx="1955">
                  <c:v>0.75573999999999997</c:v>
                </c:pt>
                <c:pt idx="1956">
                  <c:v>1.1398000000000001</c:v>
                </c:pt>
                <c:pt idx="1957">
                  <c:v>0.59519</c:v>
                </c:pt>
                <c:pt idx="1958">
                  <c:v>0.77229999999999999</c:v>
                </c:pt>
                <c:pt idx="1959">
                  <c:v>0.63344</c:v>
                </c:pt>
                <c:pt idx="1960">
                  <c:v>0.63344</c:v>
                </c:pt>
                <c:pt idx="1961">
                  <c:v>0.81587999999999994</c:v>
                </c:pt>
                <c:pt idx="1962">
                  <c:v>0.52224999999999999</c:v>
                </c:pt>
                <c:pt idx="1963">
                  <c:v>0.42560999999999999</c:v>
                </c:pt>
                <c:pt idx="1964">
                  <c:v>0.51917000000000002</c:v>
                </c:pt>
                <c:pt idx="1965">
                  <c:v>0.70989000000000002</c:v>
                </c:pt>
                <c:pt idx="1966">
                  <c:v>0.30667</c:v>
                </c:pt>
                <c:pt idx="1967">
                  <c:v>0.30667</c:v>
                </c:pt>
                <c:pt idx="1968">
                  <c:v>0.30667</c:v>
                </c:pt>
                <c:pt idx="1969">
                  <c:v>1.0085999999999999</c:v>
                </c:pt>
                <c:pt idx="1970">
                  <c:v>0.74287999999999998</c:v>
                </c:pt>
                <c:pt idx="1971">
                  <c:v>0.30667</c:v>
                </c:pt>
                <c:pt idx="1972">
                  <c:v>1.1112</c:v>
                </c:pt>
                <c:pt idx="1973">
                  <c:v>0.30667</c:v>
                </c:pt>
                <c:pt idx="1974">
                  <c:v>0.86738999999999999</c:v>
                </c:pt>
                <c:pt idx="1975">
                  <c:v>0.36105000000000004</c:v>
                </c:pt>
                <c:pt idx="1976">
                  <c:v>0.32042000000000004</c:v>
                </c:pt>
                <c:pt idx="1977">
                  <c:v>0.58828999999999998</c:v>
                </c:pt>
                <c:pt idx="1978">
                  <c:v>0.36080000000000001</c:v>
                </c:pt>
                <c:pt idx="1979">
                  <c:v>0.50712999999999997</c:v>
                </c:pt>
                <c:pt idx="1980">
                  <c:v>0.78034999999999999</c:v>
                </c:pt>
                <c:pt idx="1981">
                  <c:v>0.61618000000000006</c:v>
                </c:pt>
                <c:pt idx="1982">
                  <c:v>1.0421</c:v>
                </c:pt>
                <c:pt idx="1983">
                  <c:v>1.0421</c:v>
                </c:pt>
                <c:pt idx="1984">
                  <c:v>0.48784</c:v>
                </c:pt>
                <c:pt idx="1985">
                  <c:v>0.78919000000000006</c:v>
                </c:pt>
                <c:pt idx="1986">
                  <c:v>0.55191999999999997</c:v>
                </c:pt>
                <c:pt idx="1987">
                  <c:v>0.37303999999999998</c:v>
                </c:pt>
                <c:pt idx="1988">
                  <c:v>0.37303999999999998</c:v>
                </c:pt>
                <c:pt idx="1989">
                  <c:v>0.76957999999999993</c:v>
                </c:pt>
                <c:pt idx="1990">
                  <c:v>0.37303999999999998</c:v>
                </c:pt>
                <c:pt idx="1991">
                  <c:v>0.37303999999999998</c:v>
                </c:pt>
                <c:pt idx="1992">
                  <c:v>0.37303999999999998</c:v>
                </c:pt>
                <c:pt idx="1993">
                  <c:v>0.37303999999999998</c:v>
                </c:pt>
                <c:pt idx="1994">
                  <c:v>0.37303999999999998</c:v>
                </c:pt>
                <c:pt idx="1995">
                  <c:v>0.37303999999999998</c:v>
                </c:pt>
                <c:pt idx="1996">
                  <c:v>0.45812000000000003</c:v>
                </c:pt>
                <c:pt idx="1997">
                  <c:v>0.37303999999999998</c:v>
                </c:pt>
                <c:pt idx="1998">
                  <c:v>0.40127000000000002</c:v>
                </c:pt>
                <c:pt idx="1999">
                  <c:v>0.37303999999999998</c:v>
                </c:pt>
                <c:pt idx="2000">
                  <c:v>0.37303999999999998</c:v>
                </c:pt>
                <c:pt idx="2001">
                  <c:v>0.37303999999999998</c:v>
                </c:pt>
                <c:pt idx="2002">
                  <c:v>0.37303999999999998</c:v>
                </c:pt>
                <c:pt idx="2003">
                  <c:v>0.37303999999999998</c:v>
                </c:pt>
                <c:pt idx="2004">
                  <c:v>0.37303999999999998</c:v>
                </c:pt>
                <c:pt idx="2005">
                  <c:v>0.37303999999999998</c:v>
                </c:pt>
                <c:pt idx="2006">
                  <c:v>0.37303999999999998</c:v>
                </c:pt>
                <c:pt idx="2007">
                  <c:v>0.37303999999999998</c:v>
                </c:pt>
                <c:pt idx="2008">
                  <c:v>0.37303999999999998</c:v>
                </c:pt>
                <c:pt idx="2009">
                  <c:v>0.37303999999999998</c:v>
                </c:pt>
                <c:pt idx="2010">
                  <c:v>0.37303999999999998</c:v>
                </c:pt>
                <c:pt idx="2011">
                  <c:v>0.45783999999999997</c:v>
                </c:pt>
                <c:pt idx="2012">
                  <c:v>0.37303999999999998</c:v>
                </c:pt>
                <c:pt idx="2013">
                  <c:v>0.37303999999999998</c:v>
                </c:pt>
                <c:pt idx="2014">
                  <c:v>0.37303999999999998</c:v>
                </c:pt>
                <c:pt idx="2015">
                  <c:v>0.37303999999999998</c:v>
                </c:pt>
                <c:pt idx="2016">
                  <c:v>0.37303999999999998</c:v>
                </c:pt>
                <c:pt idx="2017">
                  <c:v>0.53521000000000007</c:v>
                </c:pt>
                <c:pt idx="2018">
                  <c:v>0.37303999999999998</c:v>
                </c:pt>
                <c:pt idx="2019">
                  <c:v>0.37303999999999998</c:v>
                </c:pt>
                <c:pt idx="2020">
                  <c:v>0.37303999999999998</c:v>
                </c:pt>
                <c:pt idx="2021">
                  <c:v>0.37303999999999998</c:v>
                </c:pt>
                <c:pt idx="2022">
                  <c:v>0.37303999999999998</c:v>
                </c:pt>
                <c:pt idx="2023">
                  <c:v>0.37303999999999998</c:v>
                </c:pt>
                <c:pt idx="2024">
                  <c:v>0.37303999999999998</c:v>
                </c:pt>
                <c:pt idx="2025">
                  <c:v>0.37303999999999998</c:v>
                </c:pt>
                <c:pt idx="2026">
                  <c:v>0.37303999999999998</c:v>
                </c:pt>
                <c:pt idx="2027">
                  <c:v>0.37303999999999998</c:v>
                </c:pt>
                <c:pt idx="2028">
                  <c:v>0.37303999999999998</c:v>
                </c:pt>
                <c:pt idx="2029">
                  <c:v>0.37303999999999998</c:v>
                </c:pt>
                <c:pt idx="2030">
                  <c:v>0.37303999999999998</c:v>
                </c:pt>
                <c:pt idx="2031">
                  <c:v>0.37303999999999998</c:v>
                </c:pt>
                <c:pt idx="2032">
                  <c:v>0.37303999999999998</c:v>
                </c:pt>
                <c:pt idx="2033">
                  <c:v>0.37303999999999998</c:v>
                </c:pt>
                <c:pt idx="2034">
                  <c:v>0.37303999999999998</c:v>
                </c:pt>
                <c:pt idx="2035">
                  <c:v>0.37303999999999998</c:v>
                </c:pt>
                <c:pt idx="2036">
                  <c:v>0.37303999999999998</c:v>
                </c:pt>
                <c:pt idx="2037">
                  <c:v>0.37303999999999998</c:v>
                </c:pt>
                <c:pt idx="2038">
                  <c:v>0.37303999999999998</c:v>
                </c:pt>
                <c:pt idx="2039">
                  <c:v>0.37303999999999998</c:v>
                </c:pt>
                <c:pt idx="2040">
                  <c:v>0.37303999999999998</c:v>
                </c:pt>
                <c:pt idx="2041">
                  <c:v>0.37303999999999998</c:v>
                </c:pt>
                <c:pt idx="2042">
                  <c:v>0.37303999999999998</c:v>
                </c:pt>
                <c:pt idx="2043">
                  <c:v>0.37303999999999998</c:v>
                </c:pt>
                <c:pt idx="2044">
                  <c:v>0.37303999999999998</c:v>
                </c:pt>
                <c:pt idx="2045">
                  <c:v>0.37303999999999998</c:v>
                </c:pt>
                <c:pt idx="2046">
                  <c:v>0.37303999999999998</c:v>
                </c:pt>
                <c:pt idx="2047">
                  <c:v>0.37303999999999998</c:v>
                </c:pt>
                <c:pt idx="2048">
                  <c:v>0.37303999999999998</c:v>
                </c:pt>
                <c:pt idx="2049">
                  <c:v>0.37303999999999998</c:v>
                </c:pt>
                <c:pt idx="2050">
                  <c:v>0.37303999999999998</c:v>
                </c:pt>
                <c:pt idx="2051">
                  <c:v>0.37303999999999998</c:v>
                </c:pt>
                <c:pt idx="2052">
                  <c:v>0.37303999999999998</c:v>
                </c:pt>
                <c:pt idx="2053">
                  <c:v>0.37303999999999998</c:v>
                </c:pt>
                <c:pt idx="2054">
                  <c:v>0.37303999999999998</c:v>
                </c:pt>
                <c:pt idx="2055">
                  <c:v>0.37303999999999998</c:v>
                </c:pt>
                <c:pt idx="2056">
                  <c:v>0.37303999999999998</c:v>
                </c:pt>
                <c:pt idx="2057">
                  <c:v>0.37303999999999998</c:v>
                </c:pt>
                <c:pt idx="2058">
                  <c:v>0.37303999999999998</c:v>
                </c:pt>
                <c:pt idx="2059">
                  <c:v>0.37303999999999998</c:v>
                </c:pt>
                <c:pt idx="2060">
                  <c:v>0.42435999999999996</c:v>
                </c:pt>
                <c:pt idx="2061">
                  <c:v>0.37303999999999998</c:v>
                </c:pt>
                <c:pt idx="2062">
                  <c:v>0.37303999999999998</c:v>
                </c:pt>
                <c:pt idx="2063">
                  <c:v>0.37303999999999998</c:v>
                </c:pt>
                <c:pt idx="2064">
                  <c:v>0.37303999999999998</c:v>
                </c:pt>
                <c:pt idx="2065">
                  <c:v>0.37303999999999998</c:v>
                </c:pt>
                <c:pt idx="2066">
                  <c:v>0.37303999999999998</c:v>
                </c:pt>
                <c:pt idx="2067">
                  <c:v>0.37303999999999998</c:v>
                </c:pt>
                <c:pt idx="2068">
                  <c:v>0.37303999999999998</c:v>
                </c:pt>
                <c:pt idx="2069">
                  <c:v>0.37303999999999998</c:v>
                </c:pt>
                <c:pt idx="2070">
                  <c:v>0.37303999999999998</c:v>
                </c:pt>
                <c:pt idx="2071">
                  <c:v>0.37303999999999998</c:v>
                </c:pt>
                <c:pt idx="2072">
                  <c:v>0.37303999999999998</c:v>
                </c:pt>
                <c:pt idx="2073">
                  <c:v>0.37303999999999998</c:v>
                </c:pt>
                <c:pt idx="2074">
                  <c:v>0.37303999999999998</c:v>
                </c:pt>
                <c:pt idx="2075">
                  <c:v>0.37303999999999998</c:v>
                </c:pt>
                <c:pt idx="2076">
                  <c:v>0.37303999999999998</c:v>
                </c:pt>
                <c:pt idx="2077">
                  <c:v>0.37303999999999998</c:v>
                </c:pt>
                <c:pt idx="2078">
                  <c:v>0.37303999999999998</c:v>
                </c:pt>
                <c:pt idx="2079">
                  <c:v>0.37303999999999998</c:v>
                </c:pt>
                <c:pt idx="2080">
                  <c:v>0.37303999999999998</c:v>
                </c:pt>
                <c:pt idx="2081">
                  <c:v>0.37303999999999998</c:v>
                </c:pt>
                <c:pt idx="2082">
                  <c:v>0.37303999999999998</c:v>
                </c:pt>
                <c:pt idx="2083">
                  <c:v>0.37303999999999998</c:v>
                </c:pt>
                <c:pt idx="2084">
                  <c:v>0.37303999999999998</c:v>
                </c:pt>
                <c:pt idx="2085">
                  <c:v>0.37303999999999998</c:v>
                </c:pt>
                <c:pt idx="2086">
                  <c:v>0.37303999999999998</c:v>
                </c:pt>
                <c:pt idx="2087">
                  <c:v>0.37303999999999998</c:v>
                </c:pt>
                <c:pt idx="2088">
                  <c:v>0.37303999999999998</c:v>
                </c:pt>
                <c:pt idx="2089">
                  <c:v>0.37303999999999998</c:v>
                </c:pt>
                <c:pt idx="2090">
                  <c:v>0.37303999999999998</c:v>
                </c:pt>
                <c:pt idx="2091">
                  <c:v>0.37303999999999998</c:v>
                </c:pt>
                <c:pt idx="2092">
                  <c:v>0.40127000000000002</c:v>
                </c:pt>
                <c:pt idx="2093">
                  <c:v>0.37303999999999998</c:v>
                </c:pt>
                <c:pt idx="2094">
                  <c:v>0.37303999999999998</c:v>
                </c:pt>
                <c:pt idx="2095">
                  <c:v>0.46823999999999999</c:v>
                </c:pt>
                <c:pt idx="2096">
                  <c:v>0.37303999999999998</c:v>
                </c:pt>
                <c:pt idx="2097">
                  <c:v>0.37303999999999998</c:v>
                </c:pt>
                <c:pt idx="2098">
                  <c:v>0.37303999999999998</c:v>
                </c:pt>
                <c:pt idx="2099">
                  <c:v>0.37303999999999998</c:v>
                </c:pt>
                <c:pt idx="2100">
                  <c:v>0.37303999999999998</c:v>
                </c:pt>
                <c:pt idx="2101">
                  <c:v>0.37303999999999998</c:v>
                </c:pt>
                <c:pt idx="2102">
                  <c:v>0.37303999999999998</c:v>
                </c:pt>
                <c:pt idx="2103">
                  <c:v>0.37303999999999998</c:v>
                </c:pt>
                <c:pt idx="2104">
                  <c:v>0.37303999999999998</c:v>
                </c:pt>
                <c:pt idx="2105">
                  <c:v>0.37303999999999998</c:v>
                </c:pt>
                <c:pt idx="2106">
                  <c:v>0.37303999999999998</c:v>
                </c:pt>
                <c:pt idx="2107">
                  <c:v>0.37303999999999998</c:v>
                </c:pt>
                <c:pt idx="2108">
                  <c:v>0.37303999999999998</c:v>
                </c:pt>
                <c:pt idx="2109">
                  <c:v>0.37303999999999998</c:v>
                </c:pt>
                <c:pt idx="2110">
                  <c:v>0.37303999999999998</c:v>
                </c:pt>
                <c:pt idx="2111">
                  <c:v>0.37303999999999998</c:v>
                </c:pt>
                <c:pt idx="2112">
                  <c:v>0.37303999999999998</c:v>
                </c:pt>
                <c:pt idx="2113">
                  <c:v>0.37303999999999998</c:v>
                </c:pt>
                <c:pt idx="2114">
                  <c:v>0.37303999999999998</c:v>
                </c:pt>
                <c:pt idx="2115">
                  <c:v>0.37303999999999998</c:v>
                </c:pt>
                <c:pt idx="2116">
                  <c:v>0.37303999999999998</c:v>
                </c:pt>
                <c:pt idx="2117">
                  <c:v>0.37303999999999998</c:v>
                </c:pt>
                <c:pt idx="2118">
                  <c:v>0.37303999999999998</c:v>
                </c:pt>
                <c:pt idx="2119">
                  <c:v>0.37303999999999998</c:v>
                </c:pt>
                <c:pt idx="2120">
                  <c:v>0.37303999999999998</c:v>
                </c:pt>
                <c:pt idx="2121">
                  <c:v>0.37303999999999998</c:v>
                </c:pt>
                <c:pt idx="2122">
                  <c:v>0.37303999999999998</c:v>
                </c:pt>
                <c:pt idx="2123">
                  <c:v>0.37303999999999998</c:v>
                </c:pt>
                <c:pt idx="2124">
                  <c:v>0.37303999999999998</c:v>
                </c:pt>
                <c:pt idx="2125">
                  <c:v>0.37303999999999998</c:v>
                </c:pt>
                <c:pt idx="2126">
                  <c:v>0.37303999999999998</c:v>
                </c:pt>
                <c:pt idx="2127">
                  <c:v>0.37303999999999998</c:v>
                </c:pt>
                <c:pt idx="2128">
                  <c:v>0.37303999999999998</c:v>
                </c:pt>
                <c:pt idx="2129">
                  <c:v>0.37303999999999998</c:v>
                </c:pt>
                <c:pt idx="2130">
                  <c:v>0.37303999999999998</c:v>
                </c:pt>
                <c:pt idx="2131">
                  <c:v>0.37303999999999998</c:v>
                </c:pt>
                <c:pt idx="2132">
                  <c:v>0.37303999999999998</c:v>
                </c:pt>
                <c:pt idx="2133">
                  <c:v>0.37303999999999998</c:v>
                </c:pt>
                <c:pt idx="2134">
                  <c:v>0.37303999999999998</c:v>
                </c:pt>
                <c:pt idx="2135">
                  <c:v>0.37303999999999998</c:v>
                </c:pt>
                <c:pt idx="2136">
                  <c:v>0.37303999999999998</c:v>
                </c:pt>
                <c:pt idx="2137">
                  <c:v>0.37303999999999998</c:v>
                </c:pt>
                <c:pt idx="2138">
                  <c:v>0.37303999999999998</c:v>
                </c:pt>
                <c:pt idx="2139">
                  <c:v>0.37303999999999998</c:v>
                </c:pt>
                <c:pt idx="2140">
                  <c:v>0.37303999999999998</c:v>
                </c:pt>
                <c:pt idx="2141">
                  <c:v>0.37303999999999998</c:v>
                </c:pt>
                <c:pt idx="2142">
                  <c:v>0.37303999999999998</c:v>
                </c:pt>
                <c:pt idx="2143">
                  <c:v>0.37303999999999998</c:v>
                </c:pt>
                <c:pt idx="2144">
                  <c:v>0.37303999999999998</c:v>
                </c:pt>
                <c:pt idx="2145">
                  <c:v>0.37303999999999998</c:v>
                </c:pt>
                <c:pt idx="2146">
                  <c:v>0.37303999999999998</c:v>
                </c:pt>
                <c:pt idx="2147">
                  <c:v>0.37303999999999998</c:v>
                </c:pt>
                <c:pt idx="2148">
                  <c:v>0.37303999999999998</c:v>
                </c:pt>
                <c:pt idx="2149">
                  <c:v>0.37303999999999998</c:v>
                </c:pt>
                <c:pt idx="2150">
                  <c:v>0.37303999999999998</c:v>
                </c:pt>
                <c:pt idx="2151">
                  <c:v>0.37303999999999998</c:v>
                </c:pt>
                <c:pt idx="2152">
                  <c:v>0.37303999999999998</c:v>
                </c:pt>
                <c:pt idx="2153">
                  <c:v>0.37303999999999998</c:v>
                </c:pt>
                <c:pt idx="2154">
                  <c:v>0.37303999999999998</c:v>
                </c:pt>
                <c:pt idx="2155">
                  <c:v>0.37303999999999998</c:v>
                </c:pt>
                <c:pt idx="2156">
                  <c:v>0.37303999999999998</c:v>
                </c:pt>
                <c:pt idx="2157">
                  <c:v>0.37303999999999998</c:v>
                </c:pt>
                <c:pt idx="2158">
                  <c:v>0.37303999999999998</c:v>
                </c:pt>
                <c:pt idx="2159">
                  <c:v>0.37303999999999998</c:v>
                </c:pt>
                <c:pt idx="2160">
                  <c:v>0.37303999999999998</c:v>
                </c:pt>
                <c:pt idx="2161">
                  <c:v>0.37303999999999998</c:v>
                </c:pt>
                <c:pt idx="2162">
                  <c:v>0.50173000000000001</c:v>
                </c:pt>
                <c:pt idx="2163">
                  <c:v>0.37303999999999998</c:v>
                </c:pt>
                <c:pt idx="2164">
                  <c:v>0.37303999999999998</c:v>
                </c:pt>
                <c:pt idx="2165">
                  <c:v>0.37303999999999998</c:v>
                </c:pt>
                <c:pt idx="2166">
                  <c:v>0.37303999999999998</c:v>
                </c:pt>
                <c:pt idx="2167">
                  <c:v>0.37303999999999998</c:v>
                </c:pt>
                <c:pt idx="2168">
                  <c:v>0.37303999999999998</c:v>
                </c:pt>
                <c:pt idx="2169">
                  <c:v>0.37303999999999998</c:v>
                </c:pt>
                <c:pt idx="2170">
                  <c:v>0.37303999999999998</c:v>
                </c:pt>
                <c:pt idx="2171">
                  <c:v>0.37303999999999998</c:v>
                </c:pt>
                <c:pt idx="2172">
                  <c:v>0.37303999999999998</c:v>
                </c:pt>
                <c:pt idx="2173">
                  <c:v>0.52481</c:v>
                </c:pt>
                <c:pt idx="2174">
                  <c:v>0.37303999999999998</c:v>
                </c:pt>
                <c:pt idx="2175">
                  <c:v>0.37303999999999998</c:v>
                </c:pt>
                <c:pt idx="2176">
                  <c:v>0.37303999999999998</c:v>
                </c:pt>
                <c:pt idx="2177">
                  <c:v>0.37303999999999998</c:v>
                </c:pt>
                <c:pt idx="2178">
                  <c:v>0.37303999999999998</c:v>
                </c:pt>
                <c:pt idx="2179">
                  <c:v>0.37303999999999998</c:v>
                </c:pt>
                <c:pt idx="2180">
                  <c:v>0.37303999999999998</c:v>
                </c:pt>
                <c:pt idx="2181">
                  <c:v>0.37303999999999998</c:v>
                </c:pt>
                <c:pt idx="2182">
                  <c:v>0.37303999999999998</c:v>
                </c:pt>
                <c:pt idx="2183">
                  <c:v>0.37303999999999998</c:v>
                </c:pt>
                <c:pt idx="2184">
                  <c:v>0.37303999999999998</c:v>
                </c:pt>
                <c:pt idx="2185">
                  <c:v>0.37303999999999998</c:v>
                </c:pt>
                <c:pt idx="2186">
                  <c:v>0.37303999999999998</c:v>
                </c:pt>
                <c:pt idx="2187">
                  <c:v>0.37303999999999998</c:v>
                </c:pt>
                <c:pt idx="2188">
                  <c:v>0.37303999999999998</c:v>
                </c:pt>
                <c:pt idx="2189">
                  <c:v>0.37303999999999998</c:v>
                </c:pt>
                <c:pt idx="2190">
                  <c:v>0.37303999999999998</c:v>
                </c:pt>
                <c:pt idx="2191">
                  <c:v>0.37303999999999998</c:v>
                </c:pt>
                <c:pt idx="2192">
                  <c:v>0.37303999999999998</c:v>
                </c:pt>
                <c:pt idx="2193">
                  <c:v>0.37303999999999998</c:v>
                </c:pt>
                <c:pt idx="2194">
                  <c:v>0.37303999999999998</c:v>
                </c:pt>
                <c:pt idx="2195">
                  <c:v>0.37303999999999998</c:v>
                </c:pt>
                <c:pt idx="2196">
                  <c:v>0.37303999999999998</c:v>
                </c:pt>
                <c:pt idx="2197">
                  <c:v>0.37303999999999998</c:v>
                </c:pt>
                <c:pt idx="2198">
                  <c:v>0.37303999999999998</c:v>
                </c:pt>
                <c:pt idx="2199">
                  <c:v>0.37303999999999998</c:v>
                </c:pt>
                <c:pt idx="2200">
                  <c:v>0.37303999999999998</c:v>
                </c:pt>
                <c:pt idx="2201">
                  <c:v>0.37303999999999998</c:v>
                </c:pt>
                <c:pt idx="2202">
                  <c:v>0.37303999999999998</c:v>
                </c:pt>
                <c:pt idx="2203">
                  <c:v>0.37303999999999998</c:v>
                </c:pt>
                <c:pt idx="2204">
                  <c:v>0.37303999999999998</c:v>
                </c:pt>
                <c:pt idx="2205">
                  <c:v>0.37303999999999998</c:v>
                </c:pt>
                <c:pt idx="2206">
                  <c:v>0.37303999999999998</c:v>
                </c:pt>
                <c:pt idx="2207">
                  <c:v>0.37303999999999998</c:v>
                </c:pt>
                <c:pt idx="2208">
                  <c:v>0.37303999999999998</c:v>
                </c:pt>
                <c:pt idx="2209">
                  <c:v>0.37303999999999998</c:v>
                </c:pt>
                <c:pt idx="2210">
                  <c:v>0.37303999999999998</c:v>
                </c:pt>
                <c:pt idx="2211">
                  <c:v>0.37303999999999998</c:v>
                </c:pt>
                <c:pt idx="2212">
                  <c:v>0.37303999999999998</c:v>
                </c:pt>
                <c:pt idx="2213">
                  <c:v>0.43475000000000003</c:v>
                </c:pt>
                <c:pt idx="2214">
                  <c:v>0.37303999999999998</c:v>
                </c:pt>
                <c:pt idx="2215">
                  <c:v>0.37303999999999998</c:v>
                </c:pt>
                <c:pt idx="2216">
                  <c:v>0.37303999999999998</c:v>
                </c:pt>
                <c:pt idx="2217">
                  <c:v>0.37303999999999998</c:v>
                </c:pt>
                <c:pt idx="2218">
                  <c:v>0.37303999999999998</c:v>
                </c:pt>
                <c:pt idx="2219">
                  <c:v>0.37303999999999998</c:v>
                </c:pt>
                <c:pt idx="2220">
                  <c:v>0.37303999999999998</c:v>
                </c:pt>
                <c:pt idx="2221">
                  <c:v>0.37303999999999998</c:v>
                </c:pt>
                <c:pt idx="2222">
                  <c:v>0.37303999999999998</c:v>
                </c:pt>
                <c:pt idx="2223">
                  <c:v>0.37303999999999998</c:v>
                </c:pt>
                <c:pt idx="2224">
                  <c:v>0.37303999999999998</c:v>
                </c:pt>
                <c:pt idx="2225">
                  <c:v>0.37303999999999998</c:v>
                </c:pt>
                <c:pt idx="2226">
                  <c:v>0.37303999999999998</c:v>
                </c:pt>
                <c:pt idx="2227">
                  <c:v>0.37303999999999998</c:v>
                </c:pt>
                <c:pt idx="2228">
                  <c:v>0.37303999999999998</c:v>
                </c:pt>
                <c:pt idx="2229">
                  <c:v>0.37303999999999998</c:v>
                </c:pt>
                <c:pt idx="2230">
                  <c:v>0.37303999999999998</c:v>
                </c:pt>
                <c:pt idx="2231">
                  <c:v>0.37303999999999998</c:v>
                </c:pt>
                <c:pt idx="2232">
                  <c:v>0.37303999999999998</c:v>
                </c:pt>
                <c:pt idx="2233">
                  <c:v>0.37303999999999998</c:v>
                </c:pt>
                <c:pt idx="2234">
                  <c:v>0.37303999999999998</c:v>
                </c:pt>
                <c:pt idx="2235">
                  <c:v>0.37303999999999998</c:v>
                </c:pt>
                <c:pt idx="2236">
                  <c:v>0.37303999999999998</c:v>
                </c:pt>
                <c:pt idx="2237">
                  <c:v>0.37303999999999998</c:v>
                </c:pt>
                <c:pt idx="2238">
                  <c:v>0.37303999999999998</c:v>
                </c:pt>
                <c:pt idx="2239">
                  <c:v>0.37303999999999998</c:v>
                </c:pt>
                <c:pt idx="2240">
                  <c:v>0.37303999999999998</c:v>
                </c:pt>
                <c:pt idx="2241">
                  <c:v>0.37303999999999998</c:v>
                </c:pt>
                <c:pt idx="2242">
                  <c:v>3.2481</c:v>
                </c:pt>
                <c:pt idx="2243">
                  <c:v>5.0105999999999993</c:v>
                </c:pt>
                <c:pt idx="2244">
                  <c:v>18.731999999999999</c:v>
                </c:pt>
                <c:pt idx="2245">
                  <c:v>25.43</c:v>
                </c:pt>
                <c:pt idx="2246">
                  <c:v>28.563000000000002</c:v>
                </c:pt>
                <c:pt idx="2247">
                  <c:v>31.947999999999997</c:v>
                </c:pt>
                <c:pt idx="2248">
                  <c:v>32.051000000000002</c:v>
                </c:pt>
                <c:pt idx="2249">
                  <c:v>34.181000000000004</c:v>
                </c:pt>
                <c:pt idx="2250">
                  <c:v>38.133000000000003</c:v>
                </c:pt>
                <c:pt idx="2251">
                  <c:v>42.999000000000002</c:v>
                </c:pt>
                <c:pt idx="2252">
                  <c:v>46.754999999999995</c:v>
                </c:pt>
                <c:pt idx="2253">
                  <c:v>52.015000000000001</c:v>
                </c:pt>
                <c:pt idx="2254">
                  <c:v>56.908999999999999</c:v>
                </c:pt>
                <c:pt idx="2255">
                  <c:v>62.904000000000003</c:v>
                </c:pt>
                <c:pt idx="2256">
                  <c:v>76.716999999999999</c:v>
                </c:pt>
                <c:pt idx="2257">
                  <c:v>87.947999999999993</c:v>
                </c:pt>
                <c:pt idx="2258">
                  <c:v>97.058000000000007</c:v>
                </c:pt>
                <c:pt idx="2259">
                  <c:v>101.42</c:v>
                </c:pt>
                <c:pt idx="2260">
                  <c:v>107.86999999999999</c:v>
                </c:pt>
                <c:pt idx="2261">
                  <c:v>110.78</c:v>
                </c:pt>
                <c:pt idx="2262">
                  <c:v>114.79</c:v>
                </c:pt>
                <c:pt idx="2263">
                  <c:v>117.55</c:v>
                </c:pt>
                <c:pt idx="2264">
                  <c:v>122.00999999999999</c:v>
                </c:pt>
                <c:pt idx="2265">
                  <c:v>125.33</c:v>
                </c:pt>
                <c:pt idx="2266">
                  <c:v>131.01</c:v>
                </c:pt>
                <c:pt idx="2267">
                  <c:v>138.66</c:v>
                </c:pt>
                <c:pt idx="2268">
                  <c:v>141.81</c:v>
                </c:pt>
                <c:pt idx="2269">
                  <c:v>147.37</c:v>
                </c:pt>
                <c:pt idx="2270">
                  <c:v>157.26999999999998</c:v>
                </c:pt>
                <c:pt idx="2271">
                  <c:v>153.72</c:v>
                </c:pt>
                <c:pt idx="2272">
                  <c:v>155.35999999999999</c:v>
                </c:pt>
                <c:pt idx="2273">
                  <c:v>162.14000000000001</c:v>
                </c:pt>
                <c:pt idx="2274">
                  <c:v>162.17999999999998</c:v>
                </c:pt>
                <c:pt idx="2275">
                  <c:v>160.48999999999998</c:v>
                </c:pt>
                <c:pt idx="2276">
                  <c:v>160.67000000000002</c:v>
                </c:pt>
                <c:pt idx="2277">
                  <c:v>158.75</c:v>
                </c:pt>
                <c:pt idx="2278">
                  <c:v>159.39999999999998</c:v>
                </c:pt>
                <c:pt idx="2279">
                  <c:v>157.64000000000001</c:v>
                </c:pt>
                <c:pt idx="2280">
                  <c:v>162.32</c:v>
                </c:pt>
                <c:pt idx="2281">
                  <c:v>168.53</c:v>
                </c:pt>
                <c:pt idx="2282">
                  <c:v>166.83999999999997</c:v>
                </c:pt>
                <c:pt idx="2283">
                  <c:v>161.75</c:v>
                </c:pt>
                <c:pt idx="2284">
                  <c:v>166.07</c:v>
                </c:pt>
                <c:pt idx="2285">
                  <c:v>162.61999999999998</c:v>
                </c:pt>
                <c:pt idx="2286">
                  <c:v>161.86000000000001</c:v>
                </c:pt>
                <c:pt idx="2287">
                  <c:v>161.6</c:v>
                </c:pt>
                <c:pt idx="2288">
                  <c:v>157.48000000000002</c:v>
                </c:pt>
                <c:pt idx="2289">
                  <c:v>160.32</c:v>
                </c:pt>
                <c:pt idx="2290">
                  <c:v>157.4</c:v>
                </c:pt>
                <c:pt idx="2291">
                  <c:v>158.01000000000002</c:v>
                </c:pt>
                <c:pt idx="2292">
                  <c:v>156.53</c:v>
                </c:pt>
                <c:pt idx="2293">
                  <c:v>157.20000000000002</c:v>
                </c:pt>
                <c:pt idx="2294">
                  <c:v>155.91</c:v>
                </c:pt>
                <c:pt idx="2295">
                  <c:v>155.79000000000002</c:v>
                </c:pt>
                <c:pt idx="2296">
                  <c:v>150.66999999999999</c:v>
                </c:pt>
                <c:pt idx="2297">
                  <c:v>154.29000000000002</c:v>
                </c:pt>
                <c:pt idx="2298">
                  <c:v>156.23999999999998</c:v>
                </c:pt>
                <c:pt idx="2299">
                  <c:v>156.92000000000002</c:v>
                </c:pt>
                <c:pt idx="2300">
                  <c:v>158.83000000000001</c:v>
                </c:pt>
                <c:pt idx="2301">
                  <c:v>157.76000000000002</c:v>
                </c:pt>
                <c:pt idx="2302">
                  <c:v>155.65</c:v>
                </c:pt>
                <c:pt idx="2303">
                  <c:v>157.15</c:v>
                </c:pt>
                <c:pt idx="2304">
                  <c:v>161.38</c:v>
                </c:pt>
                <c:pt idx="2305">
                  <c:v>157.47</c:v>
                </c:pt>
                <c:pt idx="2306">
                  <c:v>156.19</c:v>
                </c:pt>
                <c:pt idx="2307">
                  <c:v>154.28</c:v>
                </c:pt>
                <c:pt idx="2308">
                  <c:v>154.41</c:v>
                </c:pt>
                <c:pt idx="2309">
                  <c:v>151.12</c:v>
                </c:pt>
                <c:pt idx="2310">
                  <c:v>152.69999999999999</c:v>
                </c:pt>
                <c:pt idx="2311">
                  <c:v>155.23000000000002</c:v>
                </c:pt>
                <c:pt idx="2312">
                  <c:v>150.78</c:v>
                </c:pt>
                <c:pt idx="2313">
                  <c:v>153.85</c:v>
                </c:pt>
                <c:pt idx="2314">
                  <c:v>156.20000000000002</c:v>
                </c:pt>
                <c:pt idx="2315">
                  <c:v>147.85000000000002</c:v>
                </c:pt>
                <c:pt idx="2316">
                  <c:v>151.47999999999999</c:v>
                </c:pt>
                <c:pt idx="2317">
                  <c:v>145.29</c:v>
                </c:pt>
                <c:pt idx="2318">
                  <c:v>140.09</c:v>
                </c:pt>
                <c:pt idx="2319">
                  <c:v>135.4</c:v>
                </c:pt>
                <c:pt idx="2320">
                  <c:v>132.74</c:v>
                </c:pt>
                <c:pt idx="2321">
                  <c:v>134.01</c:v>
                </c:pt>
                <c:pt idx="2322">
                  <c:v>135.87</c:v>
                </c:pt>
                <c:pt idx="2323">
                  <c:v>134.01</c:v>
                </c:pt>
                <c:pt idx="2324">
                  <c:v>130.67999999999998</c:v>
                </c:pt>
                <c:pt idx="2325">
                  <c:v>123.53</c:v>
                </c:pt>
                <c:pt idx="2326">
                  <c:v>128.13</c:v>
                </c:pt>
                <c:pt idx="2327">
                  <c:v>123.85000000000001</c:v>
                </c:pt>
                <c:pt idx="2328">
                  <c:v>119.73</c:v>
                </c:pt>
                <c:pt idx="2329">
                  <c:v>120.82</c:v>
                </c:pt>
                <c:pt idx="2330">
                  <c:v>121.55000000000001</c:v>
                </c:pt>
                <c:pt idx="2331">
                  <c:v>118.27</c:v>
                </c:pt>
                <c:pt idx="2332">
                  <c:v>120.80000000000001</c:v>
                </c:pt>
                <c:pt idx="2333">
                  <c:v>113.30999999999999</c:v>
                </c:pt>
                <c:pt idx="2334">
                  <c:v>111.08</c:v>
                </c:pt>
                <c:pt idx="2335">
                  <c:v>108.42</c:v>
                </c:pt>
                <c:pt idx="2336">
                  <c:v>111.41</c:v>
                </c:pt>
                <c:pt idx="2337">
                  <c:v>110.03999999999999</c:v>
                </c:pt>
                <c:pt idx="2338">
                  <c:v>112.15</c:v>
                </c:pt>
                <c:pt idx="2339">
                  <c:v>109.10000000000001</c:v>
                </c:pt>
                <c:pt idx="2340">
                  <c:v>107.17</c:v>
                </c:pt>
                <c:pt idx="2341">
                  <c:v>104.86</c:v>
                </c:pt>
                <c:pt idx="2342">
                  <c:v>105.41</c:v>
                </c:pt>
                <c:pt idx="2343">
                  <c:v>106.13</c:v>
                </c:pt>
                <c:pt idx="2344">
                  <c:v>103.44</c:v>
                </c:pt>
                <c:pt idx="2345">
                  <c:v>106.44000000000001</c:v>
                </c:pt>
                <c:pt idx="2346">
                  <c:v>109.09</c:v>
                </c:pt>
                <c:pt idx="2347">
                  <c:v>105.34</c:v>
                </c:pt>
                <c:pt idx="2348">
                  <c:v>102.02</c:v>
                </c:pt>
                <c:pt idx="2349">
                  <c:v>98.487000000000009</c:v>
                </c:pt>
                <c:pt idx="2350">
                  <c:v>101.06</c:v>
                </c:pt>
                <c:pt idx="2351">
                  <c:v>98.742999999999995</c:v>
                </c:pt>
                <c:pt idx="2352">
                  <c:v>97.334000000000003</c:v>
                </c:pt>
                <c:pt idx="2353">
                  <c:v>92.010999999999996</c:v>
                </c:pt>
                <c:pt idx="2354">
                  <c:v>92.010999999999996</c:v>
                </c:pt>
                <c:pt idx="2355">
                  <c:v>92.14</c:v>
                </c:pt>
                <c:pt idx="2356">
                  <c:v>91.078000000000003</c:v>
                </c:pt>
                <c:pt idx="2357">
                  <c:v>87.094000000000008</c:v>
                </c:pt>
                <c:pt idx="2358">
                  <c:v>88.921999999999997</c:v>
                </c:pt>
                <c:pt idx="2359">
                  <c:v>85.397000000000006</c:v>
                </c:pt>
                <c:pt idx="2360">
                  <c:v>86.99</c:v>
                </c:pt>
                <c:pt idx="2361">
                  <c:v>85.484999999999999</c:v>
                </c:pt>
                <c:pt idx="2362">
                  <c:v>83.774000000000001</c:v>
                </c:pt>
                <c:pt idx="2363">
                  <c:v>82.703999999999994</c:v>
                </c:pt>
                <c:pt idx="2364">
                  <c:v>85.478999999999999</c:v>
                </c:pt>
                <c:pt idx="2365">
                  <c:v>84.286000000000001</c:v>
                </c:pt>
                <c:pt idx="2366">
                  <c:v>87.271000000000001</c:v>
                </c:pt>
                <c:pt idx="2367">
                  <c:v>88.423000000000002</c:v>
                </c:pt>
                <c:pt idx="2368">
                  <c:v>89.897000000000006</c:v>
                </c:pt>
                <c:pt idx="2369">
                  <c:v>86.846999999999994</c:v>
                </c:pt>
                <c:pt idx="2370">
                  <c:v>83.772999999999996</c:v>
                </c:pt>
                <c:pt idx="2371">
                  <c:v>86.063000000000002</c:v>
                </c:pt>
                <c:pt idx="2372">
                  <c:v>85.531999999999996</c:v>
                </c:pt>
                <c:pt idx="2373">
                  <c:v>83.503</c:v>
                </c:pt>
                <c:pt idx="2374">
                  <c:v>78.373000000000005</c:v>
                </c:pt>
                <c:pt idx="2375">
                  <c:v>81.08</c:v>
                </c:pt>
                <c:pt idx="2376">
                  <c:v>79.251000000000005</c:v>
                </c:pt>
                <c:pt idx="2377">
                  <c:v>78.784999999999997</c:v>
                </c:pt>
                <c:pt idx="2378">
                  <c:v>79.873000000000005</c:v>
                </c:pt>
                <c:pt idx="2379">
                  <c:v>78.717999999999989</c:v>
                </c:pt>
                <c:pt idx="2380">
                  <c:v>77.125</c:v>
                </c:pt>
                <c:pt idx="2381">
                  <c:v>76.864000000000004</c:v>
                </c:pt>
                <c:pt idx="2382">
                  <c:v>74.088000000000008</c:v>
                </c:pt>
                <c:pt idx="2383">
                  <c:v>74.11099999999999</c:v>
                </c:pt>
                <c:pt idx="2384">
                  <c:v>73.956999999999994</c:v>
                </c:pt>
                <c:pt idx="2385">
                  <c:v>74.61099999999999</c:v>
                </c:pt>
                <c:pt idx="2386">
                  <c:v>76.534000000000006</c:v>
                </c:pt>
                <c:pt idx="2387">
                  <c:v>71.73599999999999</c:v>
                </c:pt>
                <c:pt idx="2388">
                  <c:v>73.734999999999999</c:v>
                </c:pt>
                <c:pt idx="2389">
                  <c:v>72.054000000000002</c:v>
                </c:pt>
                <c:pt idx="2390">
                  <c:v>69.8</c:v>
                </c:pt>
                <c:pt idx="2391">
                  <c:v>69.417999999999992</c:v>
                </c:pt>
                <c:pt idx="2392">
                  <c:v>69.099999999999994</c:v>
                </c:pt>
                <c:pt idx="2393">
                  <c:v>64.591999999999999</c:v>
                </c:pt>
                <c:pt idx="2394">
                  <c:v>68.73</c:v>
                </c:pt>
                <c:pt idx="2395">
                  <c:v>67.33</c:v>
                </c:pt>
                <c:pt idx="2396">
                  <c:v>63.313999999999993</c:v>
                </c:pt>
                <c:pt idx="2397">
                  <c:v>67.878999999999991</c:v>
                </c:pt>
                <c:pt idx="2398">
                  <c:v>66.805000000000007</c:v>
                </c:pt>
                <c:pt idx="2399">
                  <c:v>65.873999999999995</c:v>
                </c:pt>
                <c:pt idx="2400">
                  <c:v>66.919000000000011</c:v>
                </c:pt>
                <c:pt idx="2401">
                  <c:v>66.801000000000002</c:v>
                </c:pt>
                <c:pt idx="2402">
                  <c:v>64.662999999999997</c:v>
                </c:pt>
                <c:pt idx="2403">
                  <c:v>66.412999999999997</c:v>
                </c:pt>
                <c:pt idx="2404">
                  <c:v>62.295000000000002</c:v>
                </c:pt>
                <c:pt idx="2405">
                  <c:v>62.697000000000003</c:v>
                </c:pt>
                <c:pt idx="2406">
                  <c:v>64.339999999999989</c:v>
                </c:pt>
                <c:pt idx="2407">
                  <c:v>63.102000000000004</c:v>
                </c:pt>
                <c:pt idx="2408">
                  <c:v>62.772999999999996</c:v>
                </c:pt>
                <c:pt idx="2409">
                  <c:v>60.491</c:v>
                </c:pt>
                <c:pt idx="2410">
                  <c:v>65.237000000000009</c:v>
                </c:pt>
                <c:pt idx="2411">
                  <c:v>61.610999999999997</c:v>
                </c:pt>
                <c:pt idx="2412">
                  <c:v>63.290999999999997</c:v>
                </c:pt>
                <c:pt idx="2413">
                  <c:v>59.617999999999995</c:v>
                </c:pt>
                <c:pt idx="2414">
                  <c:v>59.472999999999999</c:v>
                </c:pt>
                <c:pt idx="2415">
                  <c:v>60.886999999999993</c:v>
                </c:pt>
                <c:pt idx="2416">
                  <c:v>59.512</c:v>
                </c:pt>
                <c:pt idx="2417">
                  <c:v>60.055999999999997</c:v>
                </c:pt>
                <c:pt idx="2418">
                  <c:v>62.975000000000001</c:v>
                </c:pt>
                <c:pt idx="2419">
                  <c:v>60.201000000000001</c:v>
                </c:pt>
                <c:pt idx="2420">
                  <c:v>60.387999999999998</c:v>
                </c:pt>
                <c:pt idx="2421">
                  <c:v>60.167000000000002</c:v>
                </c:pt>
                <c:pt idx="2422">
                  <c:v>59.704999999999998</c:v>
                </c:pt>
                <c:pt idx="2423">
                  <c:v>60.583999999999996</c:v>
                </c:pt>
                <c:pt idx="2424">
                  <c:v>61.384</c:v>
                </c:pt>
                <c:pt idx="2425">
                  <c:v>64.820999999999998</c:v>
                </c:pt>
                <c:pt idx="2426">
                  <c:v>59.966000000000001</c:v>
                </c:pt>
                <c:pt idx="2427">
                  <c:v>63.952999999999996</c:v>
                </c:pt>
                <c:pt idx="2428">
                  <c:v>60.993000000000002</c:v>
                </c:pt>
                <c:pt idx="2429">
                  <c:v>61.896999999999998</c:v>
                </c:pt>
                <c:pt idx="2430">
                  <c:v>61.292000000000002</c:v>
                </c:pt>
                <c:pt idx="2431">
                  <c:v>61.743000000000002</c:v>
                </c:pt>
                <c:pt idx="2432">
                  <c:v>61.177</c:v>
                </c:pt>
                <c:pt idx="2433">
                  <c:v>59.832999999999998</c:v>
                </c:pt>
                <c:pt idx="2434">
                  <c:v>62.038000000000004</c:v>
                </c:pt>
                <c:pt idx="2435">
                  <c:v>62.103999999999999</c:v>
                </c:pt>
                <c:pt idx="2436">
                  <c:v>60.248000000000005</c:v>
                </c:pt>
                <c:pt idx="2437">
                  <c:v>57.598000000000006</c:v>
                </c:pt>
                <c:pt idx="2438">
                  <c:v>58.202999999999996</c:v>
                </c:pt>
                <c:pt idx="2439">
                  <c:v>60.095999999999997</c:v>
                </c:pt>
                <c:pt idx="2440">
                  <c:v>58.996000000000002</c:v>
                </c:pt>
                <c:pt idx="2441">
                  <c:v>58.348999999999997</c:v>
                </c:pt>
                <c:pt idx="2442">
                  <c:v>58.302</c:v>
                </c:pt>
                <c:pt idx="2443">
                  <c:v>57.732999999999997</c:v>
                </c:pt>
                <c:pt idx="2444">
                  <c:v>56.306000000000004</c:v>
                </c:pt>
                <c:pt idx="2445">
                  <c:v>58.674999999999997</c:v>
                </c:pt>
                <c:pt idx="2446">
                  <c:v>56.597999999999999</c:v>
                </c:pt>
                <c:pt idx="2447">
                  <c:v>58.04</c:v>
                </c:pt>
                <c:pt idx="2448">
                  <c:v>55.341999999999999</c:v>
                </c:pt>
                <c:pt idx="2449">
                  <c:v>59.73</c:v>
                </c:pt>
                <c:pt idx="2450">
                  <c:v>57.167999999999999</c:v>
                </c:pt>
                <c:pt idx="2451">
                  <c:v>54.468000000000004</c:v>
                </c:pt>
                <c:pt idx="2452">
                  <c:v>57.300999999999995</c:v>
                </c:pt>
                <c:pt idx="2453">
                  <c:v>55.667000000000002</c:v>
                </c:pt>
                <c:pt idx="2454">
                  <c:v>52.847000000000001</c:v>
                </c:pt>
                <c:pt idx="2455">
                  <c:v>53.408999999999999</c:v>
                </c:pt>
                <c:pt idx="2456">
                  <c:v>51.001999999999995</c:v>
                </c:pt>
                <c:pt idx="2457">
                  <c:v>51.173999999999999</c:v>
                </c:pt>
                <c:pt idx="2458">
                  <c:v>55.063000000000002</c:v>
                </c:pt>
                <c:pt idx="2459">
                  <c:v>51.518000000000001</c:v>
                </c:pt>
                <c:pt idx="2460">
                  <c:v>50.857999999999997</c:v>
                </c:pt>
                <c:pt idx="2461">
                  <c:v>50.806999999999995</c:v>
                </c:pt>
                <c:pt idx="2462">
                  <c:v>49.448</c:v>
                </c:pt>
                <c:pt idx="2463">
                  <c:v>48.404000000000003</c:v>
                </c:pt>
                <c:pt idx="2464">
                  <c:v>49.042000000000002</c:v>
                </c:pt>
                <c:pt idx="2465">
                  <c:v>45.811</c:v>
                </c:pt>
                <c:pt idx="2466">
                  <c:v>47.863</c:v>
                </c:pt>
                <c:pt idx="2467">
                  <c:v>48.100999999999999</c:v>
                </c:pt>
                <c:pt idx="2468">
                  <c:v>46.939</c:v>
                </c:pt>
                <c:pt idx="2469">
                  <c:v>47.885999999999996</c:v>
                </c:pt>
                <c:pt idx="2470">
                  <c:v>46.830999999999996</c:v>
                </c:pt>
                <c:pt idx="2471">
                  <c:v>49.253</c:v>
                </c:pt>
                <c:pt idx="2472">
                  <c:v>45.96</c:v>
                </c:pt>
                <c:pt idx="2473">
                  <c:v>46.314</c:v>
                </c:pt>
                <c:pt idx="2474">
                  <c:v>46.594999999999999</c:v>
                </c:pt>
                <c:pt idx="2475">
                  <c:v>47.419000000000004</c:v>
                </c:pt>
                <c:pt idx="2476">
                  <c:v>46.892000000000003</c:v>
                </c:pt>
                <c:pt idx="2477">
                  <c:v>45.530999999999999</c:v>
                </c:pt>
                <c:pt idx="2478">
                  <c:v>47.889000000000003</c:v>
                </c:pt>
                <c:pt idx="2479">
                  <c:v>44.179000000000002</c:v>
                </c:pt>
                <c:pt idx="2480">
                  <c:v>45.288000000000004</c:v>
                </c:pt>
                <c:pt idx="2481">
                  <c:v>47.914999999999999</c:v>
                </c:pt>
                <c:pt idx="2482">
                  <c:v>45.604999999999997</c:v>
                </c:pt>
                <c:pt idx="2483">
                  <c:v>46.508000000000003</c:v>
                </c:pt>
                <c:pt idx="2484">
                  <c:v>45.161999999999999</c:v>
                </c:pt>
                <c:pt idx="2485">
                  <c:v>44.33</c:v>
                </c:pt>
                <c:pt idx="2486">
                  <c:v>44.621000000000002</c:v>
                </c:pt>
                <c:pt idx="2487">
                  <c:v>43.206000000000003</c:v>
                </c:pt>
                <c:pt idx="2488">
                  <c:v>42.761000000000003</c:v>
                </c:pt>
                <c:pt idx="2489">
                  <c:v>41.401000000000003</c:v>
                </c:pt>
                <c:pt idx="2490">
                  <c:v>41.378999999999998</c:v>
                </c:pt>
                <c:pt idx="2491">
                  <c:v>42.963999999999999</c:v>
                </c:pt>
                <c:pt idx="2492">
                  <c:v>40.97</c:v>
                </c:pt>
                <c:pt idx="2493">
                  <c:v>40.201000000000001</c:v>
                </c:pt>
                <c:pt idx="2494">
                  <c:v>40.739999999999995</c:v>
                </c:pt>
                <c:pt idx="2495">
                  <c:v>40.634999999999998</c:v>
                </c:pt>
                <c:pt idx="2496">
                  <c:v>40.61</c:v>
                </c:pt>
                <c:pt idx="2497">
                  <c:v>35.414999999999999</c:v>
                </c:pt>
                <c:pt idx="2498">
                  <c:v>42.181000000000004</c:v>
                </c:pt>
                <c:pt idx="2499">
                  <c:v>39.762999999999998</c:v>
                </c:pt>
                <c:pt idx="2500">
                  <c:v>38.461000000000006</c:v>
                </c:pt>
                <c:pt idx="2501">
                  <c:v>40.463000000000001</c:v>
                </c:pt>
                <c:pt idx="2502">
                  <c:v>39.631999999999998</c:v>
                </c:pt>
                <c:pt idx="2503">
                  <c:v>38.819000000000003</c:v>
                </c:pt>
                <c:pt idx="2504">
                  <c:v>39.673999999999999</c:v>
                </c:pt>
                <c:pt idx="2505">
                  <c:v>38.667999999999999</c:v>
                </c:pt>
                <c:pt idx="2506">
                  <c:v>37.972000000000001</c:v>
                </c:pt>
                <c:pt idx="2507">
                  <c:v>37.966999999999999</c:v>
                </c:pt>
                <c:pt idx="2508">
                  <c:v>37.817999999999998</c:v>
                </c:pt>
                <c:pt idx="2509">
                  <c:v>36.65</c:v>
                </c:pt>
                <c:pt idx="2510">
                  <c:v>33.707000000000001</c:v>
                </c:pt>
                <c:pt idx="2511">
                  <c:v>29.408000000000001</c:v>
                </c:pt>
                <c:pt idx="2512">
                  <c:v>36.25</c:v>
                </c:pt>
                <c:pt idx="2513">
                  <c:v>31.993000000000002</c:v>
                </c:pt>
                <c:pt idx="2514">
                  <c:v>36.210999999999999</c:v>
                </c:pt>
                <c:pt idx="2515">
                  <c:v>30.032</c:v>
                </c:pt>
                <c:pt idx="2516">
                  <c:v>32.064</c:v>
                </c:pt>
                <c:pt idx="2517">
                  <c:v>31.349</c:v>
                </c:pt>
                <c:pt idx="2518">
                  <c:v>31.338999999999999</c:v>
                </c:pt>
                <c:pt idx="2519">
                  <c:v>29.946000000000002</c:v>
                </c:pt>
                <c:pt idx="2520">
                  <c:v>32.722000000000001</c:v>
                </c:pt>
                <c:pt idx="2521">
                  <c:v>34.035000000000004</c:v>
                </c:pt>
                <c:pt idx="2522">
                  <c:v>29.337</c:v>
                </c:pt>
                <c:pt idx="2523">
                  <c:v>29.052000000000003</c:v>
                </c:pt>
                <c:pt idx="2524">
                  <c:v>28.368000000000002</c:v>
                </c:pt>
                <c:pt idx="2525">
                  <c:v>33.866</c:v>
                </c:pt>
                <c:pt idx="2526">
                  <c:v>29.866</c:v>
                </c:pt>
                <c:pt idx="2527">
                  <c:v>28.741</c:v>
                </c:pt>
                <c:pt idx="2528">
                  <c:v>22.783000000000001</c:v>
                </c:pt>
                <c:pt idx="2529">
                  <c:v>27.518000000000001</c:v>
                </c:pt>
                <c:pt idx="2530">
                  <c:v>27.529</c:v>
                </c:pt>
                <c:pt idx="2531">
                  <c:v>20.14</c:v>
                </c:pt>
                <c:pt idx="2532">
                  <c:v>21.947000000000003</c:v>
                </c:pt>
                <c:pt idx="2533">
                  <c:v>20.243000000000002</c:v>
                </c:pt>
                <c:pt idx="2534">
                  <c:v>25.774999999999999</c:v>
                </c:pt>
                <c:pt idx="2535">
                  <c:v>26.522000000000002</c:v>
                </c:pt>
                <c:pt idx="2536">
                  <c:v>20.891999999999999</c:v>
                </c:pt>
                <c:pt idx="2537">
                  <c:v>20.333000000000002</c:v>
                </c:pt>
                <c:pt idx="2538">
                  <c:v>19.969000000000001</c:v>
                </c:pt>
                <c:pt idx="2539">
                  <c:v>18.957999999999998</c:v>
                </c:pt>
                <c:pt idx="2540">
                  <c:v>18.788</c:v>
                </c:pt>
                <c:pt idx="2541">
                  <c:v>19.417000000000002</c:v>
                </c:pt>
                <c:pt idx="2542">
                  <c:v>17.239000000000001</c:v>
                </c:pt>
                <c:pt idx="2543">
                  <c:v>19.045999999999999</c:v>
                </c:pt>
                <c:pt idx="2544">
                  <c:v>18.574000000000002</c:v>
                </c:pt>
                <c:pt idx="2545">
                  <c:v>16.116</c:v>
                </c:pt>
                <c:pt idx="2546">
                  <c:v>15.331</c:v>
                </c:pt>
                <c:pt idx="2547">
                  <c:v>16.472000000000001</c:v>
                </c:pt>
                <c:pt idx="2548">
                  <c:v>18.111999999999998</c:v>
                </c:pt>
                <c:pt idx="2549">
                  <c:v>15.763999999999999</c:v>
                </c:pt>
                <c:pt idx="2550">
                  <c:v>18.089000000000002</c:v>
                </c:pt>
                <c:pt idx="2551">
                  <c:v>18.013999999999999</c:v>
                </c:pt>
                <c:pt idx="2552">
                  <c:v>17.448999999999998</c:v>
                </c:pt>
                <c:pt idx="2553">
                  <c:v>18.109000000000002</c:v>
                </c:pt>
                <c:pt idx="2554">
                  <c:v>16.835999999999999</c:v>
                </c:pt>
                <c:pt idx="2555">
                  <c:v>17.302999999999997</c:v>
                </c:pt>
                <c:pt idx="2556">
                  <c:v>16.446999999999999</c:v>
                </c:pt>
                <c:pt idx="2557">
                  <c:v>16.349</c:v>
                </c:pt>
                <c:pt idx="2558">
                  <c:v>15.151</c:v>
                </c:pt>
                <c:pt idx="2559">
                  <c:v>16.472000000000001</c:v>
                </c:pt>
                <c:pt idx="2560">
                  <c:v>17.104000000000003</c:v>
                </c:pt>
                <c:pt idx="2561">
                  <c:v>16.577999999999999</c:v>
                </c:pt>
                <c:pt idx="2562">
                  <c:v>16.603999999999999</c:v>
                </c:pt>
                <c:pt idx="2563">
                  <c:v>17.855</c:v>
                </c:pt>
                <c:pt idx="2564">
                  <c:v>14.906000000000001</c:v>
                </c:pt>
                <c:pt idx="2565">
                  <c:v>16.428000000000001</c:v>
                </c:pt>
                <c:pt idx="2566">
                  <c:v>15.862999999999998</c:v>
                </c:pt>
                <c:pt idx="2567">
                  <c:v>16.279</c:v>
                </c:pt>
                <c:pt idx="2568">
                  <c:v>15.311999999999999</c:v>
                </c:pt>
                <c:pt idx="2569">
                  <c:v>14.706</c:v>
                </c:pt>
                <c:pt idx="2570">
                  <c:v>15.465</c:v>
                </c:pt>
                <c:pt idx="2571">
                  <c:v>16.196999999999999</c:v>
                </c:pt>
                <c:pt idx="2572">
                  <c:v>16.712999999999997</c:v>
                </c:pt>
                <c:pt idx="2573">
                  <c:v>15.234999999999999</c:v>
                </c:pt>
                <c:pt idx="2574">
                  <c:v>16.067999999999998</c:v>
                </c:pt>
                <c:pt idx="2575">
                  <c:v>15.452999999999999</c:v>
                </c:pt>
                <c:pt idx="2576">
                  <c:v>16.511000000000003</c:v>
                </c:pt>
                <c:pt idx="2577">
                  <c:v>14.798</c:v>
                </c:pt>
                <c:pt idx="2578">
                  <c:v>15.431000000000001</c:v>
                </c:pt>
                <c:pt idx="2579">
                  <c:v>15.200999999999999</c:v>
                </c:pt>
                <c:pt idx="2580">
                  <c:v>13.903</c:v>
                </c:pt>
                <c:pt idx="2581">
                  <c:v>15.692000000000002</c:v>
                </c:pt>
                <c:pt idx="2582">
                  <c:v>14.81</c:v>
                </c:pt>
                <c:pt idx="2583">
                  <c:v>13.407999999999999</c:v>
                </c:pt>
                <c:pt idx="2584">
                  <c:v>14.68</c:v>
                </c:pt>
                <c:pt idx="2585">
                  <c:v>15.574</c:v>
                </c:pt>
                <c:pt idx="2586">
                  <c:v>16.010999999999999</c:v>
                </c:pt>
                <c:pt idx="2587">
                  <c:v>13.719999999999999</c:v>
                </c:pt>
                <c:pt idx="2588">
                  <c:v>15.252999999999998</c:v>
                </c:pt>
                <c:pt idx="2589">
                  <c:v>16.171000000000003</c:v>
                </c:pt>
                <c:pt idx="2590">
                  <c:v>14.006</c:v>
                </c:pt>
                <c:pt idx="2591">
                  <c:v>14.51</c:v>
                </c:pt>
                <c:pt idx="2592">
                  <c:v>14.712</c:v>
                </c:pt>
                <c:pt idx="2593">
                  <c:v>14.614000000000001</c:v>
                </c:pt>
                <c:pt idx="2594">
                  <c:v>12.965999999999999</c:v>
                </c:pt>
                <c:pt idx="2595">
                  <c:v>13.062000000000001</c:v>
                </c:pt>
                <c:pt idx="2596">
                  <c:v>13.247</c:v>
                </c:pt>
                <c:pt idx="2597">
                  <c:v>13.946</c:v>
                </c:pt>
                <c:pt idx="2598">
                  <c:v>12.382000000000001</c:v>
                </c:pt>
                <c:pt idx="2599">
                  <c:v>13.596</c:v>
                </c:pt>
                <c:pt idx="2600">
                  <c:v>13.665999999999999</c:v>
                </c:pt>
                <c:pt idx="2601">
                  <c:v>11.915000000000001</c:v>
                </c:pt>
                <c:pt idx="2602">
                  <c:v>11.499000000000001</c:v>
                </c:pt>
                <c:pt idx="2603">
                  <c:v>11.648</c:v>
                </c:pt>
                <c:pt idx="2604">
                  <c:v>12.014999999999999</c:v>
                </c:pt>
                <c:pt idx="2605">
                  <c:v>12.118</c:v>
                </c:pt>
                <c:pt idx="2606">
                  <c:v>11.563000000000001</c:v>
                </c:pt>
                <c:pt idx="2607">
                  <c:v>11.398</c:v>
                </c:pt>
                <c:pt idx="2608">
                  <c:v>12.52</c:v>
                </c:pt>
                <c:pt idx="2609">
                  <c:v>10.619</c:v>
                </c:pt>
                <c:pt idx="2610">
                  <c:v>12.618</c:v>
                </c:pt>
                <c:pt idx="2611">
                  <c:v>9.8948</c:v>
                </c:pt>
                <c:pt idx="2612">
                  <c:v>10.548</c:v>
                </c:pt>
                <c:pt idx="2613">
                  <c:v>11.542</c:v>
                </c:pt>
                <c:pt idx="2614">
                  <c:v>13.020999999999999</c:v>
                </c:pt>
                <c:pt idx="2615">
                  <c:v>11.602</c:v>
                </c:pt>
                <c:pt idx="2616">
                  <c:v>10.237</c:v>
                </c:pt>
                <c:pt idx="2617">
                  <c:v>11.110999999999999</c:v>
                </c:pt>
                <c:pt idx="2618">
                  <c:v>10.71</c:v>
                </c:pt>
                <c:pt idx="2619">
                  <c:v>10.978</c:v>
                </c:pt>
                <c:pt idx="2620">
                  <c:v>11.302</c:v>
                </c:pt>
                <c:pt idx="2621">
                  <c:v>11.350999999999999</c:v>
                </c:pt>
                <c:pt idx="2622">
                  <c:v>9.6071000000000009</c:v>
                </c:pt>
                <c:pt idx="2623">
                  <c:v>9.0869999999999997</c:v>
                </c:pt>
                <c:pt idx="2624">
                  <c:v>11.518000000000001</c:v>
                </c:pt>
                <c:pt idx="2625">
                  <c:v>9.7432999999999996</c:v>
                </c:pt>
                <c:pt idx="2626">
                  <c:v>10.108000000000001</c:v>
                </c:pt>
                <c:pt idx="2627">
                  <c:v>10.888999999999999</c:v>
                </c:pt>
                <c:pt idx="2628">
                  <c:v>10.231</c:v>
                </c:pt>
                <c:pt idx="2629">
                  <c:v>9.8437000000000001</c:v>
                </c:pt>
                <c:pt idx="2630">
                  <c:v>9.0062999999999995</c:v>
                </c:pt>
                <c:pt idx="2631">
                  <c:v>9.2446000000000002</c:v>
                </c:pt>
                <c:pt idx="2632">
                  <c:v>9.5563000000000002</c:v>
                </c:pt>
                <c:pt idx="2633">
                  <c:v>8.6372</c:v>
                </c:pt>
                <c:pt idx="2634">
                  <c:v>9.5533999999999999</c:v>
                </c:pt>
                <c:pt idx="2635">
                  <c:v>8.3535999999999984</c:v>
                </c:pt>
                <c:pt idx="2636">
                  <c:v>7.3956999999999997</c:v>
                </c:pt>
                <c:pt idx="2637">
                  <c:v>7.5741999999999994</c:v>
                </c:pt>
                <c:pt idx="2638">
                  <c:v>8.8979999999999997</c:v>
                </c:pt>
                <c:pt idx="2639">
                  <c:v>10.392999999999999</c:v>
                </c:pt>
                <c:pt idx="2640">
                  <c:v>9.9984000000000002</c:v>
                </c:pt>
                <c:pt idx="2641">
                  <c:v>8.539299999999999</c:v>
                </c:pt>
                <c:pt idx="2642">
                  <c:v>9.9778000000000002</c:v>
                </c:pt>
                <c:pt idx="2643">
                  <c:v>9.0472999999999999</c:v>
                </c:pt>
                <c:pt idx="2644">
                  <c:v>9.6233000000000004</c:v>
                </c:pt>
                <c:pt idx="2645">
                  <c:v>10.815</c:v>
                </c:pt>
                <c:pt idx="2646">
                  <c:v>8.7861999999999991</c:v>
                </c:pt>
                <c:pt idx="2647">
                  <c:v>8.0113000000000003</c:v>
                </c:pt>
                <c:pt idx="2648">
                  <c:v>8.0404</c:v>
                </c:pt>
                <c:pt idx="2649">
                  <c:v>7.6527000000000003</c:v>
                </c:pt>
                <c:pt idx="2650">
                  <c:v>8.6753999999999998</c:v>
                </c:pt>
                <c:pt idx="2651">
                  <c:v>8.2226999999999997</c:v>
                </c:pt>
                <c:pt idx="2652">
                  <c:v>9.4777000000000005</c:v>
                </c:pt>
                <c:pt idx="2653">
                  <c:v>7.6946000000000003</c:v>
                </c:pt>
                <c:pt idx="2654">
                  <c:v>9.0487000000000002</c:v>
                </c:pt>
                <c:pt idx="2655">
                  <c:v>7.6249000000000002</c:v>
                </c:pt>
                <c:pt idx="2656">
                  <c:v>6.9007000000000005</c:v>
                </c:pt>
                <c:pt idx="2657">
                  <c:v>8.069700000000001</c:v>
                </c:pt>
                <c:pt idx="2658">
                  <c:v>7.1680000000000001</c:v>
                </c:pt>
                <c:pt idx="2659">
                  <c:v>8.1025999999999989</c:v>
                </c:pt>
                <c:pt idx="2660">
                  <c:v>8.1258999999999997</c:v>
                </c:pt>
                <c:pt idx="2661">
                  <c:v>8.1378000000000004</c:v>
                </c:pt>
                <c:pt idx="2662">
                  <c:v>7.8150000000000004</c:v>
                </c:pt>
                <c:pt idx="2663">
                  <c:v>8.1706000000000003</c:v>
                </c:pt>
                <c:pt idx="2664">
                  <c:v>7.1358000000000006</c:v>
                </c:pt>
                <c:pt idx="2665">
                  <c:v>6.5598999999999998</c:v>
                </c:pt>
                <c:pt idx="2666">
                  <c:v>9.5849999999999991</c:v>
                </c:pt>
                <c:pt idx="2667">
                  <c:v>8.7027000000000001</c:v>
                </c:pt>
                <c:pt idx="2668">
                  <c:v>7.4752000000000001</c:v>
                </c:pt>
                <c:pt idx="2669">
                  <c:v>7.9258000000000006</c:v>
                </c:pt>
                <c:pt idx="2670">
                  <c:v>8.523299999999999</c:v>
                </c:pt>
                <c:pt idx="2671">
                  <c:v>6.4140999999999995</c:v>
                </c:pt>
                <c:pt idx="2672">
                  <c:v>7.9638</c:v>
                </c:pt>
                <c:pt idx="2673">
                  <c:v>7.1074000000000002</c:v>
                </c:pt>
                <c:pt idx="2674">
                  <c:v>7.2300999999999993</c:v>
                </c:pt>
                <c:pt idx="2675">
                  <c:v>7.125</c:v>
                </c:pt>
                <c:pt idx="2676">
                  <c:v>5.3978000000000002</c:v>
                </c:pt>
                <c:pt idx="2677">
                  <c:v>6.6296999999999997</c:v>
                </c:pt>
                <c:pt idx="2678">
                  <c:v>7.4574999999999996</c:v>
                </c:pt>
                <c:pt idx="2679">
                  <c:v>6.4100999999999999</c:v>
                </c:pt>
                <c:pt idx="2680">
                  <c:v>7.6604000000000001</c:v>
                </c:pt>
                <c:pt idx="2681">
                  <c:v>7.7942</c:v>
                </c:pt>
                <c:pt idx="2682">
                  <c:v>6.1052</c:v>
                </c:pt>
                <c:pt idx="2683">
                  <c:v>7.2011000000000003</c:v>
                </c:pt>
                <c:pt idx="2684">
                  <c:v>7.0453999999999999</c:v>
                </c:pt>
                <c:pt idx="2685">
                  <c:v>6.3482000000000003</c:v>
                </c:pt>
                <c:pt idx="2686">
                  <c:v>6.7294999999999998</c:v>
                </c:pt>
                <c:pt idx="2687">
                  <c:v>7.4203999999999999</c:v>
                </c:pt>
                <c:pt idx="2688">
                  <c:v>6.2700000000000005</c:v>
                </c:pt>
                <c:pt idx="2689">
                  <c:v>8.2197999999999993</c:v>
                </c:pt>
                <c:pt idx="2690">
                  <c:v>6.2947000000000006</c:v>
                </c:pt>
                <c:pt idx="2691">
                  <c:v>7.468</c:v>
                </c:pt>
                <c:pt idx="2692">
                  <c:v>7.7248999999999999</c:v>
                </c:pt>
                <c:pt idx="2693">
                  <c:v>6.3289</c:v>
                </c:pt>
                <c:pt idx="2694">
                  <c:v>6.6110999999999995</c:v>
                </c:pt>
                <c:pt idx="2695">
                  <c:v>7.2123999999999997</c:v>
                </c:pt>
                <c:pt idx="2696">
                  <c:v>6.3155999999999999</c:v>
                </c:pt>
                <c:pt idx="2697">
                  <c:v>7.4782999999999999</c:v>
                </c:pt>
                <c:pt idx="2698">
                  <c:v>6.7184999999999997</c:v>
                </c:pt>
                <c:pt idx="2699">
                  <c:v>6.2773000000000003</c:v>
                </c:pt>
                <c:pt idx="2700">
                  <c:v>5.9366999999999992</c:v>
                </c:pt>
                <c:pt idx="2701">
                  <c:v>5.3605999999999998</c:v>
                </c:pt>
                <c:pt idx="2702">
                  <c:v>6.4964999999999993</c:v>
                </c:pt>
                <c:pt idx="2703">
                  <c:v>5.8393000000000006</c:v>
                </c:pt>
                <c:pt idx="2704">
                  <c:v>7.1775000000000002</c:v>
                </c:pt>
                <c:pt idx="2705">
                  <c:v>6.7637</c:v>
                </c:pt>
                <c:pt idx="2706">
                  <c:v>6.1879999999999997</c:v>
                </c:pt>
                <c:pt idx="2707">
                  <c:v>6.2682000000000002</c:v>
                </c:pt>
                <c:pt idx="2708">
                  <c:v>7.2615999999999996</c:v>
                </c:pt>
                <c:pt idx="2709">
                  <c:v>4.7644000000000002</c:v>
                </c:pt>
                <c:pt idx="2710">
                  <c:v>6.8213999999999997</c:v>
                </c:pt>
                <c:pt idx="2711">
                  <c:v>4.9557000000000002</c:v>
                </c:pt>
                <c:pt idx="2712">
                  <c:v>5.7084999999999999</c:v>
                </c:pt>
                <c:pt idx="2713">
                  <c:v>6.6210000000000004</c:v>
                </c:pt>
                <c:pt idx="2714">
                  <c:v>6.8232999999999997</c:v>
                </c:pt>
                <c:pt idx="2715">
                  <c:v>7.3201000000000001</c:v>
                </c:pt>
                <c:pt idx="2716">
                  <c:v>6.1494999999999997</c:v>
                </c:pt>
                <c:pt idx="2717">
                  <c:v>6.6380999999999997</c:v>
                </c:pt>
                <c:pt idx="2718">
                  <c:v>6.0735000000000001</c:v>
                </c:pt>
                <c:pt idx="2719">
                  <c:v>5.37</c:v>
                </c:pt>
                <c:pt idx="2720">
                  <c:v>5.8656000000000006</c:v>
                </c:pt>
                <c:pt idx="2721">
                  <c:v>6.2696000000000005</c:v>
                </c:pt>
                <c:pt idx="2722">
                  <c:v>6.3254000000000001</c:v>
                </c:pt>
                <c:pt idx="2723">
                  <c:v>6.9417</c:v>
                </c:pt>
                <c:pt idx="2724">
                  <c:v>4.7953999999999999</c:v>
                </c:pt>
                <c:pt idx="2725">
                  <c:v>6.1548999999999996</c:v>
                </c:pt>
                <c:pt idx="2726">
                  <c:v>6.0800999999999998</c:v>
                </c:pt>
                <c:pt idx="2727">
                  <c:v>5.7638000000000007</c:v>
                </c:pt>
                <c:pt idx="2728">
                  <c:v>5.2652000000000001</c:v>
                </c:pt>
                <c:pt idx="2729">
                  <c:v>5.8249000000000004</c:v>
                </c:pt>
                <c:pt idx="2730">
                  <c:v>5.0619999999999994</c:v>
                </c:pt>
                <c:pt idx="2731">
                  <c:v>6.8697999999999997</c:v>
                </c:pt>
                <c:pt idx="2732">
                  <c:v>3.9633000000000003</c:v>
                </c:pt>
                <c:pt idx="2733">
                  <c:v>5.7858999999999998</c:v>
                </c:pt>
                <c:pt idx="2734">
                  <c:v>5.2227000000000006</c:v>
                </c:pt>
                <c:pt idx="2735">
                  <c:v>4.6797000000000004</c:v>
                </c:pt>
                <c:pt idx="2736">
                  <c:v>5.4336000000000002</c:v>
                </c:pt>
                <c:pt idx="2737">
                  <c:v>4.9390999999999998</c:v>
                </c:pt>
                <c:pt idx="2738">
                  <c:v>4.6342999999999996</c:v>
                </c:pt>
                <c:pt idx="2739">
                  <c:v>6.1567999999999996</c:v>
                </c:pt>
                <c:pt idx="2740">
                  <c:v>6.0465999999999998</c:v>
                </c:pt>
                <c:pt idx="2741">
                  <c:v>5.2857000000000003</c:v>
                </c:pt>
                <c:pt idx="2742">
                  <c:v>5.2544999999999993</c:v>
                </c:pt>
                <c:pt idx="2743">
                  <c:v>5.3494000000000002</c:v>
                </c:pt>
                <c:pt idx="2744">
                  <c:v>5.5587</c:v>
                </c:pt>
                <c:pt idx="2745">
                  <c:v>4.5350000000000001</c:v>
                </c:pt>
                <c:pt idx="2746">
                  <c:v>4.1543999999999999</c:v>
                </c:pt>
                <c:pt idx="2747">
                  <c:v>4.3493000000000004</c:v>
                </c:pt>
                <c:pt idx="2748">
                  <c:v>4.4546999999999999</c:v>
                </c:pt>
                <c:pt idx="2749">
                  <c:v>5.0616000000000003</c:v>
                </c:pt>
                <c:pt idx="2750">
                  <c:v>6.7000999999999999</c:v>
                </c:pt>
                <c:pt idx="2751">
                  <c:v>5.1412999999999993</c:v>
                </c:pt>
                <c:pt idx="2752">
                  <c:v>6.0533000000000001</c:v>
                </c:pt>
                <c:pt idx="2753">
                  <c:v>4.1644999999999994</c:v>
                </c:pt>
                <c:pt idx="2754">
                  <c:v>5.6509</c:v>
                </c:pt>
                <c:pt idx="2755">
                  <c:v>4.8052999999999999</c:v>
                </c:pt>
                <c:pt idx="2756">
                  <c:v>4.9690000000000003</c:v>
                </c:pt>
                <c:pt idx="2757">
                  <c:v>4.3690999999999995</c:v>
                </c:pt>
                <c:pt idx="2758">
                  <c:v>4.5649000000000006</c:v>
                </c:pt>
                <c:pt idx="2759">
                  <c:v>5.26</c:v>
                </c:pt>
                <c:pt idx="2760">
                  <c:v>3.4669000000000003</c:v>
                </c:pt>
                <c:pt idx="2761">
                  <c:v>5.4510000000000005</c:v>
                </c:pt>
                <c:pt idx="2762">
                  <c:v>5.0049999999999999</c:v>
                </c:pt>
                <c:pt idx="2763">
                  <c:v>3.4026000000000001</c:v>
                </c:pt>
                <c:pt idx="2764">
                  <c:v>3.8930000000000002</c:v>
                </c:pt>
                <c:pt idx="2765">
                  <c:v>4.5677000000000003</c:v>
                </c:pt>
                <c:pt idx="2766">
                  <c:v>4.2370000000000001</c:v>
                </c:pt>
                <c:pt idx="2767">
                  <c:v>4.9071999999999996</c:v>
                </c:pt>
                <c:pt idx="2768">
                  <c:v>4.9547999999999996</c:v>
                </c:pt>
                <c:pt idx="2769">
                  <c:v>4.2664</c:v>
                </c:pt>
                <c:pt idx="2770">
                  <c:v>4.6489000000000003</c:v>
                </c:pt>
                <c:pt idx="2771">
                  <c:v>3.7725</c:v>
                </c:pt>
                <c:pt idx="2772">
                  <c:v>3.9148000000000005</c:v>
                </c:pt>
                <c:pt idx="2773">
                  <c:v>3.5106999999999999</c:v>
                </c:pt>
                <c:pt idx="2774">
                  <c:v>2.9114</c:v>
                </c:pt>
                <c:pt idx="2775">
                  <c:v>3.2377000000000002</c:v>
                </c:pt>
                <c:pt idx="2776">
                  <c:v>3.4817</c:v>
                </c:pt>
                <c:pt idx="2777">
                  <c:v>3.9481000000000006</c:v>
                </c:pt>
                <c:pt idx="2778">
                  <c:v>5.0461999999999998</c:v>
                </c:pt>
                <c:pt idx="2779">
                  <c:v>4.5995999999999997</c:v>
                </c:pt>
                <c:pt idx="2780">
                  <c:v>4.5369000000000002</c:v>
                </c:pt>
                <c:pt idx="2781">
                  <c:v>4.3711000000000002</c:v>
                </c:pt>
                <c:pt idx="2782">
                  <c:v>3.8690000000000002</c:v>
                </c:pt>
                <c:pt idx="2783">
                  <c:v>3.8691</c:v>
                </c:pt>
                <c:pt idx="2784">
                  <c:v>3.9623000000000004</c:v>
                </c:pt>
                <c:pt idx="2785">
                  <c:v>3.26</c:v>
                </c:pt>
                <c:pt idx="2786">
                  <c:v>4.3106</c:v>
                </c:pt>
                <c:pt idx="2787">
                  <c:v>4.8040000000000003</c:v>
                </c:pt>
                <c:pt idx="2788">
                  <c:v>4.4086999999999996</c:v>
                </c:pt>
                <c:pt idx="2789">
                  <c:v>3.7262</c:v>
                </c:pt>
                <c:pt idx="2790">
                  <c:v>4.3752000000000004</c:v>
                </c:pt>
                <c:pt idx="2791">
                  <c:v>3.7510999999999997</c:v>
                </c:pt>
                <c:pt idx="2792">
                  <c:v>3.7480000000000002</c:v>
                </c:pt>
                <c:pt idx="2793">
                  <c:v>2.9910999999999999</c:v>
                </c:pt>
                <c:pt idx="2794">
                  <c:v>2.9277000000000002</c:v>
                </c:pt>
                <c:pt idx="2795">
                  <c:v>4.0484</c:v>
                </c:pt>
                <c:pt idx="2796">
                  <c:v>4.5236000000000001</c:v>
                </c:pt>
                <c:pt idx="2797">
                  <c:v>3.8117000000000001</c:v>
                </c:pt>
                <c:pt idx="2798">
                  <c:v>4.6091999999999995</c:v>
                </c:pt>
                <c:pt idx="2799">
                  <c:v>3.5078999999999998</c:v>
                </c:pt>
                <c:pt idx="2800">
                  <c:v>3.9347000000000003</c:v>
                </c:pt>
                <c:pt idx="2801">
                  <c:v>3.7115999999999998</c:v>
                </c:pt>
                <c:pt idx="2802">
                  <c:v>3.9283000000000001</c:v>
                </c:pt>
                <c:pt idx="2803">
                  <c:v>4.1076000000000006</c:v>
                </c:pt>
                <c:pt idx="2804">
                  <c:v>4.1372999999999998</c:v>
                </c:pt>
                <c:pt idx="2805">
                  <c:v>3.8069999999999999</c:v>
                </c:pt>
                <c:pt idx="2806">
                  <c:v>2.1483000000000003</c:v>
                </c:pt>
                <c:pt idx="2807">
                  <c:v>3.9037999999999999</c:v>
                </c:pt>
                <c:pt idx="2808">
                  <c:v>4.0350999999999999</c:v>
                </c:pt>
                <c:pt idx="2809">
                  <c:v>4.1384999999999996</c:v>
                </c:pt>
                <c:pt idx="2810">
                  <c:v>4.4199000000000002</c:v>
                </c:pt>
                <c:pt idx="2811">
                  <c:v>4.5507999999999997</c:v>
                </c:pt>
                <c:pt idx="2812">
                  <c:v>4.7818000000000005</c:v>
                </c:pt>
                <c:pt idx="2813">
                  <c:v>3.4502000000000002</c:v>
                </c:pt>
                <c:pt idx="2814">
                  <c:v>2.7547999999999999</c:v>
                </c:pt>
                <c:pt idx="2815">
                  <c:v>3.0861000000000001</c:v>
                </c:pt>
                <c:pt idx="2816">
                  <c:v>3.8614000000000002</c:v>
                </c:pt>
                <c:pt idx="2817">
                  <c:v>3.2161</c:v>
                </c:pt>
                <c:pt idx="2818">
                  <c:v>2.4688000000000003</c:v>
                </c:pt>
                <c:pt idx="2819">
                  <c:v>2.6283000000000003</c:v>
                </c:pt>
                <c:pt idx="2820">
                  <c:v>4.8161999999999994</c:v>
                </c:pt>
                <c:pt idx="2821">
                  <c:v>4.2069000000000001</c:v>
                </c:pt>
                <c:pt idx="2822">
                  <c:v>3.2796000000000003</c:v>
                </c:pt>
                <c:pt idx="2823">
                  <c:v>3.8964999999999996</c:v>
                </c:pt>
                <c:pt idx="2824">
                  <c:v>2.9816000000000003</c:v>
                </c:pt>
                <c:pt idx="2825">
                  <c:v>2.9926000000000004</c:v>
                </c:pt>
                <c:pt idx="2826">
                  <c:v>3.3054999999999999</c:v>
                </c:pt>
                <c:pt idx="2827">
                  <c:v>2.4337999999999997</c:v>
                </c:pt>
                <c:pt idx="2828">
                  <c:v>2.6245000000000003</c:v>
                </c:pt>
                <c:pt idx="2829">
                  <c:v>4.4308999999999994</c:v>
                </c:pt>
                <c:pt idx="2830">
                  <c:v>2.5178000000000003</c:v>
                </c:pt>
                <c:pt idx="2831">
                  <c:v>3.8106</c:v>
                </c:pt>
                <c:pt idx="2832">
                  <c:v>4.2123000000000008</c:v>
                </c:pt>
                <c:pt idx="2833">
                  <c:v>3.4716</c:v>
                </c:pt>
                <c:pt idx="2834">
                  <c:v>2.9589999999999996</c:v>
                </c:pt>
                <c:pt idx="2835">
                  <c:v>3.6221999999999999</c:v>
                </c:pt>
                <c:pt idx="2836">
                  <c:v>2.6532</c:v>
                </c:pt>
                <c:pt idx="2837">
                  <c:v>2.4967000000000001</c:v>
                </c:pt>
                <c:pt idx="2838">
                  <c:v>2.7869999999999999</c:v>
                </c:pt>
                <c:pt idx="2839">
                  <c:v>2.5809000000000002</c:v>
                </c:pt>
                <c:pt idx="2840">
                  <c:v>4.2542</c:v>
                </c:pt>
                <c:pt idx="2841">
                  <c:v>3.4337999999999997</c:v>
                </c:pt>
                <c:pt idx="2842">
                  <c:v>3.4356</c:v>
                </c:pt>
                <c:pt idx="2843">
                  <c:v>2.7777000000000003</c:v>
                </c:pt>
                <c:pt idx="2844">
                  <c:v>3.1239000000000003</c:v>
                </c:pt>
                <c:pt idx="2845">
                  <c:v>3.0289000000000001</c:v>
                </c:pt>
                <c:pt idx="2846">
                  <c:v>3.1486999999999998</c:v>
                </c:pt>
                <c:pt idx="2847">
                  <c:v>3.0148999999999999</c:v>
                </c:pt>
                <c:pt idx="2848">
                  <c:v>1.9018999999999999</c:v>
                </c:pt>
                <c:pt idx="2849">
                  <c:v>2.9845000000000002</c:v>
                </c:pt>
                <c:pt idx="2850">
                  <c:v>3.1518999999999999</c:v>
                </c:pt>
                <c:pt idx="2851">
                  <c:v>2.5709999999999997</c:v>
                </c:pt>
                <c:pt idx="2852">
                  <c:v>3.1850000000000001</c:v>
                </c:pt>
                <c:pt idx="2853">
                  <c:v>1.1260000000000001</c:v>
                </c:pt>
                <c:pt idx="2854">
                  <c:v>2.6768000000000001</c:v>
                </c:pt>
                <c:pt idx="2855">
                  <c:v>2.6069</c:v>
                </c:pt>
                <c:pt idx="2856">
                  <c:v>2.0951</c:v>
                </c:pt>
                <c:pt idx="2857">
                  <c:v>1.7459</c:v>
                </c:pt>
                <c:pt idx="2858">
                  <c:v>1.8457000000000001</c:v>
                </c:pt>
                <c:pt idx="2859">
                  <c:v>1.6588000000000001</c:v>
                </c:pt>
                <c:pt idx="2860">
                  <c:v>2.1292</c:v>
                </c:pt>
                <c:pt idx="2861">
                  <c:v>1.8940000000000001</c:v>
                </c:pt>
                <c:pt idx="2862">
                  <c:v>2.8362000000000003</c:v>
                </c:pt>
                <c:pt idx="2863">
                  <c:v>1.2519</c:v>
                </c:pt>
                <c:pt idx="2864">
                  <c:v>1.6260999999999999</c:v>
                </c:pt>
                <c:pt idx="2865">
                  <c:v>0.94636999999999993</c:v>
                </c:pt>
                <c:pt idx="2866">
                  <c:v>1.9532999999999998</c:v>
                </c:pt>
                <c:pt idx="2867">
                  <c:v>1.5208999999999999</c:v>
                </c:pt>
                <c:pt idx="2868">
                  <c:v>1.5855000000000001</c:v>
                </c:pt>
                <c:pt idx="2869">
                  <c:v>0.81435000000000002</c:v>
                </c:pt>
                <c:pt idx="2870">
                  <c:v>1.2071000000000001</c:v>
                </c:pt>
                <c:pt idx="2871">
                  <c:v>2.4726000000000004</c:v>
                </c:pt>
                <c:pt idx="2872">
                  <c:v>2.5923000000000003</c:v>
                </c:pt>
                <c:pt idx="2873">
                  <c:v>2.7842000000000002</c:v>
                </c:pt>
                <c:pt idx="2874">
                  <c:v>0.80263000000000007</c:v>
                </c:pt>
                <c:pt idx="2875">
                  <c:v>2.2334000000000001</c:v>
                </c:pt>
                <c:pt idx="2876">
                  <c:v>2.0579000000000001</c:v>
                </c:pt>
                <c:pt idx="2877">
                  <c:v>1.4745999999999999</c:v>
                </c:pt>
                <c:pt idx="2878">
                  <c:v>1.4040000000000001</c:v>
                </c:pt>
                <c:pt idx="2879">
                  <c:v>1.5314000000000001</c:v>
                </c:pt>
                <c:pt idx="2880">
                  <c:v>1.2847</c:v>
                </c:pt>
                <c:pt idx="2881">
                  <c:v>2.1743000000000001</c:v>
                </c:pt>
                <c:pt idx="2882">
                  <c:v>1.8056000000000001</c:v>
                </c:pt>
                <c:pt idx="2883">
                  <c:v>0.98880000000000001</c:v>
                </c:pt>
                <c:pt idx="2884">
                  <c:v>0.71018000000000003</c:v>
                </c:pt>
                <c:pt idx="2885">
                  <c:v>0.98470999999999997</c:v>
                </c:pt>
                <c:pt idx="2886">
                  <c:v>1.4433</c:v>
                </c:pt>
                <c:pt idx="2887">
                  <c:v>0.72019</c:v>
                </c:pt>
                <c:pt idx="2888">
                  <c:v>1.2531000000000001</c:v>
                </c:pt>
                <c:pt idx="2889">
                  <c:v>1.4204000000000001</c:v>
                </c:pt>
                <c:pt idx="2890">
                  <c:v>0.70635000000000003</c:v>
                </c:pt>
                <c:pt idx="2891">
                  <c:v>1.3028</c:v>
                </c:pt>
                <c:pt idx="2892">
                  <c:v>1.7953999999999999</c:v>
                </c:pt>
                <c:pt idx="2893">
                  <c:v>1.4109</c:v>
                </c:pt>
                <c:pt idx="2894">
                  <c:v>1.2679</c:v>
                </c:pt>
                <c:pt idx="2895">
                  <c:v>0.96579999999999999</c:v>
                </c:pt>
                <c:pt idx="2896">
                  <c:v>1.2486999999999999</c:v>
                </c:pt>
                <c:pt idx="2897">
                  <c:v>0.64849000000000001</c:v>
                </c:pt>
                <c:pt idx="2898">
                  <c:v>1.6969999999999998</c:v>
                </c:pt>
                <c:pt idx="2899">
                  <c:v>1.0405</c:v>
                </c:pt>
                <c:pt idx="2900">
                  <c:v>1.9253</c:v>
                </c:pt>
                <c:pt idx="2901">
                  <c:v>0.64859</c:v>
                </c:pt>
                <c:pt idx="2902">
                  <c:v>1.9365999999999999</c:v>
                </c:pt>
                <c:pt idx="2903">
                  <c:v>1.4947000000000001</c:v>
                </c:pt>
                <c:pt idx="2904">
                  <c:v>1.5406</c:v>
                </c:pt>
                <c:pt idx="2905">
                  <c:v>0.95065999999999995</c:v>
                </c:pt>
                <c:pt idx="2906">
                  <c:v>0.81403999999999999</c:v>
                </c:pt>
                <c:pt idx="2907">
                  <c:v>1.0549999999999999</c:v>
                </c:pt>
                <c:pt idx="2908">
                  <c:v>0.56552999999999998</c:v>
                </c:pt>
                <c:pt idx="2909">
                  <c:v>1.6890000000000001</c:v>
                </c:pt>
                <c:pt idx="2910">
                  <c:v>1.6476999999999999</c:v>
                </c:pt>
                <c:pt idx="2911">
                  <c:v>1.0775999999999999</c:v>
                </c:pt>
                <c:pt idx="2912">
                  <c:v>1.3902999999999999</c:v>
                </c:pt>
                <c:pt idx="2913">
                  <c:v>1.7558</c:v>
                </c:pt>
                <c:pt idx="2914">
                  <c:v>0.86968999999999996</c:v>
                </c:pt>
                <c:pt idx="2915">
                  <c:v>1.262</c:v>
                </c:pt>
                <c:pt idx="2916">
                  <c:v>0.76270000000000004</c:v>
                </c:pt>
                <c:pt idx="2917">
                  <c:v>1.5510000000000002</c:v>
                </c:pt>
                <c:pt idx="2918">
                  <c:v>0.96759000000000006</c:v>
                </c:pt>
                <c:pt idx="2919">
                  <c:v>2.0841000000000003</c:v>
                </c:pt>
                <c:pt idx="2920">
                  <c:v>1.002</c:v>
                </c:pt>
                <c:pt idx="2921">
                  <c:v>0.56729000000000007</c:v>
                </c:pt>
                <c:pt idx="2922">
                  <c:v>0.69894000000000001</c:v>
                </c:pt>
                <c:pt idx="2923">
                  <c:v>0.57962000000000002</c:v>
                </c:pt>
                <c:pt idx="2924">
                  <c:v>3.1097000000000001</c:v>
                </c:pt>
                <c:pt idx="2925">
                  <c:v>1.6105</c:v>
                </c:pt>
                <c:pt idx="2926">
                  <c:v>0.89946000000000004</c:v>
                </c:pt>
                <c:pt idx="2927">
                  <c:v>1.2628999999999999</c:v>
                </c:pt>
                <c:pt idx="2928">
                  <c:v>1.3139000000000001</c:v>
                </c:pt>
                <c:pt idx="2929">
                  <c:v>1.3555999999999999</c:v>
                </c:pt>
                <c:pt idx="2930">
                  <c:v>1.3111999999999999</c:v>
                </c:pt>
                <c:pt idx="2931">
                  <c:v>0.57213000000000003</c:v>
                </c:pt>
                <c:pt idx="2932">
                  <c:v>1.2117</c:v>
                </c:pt>
                <c:pt idx="2933">
                  <c:v>1.8041</c:v>
                </c:pt>
                <c:pt idx="2934">
                  <c:v>1.0981000000000001</c:v>
                </c:pt>
                <c:pt idx="2935">
                  <c:v>1.7231000000000001</c:v>
                </c:pt>
                <c:pt idx="2936">
                  <c:v>0.57374000000000003</c:v>
                </c:pt>
                <c:pt idx="2937">
                  <c:v>1.4571000000000001</c:v>
                </c:pt>
                <c:pt idx="2938">
                  <c:v>0.91166999999999998</c:v>
                </c:pt>
                <c:pt idx="2939">
                  <c:v>0.58093000000000006</c:v>
                </c:pt>
                <c:pt idx="2940">
                  <c:v>1.0354999999999999</c:v>
                </c:pt>
                <c:pt idx="2941">
                  <c:v>1.1984999999999999</c:v>
                </c:pt>
                <c:pt idx="2942">
                  <c:v>1.1793</c:v>
                </c:pt>
                <c:pt idx="2943">
                  <c:v>1.3133999999999999</c:v>
                </c:pt>
                <c:pt idx="2944">
                  <c:v>0.86709999999999998</c:v>
                </c:pt>
                <c:pt idx="2945">
                  <c:v>0.83248</c:v>
                </c:pt>
                <c:pt idx="2946">
                  <c:v>1.3691</c:v>
                </c:pt>
                <c:pt idx="2947">
                  <c:v>2.2918000000000003</c:v>
                </c:pt>
                <c:pt idx="2948">
                  <c:v>1.5669</c:v>
                </c:pt>
                <c:pt idx="2949">
                  <c:v>0.98532999999999993</c:v>
                </c:pt>
                <c:pt idx="2950">
                  <c:v>1.486</c:v>
                </c:pt>
                <c:pt idx="2951">
                  <c:v>1.08</c:v>
                </c:pt>
                <c:pt idx="2952">
                  <c:v>1.6302000000000001</c:v>
                </c:pt>
                <c:pt idx="2953">
                  <c:v>0.59275</c:v>
                </c:pt>
                <c:pt idx="2954">
                  <c:v>1.3407</c:v>
                </c:pt>
                <c:pt idx="2955">
                  <c:v>1.1537999999999999</c:v>
                </c:pt>
                <c:pt idx="2956">
                  <c:v>0.84451999999999994</c:v>
                </c:pt>
                <c:pt idx="2957">
                  <c:v>0.82339999999999991</c:v>
                </c:pt>
                <c:pt idx="2958">
                  <c:v>0.58996999999999999</c:v>
                </c:pt>
                <c:pt idx="2959">
                  <c:v>0.77855999999999992</c:v>
                </c:pt>
                <c:pt idx="2960">
                  <c:v>0.7056</c:v>
                </c:pt>
                <c:pt idx="2961">
                  <c:v>0.59289000000000003</c:v>
                </c:pt>
                <c:pt idx="2962">
                  <c:v>0.99467000000000005</c:v>
                </c:pt>
                <c:pt idx="2963">
                  <c:v>1.7489000000000001</c:v>
                </c:pt>
                <c:pt idx="2964">
                  <c:v>1.6451</c:v>
                </c:pt>
                <c:pt idx="2965">
                  <c:v>1.1494</c:v>
                </c:pt>
                <c:pt idx="2966">
                  <c:v>0.78540999999999994</c:v>
                </c:pt>
                <c:pt idx="2967">
                  <c:v>1.6682000000000001</c:v>
                </c:pt>
                <c:pt idx="2968">
                  <c:v>1.4327000000000001</c:v>
                </c:pt>
                <c:pt idx="2969">
                  <c:v>0.57706000000000002</c:v>
                </c:pt>
                <c:pt idx="2970">
                  <c:v>1.1318999999999999</c:v>
                </c:pt>
                <c:pt idx="2971">
                  <c:v>0.57510000000000006</c:v>
                </c:pt>
                <c:pt idx="2972">
                  <c:v>0.78777000000000008</c:v>
                </c:pt>
                <c:pt idx="2973">
                  <c:v>1.2232000000000001</c:v>
                </c:pt>
                <c:pt idx="2974">
                  <c:v>1.3502000000000001</c:v>
                </c:pt>
                <c:pt idx="2975">
                  <c:v>1.3017000000000001</c:v>
                </c:pt>
                <c:pt idx="2976">
                  <c:v>0.90580000000000005</c:v>
                </c:pt>
                <c:pt idx="2977">
                  <c:v>1.6846000000000001</c:v>
                </c:pt>
                <c:pt idx="2978">
                  <c:v>1.0452000000000001</c:v>
                </c:pt>
                <c:pt idx="2979">
                  <c:v>0.81701000000000001</c:v>
                </c:pt>
                <c:pt idx="2980">
                  <c:v>0.55677999999999994</c:v>
                </c:pt>
                <c:pt idx="2981">
                  <c:v>0.56484999999999996</c:v>
                </c:pt>
                <c:pt idx="2982">
                  <c:v>0.62790999999999997</c:v>
                </c:pt>
                <c:pt idx="2983">
                  <c:v>1.294</c:v>
                </c:pt>
                <c:pt idx="2984">
                  <c:v>1.589</c:v>
                </c:pt>
                <c:pt idx="2985">
                  <c:v>0.58127000000000006</c:v>
                </c:pt>
                <c:pt idx="2986">
                  <c:v>0.94520000000000004</c:v>
                </c:pt>
                <c:pt idx="2987">
                  <c:v>1.7214</c:v>
                </c:pt>
                <c:pt idx="2988">
                  <c:v>0.83953</c:v>
                </c:pt>
                <c:pt idx="2989">
                  <c:v>0.65798000000000001</c:v>
                </c:pt>
                <c:pt idx="2990">
                  <c:v>2.1278000000000001</c:v>
                </c:pt>
                <c:pt idx="2991">
                  <c:v>0.85872999999999999</c:v>
                </c:pt>
                <c:pt idx="2992">
                  <c:v>0.68575000000000008</c:v>
                </c:pt>
                <c:pt idx="2993">
                  <c:v>0.96993000000000007</c:v>
                </c:pt>
                <c:pt idx="2994">
                  <c:v>0.90954000000000002</c:v>
                </c:pt>
                <c:pt idx="2995">
                  <c:v>1.8799000000000001</c:v>
                </c:pt>
                <c:pt idx="2996">
                  <c:v>1.0771999999999999</c:v>
                </c:pt>
                <c:pt idx="2997">
                  <c:v>1.7979000000000001</c:v>
                </c:pt>
                <c:pt idx="2998">
                  <c:v>2.7617000000000003</c:v>
                </c:pt>
                <c:pt idx="2999">
                  <c:v>1.4969000000000001</c:v>
                </c:pt>
                <c:pt idx="3000">
                  <c:v>0.80948999999999993</c:v>
                </c:pt>
                <c:pt idx="3001">
                  <c:v>1.3956000000000002</c:v>
                </c:pt>
                <c:pt idx="3002">
                  <c:v>1.0134000000000001</c:v>
                </c:pt>
                <c:pt idx="3003">
                  <c:v>0.80946999999999991</c:v>
                </c:pt>
                <c:pt idx="3004">
                  <c:v>1.2499</c:v>
                </c:pt>
                <c:pt idx="3005">
                  <c:v>0.56373000000000006</c:v>
                </c:pt>
                <c:pt idx="3006">
                  <c:v>0.57569999999999999</c:v>
                </c:pt>
                <c:pt idx="3007">
                  <c:v>0.57404000000000011</c:v>
                </c:pt>
                <c:pt idx="3008">
                  <c:v>1.0652999999999999</c:v>
                </c:pt>
                <c:pt idx="3009">
                  <c:v>1.1180999999999999</c:v>
                </c:pt>
                <c:pt idx="3010">
                  <c:v>0.65432999999999997</c:v>
                </c:pt>
                <c:pt idx="3011">
                  <c:v>0.72192000000000001</c:v>
                </c:pt>
                <c:pt idx="3012">
                  <c:v>0.57408000000000003</c:v>
                </c:pt>
                <c:pt idx="3013">
                  <c:v>0.85238000000000003</c:v>
                </c:pt>
                <c:pt idx="3014">
                  <c:v>0.81116999999999995</c:v>
                </c:pt>
                <c:pt idx="3015">
                  <c:v>0.75612000000000001</c:v>
                </c:pt>
                <c:pt idx="3016">
                  <c:v>1.6881000000000002</c:v>
                </c:pt>
                <c:pt idx="3017">
                  <c:v>3.1908000000000003</c:v>
                </c:pt>
                <c:pt idx="3018">
                  <c:v>1.6943999999999999</c:v>
                </c:pt>
                <c:pt idx="3019">
                  <c:v>0.97699000000000003</c:v>
                </c:pt>
                <c:pt idx="3020">
                  <c:v>1.2423999999999999</c:v>
                </c:pt>
                <c:pt idx="3021">
                  <c:v>0.90073999999999999</c:v>
                </c:pt>
                <c:pt idx="3022">
                  <c:v>0.67093999999999998</c:v>
                </c:pt>
                <c:pt idx="3023">
                  <c:v>1.4865999999999999</c:v>
                </c:pt>
                <c:pt idx="3024">
                  <c:v>0.89966000000000002</c:v>
                </c:pt>
                <c:pt idx="3025">
                  <c:v>0.57050999999999996</c:v>
                </c:pt>
                <c:pt idx="3026">
                  <c:v>0.93057999999999996</c:v>
                </c:pt>
                <c:pt idx="3027">
                  <c:v>0.70147999999999999</c:v>
                </c:pt>
                <c:pt idx="3028">
                  <c:v>0.61054999999999993</c:v>
                </c:pt>
                <c:pt idx="3029">
                  <c:v>0.57401999999999997</c:v>
                </c:pt>
                <c:pt idx="3030">
                  <c:v>0.57713999999999999</c:v>
                </c:pt>
                <c:pt idx="3031">
                  <c:v>1.0077</c:v>
                </c:pt>
                <c:pt idx="3032">
                  <c:v>1.6816</c:v>
                </c:pt>
                <c:pt idx="3033">
                  <c:v>0.70284999999999997</c:v>
                </c:pt>
                <c:pt idx="3034">
                  <c:v>0.56075000000000008</c:v>
                </c:pt>
                <c:pt idx="3035">
                  <c:v>1.6048</c:v>
                </c:pt>
                <c:pt idx="3036">
                  <c:v>0.77267000000000008</c:v>
                </c:pt>
                <c:pt idx="3037">
                  <c:v>1.3628</c:v>
                </c:pt>
                <c:pt idx="3038">
                  <c:v>1.5732999999999999</c:v>
                </c:pt>
                <c:pt idx="3039">
                  <c:v>0.83862000000000003</c:v>
                </c:pt>
                <c:pt idx="3040">
                  <c:v>0.63832999999999995</c:v>
                </c:pt>
                <c:pt idx="3041">
                  <c:v>0.55278000000000005</c:v>
                </c:pt>
                <c:pt idx="3042">
                  <c:v>0.55911</c:v>
                </c:pt>
                <c:pt idx="3043">
                  <c:v>0.61568999999999996</c:v>
                </c:pt>
                <c:pt idx="3044">
                  <c:v>1.5154000000000001</c:v>
                </c:pt>
                <c:pt idx="3045">
                  <c:v>1.6485000000000001</c:v>
                </c:pt>
                <c:pt idx="3046">
                  <c:v>0.77349999999999997</c:v>
                </c:pt>
                <c:pt idx="3047">
                  <c:v>0.85154999999999992</c:v>
                </c:pt>
                <c:pt idx="3048">
                  <c:v>0.56154000000000004</c:v>
                </c:pt>
                <c:pt idx="3049">
                  <c:v>1.8301999999999998</c:v>
                </c:pt>
                <c:pt idx="3050">
                  <c:v>0.76982000000000006</c:v>
                </c:pt>
                <c:pt idx="3051">
                  <c:v>1.1345999999999998</c:v>
                </c:pt>
                <c:pt idx="3052">
                  <c:v>0.79958000000000007</c:v>
                </c:pt>
                <c:pt idx="3053">
                  <c:v>0.56035000000000001</c:v>
                </c:pt>
                <c:pt idx="3054">
                  <c:v>1.0021</c:v>
                </c:pt>
                <c:pt idx="3055">
                  <c:v>0.90587000000000006</c:v>
                </c:pt>
                <c:pt idx="3056">
                  <c:v>0.94324000000000008</c:v>
                </c:pt>
                <c:pt idx="3057">
                  <c:v>0.74692999999999998</c:v>
                </c:pt>
                <c:pt idx="3058">
                  <c:v>0.57397999999999993</c:v>
                </c:pt>
                <c:pt idx="3059">
                  <c:v>0.69302000000000008</c:v>
                </c:pt>
                <c:pt idx="3060">
                  <c:v>1.4989999999999999</c:v>
                </c:pt>
                <c:pt idx="3061">
                  <c:v>1.7191999999999998</c:v>
                </c:pt>
                <c:pt idx="3062">
                  <c:v>1.2944</c:v>
                </c:pt>
                <c:pt idx="3063">
                  <c:v>0.76993</c:v>
                </c:pt>
                <c:pt idx="3064">
                  <c:v>0.61939</c:v>
                </c:pt>
                <c:pt idx="3065">
                  <c:v>0.68075000000000008</c:v>
                </c:pt>
                <c:pt idx="3066">
                  <c:v>0.81267</c:v>
                </c:pt>
                <c:pt idx="3067">
                  <c:v>1.0774999999999999</c:v>
                </c:pt>
                <c:pt idx="3068">
                  <c:v>0.90941000000000005</c:v>
                </c:pt>
                <c:pt idx="3069">
                  <c:v>1.5006999999999999</c:v>
                </c:pt>
                <c:pt idx="3070">
                  <c:v>1.2267000000000001</c:v>
                </c:pt>
                <c:pt idx="3071">
                  <c:v>0.55332999999999999</c:v>
                </c:pt>
                <c:pt idx="3072">
                  <c:v>1.1219999999999999</c:v>
                </c:pt>
                <c:pt idx="3073">
                  <c:v>1.4018999999999999</c:v>
                </c:pt>
                <c:pt idx="3074">
                  <c:v>0.61525000000000007</c:v>
                </c:pt>
                <c:pt idx="3075">
                  <c:v>0.55781999999999998</c:v>
                </c:pt>
                <c:pt idx="3076">
                  <c:v>1.1910000000000001</c:v>
                </c:pt>
                <c:pt idx="3077">
                  <c:v>0.57757999999999998</c:v>
                </c:pt>
                <c:pt idx="3078">
                  <c:v>1.5142</c:v>
                </c:pt>
                <c:pt idx="3079">
                  <c:v>0.69373000000000007</c:v>
                </c:pt>
                <c:pt idx="3080">
                  <c:v>1.3985000000000001</c:v>
                </c:pt>
                <c:pt idx="3081">
                  <c:v>0.72741</c:v>
                </c:pt>
                <c:pt idx="3082">
                  <c:v>1.1819</c:v>
                </c:pt>
                <c:pt idx="3083">
                  <c:v>0.56499999999999995</c:v>
                </c:pt>
                <c:pt idx="3084">
                  <c:v>1.2708999999999999</c:v>
                </c:pt>
                <c:pt idx="3085">
                  <c:v>0.55265999999999993</c:v>
                </c:pt>
                <c:pt idx="3086">
                  <c:v>0.75964999999999994</c:v>
                </c:pt>
                <c:pt idx="3087">
                  <c:v>0.56802000000000008</c:v>
                </c:pt>
                <c:pt idx="3088">
                  <c:v>0.90426000000000006</c:v>
                </c:pt>
                <c:pt idx="3089">
                  <c:v>0.74801000000000006</c:v>
                </c:pt>
                <c:pt idx="3090">
                  <c:v>0.85636000000000001</c:v>
                </c:pt>
                <c:pt idx="3091">
                  <c:v>1.9134</c:v>
                </c:pt>
                <c:pt idx="3092">
                  <c:v>0.70262000000000002</c:v>
                </c:pt>
                <c:pt idx="3093">
                  <c:v>1.1734</c:v>
                </c:pt>
                <c:pt idx="3094">
                  <c:v>1.0820999999999998</c:v>
                </c:pt>
                <c:pt idx="3095">
                  <c:v>1.3266</c:v>
                </c:pt>
                <c:pt idx="3096">
                  <c:v>0.56046000000000007</c:v>
                </c:pt>
                <c:pt idx="3097">
                  <c:v>0.56252999999999997</c:v>
                </c:pt>
                <c:pt idx="3098">
                  <c:v>0.92210000000000003</c:v>
                </c:pt>
                <c:pt idx="3099">
                  <c:v>0.61577999999999999</c:v>
                </c:pt>
                <c:pt idx="3100">
                  <c:v>0.62292000000000003</c:v>
                </c:pt>
                <c:pt idx="3101">
                  <c:v>0.78391</c:v>
                </c:pt>
                <c:pt idx="3102">
                  <c:v>0.54103999999999997</c:v>
                </c:pt>
                <c:pt idx="3103">
                  <c:v>0.54799000000000009</c:v>
                </c:pt>
                <c:pt idx="3104">
                  <c:v>0.76365000000000005</c:v>
                </c:pt>
                <c:pt idx="3105">
                  <c:v>0.76365000000000005</c:v>
                </c:pt>
                <c:pt idx="3106">
                  <c:v>0.76365000000000005</c:v>
                </c:pt>
                <c:pt idx="3107">
                  <c:v>0.76365000000000005</c:v>
                </c:pt>
                <c:pt idx="3108">
                  <c:v>0.55091999999999997</c:v>
                </c:pt>
                <c:pt idx="3109">
                  <c:v>0.56623999999999997</c:v>
                </c:pt>
                <c:pt idx="3110">
                  <c:v>1.3860000000000001</c:v>
                </c:pt>
                <c:pt idx="3111">
                  <c:v>0.55528999999999995</c:v>
                </c:pt>
                <c:pt idx="3112">
                  <c:v>0.55999999999999994</c:v>
                </c:pt>
                <c:pt idx="3113">
                  <c:v>0.55612000000000006</c:v>
                </c:pt>
                <c:pt idx="3114">
                  <c:v>0.76585000000000003</c:v>
                </c:pt>
                <c:pt idx="3115">
                  <c:v>0.89080999999999999</c:v>
                </c:pt>
                <c:pt idx="3116">
                  <c:v>0.98707</c:v>
                </c:pt>
                <c:pt idx="3117">
                  <c:v>0.54896999999999996</c:v>
                </c:pt>
                <c:pt idx="3118">
                  <c:v>0.54279999999999995</c:v>
                </c:pt>
                <c:pt idx="3119">
                  <c:v>0.54416999999999993</c:v>
                </c:pt>
                <c:pt idx="3120">
                  <c:v>0.93519000000000008</c:v>
                </c:pt>
                <c:pt idx="3121">
                  <c:v>0.53664999999999996</c:v>
                </c:pt>
                <c:pt idx="3122">
                  <c:v>0.57625000000000004</c:v>
                </c:pt>
                <c:pt idx="3123">
                  <c:v>0.55937999999999999</c:v>
                </c:pt>
                <c:pt idx="3124">
                  <c:v>0.66374999999999995</c:v>
                </c:pt>
                <c:pt idx="3125">
                  <c:v>0.55150999999999994</c:v>
                </c:pt>
                <c:pt idx="3126">
                  <c:v>1.0208000000000002</c:v>
                </c:pt>
                <c:pt idx="3127">
                  <c:v>1.246</c:v>
                </c:pt>
                <c:pt idx="3128">
                  <c:v>0.56692000000000009</c:v>
                </c:pt>
                <c:pt idx="3129">
                  <c:v>1.2310000000000001</c:v>
                </c:pt>
                <c:pt idx="3130">
                  <c:v>0.52373000000000003</c:v>
                </c:pt>
                <c:pt idx="3131">
                  <c:v>0.54850999999999994</c:v>
                </c:pt>
                <c:pt idx="3132">
                  <c:v>0.51426000000000005</c:v>
                </c:pt>
                <c:pt idx="3133">
                  <c:v>0.68481000000000003</c:v>
                </c:pt>
                <c:pt idx="3134">
                  <c:v>0.64402999999999999</c:v>
                </c:pt>
                <c:pt idx="3135">
                  <c:v>0.52012000000000003</c:v>
                </c:pt>
                <c:pt idx="3136">
                  <c:v>0.54491000000000001</c:v>
                </c:pt>
                <c:pt idx="3137">
                  <c:v>0.55053000000000007</c:v>
                </c:pt>
                <c:pt idx="3138">
                  <c:v>0.53347</c:v>
                </c:pt>
                <c:pt idx="3139">
                  <c:v>0.52908999999999995</c:v>
                </c:pt>
                <c:pt idx="3140">
                  <c:v>0.52548000000000006</c:v>
                </c:pt>
                <c:pt idx="3141">
                  <c:v>0.54054999999999997</c:v>
                </c:pt>
                <c:pt idx="3142">
                  <c:v>0.89579000000000009</c:v>
                </c:pt>
                <c:pt idx="3143">
                  <c:v>0.54242999999999997</c:v>
                </c:pt>
                <c:pt idx="3144">
                  <c:v>0.55562</c:v>
                </c:pt>
                <c:pt idx="3145">
                  <c:v>0.53844999999999998</c:v>
                </c:pt>
                <c:pt idx="3146">
                  <c:v>0.55055999999999994</c:v>
                </c:pt>
                <c:pt idx="3147">
                  <c:v>0.69223999999999997</c:v>
                </c:pt>
                <c:pt idx="3148">
                  <c:v>0.53910999999999998</c:v>
                </c:pt>
                <c:pt idx="3149">
                  <c:v>0.62901000000000007</c:v>
                </c:pt>
                <c:pt idx="3150">
                  <c:v>0.5323</c:v>
                </c:pt>
                <c:pt idx="3151">
                  <c:v>0.77163999999999999</c:v>
                </c:pt>
                <c:pt idx="3152">
                  <c:v>0.54601</c:v>
                </c:pt>
                <c:pt idx="3153">
                  <c:v>1.1479999999999999</c:v>
                </c:pt>
                <c:pt idx="3154">
                  <c:v>0.99751000000000012</c:v>
                </c:pt>
                <c:pt idx="3155">
                  <c:v>0.88078999999999996</c:v>
                </c:pt>
                <c:pt idx="3156">
                  <c:v>0.54151000000000005</c:v>
                </c:pt>
                <c:pt idx="3157">
                  <c:v>0.5485000000000001</c:v>
                </c:pt>
                <c:pt idx="3158">
                  <c:v>0.54049999999999998</c:v>
                </c:pt>
                <c:pt idx="3159">
                  <c:v>0.51644000000000001</c:v>
                </c:pt>
                <c:pt idx="3160">
                  <c:v>1.1345000000000001</c:v>
                </c:pt>
                <c:pt idx="3161">
                  <c:v>0.64344000000000001</c:v>
                </c:pt>
                <c:pt idx="3162">
                  <c:v>0.53642999999999996</c:v>
                </c:pt>
                <c:pt idx="3163">
                  <c:v>0.51590999999999998</c:v>
                </c:pt>
                <c:pt idx="3164">
                  <c:v>1.204</c:v>
                </c:pt>
                <c:pt idx="3165">
                  <c:v>0.51883999999999997</c:v>
                </c:pt>
                <c:pt idx="3166">
                  <c:v>0.52813999999999994</c:v>
                </c:pt>
                <c:pt idx="3167">
                  <c:v>1.1625999999999999</c:v>
                </c:pt>
              </c:numCache>
            </c:numRef>
          </c:yVal>
          <c:smooth val="0"/>
        </c:ser>
        <c:dLbls>
          <c:showLegendKey val="0"/>
          <c:showVal val="0"/>
          <c:showCatName val="0"/>
          <c:showSerName val="0"/>
          <c:showPercent val="0"/>
          <c:showBubbleSize val="0"/>
        </c:dLbls>
        <c:axId val="35206784"/>
        <c:axId val="35207360"/>
      </c:scatterChart>
      <c:valAx>
        <c:axId val="35206784"/>
        <c:scaling>
          <c:orientation val="minMax"/>
          <c:max val="31"/>
          <c:min val="22"/>
        </c:scaling>
        <c:delete val="0"/>
        <c:axPos val="b"/>
        <c:title>
          <c:tx>
            <c:rich>
              <a:bodyPr/>
              <a:lstStyle/>
              <a:p>
                <a:pPr>
                  <a:defRPr sz="1400" b="1" i="0" u="none" strike="noStrike" baseline="0">
                    <a:solidFill>
                      <a:srgbClr val="000000"/>
                    </a:solidFill>
                    <a:latin typeface="Calibri"/>
                    <a:ea typeface="Calibri"/>
                    <a:cs typeface="Calibri"/>
                  </a:defRPr>
                </a:pPr>
                <a:r>
                  <a:rPr lang="en-US" sz="1400"/>
                  <a:t>January 2012</a:t>
                </a:r>
              </a:p>
            </c:rich>
          </c:tx>
          <c:layout>
            <c:manualLayout>
              <c:xMode val="edge"/>
              <c:yMode val="edge"/>
              <c:x val="0.42212987372187694"/>
              <c:y val="0.90162488309650957"/>
            </c:manualLayout>
          </c:layout>
          <c:overlay val="0"/>
          <c:spPr>
            <a:noFill/>
            <a:ln w="25400">
              <a:noFill/>
            </a:ln>
          </c:spPr>
        </c:title>
        <c:numFmt formatCode="General" sourceLinked="1"/>
        <c:majorTickMark val="out"/>
        <c:minorTickMark val="none"/>
        <c:tickLblPos val="nextTo"/>
        <c:txPr>
          <a:bodyPr rot="0" vert="horz"/>
          <a:lstStyle/>
          <a:p>
            <a:pPr>
              <a:defRPr sz="1400" b="1" i="0" u="none" strike="noStrike" baseline="0">
                <a:solidFill>
                  <a:srgbClr val="000000"/>
                </a:solidFill>
                <a:latin typeface="Calibri"/>
                <a:ea typeface="Calibri"/>
                <a:cs typeface="Calibri"/>
              </a:defRPr>
            </a:pPr>
            <a:endParaRPr lang="ru-RU"/>
          </a:p>
        </c:txPr>
        <c:crossAx val="35207360"/>
        <c:crossesAt val="0.01"/>
        <c:crossBetween val="midCat"/>
        <c:majorUnit val="1"/>
      </c:valAx>
      <c:valAx>
        <c:axId val="35207360"/>
        <c:scaling>
          <c:logBase val="10"/>
          <c:orientation val="minMax"/>
          <c:min val="1.0000000000000002E-2"/>
        </c:scaling>
        <c:delete val="0"/>
        <c:axPos val="l"/>
        <c:title>
          <c:tx>
            <c:rich>
              <a:bodyPr/>
              <a:lstStyle/>
              <a:p>
                <a:pPr>
                  <a:defRPr sz="1100" b="0" i="0" u="none" strike="noStrike" baseline="0">
                    <a:solidFill>
                      <a:srgbClr val="000000"/>
                    </a:solidFill>
                    <a:latin typeface="Calibri"/>
                    <a:ea typeface="Calibri"/>
                    <a:cs typeface="Calibri"/>
                  </a:defRPr>
                </a:pPr>
                <a:r>
                  <a:rPr lang="en-US" sz="1400" b="1" i="0" u="none" strike="noStrike" baseline="0">
                    <a:solidFill>
                      <a:srgbClr val="000000"/>
                    </a:solidFill>
                    <a:latin typeface="Calibri"/>
                    <a:cs typeface="Calibri"/>
                  </a:rPr>
                  <a:t>J, cm</a:t>
                </a:r>
                <a:r>
                  <a:rPr lang="en-US" sz="1400" b="1" i="0" u="none" strike="noStrike" baseline="30000">
                    <a:solidFill>
                      <a:srgbClr val="000000"/>
                    </a:solidFill>
                    <a:latin typeface="Calibri"/>
                    <a:cs typeface="Calibri"/>
                  </a:rPr>
                  <a:t>-2</a:t>
                </a:r>
                <a:r>
                  <a:rPr lang="en-US" sz="1400" b="1" i="0" u="none" strike="noStrike" baseline="0">
                    <a:solidFill>
                      <a:srgbClr val="000000"/>
                    </a:solidFill>
                    <a:latin typeface="Calibri"/>
                    <a:cs typeface="Calibri"/>
                  </a:rPr>
                  <a:t>s</a:t>
                </a:r>
                <a:r>
                  <a:rPr lang="en-US" sz="1400" b="1" i="0" u="none" strike="noStrike" baseline="30000">
                    <a:solidFill>
                      <a:srgbClr val="000000"/>
                    </a:solidFill>
                    <a:latin typeface="Calibri"/>
                    <a:cs typeface="Calibri"/>
                  </a:rPr>
                  <a:t>-1</a:t>
                </a:r>
                <a:r>
                  <a:rPr lang="en-US" sz="1400" b="1" i="0" u="none" strike="noStrike" baseline="0">
                    <a:solidFill>
                      <a:srgbClr val="000000"/>
                    </a:solidFill>
                    <a:latin typeface="Calibri"/>
                    <a:cs typeface="Calibri"/>
                  </a:rPr>
                  <a:t>sr</a:t>
                </a:r>
                <a:r>
                  <a:rPr lang="en-US" sz="1400" b="1" i="0" u="none" strike="noStrike" baseline="30000">
                    <a:solidFill>
                      <a:srgbClr val="000000"/>
                    </a:solidFill>
                    <a:latin typeface="Calibri"/>
                    <a:cs typeface="Calibri"/>
                  </a:rPr>
                  <a:t>-1</a:t>
                </a:r>
                <a:r>
                  <a:rPr lang="en-US" sz="1400" b="1" i="0" u="none" strike="noStrike" baseline="0">
                    <a:solidFill>
                      <a:srgbClr val="000000"/>
                    </a:solidFill>
                    <a:latin typeface="Calibri"/>
                    <a:cs typeface="Calibri"/>
                  </a:rPr>
                  <a:t>GeV</a:t>
                </a:r>
                <a:r>
                  <a:rPr lang="en-US" sz="1400" b="1" i="0" u="none" strike="noStrike" baseline="30000">
                    <a:solidFill>
                      <a:srgbClr val="000000"/>
                    </a:solidFill>
                    <a:latin typeface="Calibri"/>
                    <a:cs typeface="Calibri"/>
                  </a:rPr>
                  <a:t>-1</a:t>
                </a:r>
              </a:p>
            </c:rich>
          </c:tx>
          <c:layout>
            <c:manualLayout>
              <c:xMode val="edge"/>
              <c:yMode val="edge"/>
              <c:x val="1.4269226225975319E-2"/>
              <c:y val="0.32181880713186717"/>
            </c:manualLayout>
          </c:layout>
          <c:overlay val="0"/>
          <c:spPr>
            <a:noFill/>
            <a:ln w="25400">
              <a:noFill/>
            </a:ln>
          </c:spPr>
        </c:title>
        <c:numFmt formatCode="0.E+00" sourceLinked="0"/>
        <c:majorTickMark val="out"/>
        <c:minorTickMark val="none"/>
        <c:tickLblPos val="nextTo"/>
        <c:txPr>
          <a:bodyPr/>
          <a:lstStyle/>
          <a:p>
            <a:pPr>
              <a:defRPr sz="1400" b="1"/>
            </a:pPr>
            <a:endParaRPr lang="ru-RU"/>
          </a:p>
        </c:txPr>
        <c:crossAx val="35206784"/>
        <c:crosses val="autoZero"/>
        <c:crossBetween val="midCat"/>
      </c:valAx>
    </c:plotArea>
    <c:legend>
      <c:legendPos val="r"/>
      <c:legendEntry>
        <c:idx val="5"/>
        <c:delete val="1"/>
      </c:legendEntry>
      <c:legendEntry>
        <c:idx val="6"/>
        <c:delete val="1"/>
      </c:legendEntry>
      <c:legendEntry>
        <c:idx val="7"/>
        <c:delete val="1"/>
      </c:legendEntry>
      <c:legendEntry>
        <c:idx val="8"/>
        <c:delete val="1"/>
      </c:legendEntry>
      <c:legendEntry>
        <c:idx val="9"/>
        <c:delete val="1"/>
      </c:legendEntry>
      <c:legendEntry>
        <c:idx val="10"/>
        <c:delete val="1"/>
      </c:legendEntry>
      <c:legendEntry>
        <c:idx val="11"/>
        <c:delete val="1"/>
      </c:legendEntry>
      <c:layout>
        <c:manualLayout>
          <c:xMode val="edge"/>
          <c:yMode val="edge"/>
          <c:x val="0.8166849615806806"/>
          <c:y val="4.1379310344827586E-2"/>
          <c:w val="0.16608163277065668"/>
          <c:h val="0.41379599963797631"/>
        </c:manualLayout>
      </c:layout>
      <c:overlay val="0"/>
      <c:txPr>
        <a:bodyPr/>
        <a:lstStyle/>
        <a:p>
          <a:pPr>
            <a:defRPr sz="900" b="1"/>
          </a:pPr>
          <a:endParaRPr lang="ru-RU"/>
        </a:p>
      </c:txPr>
    </c:legend>
    <c:plotVisOnly val="1"/>
    <c:dispBlanksAs val="gap"/>
    <c:showDLblsOverMax val="0"/>
  </c:chart>
  <c:spPr>
    <a:ln>
      <a:noFill/>
    </a:ln>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946196660482375"/>
          <c:y val="0.12303290414878398"/>
          <c:w val="0.65862708719851581"/>
          <c:h val="0.69527896995708149"/>
        </c:manualLayout>
      </c:layout>
      <c:scatterChart>
        <c:scatterStyle val="lineMarker"/>
        <c:varyColors val="0"/>
        <c:ser>
          <c:idx val="3"/>
          <c:order val="0"/>
          <c:tx>
            <c:v>PAMELA, &gt;100</c:v>
          </c:tx>
          <c:spPr>
            <a:ln>
              <a:noFill/>
            </a:ln>
          </c:spPr>
          <c:marker>
            <c:symbol val="triangle"/>
            <c:size val="5"/>
            <c:spPr>
              <a:solidFill>
                <a:schemeClr val="bg1">
                  <a:alpha val="41000"/>
                </a:schemeClr>
              </a:solidFill>
              <a:ln w="9525">
                <a:solidFill>
                  <a:schemeClr val="accent3">
                    <a:lumMod val="50000"/>
                  </a:schemeClr>
                </a:solidFill>
              </a:ln>
            </c:spPr>
          </c:marker>
          <c:xVal>
            <c:numRef>
              <c:f>'j10'!$B$2351:$B$2431</c:f>
              <c:numCache>
                <c:formatCode>General</c:formatCode>
                <c:ptCount val="81"/>
                <c:pt idx="0">
                  <c:v>2006.952</c:v>
                </c:pt>
                <c:pt idx="1">
                  <c:v>2006.952</c:v>
                </c:pt>
                <c:pt idx="2">
                  <c:v>2006.952</c:v>
                </c:pt>
                <c:pt idx="3">
                  <c:v>2006.9549999999999</c:v>
                </c:pt>
                <c:pt idx="4">
                  <c:v>2006.9549999999999</c:v>
                </c:pt>
                <c:pt idx="5">
                  <c:v>2006.9549999999999</c:v>
                </c:pt>
                <c:pt idx="6">
                  <c:v>2011.2239999999999</c:v>
                </c:pt>
                <c:pt idx="7">
                  <c:v>2011.2239999999999</c:v>
                </c:pt>
                <c:pt idx="8">
                  <c:v>2011.2239999999999</c:v>
                </c:pt>
                <c:pt idx="9">
                  <c:v>2011.4359999999999</c:v>
                </c:pt>
                <c:pt idx="10">
                  <c:v>2011.4359999999999</c:v>
                </c:pt>
                <c:pt idx="11">
                  <c:v>2011.4359999999999</c:v>
                </c:pt>
                <c:pt idx="12">
                  <c:v>2011.683</c:v>
                </c:pt>
                <c:pt idx="13">
                  <c:v>2011.683</c:v>
                </c:pt>
                <c:pt idx="14">
                  <c:v>2011.683</c:v>
                </c:pt>
                <c:pt idx="15">
                  <c:v>2011.8440000000001</c:v>
                </c:pt>
                <c:pt idx="16">
                  <c:v>2011.8440000000001</c:v>
                </c:pt>
                <c:pt idx="17">
                  <c:v>2011.8440000000001</c:v>
                </c:pt>
                <c:pt idx="18">
                  <c:v>2011.905</c:v>
                </c:pt>
                <c:pt idx="19">
                  <c:v>2011.905</c:v>
                </c:pt>
                <c:pt idx="20">
                  <c:v>2011.905</c:v>
                </c:pt>
                <c:pt idx="21">
                  <c:v>2012.0630000000001</c:v>
                </c:pt>
                <c:pt idx="22">
                  <c:v>2012.0630000000001</c:v>
                </c:pt>
                <c:pt idx="23">
                  <c:v>2012.0630000000001</c:v>
                </c:pt>
                <c:pt idx="24">
                  <c:v>2012.0740000000001</c:v>
                </c:pt>
                <c:pt idx="25">
                  <c:v>2012.0740000000001</c:v>
                </c:pt>
                <c:pt idx="26">
                  <c:v>2012.0740000000001</c:v>
                </c:pt>
                <c:pt idx="27">
                  <c:v>2012.1859999999999</c:v>
                </c:pt>
                <c:pt idx="28">
                  <c:v>2012.1859999999999</c:v>
                </c:pt>
                <c:pt idx="29">
                  <c:v>2012.1859999999999</c:v>
                </c:pt>
                <c:pt idx="30">
                  <c:v>2012.202</c:v>
                </c:pt>
                <c:pt idx="31">
                  <c:v>2012.202</c:v>
                </c:pt>
                <c:pt idx="32">
                  <c:v>2012.202</c:v>
                </c:pt>
                <c:pt idx="33">
                  <c:v>2012.38</c:v>
                </c:pt>
                <c:pt idx="34">
                  <c:v>2012.38</c:v>
                </c:pt>
                <c:pt idx="35">
                  <c:v>2012.38</c:v>
                </c:pt>
                <c:pt idx="36">
                  <c:v>2012.5160000000001</c:v>
                </c:pt>
                <c:pt idx="37">
                  <c:v>2012.5160000000001</c:v>
                </c:pt>
                <c:pt idx="38">
                  <c:v>2012.5160000000001</c:v>
                </c:pt>
                <c:pt idx="39">
                  <c:v>2012.5219999999999</c:v>
                </c:pt>
                <c:pt idx="40">
                  <c:v>2012.5219999999999</c:v>
                </c:pt>
                <c:pt idx="41">
                  <c:v>2012.5219999999999</c:v>
                </c:pt>
                <c:pt idx="42">
                  <c:v>2012.5519999999999</c:v>
                </c:pt>
                <c:pt idx="43">
                  <c:v>2012.5519999999999</c:v>
                </c:pt>
                <c:pt idx="44">
                  <c:v>2012.5519999999999</c:v>
                </c:pt>
                <c:pt idx="45">
                  <c:v>2012.5630000000001</c:v>
                </c:pt>
                <c:pt idx="46">
                  <c:v>2012.5630000000001</c:v>
                </c:pt>
                <c:pt idx="47">
                  <c:v>2012.5630000000001</c:v>
                </c:pt>
                <c:pt idx="48">
                  <c:v>2013.28</c:v>
                </c:pt>
                <c:pt idx="49">
                  <c:v>2013.28</c:v>
                </c:pt>
                <c:pt idx="50">
                  <c:v>2013.28</c:v>
                </c:pt>
                <c:pt idx="51">
                  <c:v>2013.316</c:v>
                </c:pt>
                <c:pt idx="52">
                  <c:v>2013.316</c:v>
                </c:pt>
                <c:pt idx="53">
                  <c:v>2013.316</c:v>
                </c:pt>
                <c:pt idx="54">
                  <c:v>2013.394</c:v>
                </c:pt>
                <c:pt idx="55">
                  <c:v>2013.394</c:v>
                </c:pt>
                <c:pt idx="56">
                  <c:v>2013.394</c:v>
                </c:pt>
                <c:pt idx="57">
                  <c:v>2013.827</c:v>
                </c:pt>
                <c:pt idx="58">
                  <c:v>2013.827</c:v>
                </c:pt>
                <c:pt idx="59">
                  <c:v>2013.827</c:v>
                </c:pt>
                <c:pt idx="60">
                  <c:v>2013.8389999999999</c:v>
                </c:pt>
                <c:pt idx="61">
                  <c:v>2013.8389999999999</c:v>
                </c:pt>
                <c:pt idx="62">
                  <c:v>2013.8389999999999</c:v>
                </c:pt>
                <c:pt idx="63">
                  <c:v>2014.0160000000001</c:v>
                </c:pt>
                <c:pt idx="64">
                  <c:v>2014.0160000000001</c:v>
                </c:pt>
                <c:pt idx="65">
                  <c:v>2014.0160000000001</c:v>
                </c:pt>
                <c:pt idx="66">
                  <c:v>2014.019</c:v>
                </c:pt>
                <c:pt idx="67">
                  <c:v>2014.019</c:v>
                </c:pt>
                <c:pt idx="68">
                  <c:v>2014.019</c:v>
                </c:pt>
                <c:pt idx="69">
                  <c:v>2014.152</c:v>
                </c:pt>
                <c:pt idx="70">
                  <c:v>2014.152</c:v>
                </c:pt>
                <c:pt idx="71">
                  <c:v>2014.152</c:v>
                </c:pt>
                <c:pt idx="72">
                  <c:v>2014.299</c:v>
                </c:pt>
                <c:pt idx="73">
                  <c:v>2014.299</c:v>
                </c:pt>
                <c:pt idx="74">
                  <c:v>2014.299</c:v>
                </c:pt>
                <c:pt idx="75">
                  <c:v>2014.6690000000001</c:v>
                </c:pt>
                <c:pt idx="76">
                  <c:v>2014.6690000000001</c:v>
                </c:pt>
                <c:pt idx="77">
                  <c:v>2014.6690000000001</c:v>
                </c:pt>
                <c:pt idx="78">
                  <c:v>2014.694</c:v>
                </c:pt>
                <c:pt idx="79">
                  <c:v>2014.694</c:v>
                </c:pt>
                <c:pt idx="80">
                  <c:v>2014.694</c:v>
                </c:pt>
              </c:numCache>
            </c:numRef>
          </c:xVal>
          <c:yVal>
            <c:numRef>
              <c:f>'j10'!$C$2351:$C$2431</c:f>
              <c:numCache>
                <c:formatCode>General</c:formatCode>
                <c:ptCount val="81"/>
                <c:pt idx="0">
                  <c:v>1.0000000000000001E-5</c:v>
                </c:pt>
                <c:pt idx="1">
                  <c:v>85.8</c:v>
                </c:pt>
                <c:pt idx="2">
                  <c:v>1.0000000000000001E-5</c:v>
                </c:pt>
                <c:pt idx="3">
                  <c:v>1.0000000000000001E-5</c:v>
                </c:pt>
                <c:pt idx="4">
                  <c:v>1.9</c:v>
                </c:pt>
                <c:pt idx="5">
                  <c:v>1.0000000000000001E-5</c:v>
                </c:pt>
                <c:pt idx="6">
                  <c:v>1.0000000000000001E-5</c:v>
                </c:pt>
                <c:pt idx="7">
                  <c:v>9.2999999999999999E-2</c:v>
                </c:pt>
                <c:pt idx="8">
                  <c:v>1.0000000000000001E-5</c:v>
                </c:pt>
                <c:pt idx="9">
                  <c:v>1.0000000000000001E-5</c:v>
                </c:pt>
                <c:pt idx="10">
                  <c:v>3.4420000000000002</c:v>
                </c:pt>
                <c:pt idx="11">
                  <c:v>1.0000000000000001E-5</c:v>
                </c:pt>
                <c:pt idx="12">
                  <c:v>1.0000000000000001E-5</c:v>
                </c:pt>
                <c:pt idx="13">
                  <c:v>4.5999999999999999E-2</c:v>
                </c:pt>
                <c:pt idx="14">
                  <c:v>1.0000000000000001E-5</c:v>
                </c:pt>
                <c:pt idx="15">
                  <c:v>1.0000000000000001E-5</c:v>
                </c:pt>
                <c:pt idx="16">
                  <c:v>4.2999999999999997E-2</c:v>
                </c:pt>
                <c:pt idx="17">
                  <c:v>1.0000000000000001E-5</c:v>
                </c:pt>
                <c:pt idx="18">
                  <c:v>1.0000000000000001E-5</c:v>
                </c:pt>
                <c:pt idx="19">
                  <c:v>1.2999999999999999E-2</c:v>
                </c:pt>
                <c:pt idx="20">
                  <c:v>1.0000000000000001E-5</c:v>
                </c:pt>
                <c:pt idx="21">
                  <c:v>1.0000000000000001E-5</c:v>
                </c:pt>
                <c:pt idx="22">
                  <c:v>1.7150000000000001</c:v>
                </c:pt>
                <c:pt idx="23">
                  <c:v>1.0000000000000001E-5</c:v>
                </c:pt>
                <c:pt idx="24">
                  <c:v>1.0000000000000001E-5</c:v>
                </c:pt>
                <c:pt idx="25">
                  <c:v>8.4039999999999999</c:v>
                </c:pt>
                <c:pt idx="26">
                  <c:v>1.0000000000000001E-5</c:v>
                </c:pt>
                <c:pt idx="27">
                  <c:v>1.0000000000000001E-5</c:v>
                </c:pt>
                <c:pt idx="28">
                  <c:v>55.12</c:v>
                </c:pt>
                <c:pt idx="29">
                  <c:v>1.0000000000000001E-5</c:v>
                </c:pt>
                <c:pt idx="30">
                  <c:v>1.0000000000000001E-5</c:v>
                </c:pt>
                <c:pt idx="31">
                  <c:v>1.9690000000000001</c:v>
                </c:pt>
                <c:pt idx="32">
                  <c:v>1.0000000000000001E-5</c:v>
                </c:pt>
                <c:pt idx="33">
                  <c:v>1.0000000000000001E-5</c:v>
                </c:pt>
                <c:pt idx="34">
                  <c:v>12.95</c:v>
                </c:pt>
                <c:pt idx="35">
                  <c:v>1.0000000000000001E-5</c:v>
                </c:pt>
                <c:pt idx="36">
                  <c:v>1.0000000000000001E-5</c:v>
                </c:pt>
                <c:pt idx="37">
                  <c:v>0.20100000000000001</c:v>
                </c:pt>
                <c:pt idx="38">
                  <c:v>1.0000000000000001E-5</c:v>
                </c:pt>
                <c:pt idx="39">
                  <c:v>1.0000000000000001E-5</c:v>
                </c:pt>
                <c:pt idx="40">
                  <c:v>0.35899999999999999</c:v>
                </c:pt>
                <c:pt idx="41">
                  <c:v>1.0000000000000001E-5</c:v>
                </c:pt>
                <c:pt idx="42">
                  <c:v>1.0000000000000001E-5</c:v>
                </c:pt>
                <c:pt idx="43">
                  <c:v>0.47</c:v>
                </c:pt>
                <c:pt idx="44">
                  <c:v>1.0000000000000001E-5</c:v>
                </c:pt>
                <c:pt idx="45">
                  <c:v>1.0000000000000001E-5</c:v>
                </c:pt>
                <c:pt idx="46">
                  <c:v>0.55100000000000005</c:v>
                </c:pt>
                <c:pt idx="47">
                  <c:v>1.0000000000000001E-5</c:v>
                </c:pt>
                <c:pt idx="48">
                  <c:v>1.0000000000000001E-5</c:v>
                </c:pt>
                <c:pt idx="49">
                  <c:v>1.478</c:v>
                </c:pt>
                <c:pt idx="50">
                  <c:v>1.0000000000000001E-5</c:v>
                </c:pt>
                <c:pt idx="51">
                  <c:v>1.0000000000000001E-5</c:v>
                </c:pt>
                <c:pt idx="52">
                  <c:v>4.2999999999999997E-2</c:v>
                </c:pt>
                <c:pt idx="53">
                  <c:v>1.0000000000000001E-5</c:v>
                </c:pt>
                <c:pt idx="54">
                  <c:v>1.0000000000000001E-5</c:v>
                </c:pt>
                <c:pt idx="55">
                  <c:v>2.7050000000000001</c:v>
                </c:pt>
                <c:pt idx="56">
                  <c:v>1.0000000000000001E-5</c:v>
                </c:pt>
                <c:pt idx="57">
                  <c:v>1.0000000000000001E-5</c:v>
                </c:pt>
                <c:pt idx="58">
                  <c:v>7.0999999999999994E-2</c:v>
                </c:pt>
                <c:pt idx="59">
                  <c:v>1.0000000000000001E-5</c:v>
                </c:pt>
                <c:pt idx="60">
                  <c:v>1.0000000000000001E-5</c:v>
                </c:pt>
                <c:pt idx="61">
                  <c:v>0.17299999999999999</c:v>
                </c:pt>
                <c:pt idx="62">
                  <c:v>1.0000000000000001E-5</c:v>
                </c:pt>
                <c:pt idx="63">
                  <c:v>1.0000000000000001E-5</c:v>
                </c:pt>
                <c:pt idx="64">
                  <c:v>2.5059999999999998</c:v>
                </c:pt>
                <c:pt idx="65">
                  <c:v>1.0000000000000001E-5</c:v>
                </c:pt>
                <c:pt idx="66">
                  <c:v>1.0000000000000001E-5</c:v>
                </c:pt>
                <c:pt idx="67">
                  <c:v>3.431</c:v>
                </c:pt>
                <c:pt idx="68">
                  <c:v>1.0000000000000001E-5</c:v>
                </c:pt>
                <c:pt idx="69">
                  <c:v>1.0000000000000001E-5</c:v>
                </c:pt>
                <c:pt idx="70">
                  <c:v>0.60499999999999998</c:v>
                </c:pt>
                <c:pt idx="71">
                  <c:v>1.0000000000000001E-5</c:v>
                </c:pt>
                <c:pt idx="72">
                  <c:v>1.0000000000000001E-5</c:v>
                </c:pt>
                <c:pt idx="73">
                  <c:v>0.57599999999999996</c:v>
                </c:pt>
                <c:pt idx="74">
                  <c:v>1.0000000000000001E-5</c:v>
                </c:pt>
                <c:pt idx="75">
                  <c:v>1.0000000000000001E-5</c:v>
                </c:pt>
                <c:pt idx="76">
                  <c:v>0.48199999999999998</c:v>
                </c:pt>
                <c:pt idx="77">
                  <c:v>1.0000000000000001E-5</c:v>
                </c:pt>
                <c:pt idx="78">
                  <c:v>1.0000000000000001E-5</c:v>
                </c:pt>
                <c:pt idx="79">
                  <c:v>0.47199999999999998</c:v>
                </c:pt>
                <c:pt idx="80">
                  <c:v>1.0000000000000001E-5</c:v>
                </c:pt>
              </c:numCache>
            </c:numRef>
          </c:yVal>
          <c:smooth val="0"/>
        </c:ser>
        <c:ser>
          <c:idx val="0"/>
          <c:order val="1"/>
          <c:tx>
            <c:v>J&gt;10</c:v>
          </c:tx>
          <c:spPr>
            <a:ln w="12700">
              <a:solidFill>
                <a:srgbClr val="000080"/>
              </a:solidFill>
              <a:prstDash val="solid"/>
            </a:ln>
          </c:spPr>
          <c:marker>
            <c:symbol val="none"/>
          </c:marker>
          <c:xVal>
            <c:numRef>
              <c:f>'j10'!$A$2:$A$1450</c:f>
              <c:numCache>
                <c:formatCode>General</c:formatCode>
                <c:ptCount val="1449"/>
                <c:pt idx="0">
                  <c:v>1970.078</c:v>
                </c:pt>
                <c:pt idx="1">
                  <c:v>1970.078</c:v>
                </c:pt>
                <c:pt idx="2">
                  <c:v>1970.078</c:v>
                </c:pt>
                <c:pt idx="3">
                  <c:v>1970.0840000000001</c:v>
                </c:pt>
                <c:pt idx="4">
                  <c:v>1970.0840000000001</c:v>
                </c:pt>
                <c:pt idx="5">
                  <c:v>1970.0840000000001</c:v>
                </c:pt>
                <c:pt idx="6">
                  <c:v>1970.1769999999999</c:v>
                </c:pt>
                <c:pt idx="7">
                  <c:v>1970.1769999999999</c:v>
                </c:pt>
                <c:pt idx="8">
                  <c:v>1970.1769999999999</c:v>
                </c:pt>
                <c:pt idx="9">
                  <c:v>1970.1790000000001</c:v>
                </c:pt>
                <c:pt idx="10">
                  <c:v>1970.1790000000001</c:v>
                </c:pt>
                <c:pt idx="11">
                  <c:v>1970.1790000000001</c:v>
                </c:pt>
                <c:pt idx="12">
                  <c:v>1970.223</c:v>
                </c:pt>
                <c:pt idx="13">
                  <c:v>1970.223</c:v>
                </c:pt>
                <c:pt idx="14">
                  <c:v>1970.223</c:v>
                </c:pt>
                <c:pt idx="15">
                  <c:v>1970.229</c:v>
                </c:pt>
                <c:pt idx="16">
                  <c:v>1970.229</c:v>
                </c:pt>
                <c:pt idx="17">
                  <c:v>1970.229</c:v>
                </c:pt>
                <c:pt idx="18">
                  <c:v>1970.24</c:v>
                </c:pt>
                <c:pt idx="19">
                  <c:v>1970.24</c:v>
                </c:pt>
                <c:pt idx="20">
                  <c:v>1970.24</c:v>
                </c:pt>
                <c:pt idx="21">
                  <c:v>1970.41</c:v>
                </c:pt>
                <c:pt idx="22">
                  <c:v>1970.41</c:v>
                </c:pt>
                <c:pt idx="23">
                  <c:v>1970.41</c:v>
                </c:pt>
                <c:pt idx="24">
                  <c:v>1970.481</c:v>
                </c:pt>
                <c:pt idx="25">
                  <c:v>1970.481</c:v>
                </c:pt>
                <c:pt idx="26">
                  <c:v>1970.481</c:v>
                </c:pt>
                <c:pt idx="27">
                  <c:v>1970.5139999999999</c:v>
                </c:pt>
                <c:pt idx="28">
                  <c:v>1970.5139999999999</c:v>
                </c:pt>
                <c:pt idx="29">
                  <c:v>1970.5139999999999</c:v>
                </c:pt>
                <c:pt idx="30">
                  <c:v>1970.557</c:v>
                </c:pt>
                <c:pt idx="31">
                  <c:v>1970.557</c:v>
                </c:pt>
                <c:pt idx="32">
                  <c:v>1970.557</c:v>
                </c:pt>
                <c:pt idx="33">
                  <c:v>1970.61</c:v>
                </c:pt>
                <c:pt idx="34">
                  <c:v>1970.61</c:v>
                </c:pt>
                <c:pt idx="35">
                  <c:v>1970.61</c:v>
                </c:pt>
                <c:pt idx="36">
                  <c:v>1970.845</c:v>
                </c:pt>
                <c:pt idx="37">
                  <c:v>1970.845</c:v>
                </c:pt>
                <c:pt idx="38">
                  <c:v>1970.845</c:v>
                </c:pt>
                <c:pt idx="39">
                  <c:v>1970.9469999999999</c:v>
                </c:pt>
                <c:pt idx="40">
                  <c:v>1970.9469999999999</c:v>
                </c:pt>
                <c:pt idx="41">
                  <c:v>1970.9469999999999</c:v>
                </c:pt>
                <c:pt idx="42">
                  <c:v>1970.979</c:v>
                </c:pt>
                <c:pt idx="43">
                  <c:v>1970.979</c:v>
                </c:pt>
                <c:pt idx="44">
                  <c:v>1970.979</c:v>
                </c:pt>
                <c:pt idx="45">
                  <c:v>1971.0640000000001</c:v>
                </c:pt>
                <c:pt idx="46">
                  <c:v>1971.0640000000001</c:v>
                </c:pt>
                <c:pt idx="47">
                  <c:v>1971.0640000000001</c:v>
                </c:pt>
                <c:pt idx="48">
                  <c:v>1971.248</c:v>
                </c:pt>
                <c:pt idx="49">
                  <c:v>1971.248</c:v>
                </c:pt>
                <c:pt idx="50">
                  <c:v>1971.248</c:v>
                </c:pt>
                <c:pt idx="51">
                  <c:v>1971.2619999999999</c:v>
                </c:pt>
                <c:pt idx="52">
                  <c:v>1971.2619999999999</c:v>
                </c:pt>
                <c:pt idx="53">
                  <c:v>1971.2619999999999</c:v>
                </c:pt>
                <c:pt idx="54">
                  <c:v>1971.3</c:v>
                </c:pt>
                <c:pt idx="55">
                  <c:v>1971.3</c:v>
                </c:pt>
                <c:pt idx="56">
                  <c:v>1971.3</c:v>
                </c:pt>
                <c:pt idx="57">
                  <c:v>1971.3050000000001</c:v>
                </c:pt>
                <c:pt idx="58">
                  <c:v>1971.3050000000001</c:v>
                </c:pt>
                <c:pt idx="59">
                  <c:v>1971.3050000000001</c:v>
                </c:pt>
                <c:pt idx="60">
                  <c:v>1971.3710000000001</c:v>
                </c:pt>
                <c:pt idx="61">
                  <c:v>1971.3710000000001</c:v>
                </c:pt>
                <c:pt idx="62">
                  <c:v>1971.3710000000001</c:v>
                </c:pt>
                <c:pt idx="63">
                  <c:v>1971.6669999999999</c:v>
                </c:pt>
                <c:pt idx="64">
                  <c:v>1971.6669999999999</c:v>
                </c:pt>
                <c:pt idx="65">
                  <c:v>1971.6669999999999</c:v>
                </c:pt>
                <c:pt idx="66">
                  <c:v>1971.7550000000001</c:v>
                </c:pt>
                <c:pt idx="67">
                  <c:v>1971.7550000000001</c:v>
                </c:pt>
                <c:pt idx="68">
                  <c:v>1971.7550000000001</c:v>
                </c:pt>
                <c:pt idx="69">
                  <c:v>1971.952</c:v>
                </c:pt>
                <c:pt idx="70">
                  <c:v>1971.952</c:v>
                </c:pt>
                <c:pt idx="71">
                  <c:v>1971.952</c:v>
                </c:pt>
                <c:pt idx="72">
                  <c:v>1972.0260000000001</c:v>
                </c:pt>
                <c:pt idx="73">
                  <c:v>1972.0260000000001</c:v>
                </c:pt>
                <c:pt idx="74">
                  <c:v>1972.0260000000001</c:v>
                </c:pt>
                <c:pt idx="75">
                  <c:v>1972.0530000000001</c:v>
                </c:pt>
                <c:pt idx="76">
                  <c:v>1972.0530000000001</c:v>
                </c:pt>
                <c:pt idx="77">
                  <c:v>1972.0530000000001</c:v>
                </c:pt>
                <c:pt idx="78">
                  <c:v>1972.1790000000001</c:v>
                </c:pt>
                <c:pt idx="79">
                  <c:v>1972.1790000000001</c:v>
                </c:pt>
                <c:pt idx="80">
                  <c:v>1972.1790000000001</c:v>
                </c:pt>
                <c:pt idx="81">
                  <c:v>1972.2940000000001</c:v>
                </c:pt>
                <c:pt idx="82">
                  <c:v>1972.2940000000001</c:v>
                </c:pt>
                <c:pt idx="83">
                  <c:v>1972.2940000000001</c:v>
                </c:pt>
                <c:pt idx="84">
                  <c:v>1972.4059999999999</c:v>
                </c:pt>
                <c:pt idx="85">
                  <c:v>1972.4059999999999</c:v>
                </c:pt>
                <c:pt idx="86">
                  <c:v>1972.4059999999999</c:v>
                </c:pt>
                <c:pt idx="87">
                  <c:v>1972.4359999999999</c:v>
                </c:pt>
                <c:pt idx="88">
                  <c:v>1972.4359999999999</c:v>
                </c:pt>
                <c:pt idx="89">
                  <c:v>1972.4359999999999</c:v>
                </c:pt>
                <c:pt idx="90">
                  <c:v>1972.4580000000001</c:v>
                </c:pt>
                <c:pt idx="91">
                  <c:v>1972.4580000000001</c:v>
                </c:pt>
                <c:pt idx="92">
                  <c:v>1972.4580000000001</c:v>
                </c:pt>
                <c:pt idx="93">
                  <c:v>1972.548</c:v>
                </c:pt>
                <c:pt idx="94">
                  <c:v>1972.548</c:v>
                </c:pt>
                <c:pt idx="95">
                  <c:v>1972.548</c:v>
                </c:pt>
                <c:pt idx="96">
                  <c:v>1972.556</c:v>
                </c:pt>
                <c:pt idx="97">
                  <c:v>1972.556</c:v>
                </c:pt>
                <c:pt idx="98">
                  <c:v>1972.556</c:v>
                </c:pt>
                <c:pt idx="99">
                  <c:v>1972.559</c:v>
                </c:pt>
                <c:pt idx="100">
                  <c:v>1972.559</c:v>
                </c:pt>
                <c:pt idx="101">
                  <c:v>1972.559</c:v>
                </c:pt>
                <c:pt idx="102">
                  <c:v>1972.586</c:v>
                </c:pt>
                <c:pt idx="103">
                  <c:v>1972.586</c:v>
                </c:pt>
                <c:pt idx="104">
                  <c:v>1972.586</c:v>
                </c:pt>
                <c:pt idx="105">
                  <c:v>1972.5920000000001</c:v>
                </c:pt>
                <c:pt idx="106">
                  <c:v>1972.5920000000001</c:v>
                </c:pt>
                <c:pt idx="107">
                  <c:v>1972.5920000000001</c:v>
                </c:pt>
                <c:pt idx="108">
                  <c:v>1972.6</c:v>
                </c:pt>
                <c:pt idx="109">
                  <c:v>1972.6</c:v>
                </c:pt>
                <c:pt idx="110">
                  <c:v>1972.6</c:v>
                </c:pt>
                <c:pt idx="111">
                  <c:v>1972.6110000000001</c:v>
                </c:pt>
                <c:pt idx="112">
                  <c:v>1972.6110000000001</c:v>
                </c:pt>
                <c:pt idx="113">
                  <c:v>1972.6110000000001</c:v>
                </c:pt>
                <c:pt idx="114">
                  <c:v>1972.624</c:v>
                </c:pt>
                <c:pt idx="115">
                  <c:v>1972.624</c:v>
                </c:pt>
                <c:pt idx="116">
                  <c:v>1972.624</c:v>
                </c:pt>
                <c:pt idx="117">
                  <c:v>1972.827</c:v>
                </c:pt>
                <c:pt idx="118">
                  <c:v>1972.827</c:v>
                </c:pt>
                <c:pt idx="119">
                  <c:v>1972.827</c:v>
                </c:pt>
                <c:pt idx="120">
                  <c:v>1973.278</c:v>
                </c:pt>
                <c:pt idx="121">
                  <c:v>1973.278</c:v>
                </c:pt>
                <c:pt idx="122">
                  <c:v>1973.278</c:v>
                </c:pt>
                <c:pt idx="123">
                  <c:v>1973.325</c:v>
                </c:pt>
                <c:pt idx="124">
                  <c:v>1973.325</c:v>
                </c:pt>
                <c:pt idx="125">
                  <c:v>1973.325</c:v>
                </c:pt>
                <c:pt idx="126">
                  <c:v>1973.5740000000001</c:v>
                </c:pt>
                <c:pt idx="127">
                  <c:v>1973.5740000000001</c:v>
                </c:pt>
                <c:pt idx="128">
                  <c:v>1973.5740000000001</c:v>
                </c:pt>
                <c:pt idx="129">
                  <c:v>1973.684</c:v>
                </c:pt>
                <c:pt idx="130">
                  <c:v>1973.684</c:v>
                </c:pt>
                <c:pt idx="131">
                  <c:v>1973.684</c:v>
                </c:pt>
                <c:pt idx="132">
                  <c:v>1974.5029999999999</c:v>
                </c:pt>
                <c:pt idx="133">
                  <c:v>1974.5029999999999</c:v>
                </c:pt>
                <c:pt idx="134">
                  <c:v>1974.5029999999999</c:v>
                </c:pt>
                <c:pt idx="135">
                  <c:v>1974.508</c:v>
                </c:pt>
                <c:pt idx="136">
                  <c:v>1974.508</c:v>
                </c:pt>
                <c:pt idx="137">
                  <c:v>1974.508</c:v>
                </c:pt>
                <c:pt idx="138">
                  <c:v>1974.511</c:v>
                </c:pt>
                <c:pt idx="139">
                  <c:v>1974.511</c:v>
                </c:pt>
                <c:pt idx="140">
                  <c:v>1974.511</c:v>
                </c:pt>
                <c:pt idx="141">
                  <c:v>1974.5139999999999</c:v>
                </c:pt>
                <c:pt idx="142">
                  <c:v>1974.5139999999999</c:v>
                </c:pt>
                <c:pt idx="143">
                  <c:v>1974.5139999999999</c:v>
                </c:pt>
                <c:pt idx="144">
                  <c:v>1974.692</c:v>
                </c:pt>
                <c:pt idx="145">
                  <c:v>1974.692</c:v>
                </c:pt>
                <c:pt idx="146">
                  <c:v>1974.692</c:v>
                </c:pt>
                <c:pt idx="147">
                  <c:v>1974.7159999999999</c:v>
                </c:pt>
                <c:pt idx="148">
                  <c:v>1974.7159999999999</c:v>
                </c:pt>
                <c:pt idx="149">
                  <c:v>1974.7159999999999</c:v>
                </c:pt>
                <c:pt idx="150">
                  <c:v>1974.7270000000001</c:v>
                </c:pt>
                <c:pt idx="151">
                  <c:v>1974.7270000000001</c:v>
                </c:pt>
                <c:pt idx="152">
                  <c:v>1974.7270000000001</c:v>
                </c:pt>
                <c:pt idx="153">
                  <c:v>1974.845</c:v>
                </c:pt>
                <c:pt idx="154">
                  <c:v>1974.845</c:v>
                </c:pt>
                <c:pt idx="155">
                  <c:v>1974.845</c:v>
                </c:pt>
                <c:pt idx="156">
                  <c:v>1975.588</c:v>
                </c:pt>
                <c:pt idx="157">
                  <c:v>1975.588</c:v>
                </c:pt>
                <c:pt idx="158">
                  <c:v>1975.588</c:v>
                </c:pt>
                <c:pt idx="159">
                  <c:v>1975.6369999999999</c:v>
                </c:pt>
                <c:pt idx="160">
                  <c:v>1975.6369999999999</c:v>
                </c:pt>
                <c:pt idx="161">
                  <c:v>1975.6369999999999</c:v>
                </c:pt>
                <c:pt idx="162">
                  <c:v>1975.64</c:v>
                </c:pt>
                <c:pt idx="163">
                  <c:v>1975.64</c:v>
                </c:pt>
                <c:pt idx="164">
                  <c:v>1975.64</c:v>
                </c:pt>
                <c:pt idx="165">
                  <c:v>1976.2249999999999</c:v>
                </c:pt>
                <c:pt idx="166">
                  <c:v>1976.2249999999999</c:v>
                </c:pt>
                <c:pt idx="167">
                  <c:v>1976.2249999999999</c:v>
                </c:pt>
                <c:pt idx="168">
                  <c:v>1976.239</c:v>
                </c:pt>
                <c:pt idx="169">
                  <c:v>1976.239</c:v>
                </c:pt>
                <c:pt idx="170">
                  <c:v>1976.239</c:v>
                </c:pt>
                <c:pt idx="171">
                  <c:v>1976.329</c:v>
                </c:pt>
                <c:pt idx="172">
                  <c:v>1976.329</c:v>
                </c:pt>
                <c:pt idx="173">
                  <c:v>1976.329</c:v>
                </c:pt>
                <c:pt idx="174">
                  <c:v>1976.6410000000001</c:v>
                </c:pt>
                <c:pt idx="175">
                  <c:v>1976.6410000000001</c:v>
                </c:pt>
                <c:pt idx="176">
                  <c:v>1976.6410000000001</c:v>
                </c:pt>
                <c:pt idx="177">
                  <c:v>1977.6859999999999</c:v>
                </c:pt>
                <c:pt idx="178">
                  <c:v>1977.6859999999999</c:v>
                </c:pt>
                <c:pt idx="179">
                  <c:v>1977.6859999999999</c:v>
                </c:pt>
                <c:pt idx="180">
                  <c:v>1977.6969999999999</c:v>
                </c:pt>
                <c:pt idx="181">
                  <c:v>1977.6969999999999</c:v>
                </c:pt>
                <c:pt idx="182">
                  <c:v>1977.6969999999999</c:v>
                </c:pt>
                <c:pt idx="183">
                  <c:v>1977.7080000000001</c:v>
                </c:pt>
                <c:pt idx="184">
                  <c:v>1977.7080000000001</c:v>
                </c:pt>
                <c:pt idx="185">
                  <c:v>1977.7080000000001</c:v>
                </c:pt>
                <c:pt idx="186">
                  <c:v>1977.7159999999999</c:v>
                </c:pt>
                <c:pt idx="187">
                  <c:v>1977.7159999999999</c:v>
                </c:pt>
                <c:pt idx="188">
                  <c:v>1977.7159999999999</c:v>
                </c:pt>
                <c:pt idx="189">
                  <c:v>1977.73</c:v>
                </c:pt>
                <c:pt idx="190">
                  <c:v>1977.73</c:v>
                </c:pt>
                <c:pt idx="191">
                  <c:v>1977.73</c:v>
                </c:pt>
                <c:pt idx="192">
                  <c:v>1977.779</c:v>
                </c:pt>
                <c:pt idx="193">
                  <c:v>1977.779</c:v>
                </c:pt>
                <c:pt idx="194">
                  <c:v>1977.779</c:v>
                </c:pt>
                <c:pt idx="195">
                  <c:v>1977.8920000000001</c:v>
                </c:pt>
                <c:pt idx="196">
                  <c:v>1977.8920000000001</c:v>
                </c:pt>
                <c:pt idx="197">
                  <c:v>1977.8920000000001</c:v>
                </c:pt>
                <c:pt idx="198">
                  <c:v>1977.9880000000001</c:v>
                </c:pt>
                <c:pt idx="199">
                  <c:v>1977.9880000000001</c:v>
                </c:pt>
                <c:pt idx="200">
                  <c:v>1977.9880000000001</c:v>
                </c:pt>
                <c:pt idx="201">
                  <c:v>1978.0039999999999</c:v>
                </c:pt>
                <c:pt idx="202">
                  <c:v>1978.0039999999999</c:v>
                </c:pt>
                <c:pt idx="203">
                  <c:v>1978.0039999999999</c:v>
                </c:pt>
                <c:pt idx="204">
                  <c:v>1978.021</c:v>
                </c:pt>
                <c:pt idx="205">
                  <c:v>1978.021</c:v>
                </c:pt>
                <c:pt idx="206">
                  <c:v>1978.021</c:v>
                </c:pt>
                <c:pt idx="207">
                  <c:v>1978.1189999999999</c:v>
                </c:pt>
                <c:pt idx="208">
                  <c:v>1978.1189999999999</c:v>
                </c:pt>
                <c:pt idx="209">
                  <c:v>1978.1189999999999</c:v>
                </c:pt>
                <c:pt idx="210">
                  <c:v>1978.152</c:v>
                </c:pt>
                <c:pt idx="211">
                  <c:v>1978.152</c:v>
                </c:pt>
                <c:pt idx="212">
                  <c:v>1978.152</c:v>
                </c:pt>
                <c:pt idx="213">
                  <c:v>1978.2670000000001</c:v>
                </c:pt>
                <c:pt idx="214">
                  <c:v>1978.2670000000001</c:v>
                </c:pt>
                <c:pt idx="215">
                  <c:v>1978.2670000000001</c:v>
                </c:pt>
                <c:pt idx="216">
                  <c:v>1978.2750000000001</c:v>
                </c:pt>
                <c:pt idx="217">
                  <c:v>1978.2750000000001</c:v>
                </c:pt>
                <c:pt idx="218">
                  <c:v>1978.2750000000001</c:v>
                </c:pt>
                <c:pt idx="219">
                  <c:v>1978.289</c:v>
                </c:pt>
                <c:pt idx="220">
                  <c:v>1978.289</c:v>
                </c:pt>
                <c:pt idx="221">
                  <c:v>1978.289</c:v>
                </c:pt>
                <c:pt idx="222">
                  <c:v>1978.297</c:v>
                </c:pt>
                <c:pt idx="223">
                  <c:v>1978.297</c:v>
                </c:pt>
                <c:pt idx="224">
                  <c:v>1978.297</c:v>
                </c:pt>
                <c:pt idx="225">
                  <c:v>1978.3030000000001</c:v>
                </c:pt>
                <c:pt idx="226">
                  <c:v>1978.3030000000001</c:v>
                </c:pt>
                <c:pt idx="227">
                  <c:v>1978.3030000000001</c:v>
                </c:pt>
                <c:pt idx="228">
                  <c:v>1978.3219999999999</c:v>
                </c:pt>
                <c:pt idx="229">
                  <c:v>1978.3219999999999</c:v>
                </c:pt>
                <c:pt idx="230">
                  <c:v>1978.3219999999999</c:v>
                </c:pt>
                <c:pt idx="231">
                  <c:v>1978.347</c:v>
                </c:pt>
                <c:pt idx="232">
                  <c:v>1978.347</c:v>
                </c:pt>
                <c:pt idx="233">
                  <c:v>1978.347</c:v>
                </c:pt>
                <c:pt idx="234">
                  <c:v>1978.3579999999999</c:v>
                </c:pt>
                <c:pt idx="235">
                  <c:v>1978.3579999999999</c:v>
                </c:pt>
                <c:pt idx="236">
                  <c:v>1978.3579999999999</c:v>
                </c:pt>
                <c:pt idx="237">
                  <c:v>1978.412</c:v>
                </c:pt>
                <c:pt idx="238">
                  <c:v>1978.412</c:v>
                </c:pt>
                <c:pt idx="239">
                  <c:v>1978.412</c:v>
                </c:pt>
                <c:pt idx="240">
                  <c:v>1978.473</c:v>
                </c:pt>
                <c:pt idx="241">
                  <c:v>1978.473</c:v>
                </c:pt>
                <c:pt idx="242">
                  <c:v>1978.473</c:v>
                </c:pt>
                <c:pt idx="243">
                  <c:v>1978.5250000000001</c:v>
                </c:pt>
                <c:pt idx="244">
                  <c:v>1978.5250000000001</c:v>
                </c:pt>
                <c:pt idx="245">
                  <c:v>1978.5250000000001</c:v>
                </c:pt>
                <c:pt idx="246">
                  <c:v>1978.6859999999999</c:v>
                </c:pt>
                <c:pt idx="247">
                  <c:v>1978.6859999999999</c:v>
                </c:pt>
                <c:pt idx="248">
                  <c:v>1978.6859999999999</c:v>
                </c:pt>
                <c:pt idx="249">
                  <c:v>1978.7270000000001</c:v>
                </c:pt>
                <c:pt idx="250">
                  <c:v>1978.7270000000001</c:v>
                </c:pt>
                <c:pt idx="251">
                  <c:v>1978.7270000000001</c:v>
                </c:pt>
                <c:pt idx="252">
                  <c:v>1978.768</c:v>
                </c:pt>
                <c:pt idx="253">
                  <c:v>1978.768</c:v>
                </c:pt>
                <c:pt idx="254">
                  <c:v>1978.768</c:v>
                </c:pt>
                <c:pt idx="255">
                  <c:v>1978.771</c:v>
                </c:pt>
                <c:pt idx="256">
                  <c:v>1978.771</c:v>
                </c:pt>
                <c:pt idx="257">
                  <c:v>1978.771</c:v>
                </c:pt>
                <c:pt idx="258">
                  <c:v>1978.7929999999999</c:v>
                </c:pt>
                <c:pt idx="259">
                  <c:v>1978.7929999999999</c:v>
                </c:pt>
                <c:pt idx="260">
                  <c:v>1978.7929999999999</c:v>
                </c:pt>
                <c:pt idx="261">
                  <c:v>1978.8589999999999</c:v>
                </c:pt>
                <c:pt idx="262">
                  <c:v>1978.8589999999999</c:v>
                </c:pt>
                <c:pt idx="263">
                  <c:v>1978.8589999999999</c:v>
                </c:pt>
                <c:pt idx="264">
                  <c:v>1978.944</c:v>
                </c:pt>
                <c:pt idx="265">
                  <c:v>1978.944</c:v>
                </c:pt>
                <c:pt idx="266">
                  <c:v>1978.944</c:v>
                </c:pt>
                <c:pt idx="267">
                  <c:v>1979.127</c:v>
                </c:pt>
                <c:pt idx="268">
                  <c:v>1979.127</c:v>
                </c:pt>
                <c:pt idx="269">
                  <c:v>1979.127</c:v>
                </c:pt>
                <c:pt idx="270">
                  <c:v>1979.163</c:v>
                </c:pt>
                <c:pt idx="271">
                  <c:v>1979.163</c:v>
                </c:pt>
                <c:pt idx="272">
                  <c:v>1979.163</c:v>
                </c:pt>
                <c:pt idx="273">
                  <c:v>1979.1880000000001</c:v>
                </c:pt>
                <c:pt idx="274">
                  <c:v>1979.1880000000001</c:v>
                </c:pt>
                <c:pt idx="275">
                  <c:v>1979.1880000000001</c:v>
                </c:pt>
                <c:pt idx="276">
                  <c:v>1979.2529999999999</c:v>
                </c:pt>
                <c:pt idx="277">
                  <c:v>1979.2529999999999</c:v>
                </c:pt>
                <c:pt idx="278">
                  <c:v>1979.2529999999999</c:v>
                </c:pt>
                <c:pt idx="279">
                  <c:v>1979.4290000000001</c:v>
                </c:pt>
                <c:pt idx="280">
                  <c:v>1979.4290000000001</c:v>
                </c:pt>
                <c:pt idx="281">
                  <c:v>1979.4290000000001</c:v>
                </c:pt>
                <c:pt idx="282">
                  <c:v>1979.508</c:v>
                </c:pt>
                <c:pt idx="283">
                  <c:v>1979.508</c:v>
                </c:pt>
                <c:pt idx="284">
                  <c:v>1979.508</c:v>
                </c:pt>
                <c:pt idx="285">
                  <c:v>1979.588</c:v>
                </c:pt>
                <c:pt idx="286">
                  <c:v>1979.588</c:v>
                </c:pt>
                <c:pt idx="287">
                  <c:v>1979.588</c:v>
                </c:pt>
                <c:pt idx="288">
                  <c:v>1979.6289999999999</c:v>
                </c:pt>
                <c:pt idx="289">
                  <c:v>1979.6289999999999</c:v>
                </c:pt>
                <c:pt idx="290">
                  <c:v>1979.6289999999999</c:v>
                </c:pt>
                <c:pt idx="291">
                  <c:v>1979.6369999999999</c:v>
                </c:pt>
                <c:pt idx="292">
                  <c:v>1979.6369999999999</c:v>
                </c:pt>
                <c:pt idx="293">
                  <c:v>1979.6369999999999</c:v>
                </c:pt>
                <c:pt idx="294">
                  <c:v>1979.653</c:v>
                </c:pt>
                <c:pt idx="295">
                  <c:v>1979.653</c:v>
                </c:pt>
                <c:pt idx="296">
                  <c:v>1979.653</c:v>
                </c:pt>
                <c:pt idx="297">
                  <c:v>1979.6859999999999</c:v>
                </c:pt>
                <c:pt idx="298">
                  <c:v>1979.6859999999999</c:v>
                </c:pt>
                <c:pt idx="299">
                  <c:v>1979.6859999999999</c:v>
                </c:pt>
                <c:pt idx="300">
                  <c:v>1979.703</c:v>
                </c:pt>
                <c:pt idx="301">
                  <c:v>1979.703</c:v>
                </c:pt>
                <c:pt idx="302">
                  <c:v>1979.703</c:v>
                </c:pt>
                <c:pt idx="303">
                  <c:v>1979.873</c:v>
                </c:pt>
                <c:pt idx="304">
                  <c:v>1979.873</c:v>
                </c:pt>
                <c:pt idx="305">
                  <c:v>1979.873</c:v>
                </c:pt>
                <c:pt idx="306">
                  <c:v>1979.8889999999999</c:v>
                </c:pt>
                <c:pt idx="307">
                  <c:v>1979.8889999999999</c:v>
                </c:pt>
                <c:pt idx="308">
                  <c:v>1979.8889999999999</c:v>
                </c:pt>
                <c:pt idx="309">
                  <c:v>1980.029</c:v>
                </c:pt>
                <c:pt idx="310">
                  <c:v>1980.029</c:v>
                </c:pt>
                <c:pt idx="311">
                  <c:v>1980.029</c:v>
                </c:pt>
                <c:pt idx="312">
                  <c:v>1980.07</c:v>
                </c:pt>
                <c:pt idx="313">
                  <c:v>1980.07</c:v>
                </c:pt>
                <c:pt idx="314">
                  <c:v>1980.07</c:v>
                </c:pt>
                <c:pt idx="315">
                  <c:v>1980.0830000000001</c:v>
                </c:pt>
                <c:pt idx="316">
                  <c:v>1980.0830000000001</c:v>
                </c:pt>
                <c:pt idx="317">
                  <c:v>1980.0830000000001</c:v>
                </c:pt>
                <c:pt idx="318">
                  <c:v>1980.1</c:v>
                </c:pt>
                <c:pt idx="319">
                  <c:v>1980.1</c:v>
                </c:pt>
                <c:pt idx="320">
                  <c:v>1980.1</c:v>
                </c:pt>
                <c:pt idx="321">
                  <c:v>1980.105</c:v>
                </c:pt>
                <c:pt idx="322">
                  <c:v>1980.105</c:v>
                </c:pt>
                <c:pt idx="323">
                  <c:v>1980.105</c:v>
                </c:pt>
                <c:pt idx="324">
                  <c:v>1980.258</c:v>
                </c:pt>
                <c:pt idx="325">
                  <c:v>1980.258</c:v>
                </c:pt>
                <c:pt idx="326">
                  <c:v>1980.258</c:v>
                </c:pt>
                <c:pt idx="327">
                  <c:v>1980.433</c:v>
                </c:pt>
                <c:pt idx="328">
                  <c:v>1980.433</c:v>
                </c:pt>
                <c:pt idx="329">
                  <c:v>1980.433</c:v>
                </c:pt>
                <c:pt idx="330">
                  <c:v>1980.471</c:v>
                </c:pt>
                <c:pt idx="331">
                  <c:v>1980.471</c:v>
                </c:pt>
                <c:pt idx="332">
                  <c:v>1980.471</c:v>
                </c:pt>
                <c:pt idx="333">
                  <c:v>1980.4929999999999</c:v>
                </c:pt>
                <c:pt idx="334">
                  <c:v>1980.4929999999999</c:v>
                </c:pt>
                <c:pt idx="335">
                  <c:v>1980.4929999999999</c:v>
                </c:pt>
                <c:pt idx="336">
                  <c:v>1980.5119999999999</c:v>
                </c:pt>
                <c:pt idx="337">
                  <c:v>1980.5119999999999</c:v>
                </c:pt>
                <c:pt idx="338">
                  <c:v>1980.5119999999999</c:v>
                </c:pt>
                <c:pt idx="339">
                  <c:v>1980.5419999999999</c:v>
                </c:pt>
                <c:pt idx="340">
                  <c:v>1980.5419999999999</c:v>
                </c:pt>
                <c:pt idx="341">
                  <c:v>1980.5419999999999</c:v>
                </c:pt>
                <c:pt idx="342">
                  <c:v>1980.597</c:v>
                </c:pt>
                <c:pt idx="343">
                  <c:v>1980.597</c:v>
                </c:pt>
                <c:pt idx="344">
                  <c:v>1980.597</c:v>
                </c:pt>
                <c:pt idx="345">
                  <c:v>1980.788</c:v>
                </c:pt>
                <c:pt idx="346">
                  <c:v>1980.788</c:v>
                </c:pt>
                <c:pt idx="347">
                  <c:v>1980.788</c:v>
                </c:pt>
                <c:pt idx="348">
                  <c:v>1980.8620000000001</c:v>
                </c:pt>
                <c:pt idx="349">
                  <c:v>1980.8620000000001</c:v>
                </c:pt>
                <c:pt idx="350">
                  <c:v>1980.8620000000001</c:v>
                </c:pt>
                <c:pt idx="351">
                  <c:v>1980.87</c:v>
                </c:pt>
                <c:pt idx="352">
                  <c:v>1980.87</c:v>
                </c:pt>
                <c:pt idx="353">
                  <c:v>1980.87</c:v>
                </c:pt>
                <c:pt idx="354">
                  <c:v>1980.895</c:v>
                </c:pt>
                <c:pt idx="355">
                  <c:v>1980.895</c:v>
                </c:pt>
                <c:pt idx="356">
                  <c:v>1980.895</c:v>
                </c:pt>
                <c:pt idx="357">
                  <c:v>1980.9110000000001</c:v>
                </c:pt>
                <c:pt idx="358">
                  <c:v>1980.9110000000001</c:v>
                </c:pt>
                <c:pt idx="359">
                  <c:v>1980.9110000000001</c:v>
                </c:pt>
                <c:pt idx="360">
                  <c:v>1981.1790000000001</c:v>
                </c:pt>
                <c:pt idx="361">
                  <c:v>1981.1790000000001</c:v>
                </c:pt>
                <c:pt idx="362">
                  <c:v>1981.1790000000001</c:v>
                </c:pt>
                <c:pt idx="363">
                  <c:v>1981.229</c:v>
                </c:pt>
                <c:pt idx="364">
                  <c:v>1981.229</c:v>
                </c:pt>
                <c:pt idx="365">
                  <c:v>1981.229</c:v>
                </c:pt>
                <c:pt idx="366">
                  <c:v>1981.242</c:v>
                </c:pt>
                <c:pt idx="367">
                  <c:v>1981.242</c:v>
                </c:pt>
                <c:pt idx="368">
                  <c:v>1981.242</c:v>
                </c:pt>
                <c:pt idx="369">
                  <c:v>1981.248</c:v>
                </c:pt>
                <c:pt idx="370">
                  <c:v>1981.248</c:v>
                </c:pt>
                <c:pt idx="371">
                  <c:v>1981.248</c:v>
                </c:pt>
                <c:pt idx="372">
                  <c:v>1981.2529999999999</c:v>
                </c:pt>
                <c:pt idx="373">
                  <c:v>1981.2529999999999</c:v>
                </c:pt>
                <c:pt idx="374">
                  <c:v>1981.2529999999999</c:v>
                </c:pt>
                <c:pt idx="375">
                  <c:v>1981.2560000000001</c:v>
                </c:pt>
                <c:pt idx="376">
                  <c:v>1981.2560000000001</c:v>
                </c:pt>
                <c:pt idx="377">
                  <c:v>1981.2560000000001</c:v>
                </c:pt>
                <c:pt idx="378">
                  <c:v>1981.2729999999999</c:v>
                </c:pt>
                <c:pt idx="379">
                  <c:v>1981.2729999999999</c:v>
                </c:pt>
                <c:pt idx="380">
                  <c:v>1981.2729999999999</c:v>
                </c:pt>
                <c:pt idx="381">
                  <c:v>1981.2860000000001</c:v>
                </c:pt>
                <c:pt idx="382">
                  <c:v>1981.2860000000001</c:v>
                </c:pt>
                <c:pt idx="383">
                  <c:v>1981.2860000000001</c:v>
                </c:pt>
                <c:pt idx="384">
                  <c:v>1981.3109999999999</c:v>
                </c:pt>
                <c:pt idx="385">
                  <c:v>1981.3109999999999</c:v>
                </c:pt>
                <c:pt idx="386">
                  <c:v>1981.3109999999999</c:v>
                </c:pt>
                <c:pt idx="387">
                  <c:v>1981.3219999999999</c:v>
                </c:pt>
                <c:pt idx="388">
                  <c:v>1981.3219999999999</c:v>
                </c:pt>
                <c:pt idx="389">
                  <c:v>1981.3219999999999</c:v>
                </c:pt>
                <c:pt idx="390">
                  <c:v>1981.327</c:v>
                </c:pt>
                <c:pt idx="391">
                  <c:v>1981.327</c:v>
                </c:pt>
                <c:pt idx="392">
                  <c:v>1981.327</c:v>
                </c:pt>
                <c:pt idx="393">
                  <c:v>1981.338</c:v>
                </c:pt>
                <c:pt idx="394">
                  <c:v>1981.338</c:v>
                </c:pt>
                <c:pt idx="395">
                  <c:v>1981.338</c:v>
                </c:pt>
                <c:pt idx="396">
                  <c:v>1981.3520000000001</c:v>
                </c:pt>
                <c:pt idx="397">
                  <c:v>1981.3520000000001</c:v>
                </c:pt>
                <c:pt idx="398">
                  <c:v>1981.3520000000001</c:v>
                </c:pt>
                <c:pt idx="399">
                  <c:v>1981.355</c:v>
                </c:pt>
                <c:pt idx="400">
                  <c:v>1981.355</c:v>
                </c:pt>
                <c:pt idx="401">
                  <c:v>1981.355</c:v>
                </c:pt>
                <c:pt idx="402">
                  <c:v>1981.3689999999999</c:v>
                </c:pt>
                <c:pt idx="403">
                  <c:v>1981.3689999999999</c:v>
                </c:pt>
                <c:pt idx="404">
                  <c:v>1981.3689999999999</c:v>
                </c:pt>
                <c:pt idx="405">
                  <c:v>1981.3710000000001</c:v>
                </c:pt>
                <c:pt idx="406">
                  <c:v>1981.3710000000001</c:v>
                </c:pt>
                <c:pt idx="407">
                  <c:v>1981.3710000000001</c:v>
                </c:pt>
                <c:pt idx="408">
                  <c:v>1981.549</c:v>
                </c:pt>
                <c:pt idx="409">
                  <c:v>1981.549</c:v>
                </c:pt>
                <c:pt idx="410">
                  <c:v>1981.549</c:v>
                </c:pt>
                <c:pt idx="411">
                  <c:v>1981.56</c:v>
                </c:pt>
                <c:pt idx="412">
                  <c:v>1981.56</c:v>
                </c:pt>
                <c:pt idx="413">
                  <c:v>1981.56</c:v>
                </c:pt>
                <c:pt idx="414">
                  <c:v>1981.604</c:v>
                </c:pt>
                <c:pt idx="415">
                  <c:v>1981.604</c:v>
                </c:pt>
                <c:pt idx="416">
                  <c:v>1981.604</c:v>
                </c:pt>
                <c:pt idx="417">
                  <c:v>1981.681</c:v>
                </c:pt>
                <c:pt idx="418">
                  <c:v>1981.681</c:v>
                </c:pt>
                <c:pt idx="419">
                  <c:v>1981.681</c:v>
                </c:pt>
                <c:pt idx="420">
                  <c:v>1981.711</c:v>
                </c:pt>
                <c:pt idx="421">
                  <c:v>1981.711</c:v>
                </c:pt>
                <c:pt idx="422">
                  <c:v>1981.711</c:v>
                </c:pt>
                <c:pt idx="423">
                  <c:v>1981.7270000000001</c:v>
                </c:pt>
                <c:pt idx="424">
                  <c:v>1981.7270000000001</c:v>
                </c:pt>
                <c:pt idx="425">
                  <c:v>1981.7270000000001</c:v>
                </c:pt>
                <c:pt idx="426">
                  <c:v>1981.768</c:v>
                </c:pt>
                <c:pt idx="427">
                  <c:v>1981.768</c:v>
                </c:pt>
                <c:pt idx="428">
                  <c:v>1981.768</c:v>
                </c:pt>
                <c:pt idx="429">
                  <c:v>1981.779</c:v>
                </c:pt>
                <c:pt idx="430">
                  <c:v>1981.779</c:v>
                </c:pt>
                <c:pt idx="431">
                  <c:v>1981.779</c:v>
                </c:pt>
                <c:pt idx="432">
                  <c:v>1981.856</c:v>
                </c:pt>
                <c:pt idx="433">
                  <c:v>1981.856</c:v>
                </c:pt>
                <c:pt idx="434">
                  <c:v>1981.856</c:v>
                </c:pt>
                <c:pt idx="435">
                  <c:v>1981.87</c:v>
                </c:pt>
                <c:pt idx="436">
                  <c:v>1981.87</c:v>
                </c:pt>
                <c:pt idx="437">
                  <c:v>1981.87</c:v>
                </c:pt>
                <c:pt idx="438">
                  <c:v>1981.8920000000001</c:v>
                </c:pt>
                <c:pt idx="439">
                  <c:v>1981.8920000000001</c:v>
                </c:pt>
                <c:pt idx="440">
                  <c:v>1981.8920000000001</c:v>
                </c:pt>
                <c:pt idx="441">
                  <c:v>1981.9269999999999</c:v>
                </c:pt>
                <c:pt idx="442">
                  <c:v>1981.9269999999999</c:v>
                </c:pt>
                <c:pt idx="443">
                  <c:v>1981.9269999999999</c:v>
                </c:pt>
                <c:pt idx="444">
                  <c:v>1981.9380000000001</c:v>
                </c:pt>
                <c:pt idx="445">
                  <c:v>1981.9380000000001</c:v>
                </c:pt>
                <c:pt idx="446">
                  <c:v>1981.9380000000001</c:v>
                </c:pt>
                <c:pt idx="447">
                  <c:v>1981.9880000000001</c:v>
                </c:pt>
                <c:pt idx="448">
                  <c:v>1981.9880000000001</c:v>
                </c:pt>
                <c:pt idx="449">
                  <c:v>1981.9880000000001</c:v>
                </c:pt>
                <c:pt idx="450">
                  <c:v>1982.0039999999999</c:v>
                </c:pt>
                <c:pt idx="451">
                  <c:v>1982.0039999999999</c:v>
                </c:pt>
                <c:pt idx="452">
                  <c:v>1982.0039999999999</c:v>
                </c:pt>
                <c:pt idx="453">
                  <c:v>1982.0840000000001</c:v>
                </c:pt>
                <c:pt idx="454">
                  <c:v>1982.0840000000001</c:v>
                </c:pt>
                <c:pt idx="455">
                  <c:v>1982.0840000000001</c:v>
                </c:pt>
                <c:pt idx="456">
                  <c:v>1982.086</c:v>
                </c:pt>
                <c:pt idx="457">
                  <c:v>1982.086</c:v>
                </c:pt>
                <c:pt idx="458">
                  <c:v>1982.086</c:v>
                </c:pt>
                <c:pt idx="459">
                  <c:v>1982.1030000000001</c:v>
                </c:pt>
                <c:pt idx="460">
                  <c:v>1982.1030000000001</c:v>
                </c:pt>
                <c:pt idx="461">
                  <c:v>1982.1030000000001</c:v>
                </c:pt>
                <c:pt idx="462">
                  <c:v>1982.105</c:v>
                </c:pt>
                <c:pt idx="463">
                  <c:v>1982.105</c:v>
                </c:pt>
                <c:pt idx="464">
                  <c:v>1982.105</c:v>
                </c:pt>
                <c:pt idx="465">
                  <c:v>1982.1790000000001</c:v>
                </c:pt>
                <c:pt idx="466">
                  <c:v>1982.1790000000001</c:v>
                </c:pt>
                <c:pt idx="467">
                  <c:v>1982.1790000000001</c:v>
                </c:pt>
                <c:pt idx="468">
                  <c:v>1982.242</c:v>
                </c:pt>
                <c:pt idx="469">
                  <c:v>1982.242</c:v>
                </c:pt>
                <c:pt idx="470">
                  <c:v>1982.242</c:v>
                </c:pt>
                <c:pt idx="471">
                  <c:v>1982.421</c:v>
                </c:pt>
                <c:pt idx="472">
                  <c:v>1982.421</c:v>
                </c:pt>
                <c:pt idx="473">
                  <c:v>1982.421</c:v>
                </c:pt>
                <c:pt idx="474">
                  <c:v>1982.4860000000001</c:v>
                </c:pt>
                <c:pt idx="475">
                  <c:v>1982.4860000000001</c:v>
                </c:pt>
                <c:pt idx="476">
                  <c:v>1982.4860000000001</c:v>
                </c:pt>
                <c:pt idx="477">
                  <c:v>1982.519</c:v>
                </c:pt>
                <c:pt idx="478">
                  <c:v>1982.519</c:v>
                </c:pt>
                <c:pt idx="479">
                  <c:v>1982.519</c:v>
                </c:pt>
                <c:pt idx="480">
                  <c:v>1981.933</c:v>
                </c:pt>
                <c:pt idx="481">
                  <c:v>1981.933</c:v>
                </c:pt>
                <c:pt idx="482">
                  <c:v>1981.933</c:v>
                </c:pt>
                <c:pt idx="483">
                  <c:v>1982.5409999999999</c:v>
                </c:pt>
                <c:pt idx="484">
                  <c:v>1982.5409999999999</c:v>
                </c:pt>
                <c:pt idx="485">
                  <c:v>1982.5409999999999</c:v>
                </c:pt>
                <c:pt idx="486">
                  <c:v>1982.5550000000001</c:v>
                </c:pt>
                <c:pt idx="487">
                  <c:v>1982.5550000000001</c:v>
                </c:pt>
                <c:pt idx="488">
                  <c:v>1982.5550000000001</c:v>
                </c:pt>
                <c:pt idx="489">
                  <c:v>1982.6179999999999</c:v>
                </c:pt>
                <c:pt idx="490">
                  <c:v>1982.6179999999999</c:v>
                </c:pt>
                <c:pt idx="491">
                  <c:v>1982.6179999999999</c:v>
                </c:pt>
                <c:pt idx="492">
                  <c:v>1982.675</c:v>
                </c:pt>
                <c:pt idx="493">
                  <c:v>1982.675</c:v>
                </c:pt>
                <c:pt idx="494">
                  <c:v>1982.675</c:v>
                </c:pt>
                <c:pt idx="495">
                  <c:v>1982.8920000000001</c:v>
                </c:pt>
                <c:pt idx="496">
                  <c:v>1982.8920000000001</c:v>
                </c:pt>
                <c:pt idx="497">
                  <c:v>1982.8920000000001</c:v>
                </c:pt>
                <c:pt idx="498">
                  <c:v>1982.903</c:v>
                </c:pt>
                <c:pt idx="499">
                  <c:v>1982.903</c:v>
                </c:pt>
                <c:pt idx="500">
                  <c:v>1982.903</c:v>
                </c:pt>
                <c:pt idx="501">
                  <c:v>1982.925</c:v>
                </c:pt>
                <c:pt idx="502">
                  <c:v>1982.925</c:v>
                </c:pt>
                <c:pt idx="503">
                  <c:v>1982.925</c:v>
                </c:pt>
                <c:pt idx="504">
                  <c:v>1982.9359999999999</c:v>
                </c:pt>
                <c:pt idx="505">
                  <c:v>1982.9359999999999</c:v>
                </c:pt>
                <c:pt idx="506">
                  <c:v>1982.9359999999999</c:v>
                </c:pt>
                <c:pt idx="507">
                  <c:v>1982.9490000000001</c:v>
                </c:pt>
                <c:pt idx="508">
                  <c:v>1982.9490000000001</c:v>
                </c:pt>
                <c:pt idx="509">
                  <c:v>1982.9490000000001</c:v>
                </c:pt>
                <c:pt idx="510">
                  <c:v>1982.9549999999999</c:v>
                </c:pt>
                <c:pt idx="511">
                  <c:v>1982.9549999999999</c:v>
                </c:pt>
                <c:pt idx="512">
                  <c:v>1982.9549999999999</c:v>
                </c:pt>
                <c:pt idx="513">
                  <c:v>1982.96</c:v>
                </c:pt>
                <c:pt idx="514">
                  <c:v>1982.96</c:v>
                </c:pt>
                <c:pt idx="515">
                  <c:v>1982.96</c:v>
                </c:pt>
                <c:pt idx="516">
                  <c:v>1982.9659999999999</c:v>
                </c:pt>
                <c:pt idx="517">
                  <c:v>1982.9659999999999</c:v>
                </c:pt>
                <c:pt idx="518">
                  <c:v>1982.9659999999999</c:v>
                </c:pt>
                <c:pt idx="519">
                  <c:v>1982.982</c:v>
                </c:pt>
                <c:pt idx="520">
                  <c:v>1982.982</c:v>
                </c:pt>
                <c:pt idx="521">
                  <c:v>1982.982</c:v>
                </c:pt>
                <c:pt idx="522">
                  <c:v>1983.0119999999999</c:v>
                </c:pt>
                <c:pt idx="523">
                  <c:v>1983.0119999999999</c:v>
                </c:pt>
                <c:pt idx="524">
                  <c:v>1983.0119999999999</c:v>
                </c:pt>
                <c:pt idx="525">
                  <c:v>1983.0150000000001</c:v>
                </c:pt>
                <c:pt idx="526">
                  <c:v>1983.0150000000001</c:v>
                </c:pt>
                <c:pt idx="527">
                  <c:v>1983.0150000000001</c:v>
                </c:pt>
                <c:pt idx="528">
                  <c:v>1983.0920000000001</c:v>
                </c:pt>
                <c:pt idx="529">
                  <c:v>1983.0920000000001</c:v>
                </c:pt>
                <c:pt idx="530">
                  <c:v>1983.0920000000001</c:v>
                </c:pt>
                <c:pt idx="531">
                  <c:v>1983.1880000000001</c:v>
                </c:pt>
                <c:pt idx="532">
                  <c:v>1983.1880000000001</c:v>
                </c:pt>
                <c:pt idx="533">
                  <c:v>1983.1880000000001</c:v>
                </c:pt>
                <c:pt idx="534">
                  <c:v>1983.2860000000001</c:v>
                </c:pt>
                <c:pt idx="535">
                  <c:v>1983.2860000000001</c:v>
                </c:pt>
                <c:pt idx="536">
                  <c:v>1983.2860000000001</c:v>
                </c:pt>
                <c:pt idx="537">
                  <c:v>1983.36</c:v>
                </c:pt>
                <c:pt idx="538">
                  <c:v>1983.36</c:v>
                </c:pt>
                <c:pt idx="539">
                  <c:v>1983.36</c:v>
                </c:pt>
                <c:pt idx="540">
                  <c:v>1983.3689999999999</c:v>
                </c:pt>
                <c:pt idx="541">
                  <c:v>1983.3689999999999</c:v>
                </c:pt>
                <c:pt idx="542">
                  <c:v>1983.3689999999999</c:v>
                </c:pt>
                <c:pt idx="543">
                  <c:v>1983.453</c:v>
                </c:pt>
                <c:pt idx="544">
                  <c:v>1983.453</c:v>
                </c:pt>
                <c:pt idx="545">
                  <c:v>1983.453</c:v>
                </c:pt>
                <c:pt idx="546">
                  <c:v>1983.4639999999999</c:v>
                </c:pt>
                <c:pt idx="547">
                  <c:v>1983.4639999999999</c:v>
                </c:pt>
                <c:pt idx="548">
                  <c:v>1983.4639999999999</c:v>
                </c:pt>
                <c:pt idx="549">
                  <c:v>1984.0830000000001</c:v>
                </c:pt>
                <c:pt idx="550">
                  <c:v>1984.0830000000001</c:v>
                </c:pt>
                <c:pt idx="551">
                  <c:v>1984.0830000000001</c:v>
                </c:pt>
                <c:pt idx="552">
                  <c:v>1984.127</c:v>
                </c:pt>
                <c:pt idx="553">
                  <c:v>1984.127</c:v>
                </c:pt>
                <c:pt idx="554">
                  <c:v>1984.127</c:v>
                </c:pt>
                <c:pt idx="555">
                  <c:v>1984.133</c:v>
                </c:pt>
                <c:pt idx="556">
                  <c:v>1984.133</c:v>
                </c:pt>
                <c:pt idx="557">
                  <c:v>1984.133</c:v>
                </c:pt>
                <c:pt idx="558">
                  <c:v>1984.1379999999999</c:v>
                </c:pt>
                <c:pt idx="559">
                  <c:v>1984.1379999999999</c:v>
                </c:pt>
                <c:pt idx="560">
                  <c:v>1984.1379999999999</c:v>
                </c:pt>
                <c:pt idx="561">
                  <c:v>1984.19</c:v>
                </c:pt>
                <c:pt idx="562">
                  <c:v>1984.19</c:v>
                </c:pt>
                <c:pt idx="563">
                  <c:v>1984.19</c:v>
                </c:pt>
                <c:pt idx="564">
                  <c:v>1984.201</c:v>
                </c:pt>
                <c:pt idx="565">
                  <c:v>1984.201</c:v>
                </c:pt>
                <c:pt idx="566">
                  <c:v>1984.201</c:v>
                </c:pt>
                <c:pt idx="567">
                  <c:v>1984.316</c:v>
                </c:pt>
                <c:pt idx="568">
                  <c:v>1984.316</c:v>
                </c:pt>
                <c:pt idx="569">
                  <c:v>1984.316</c:v>
                </c:pt>
                <c:pt idx="570">
                  <c:v>1984.3430000000001</c:v>
                </c:pt>
                <c:pt idx="571">
                  <c:v>1984.3430000000001</c:v>
                </c:pt>
                <c:pt idx="572">
                  <c:v>1984.3430000000001</c:v>
                </c:pt>
                <c:pt idx="573">
                  <c:v>1984.3869999999999</c:v>
                </c:pt>
                <c:pt idx="574">
                  <c:v>1984.3869999999999</c:v>
                </c:pt>
                <c:pt idx="575">
                  <c:v>1984.3869999999999</c:v>
                </c:pt>
                <c:pt idx="576">
                  <c:v>1984.3920000000001</c:v>
                </c:pt>
                <c:pt idx="577">
                  <c:v>1984.3920000000001</c:v>
                </c:pt>
                <c:pt idx="578">
                  <c:v>1984.3920000000001</c:v>
                </c:pt>
                <c:pt idx="579">
                  <c:v>1984.414</c:v>
                </c:pt>
                <c:pt idx="580">
                  <c:v>1984.414</c:v>
                </c:pt>
                <c:pt idx="581">
                  <c:v>1984.414</c:v>
                </c:pt>
                <c:pt idx="582">
                  <c:v>1985.059</c:v>
                </c:pt>
                <c:pt idx="583">
                  <c:v>1985.059</c:v>
                </c:pt>
                <c:pt idx="584">
                  <c:v>1985.059</c:v>
                </c:pt>
                <c:pt idx="585">
                  <c:v>1985.3109999999999</c:v>
                </c:pt>
                <c:pt idx="586">
                  <c:v>1985.3109999999999</c:v>
                </c:pt>
                <c:pt idx="587">
                  <c:v>1985.3109999999999</c:v>
                </c:pt>
                <c:pt idx="588">
                  <c:v>1985.5029999999999</c:v>
                </c:pt>
                <c:pt idx="589">
                  <c:v>1985.5029999999999</c:v>
                </c:pt>
                <c:pt idx="590">
                  <c:v>1985.5029999999999</c:v>
                </c:pt>
                <c:pt idx="591">
                  <c:v>1985.519</c:v>
                </c:pt>
                <c:pt idx="592">
                  <c:v>1985.519</c:v>
                </c:pt>
                <c:pt idx="593">
                  <c:v>1985.519</c:v>
                </c:pt>
                <c:pt idx="594">
                  <c:v>1985.5409999999999</c:v>
                </c:pt>
                <c:pt idx="595">
                  <c:v>1985.5409999999999</c:v>
                </c:pt>
                <c:pt idx="596">
                  <c:v>1985.5409999999999</c:v>
                </c:pt>
                <c:pt idx="597">
                  <c:v>1985.549</c:v>
                </c:pt>
                <c:pt idx="598">
                  <c:v>1985.549</c:v>
                </c:pt>
                <c:pt idx="599">
                  <c:v>1985.549</c:v>
                </c:pt>
                <c:pt idx="600">
                  <c:v>1986.0940000000001</c:v>
                </c:pt>
                <c:pt idx="601">
                  <c:v>1986.0940000000001</c:v>
                </c:pt>
                <c:pt idx="602">
                  <c:v>1986.0940000000001</c:v>
                </c:pt>
                <c:pt idx="603">
                  <c:v>1986.097</c:v>
                </c:pt>
                <c:pt idx="604">
                  <c:v>1986.097</c:v>
                </c:pt>
                <c:pt idx="605">
                  <c:v>1986.097</c:v>
                </c:pt>
                <c:pt idx="606">
                  <c:v>1986.1</c:v>
                </c:pt>
                <c:pt idx="607">
                  <c:v>1986.1</c:v>
                </c:pt>
                <c:pt idx="608">
                  <c:v>1986.1</c:v>
                </c:pt>
                <c:pt idx="609">
                  <c:v>1986.1030000000001</c:v>
                </c:pt>
                <c:pt idx="610">
                  <c:v>1986.1030000000001</c:v>
                </c:pt>
                <c:pt idx="611">
                  <c:v>1986.1030000000001</c:v>
                </c:pt>
                <c:pt idx="612">
                  <c:v>1986.1110000000001</c:v>
                </c:pt>
                <c:pt idx="613">
                  <c:v>1986.1110000000001</c:v>
                </c:pt>
                <c:pt idx="614">
                  <c:v>1986.1110000000001</c:v>
                </c:pt>
                <c:pt idx="615">
                  <c:v>1986.1220000000001</c:v>
                </c:pt>
                <c:pt idx="616">
                  <c:v>1986.1220000000001</c:v>
                </c:pt>
                <c:pt idx="617">
                  <c:v>1986.1220000000001</c:v>
                </c:pt>
                <c:pt idx="618">
                  <c:v>1986.13</c:v>
                </c:pt>
                <c:pt idx="619">
                  <c:v>1986.13</c:v>
                </c:pt>
                <c:pt idx="620">
                  <c:v>1986.13</c:v>
                </c:pt>
                <c:pt idx="621">
                  <c:v>1986.1769999999999</c:v>
                </c:pt>
                <c:pt idx="622">
                  <c:v>1986.1769999999999</c:v>
                </c:pt>
                <c:pt idx="623">
                  <c:v>1986.1769999999999</c:v>
                </c:pt>
                <c:pt idx="624">
                  <c:v>1986.338</c:v>
                </c:pt>
                <c:pt idx="625">
                  <c:v>1986.338</c:v>
                </c:pt>
                <c:pt idx="626">
                  <c:v>1986.338</c:v>
                </c:pt>
                <c:pt idx="627">
                  <c:v>1987.4069999999999</c:v>
                </c:pt>
                <c:pt idx="628">
                  <c:v>1987.4069999999999</c:v>
                </c:pt>
                <c:pt idx="629">
                  <c:v>1987.4069999999999</c:v>
                </c:pt>
                <c:pt idx="630">
                  <c:v>1987.79</c:v>
                </c:pt>
                <c:pt idx="631">
                  <c:v>1987.79</c:v>
                </c:pt>
                <c:pt idx="632">
                  <c:v>1987.79</c:v>
                </c:pt>
                <c:pt idx="633">
                  <c:v>1987.8530000000001</c:v>
                </c:pt>
                <c:pt idx="634">
                  <c:v>1987.8530000000001</c:v>
                </c:pt>
                <c:pt idx="635">
                  <c:v>1987.8530000000001</c:v>
                </c:pt>
                <c:pt idx="636">
                  <c:v>1987.9929999999999</c:v>
                </c:pt>
                <c:pt idx="637">
                  <c:v>1987.9929999999999</c:v>
                </c:pt>
                <c:pt idx="638">
                  <c:v>1987.9929999999999</c:v>
                </c:pt>
                <c:pt idx="639">
                  <c:v>1988.0039999999999</c:v>
                </c:pt>
                <c:pt idx="640">
                  <c:v>1988.0039999999999</c:v>
                </c:pt>
                <c:pt idx="641">
                  <c:v>1988.0039999999999</c:v>
                </c:pt>
                <c:pt idx="642">
                  <c:v>1988.231</c:v>
                </c:pt>
                <c:pt idx="643">
                  <c:v>1988.231</c:v>
                </c:pt>
                <c:pt idx="644">
                  <c:v>1988.231</c:v>
                </c:pt>
                <c:pt idx="645">
                  <c:v>1988.4960000000001</c:v>
                </c:pt>
                <c:pt idx="646">
                  <c:v>1988.4960000000001</c:v>
                </c:pt>
                <c:pt idx="647">
                  <c:v>1988.4960000000001</c:v>
                </c:pt>
                <c:pt idx="648">
                  <c:v>1988.646</c:v>
                </c:pt>
                <c:pt idx="649">
                  <c:v>1988.646</c:v>
                </c:pt>
                <c:pt idx="650">
                  <c:v>1988.646</c:v>
                </c:pt>
                <c:pt idx="651">
                  <c:v>1988.739</c:v>
                </c:pt>
                <c:pt idx="652">
                  <c:v>1988.739</c:v>
                </c:pt>
                <c:pt idx="653">
                  <c:v>1988.739</c:v>
                </c:pt>
                <c:pt idx="654">
                  <c:v>1988.761</c:v>
                </c:pt>
                <c:pt idx="655">
                  <c:v>1988.761</c:v>
                </c:pt>
                <c:pt idx="656">
                  <c:v>1988.761</c:v>
                </c:pt>
                <c:pt idx="657">
                  <c:v>1988.78</c:v>
                </c:pt>
                <c:pt idx="658">
                  <c:v>1988.78</c:v>
                </c:pt>
                <c:pt idx="659">
                  <c:v>1988.78</c:v>
                </c:pt>
                <c:pt idx="660">
                  <c:v>1988.7829999999999</c:v>
                </c:pt>
                <c:pt idx="661">
                  <c:v>1988.7829999999999</c:v>
                </c:pt>
                <c:pt idx="662">
                  <c:v>1988.7829999999999</c:v>
                </c:pt>
                <c:pt idx="663">
                  <c:v>1988.854</c:v>
                </c:pt>
                <c:pt idx="664">
                  <c:v>1988.854</c:v>
                </c:pt>
                <c:pt idx="665">
                  <c:v>1988.854</c:v>
                </c:pt>
                <c:pt idx="666">
                  <c:v>1988.87</c:v>
                </c:pt>
                <c:pt idx="667">
                  <c:v>1988.87</c:v>
                </c:pt>
                <c:pt idx="668">
                  <c:v>1988.87</c:v>
                </c:pt>
                <c:pt idx="669">
                  <c:v>1988.8979999999999</c:v>
                </c:pt>
                <c:pt idx="670">
                  <c:v>1988.8979999999999</c:v>
                </c:pt>
                <c:pt idx="671">
                  <c:v>1988.8979999999999</c:v>
                </c:pt>
                <c:pt idx="672">
                  <c:v>1988.9490000000001</c:v>
                </c:pt>
                <c:pt idx="673">
                  <c:v>1988.9490000000001</c:v>
                </c:pt>
                <c:pt idx="674">
                  <c:v>1988.9490000000001</c:v>
                </c:pt>
                <c:pt idx="675">
                  <c:v>1988.952</c:v>
                </c:pt>
                <c:pt idx="676">
                  <c:v>1988.952</c:v>
                </c:pt>
                <c:pt idx="677">
                  <c:v>1988.952</c:v>
                </c:pt>
                <c:pt idx="678">
                  <c:v>1988.9580000000001</c:v>
                </c:pt>
                <c:pt idx="679">
                  <c:v>1988.9580000000001</c:v>
                </c:pt>
                <c:pt idx="680">
                  <c:v>1988.9580000000001</c:v>
                </c:pt>
                <c:pt idx="681">
                  <c:v>1988.9880000000001</c:v>
                </c:pt>
                <c:pt idx="682">
                  <c:v>1988.9880000000001</c:v>
                </c:pt>
                <c:pt idx="683">
                  <c:v>1988.9880000000001</c:v>
                </c:pt>
                <c:pt idx="684">
                  <c:v>1988.9929999999999</c:v>
                </c:pt>
                <c:pt idx="685">
                  <c:v>1988.9929999999999</c:v>
                </c:pt>
                <c:pt idx="686">
                  <c:v>1988.9929999999999</c:v>
                </c:pt>
                <c:pt idx="687">
                  <c:v>1989.01</c:v>
                </c:pt>
                <c:pt idx="688">
                  <c:v>1989.01</c:v>
                </c:pt>
                <c:pt idx="689">
                  <c:v>1989.01</c:v>
                </c:pt>
                <c:pt idx="690">
                  <c:v>1989.1790000000001</c:v>
                </c:pt>
                <c:pt idx="691">
                  <c:v>1989.1790000000001</c:v>
                </c:pt>
                <c:pt idx="692">
                  <c:v>1989.1790000000001</c:v>
                </c:pt>
                <c:pt idx="693">
                  <c:v>1989.1880000000001</c:v>
                </c:pt>
                <c:pt idx="694">
                  <c:v>1989.1880000000001</c:v>
                </c:pt>
                <c:pt idx="695">
                  <c:v>1989.1880000000001</c:v>
                </c:pt>
                <c:pt idx="696">
                  <c:v>1989.2070000000001</c:v>
                </c:pt>
                <c:pt idx="697">
                  <c:v>1989.2070000000001</c:v>
                </c:pt>
                <c:pt idx="698">
                  <c:v>1989.2070000000001</c:v>
                </c:pt>
                <c:pt idx="699">
                  <c:v>1989.223</c:v>
                </c:pt>
                <c:pt idx="700">
                  <c:v>1989.223</c:v>
                </c:pt>
                <c:pt idx="701">
                  <c:v>1989.223</c:v>
                </c:pt>
                <c:pt idx="702">
                  <c:v>1989.27</c:v>
                </c:pt>
                <c:pt idx="703">
                  <c:v>1989.27</c:v>
                </c:pt>
                <c:pt idx="704">
                  <c:v>1989.27</c:v>
                </c:pt>
                <c:pt idx="705">
                  <c:v>1989.2750000000001</c:v>
                </c:pt>
                <c:pt idx="706">
                  <c:v>1989.2750000000001</c:v>
                </c:pt>
                <c:pt idx="707">
                  <c:v>1989.2750000000001</c:v>
                </c:pt>
                <c:pt idx="708">
                  <c:v>1989.3050000000001</c:v>
                </c:pt>
                <c:pt idx="709">
                  <c:v>1989.3050000000001</c:v>
                </c:pt>
                <c:pt idx="710">
                  <c:v>1989.3050000000001</c:v>
                </c:pt>
                <c:pt idx="711">
                  <c:v>1989.3409999999999</c:v>
                </c:pt>
                <c:pt idx="712">
                  <c:v>1989.3409999999999</c:v>
                </c:pt>
                <c:pt idx="713">
                  <c:v>1989.3409999999999</c:v>
                </c:pt>
                <c:pt idx="714">
                  <c:v>1989.3820000000001</c:v>
                </c:pt>
                <c:pt idx="715">
                  <c:v>1989.3820000000001</c:v>
                </c:pt>
                <c:pt idx="716">
                  <c:v>1989.3820000000001</c:v>
                </c:pt>
                <c:pt idx="717">
                  <c:v>1989.451</c:v>
                </c:pt>
                <c:pt idx="718">
                  <c:v>1989.451</c:v>
                </c:pt>
                <c:pt idx="719">
                  <c:v>1989.451</c:v>
                </c:pt>
                <c:pt idx="720">
                  <c:v>1989.462</c:v>
                </c:pt>
                <c:pt idx="721">
                  <c:v>1989.462</c:v>
                </c:pt>
                <c:pt idx="722">
                  <c:v>1989.462</c:v>
                </c:pt>
                <c:pt idx="723">
                  <c:v>1989.4670000000001</c:v>
                </c:pt>
                <c:pt idx="724">
                  <c:v>1989.4670000000001</c:v>
                </c:pt>
                <c:pt idx="725">
                  <c:v>1989.4670000000001</c:v>
                </c:pt>
                <c:pt idx="726">
                  <c:v>1989.492</c:v>
                </c:pt>
                <c:pt idx="727">
                  <c:v>1989.492</c:v>
                </c:pt>
                <c:pt idx="728">
                  <c:v>1989.492</c:v>
                </c:pt>
                <c:pt idx="729">
                  <c:v>1989.492</c:v>
                </c:pt>
                <c:pt idx="730">
                  <c:v>1989.492</c:v>
                </c:pt>
                <c:pt idx="731">
                  <c:v>1989.492</c:v>
                </c:pt>
                <c:pt idx="732">
                  <c:v>1989.4949999999999</c:v>
                </c:pt>
                <c:pt idx="733">
                  <c:v>1989.4949999999999</c:v>
                </c:pt>
                <c:pt idx="734">
                  <c:v>1989.4949999999999</c:v>
                </c:pt>
                <c:pt idx="735">
                  <c:v>1989.5630000000001</c:v>
                </c:pt>
                <c:pt idx="736">
                  <c:v>1989.5630000000001</c:v>
                </c:pt>
                <c:pt idx="737">
                  <c:v>1989.5630000000001</c:v>
                </c:pt>
                <c:pt idx="738">
                  <c:v>1989.6120000000001</c:v>
                </c:pt>
                <c:pt idx="739">
                  <c:v>1989.6120000000001</c:v>
                </c:pt>
                <c:pt idx="740">
                  <c:v>1989.6120000000001</c:v>
                </c:pt>
                <c:pt idx="741">
                  <c:v>1989.6210000000001</c:v>
                </c:pt>
                <c:pt idx="742">
                  <c:v>1989.6210000000001</c:v>
                </c:pt>
                <c:pt idx="743">
                  <c:v>1989.6210000000001</c:v>
                </c:pt>
                <c:pt idx="744">
                  <c:v>1989.623</c:v>
                </c:pt>
                <c:pt idx="745">
                  <c:v>1989.623</c:v>
                </c:pt>
                <c:pt idx="746">
                  <c:v>1989.623</c:v>
                </c:pt>
                <c:pt idx="747">
                  <c:v>1989.626</c:v>
                </c:pt>
                <c:pt idx="748">
                  <c:v>1989.626</c:v>
                </c:pt>
                <c:pt idx="749">
                  <c:v>1989.626</c:v>
                </c:pt>
                <c:pt idx="750">
                  <c:v>1989.6310000000001</c:v>
                </c:pt>
                <c:pt idx="751">
                  <c:v>1989.6310000000001</c:v>
                </c:pt>
                <c:pt idx="752">
                  <c:v>1989.6310000000001</c:v>
                </c:pt>
                <c:pt idx="753">
                  <c:v>1989.64</c:v>
                </c:pt>
                <c:pt idx="754">
                  <c:v>1989.64</c:v>
                </c:pt>
                <c:pt idx="755">
                  <c:v>1989.64</c:v>
                </c:pt>
                <c:pt idx="756">
                  <c:v>1989.673</c:v>
                </c:pt>
                <c:pt idx="757">
                  <c:v>1989.673</c:v>
                </c:pt>
                <c:pt idx="758">
                  <c:v>1989.673</c:v>
                </c:pt>
                <c:pt idx="759">
                  <c:v>1989.6969999999999</c:v>
                </c:pt>
                <c:pt idx="760">
                  <c:v>1989.6969999999999</c:v>
                </c:pt>
                <c:pt idx="761">
                  <c:v>1989.6969999999999</c:v>
                </c:pt>
                <c:pt idx="762">
                  <c:v>1989.7080000000001</c:v>
                </c:pt>
                <c:pt idx="763">
                  <c:v>1989.7080000000001</c:v>
                </c:pt>
                <c:pt idx="764">
                  <c:v>1989.7080000000001</c:v>
                </c:pt>
                <c:pt idx="765">
                  <c:v>1989.7439999999999</c:v>
                </c:pt>
                <c:pt idx="766">
                  <c:v>1989.7439999999999</c:v>
                </c:pt>
                <c:pt idx="767">
                  <c:v>1989.7439999999999</c:v>
                </c:pt>
                <c:pt idx="768">
                  <c:v>1989.799</c:v>
                </c:pt>
                <c:pt idx="769">
                  <c:v>1989.799</c:v>
                </c:pt>
                <c:pt idx="770">
                  <c:v>1989.799</c:v>
                </c:pt>
                <c:pt idx="771">
                  <c:v>1989.807</c:v>
                </c:pt>
                <c:pt idx="772">
                  <c:v>1989.807</c:v>
                </c:pt>
                <c:pt idx="773">
                  <c:v>1989.807</c:v>
                </c:pt>
                <c:pt idx="774">
                  <c:v>1989.8119999999999</c:v>
                </c:pt>
                <c:pt idx="775">
                  <c:v>1989.8119999999999</c:v>
                </c:pt>
                <c:pt idx="776">
                  <c:v>1989.8119999999999</c:v>
                </c:pt>
                <c:pt idx="777">
                  <c:v>1989.826</c:v>
                </c:pt>
                <c:pt idx="778">
                  <c:v>1989.826</c:v>
                </c:pt>
                <c:pt idx="779">
                  <c:v>1989.826</c:v>
                </c:pt>
                <c:pt idx="780">
                  <c:v>1989.856</c:v>
                </c:pt>
                <c:pt idx="781">
                  <c:v>1989.856</c:v>
                </c:pt>
                <c:pt idx="782">
                  <c:v>1989.856</c:v>
                </c:pt>
                <c:pt idx="783">
                  <c:v>1989.873</c:v>
                </c:pt>
                <c:pt idx="784">
                  <c:v>1989.873</c:v>
                </c:pt>
                <c:pt idx="785">
                  <c:v>1989.873</c:v>
                </c:pt>
                <c:pt idx="786">
                  <c:v>1989.886</c:v>
                </c:pt>
                <c:pt idx="787">
                  <c:v>1989.886</c:v>
                </c:pt>
                <c:pt idx="788">
                  <c:v>1989.886</c:v>
                </c:pt>
                <c:pt idx="789">
                  <c:v>1989.903</c:v>
                </c:pt>
                <c:pt idx="790">
                  <c:v>1989.903</c:v>
                </c:pt>
                <c:pt idx="791">
                  <c:v>1989.903</c:v>
                </c:pt>
                <c:pt idx="792">
                  <c:v>1989.914</c:v>
                </c:pt>
                <c:pt idx="793">
                  <c:v>1989.914</c:v>
                </c:pt>
                <c:pt idx="794">
                  <c:v>1989.914</c:v>
                </c:pt>
                <c:pt idx="795">
                  <c:v>1990.0920000000001</c:v>
                </c:pt>
                <c:pt idx="796">
                  <c:v>1990.0920000000001</c:v>
                </c:pt>
                <c:pt idx="797">
                  <c:v>1990.0920000000001</c:v>
                </c:pt>
                <c:pt idx="798">
                  <c:v>1990.212</c:v>
                </c:pt>
                <c:pt idx="799">
                  <c:v>1990.212</c:v>
                </c:pt>
                <c:pt idx="800">
                  <c:v>1990.212</c:v>
                </c:pt>
                <c:pt idx="801">
                  <c:v>1990.2370000000001</c:v>
                </c:pt>
                <c:pt idx="802">
                  <c:v>1990.2370000000001</c:v>
                </c:pt>
                <c:pt idx="803">
                  <c:v>1990.2370000000001</c:v>
                </c:pt>
                <c:pt idx="804">
                  <c:v>1990.2619999999999</c:v>
                </c:pt>
                <c:pt idx="805">
                  <c:v>1990.2619999999999</c:v>
                </c:pt>
                <c:pt idx="806">
                  <c:v>1990.2619999999999</c:v>
                </c:pt>
                <c:pt idx="807">
                  <c:v>1990.2750000000001</c:v>
                </c:pt>
                <c:pt idx="808">
                  <c:v>1990.2750000000001</c:v>
                </c:pt>
                <c:pt idx="809">
                  <c:v>1990.2750000000001</c:v>
                </c:pt>
                <c:pt idx="810">
                  <c:v>1990.2860000000001</c:v>
                </c:pt>
                <c:pt idx="811">
                  <c:v>1990.2860000000001</c:v>
                </c:pt>
                <c:pt idx="812">
                  <c:v>1990.2860000000001</c:v>
                </c:pt>
                <c:pt idx="813">
                  <c:v>1990.3219999999999</c:v>
                </c:pt>
                <c:pt idx="814">
                  <c:v>1990.3219999999999</c:v>
                </c:pt>
                <c:pt idx="815">
                  <c:v>1990.3219999999999</c:v>
                </c:pt>
                <c:pt idx="816">
                  <c:v>1990.347</c:v>
                </c:pt>
                <c:pt idx="817">
                  <c:v>1990.347</c:v>
                </c:pt>
                <c:pt idx="818">
                  <c:v>1990.347</c:v>
                </c:pt>
                <c:pt idx="819">
                  <c:v>1990.385</c:v>
                </c:pt>
                <c:pt idx="820">
                  <c:v>1990.385</c:v>
                </c:pt>
                <c:pt idx="821">
                  <c:v>1990.385</c:v>
                </c:pt>
                <c:pt idx="822">
                  <c:v>1990.393</c:v>
                </c:pt>
                <c:pt idx="823">
                  <c:v>1990.393</c:v>
                </c:pt>
                <c:pt idx="824">
                  <c:v>1990.393</c:v>
                </c:pt>
                <c:pt idx="825">
                  <c:v>1990.3989999999999</c:v>
                </c:pt>
                <c:pt idx="826">
                  <c:v>1990.3989999999999</c:v>
                </c:pt>
                <c:pt idx="827">
                  <c:v>1990.3989999999999</c:v>
                </c:pt>
                <c:pt idx="828">
                  <c:v>1990.404</c:v>
                </c:pt>
                <c:pt idx="829">
                  <c:v>1990.404</c:v>
                </c:pt>
                <c:pt idx="830">
                  <c:v>1990.404</c:v>
                </c:pt>
                <c:pt idx="831">
                  <c:v>1990.4449999999999</c:v>
                </c:pt>
                <c:pt idx="832">
                  <c:v>1990.4449999999999</c:v>
                </c:pt>
                <c:pt idx="833">
                  <c:v>1990.4449999999999</c:v>
                </c:pt>
                <c:pt idx="834">
                  <c:v>1990.5630000000001</c:v>
                </c:pt>
                <c:pt idx="835">
                  <c:v>1990.5630000000001</c:v>
                </c:pt>
                <c:pt idx="836">
                  <c:v>1990.5630000000001</c:v>
                </c:pt>
                <c:pt idx="837">
                  <c:v>1990.577</c:v>
                </c:pt>
                <c:pt idx="838">
                  <c:v>1990.577</c:v>
                </c:pt>
                <c:pt idx="839">
                  <c:v>1990.577</c:v>
                </c:pt>
                <c:pt idx="840">
                  <c:v>1990.61</c:v>
                </c:pt>
                <c:pt idx="841">
                  <c:v>1990.61</c:v>
                </c:pt>
                <c:pt idx="842">
                  <c:v>1990.61</c:v>
                </c:pt>
                <c:pt idx="843">
                  <c:v>1990.81</c:v>
                </c:pt>
                <c:pt idx="844">
                  <c:v>1990.81</c:v>
                </c:pt>
                <c:pt idx="845">
                  <c:v>1990.81</c:v>
                </c:pt>
                <c:pt idx="846">
                  <c:v>1990.8620000000001</c:v>
                </c:pt>
                <c:pt idx="847">
                  <c:v>1990.8620000000001</c:v>
                </c:pt>
                <c:pt idx="848">
                  <c:v>1990.8620000000001</c:v>
                </c:pt>
                <c:pt idx="849">
                  <c:v>1990.9770000000001</c:v>
                </c:pt>
                <c:pt idx="850">
                  <c:v>1990.9770000000001</c:v>
                </c:pt>
                <c:pt idx="851">
                  <c:v>1990.9770000000001</c:v>
                </c:pt>
                <c:pt idx="852">
                  <c:v>1990.979</c:v>
                </c:pt>
                <c:pt idx="853">
                  <c:v>1990.979</c:v>
                </c:pt>
                <c:pt idx="854">
                  <c:v>1990.979</c:v>
                </c:pt>
                <c:pt idx="855">
                  <c:v>1991.067</c:v>
                </c:pt>
                <c:pt idx="856">
                  <c:v>1991.067</c:v>
                </c:pt>
                <c:pt idx="857">
                  <c:v>1991.067</c:v>
                </c:pt>
                <c:pt idx="858">
                  <c:v>1991.0840000000001</c:v>
                </c:pt>
                <c:pt idx="859">
                  <c:v>1991.0840000000001</c:v>
                </c:pt>
                <c:pt idx="860">
                  <c:v>1991.0840000000001</c:v>
                </c:pt>
                <c:pt idx="861">
                  <c:v>1991.105</c:v>
                </c:pt>
                <c:pt idx="862">
                  <c:v>1991.105</c:v>
                </c:pt>
                <c:pt idx="863">
                  <c:v>1991.105</c:v>
                </c:pt>
                <c:pt idx="864">
                  <c:v>1991.152</c:v>
                </c:pt>
                <c:pt idx="865">
                  <c:v>1991.152</c:v>
                </c:pt>
                <c:pt idx="866">
                  <c:v>1991.152</c:v>
                </c:pt>
                <c:pt idx="867">
                  <c:v>1991.193</c:v>
                </c:pt>
                <c:pt idx="868">
                  <c:v>1991.193</c:v>
                </c:pt>
                <c:pt idx="869">
                  <c:v>1991.193</c:v>
                </c:pt>
                <c:pt idx="870">
                  <c:v>1991.223</c:v>
                </c:pt>
                <c:pt idx="871">
                  <c:v>1991.223</c:v>
                </c:pt>
                <c:pt idx="872">
                  <c:v>1991.223</c:v>
                </c:pt>
                <c:pt idx="873">
                  <c:v>1991.2529999999999</c:v>
                </c:pt>
                <c:pt idx="874">
                  <c:v>1991.2529999999999</c:v>
                </c:pt>
                <c:pt idx="875">
                  <c:v>1991.2529999999999</c:v>
                </c:pt>
                <c:pt idx="876">
                  <c:v>1991.3050000000001</c:v>
                </c:pt>
                <c:pt idx="877">
                  <c:v>1991.3050000000001</c:v>
                </c:pt>
                <c:pt idx="878">
                  <c:v>1991.3050000000001</c:v>
                </c:pt>
                <c:pt idx="879">
                  <c:v>1991.3630000000001</c:v>
                </c:pt>
                <c:pt idx="880">
                  <c:v>1991.3630000000001</c:v>
                </c:pt>
                <c:pt idx="881">
                  <c:v>1991.3630000000001</c:v>
                </c:pt>
                <c:pt idx="882">
                  <c:v>1991.377</c:v>
                </c:pt>
                <c:pt idx="883">
                  <c:v>1991.377</c:v>
                </c:pt>
                <c:pt idx="884">
                  <c:v>1991.377</c:v>
                </c:pt>
                <c:pt idx="885">
                  <c:v>1991.3879999999999</c:v>
                </c:pt>
                <c:pt idx="886">
                  <c:v>1991.3879999999999</c:v>
                </c:pt>
                <c:pt idx="887">
                  <c:v>1991.3879999999999</c:v>
                </c:pt>
                <c:pt idx="888">
                  <c:v>1991.412</c:v>
                </c:pt>
                <c:pt idx="889">
                  <c:v>1991.412</c:v>
                </c:pt>
                <c:pt idx="890">
                  <c:v>1991.412</c:v>
                </c:pt>
                <c:pt idx="891">
                  <c:v>1991.4179999999999</c:v>
                </c:pt>
                <c:pt idx="892">
                  <c:v>1991.4179999999999</c:v>
                </c:pt>
                <c:pt idx="893">
                  <c:v>1991.4179999999999</c:v>
                </c:pt>
                <c:pt idx="894">
                  <c:v>1991.423</c:v>
                </c:pt>
                <c:pt idx="895">
                  <c:v>1991.423</c:v>
                </c:pt>
                <c:pt idx="896">
                  <c:v>1991.423</c:v>
                </c:pt>
                <c:pt idx="897">
                  <c:v>1991.443</c:v>
                </c:pt>
                <c:pt idx="898">
                  <c:v>1991.443</c:v>
                </c:pt>
                <c:pt idx="899">
                  <c:v>1991.443</c:v>
                </c:pt>
                <c:pt idx="900">
                  <c:v>1991.453</c:v>
                </c:pt>
                <c:pt idx="901">
                  <c:v>1991.453</c:v>
                </c:pt>
                <c:pt idx="902">
                  <c:v>1991.453</c:v>
                </c:pt>
                <c:pt idx="903">
                  <c:v>1991.492</c:v>
                </c:pt>
                <c:pt idx="904">
                  <c:v>1991.492</c:v>
                </c:pt>
                <c:pt idx="905">
                  <c:v>1991.492</c:v>
                </c:pt>
                <c:pt idx="906">
                  <c:v>1991.4970000000001</c:v>
                </c:pt>
                <c:pt idx="907">
                  <c:v>1991.4970000000001</c:v>
                </c:pt>
                <c:pt idx="908">
                  <c:v>1991.4970000000001</c:v>
                </c:pt>
                <c:pt idx="909">
                  <c:v>1991.5139999999999</c:v>
                </c:pt>
                <c:pt idx="910">
                  <c:v>1991.5139999999999</c:v>
                </c:pt>
                <c:pt idx="911">
                  <c:v>1991.5139999999999</c:v>
                </c:pt>
                <c:pt idx="912">
                  <c:v>1991.5219999999999</c:v>
                </c:pt>
                <c:pt idx="913">
                  <c:v>1991.5219999999999</c:v>
                </c:pt>
                <c:pt idx="914">
                  <c:v>1991.5219999999999</c:v>
                </c:pt>
                <c:pt idx="915">
                  <c:v>1991.588</c:v>
                </c:pt>
                <c:pt idx="916">
                  <c:v>1991.588</c:v>
                </c:pt>
                <c:pt idx="917">
                  <c:v>1991.588</c:v>
                </c:pt>
                <c:pt idx="918">
                  <c:v>1991.6479999999999</c:v>
                </c:pt>
                <c:pt idx="919">
                  <c:v>1991.6479999999999</c:v>
                </c:pt>
                <c:pt idx="920">
                  <c:v>1991.6479999999999</c:v>
                </c:pt>
                <c:pt idx="921">
                  <c:v>1991.7470000000001</c:v>
                </c:pt>
                <c:pt idx="922">
                  <c:v>1991.7470000000001</c:v>
                </c:pt>
                <c:pt idx="923">
                  <c:v>1991.7470000000001</c:v>
                </c:pt>
                <c:pt idx="924">
                  <c:v>1991.8230000000001</c:v>
                </c:pt>
                <c:pt idx="925">
                  <c:v>1991.8230000000001</c:v>
                </c:pt>
                <c:pt idx="926">
                  <c:v>1991.8230000000001</c:v>
                </c:pt>
                <c:pt idx="927">
                  <c:v>1991.829</c:v>
                </c:pt>
                <c:pt idx="928">
                  <c:v>1991.829</c:v>
                </c:pt>
                <c:pt idx="929">
                  <c:v>1991.829</c:v>
                </c:pt>
                <c:pt idx="930">
                  <c:v>1991.875</c:v>
                </c:pt>
                <c:pt idx="931">
                  <c:v>1991.875</c:v>
                </c:pt>
                <c:pt idx="932">
                  <c:v>1991.875</c:v>
                </c:pt>
                <c:pt idx="933">
                  <c:v>1991.8779999999999</c:v>
                </c:pt>
                <c:pt idx="934">
                  <c:v>1991.8779999999999</c:v>
                </c:pt>
                <c:pt idx="935">
                  <c:v>1991.8779999999999</c:v>
                </c:pt>
                <c:pt idx="936">
                  <c:v>1991.99</c:v>
                </c:pt>
                <c:pt idx="937">
                  <c:v>1991.99</c:v>
                </c:pt>
                <c:pt idx="938">
                  <c:v>1991.99</c:v>
                </c:pt>
                <c:pt idx="939">
                  <c:v>1992.01</c:v>
                </c:pt>
                <c:pt idx="940">
                  <c:v>1992.01</c:v>
                </c:pt>
                <c:pt idx="941">
                  <c:v>1992.01</c:v>
                </c:pt>
                <c:pt idx="942">
                  <c:v>1992.1020000000001</c:v>
                </c:pt>
                <c:pt idx="943">
                  <c:v>1992.1020000000001</c:v>
                </c:pt>
                <c:pt idx="944">
                  <c:v>1992.1020000000001</c:v>
                </c:pt>
                <c:pt idx="945">
                  <c:v>1992.182</c:v>
                </c:pt>
                <c:pt idx="946">
                  <c:v>1992.182</c:v>
                </c:pt>
                <c:pt idx="947">
                  <c:v>1992.182</c:v>
                </c:pt>
                <c:pt idx="948">
                  <c:v>1992.203</c:v>
                </c:pt>
                <c:pt idx="949">
                  <c:v>1992.203</c:v>
                </c:pt>
                <c:pt idx="950">
                  <c:v>1992.203</c:v>
                </c:pt>
                <c:pt idx="951">
                  <c:v>1992.2059999999999</c:v>
                </c:pt>
                <c:pt idx="952">
                  <c:v>1992.2059999999999</c:v>
                </c:pt>
                <c:pt idx="953">
                  <c:v>1992.2059999999999</c:v>
                </c:pt>
                <c:pt idx="954">
                  <c:v>1992.3019999999999</c:v>
                </c:pt>
                <c:pt idx="955">
                  <c:v>1992.3019999999999</c:v>
                </c:pt>
                <c:pt idx="956">
                  <c:v>1992.3019999999999</c:v>
                </c:pt>
                <c:pt idx="957">
                  <c:v>1992.3510000000001</c:v>
                </c:pt>
                <c:pt idx="958">
                  <c:v>1992.3510000000001</c:v>
                </c:pt>
                <c:pt idx="959">
                  <c:v>1992.3510000000001</c:v>
                </c:pt>
                <c:pt idx="960">
                  <c:v>1992.395</c:v>
                </c:pt>
                <c:pt idx="961">
                  <c:v>1992.395</c:v>
                </c:pt>
                <c:pt idx="962">
                  <c:v>1992.395</c:v>
                </c:pt>
                <c:pt idx="963">
                  <c:v>1992.482</c:v>
                </c:pt>
                <c:pt idx="964">
                  <c:v>1992.482</c:v>
                </c:pt>
                <c:pt idx="965">
                  <c:v>1992.482</c:v>
                </c:pt>
                <c:pt idx="966">
                  <c:v>1992.49</c:v>
                </c:pt>
                <c:pt idx="967">
                  <c:v>1992.49</c:v>
                </c:pt>
                <c:pt idx="968">
                  <c:v>1992.49</c:v>
                </c:pt>
                <c:pt idx="969">
                  <c:v>1992.7639999999999</c:v>
                </c:pt>
                <c:pt idx="970">
                  <c:v>1992.7639999999999</c:v>
                </c:pt>
                <c:pt idx="971">
                  <c:v>1992.7639999999999</c:v>
                </c:pt>
                <c:pt idx="972">
                  <c:v>1992.829</c:v>
                </c:pt>
                <c:pt idx="973">
                  <c:v>1992.829</c:v>
                </c:pt>
                <c:pt idx="974">
                  <c:v>1992.829</c:v>
                </c:pt>
                <c:pt idx="975">
                  <c:v>1992.837</c:v>
                </c:pt>
                <c:pt idx="976">
                  <c:v>1992.837</c:v>
                </c:pt>
                <c:pt idx="977">
                  <c:v>1992.837</c:v>
                </c:pt>
                <c:pt idx="978">
                  <c:v>1992.895</c:v>
                </c:pt>
                <c:pt idx="979">
                  <c:v>1992.895</c:v>
                </c:pt>
                <c:pt idx="980">
                  <c:v>1992.895</c:v>
                </c:pt>
                <c:pt idx="981">
                  <c:v>1992.9110000000001</c:v>
                </c:pt>
                <c:pt idx="982">
                  <c:v>1992.9110000000001</c:v>
                </c:pt>
                <c:pt idx="983">
                  <c:v>1992.9110000000001</c:v>
                </c:pt>
                <c:pt idx="984">
                  <c:v>1993.171</c:v>
                </c:pt>
                <c:pt idx="985">
                  <c:v>1993.171</c:v>
                </c:pt>
                <c:pt idx="986">
                  <c:v>1993.171</c:v>
                </c:pt>
                <c:pt idx="987">
                  <c:v>1993.1769999999999</c:v>
                </c:pt>
                <c:pt idx="988">
                  <c:v>1993.1769999999999</c:v>
                </c:pt>
                <c:pt idx="989">
                  <c:v>1993.1769999999999</c:v>
                </c:pt>
                <c:pt idx="990">
                  <c:v>1993.193</c:v>
                </c:pt>
                <c:pt idx="991">
                  <c:v>1993.193</c:v>
                </c:pt>
                <c:pt idx="992">
                  <c:v>1993.193</c:v>
                </c:pt>
                <c:pt idx="993">
                  <c:v>1993.366</c:v>
                </c:pt>
                <c:pt idx="994">
                  <c:v>1993.366</c:v>
                </c:pt>
                <c:pt idx="995">
                  <c:v>1993.366</c:v>
                </c:pt>
                <c:pt idx="996">
                  <c:v>1993.432</c:v>
                </c:pt>
                <c:pt idx="997">
                  <c:v>1993.432</c:v>
                </c:pt>
                <c:pt idx="998">
                  <c:v>1993.432</c:v>
                </c:pt>
                <c:pt idx="999">
                  <c:v>1993.7329999999999</c:v>
                </c:pt>
                <c:pt idx="1000">
                  <c:v>1993.7329999999999</c:v>
                </c:pt>
                <c:pt idx="1001">
                  <c:v>1993.7329999999999</c:v>
                </c:pt>
                <c:pt idx="1002">
                  <c:v>1994.1379999999999</c:v>
                </c:pt>
                <c:pt idx="1003">
                  <c:v>1994.1379999999999</c:v>
                </c:pt>
                <c:pt idx="1004">
                  <c:v>1994.1379999999999</c:v>
                </c:pt>
                <c:pt idx="1005">
                  <c:v>1994.799</c:v>
                </c:pt>
                <c:pt idx="1006">
                  <c:v>1994.799</c:v>
                </c:pt>
                <c:pt idx="1007">
                  <c:v>1994.799</c:v>
                </c:pt>
                <c:pt idx="1008">
                  <c:v>1995.8009999999999</c:v>
                </c:pt>
                <c:pt idx="1009">
                  <c:v>1995.8009999999999</c:v>
                </c:pt>
                <c:pt idx="1010">
                  <c:v>1995.8009999999999</c:v>
                </c:pt>
                <c:pt idx="1011">
                  <c:v>1997.84</c:v>
                </c:pt>
                <c:pt idx="1012">
                  <c:v>1997.84</c:v>
                </c:pt>
                <c:pt idx="1013">
                  <c:v>1997.84</c:v>
                </c:pt>
                <c:pt idx="1014">
                  <c:v>1997.85</c:v>
                </c:pt>
                <c:pt idx="1015">
                  <c:v>1997.85</c:v>
                </c:pt>
                <c:pt idx="1016">
                  <c:v>1997.85</c:v>
                </c:pt>
                <c:pt idx="1017">
                  <c:v>1997.87</c:v>
                </c:pt>
                <c:pt idx="1018">
                  <c:v>1997.87</c:v>
                </c:pt>
                <c:pt idx="1019">
                  <c:v>1997.87</c:v>
                </c:pt>
                <c:pt idx="1020">
                  <c:v>1998.3</c:v>
                </c:pt>
                <c:pt idx="1021">
                  <c:v>1998.3</c:v>
                </c:pt>
                <c:pt idx="1022">
                  <c:v>1998.3</c:v>
                </c:pt>
                <c:pt idx="1023">
                  <c:v>1998.33</c:v>
                </c:pt>
                <c:pt idx="1024">
                  <c:v>1998.33</c:v>
                </c:pt>
                <c:pt idx="1025">
                  <c:v>1998.33</c:v>
                </c:pt>
                <c:pt idx="1026">
                  <c:v>1998.33</c:v>
                </c:pt>
                <c:pt idx="1027">
                  <c:v>1998.33</c:v>
                </c:pt>
                <c:pt idx="1028">
                  <c:v>1998.33</c:v>
                </c:pt>
                <c:pt idx="1029">
                  <c:v>1998.35</c:v>
                </c:pt>
                <c:pt idx="1030">
                  <c:v>1998.35</c:v>
                </c:pt>
                <c:pt idx="1031">
                  <c:v>1998.35</c:v>
                </c:pt>
                <c:pt idx="1032">
                  <c:v>1998.35</c:v>
                </c:pt>
                <c:pt idx="1033">
                  <c:v>1998.35</c:v>
                </c:pt>
                <c:pt idx="1034">
                  <c:v>1998.35</c:v>
                </c:pt>
                <c:pt idx="1035">
                  <c:v>1998.46</c:v>
                </c:pt>
                <c:pt idx="1036">
                  <c:v>1998.46</c:v>
                </c:pt>
                <c:pt idx="1037">
                  <c:v>1998.46</c:v>
                </c:pt>
                <c:pt idx="1038">
                  <c:v>1998.64</c:v>
                </c:pt>
                <c:pt idx="1039">
                  <c:v>1998.64</c:v>
                </c:pt>
                <c:pt idx="1040">
                  <c:v>1998.64</c:v>
                </c:pt>
                <c:pt idx="1041">
                  <c:v>1998.65</c:v>
                </c:pt>
                <c:pt idx="1042">
                  <c:v>1998.65</c:v>
                </c:pt>
                <c:pt idx="1043">
                  <c:v>1998.65</c:v>
                </c:pt>
                <c:pt idx="1044">
                  <c:v>1998.73</c:v>
                </c:pt>
                <c:pt idx="1045">
                  <c:v>1998.73</c:v>
                </c:pt>
                <c:pt idx="1046">
                  <c:v>1998.73</c:v>
                </c:pt>
                <c:pt idx="1047">
                  <c:v>1998.75</c:v>
                </c:pt>
                <c:pt idx="1048">
                  <c:v>1998.75</c:v>
                </c:pt>
                <c:pt idx="1049">
                  <c:v>1998.75</c:v>
                </c:pt>
                <c:pt idx="1050">
                  <c:v>1998.8</c:v>
                </c:pt>
                <c:pt idx="1051">
                  <c:v>1998.8</c:v>
                </c:pt>
                <c:pt idx="1052">
                  <c:v>1998.8</c:v>
                </c:pt>
                <c:pt idx="1053">
                  <c:v>1998.85</c:v>
                </c:pt>
                <c:pt idx="1054">
                  <c:v>1998.85</c:v>
                </c:pt>
                <c:pt idx="1055">
                  <c:v>1998.85</c:v>
                </c:pt>
                <c:pt idx="1056">
                  <c:v>1998.85</c:v>
                </c:pt>
                <c:pt idx="1057">
                  <c:v>1998.85</c:v>
                </c:pt>
                <c:pt idx="1058">
                  <c:v>1998.85</c:v>
                </c:pt>
                <c:pt idx="1059">
                  <c:v>1998.87</c:v>
                </c:pt>
                <c:pt idx="1060">
                  <c:v>1998.87</c:v>
                </c:pt>
                <c:pt idx="1061">
                  <c:v>1998.87</c:v>
                </c:pt>
                <c:pt idx="1062">
                  <c:v>1998.89</c:v>
                </c:pt>
                <c:pt idx="1063">
                  <c:v>1998.89</c:v>
                </c:pt>
                <c:pt idx="1064">
                  <c:v>1998.89</c:v>
                </c:pt>
                <c:pt idx="1065">
                  <c:v>1998.9</c:v>
                </c:pt>
                <c:pt idx="1066">
                  <c:v>1998.9</c:v>
                </c:pt>
                <c:pt idx="1067">
                  <c:v>1998.9</c:v>
                </c:pt>
                <c:pt idx="1068">
                  <c:v>1999.05</c:v>
                </c:pt>
                <c:pt idx="1069">
                  <c:v>1999.05</c:v>
                </c:pt>
                <c:pt idx="1070">
                  <c:v>1999.05</c:v>
                </c:pt>
                <c:pt idx="1071">
                  <c:v>1999.06</c:v>
                </c:pt>
                <c:pt idx="1072">
                  <c:v>1999.06</c:v>
                </c:pt>
                <c:pt idx="1073">
                  <c:v>1999.06</c:v>
                </c:pt>
                <c:pt idx="1074">
                  <c:v>1999.31</c:v>
                </c:pt>
                <c:pt idx="1075">
                  <c:v>1999.31</c:v>
                </c:pt>
                <c:pt idx="1076">
                  <c:v>1999.31</c:v>
                </c:pt>
                <c:pt idx="1077">
                  <c:v>1999.34</c:v>
                </c:pt>
                <c:pt idx="1078">
                  <c:v>1999.34</c:v>
                </c:pt>
                <c:pt idx="1079">
                  <c:v>1999.34</c:v>
                </c:pt>
                <c:pt idx="1080">
                  <c:v>1999.35</c:v>
                </c:pt>
                <c:pt idx="1081">
                  <c:v>1999.35</c:v>
                </c:pt>
                <c:pt idx="1082">
                  <c:v>1999.35</c:v>
                </c:pt>
                <c:pt idx="1083">
                  <c:v>1999.4</c:v>
                </c:pt>
                <c:pt idx="1084">
                  <c:v>1999.4</c:v>
                </c:pt>
                <c:pt idx="1085">
                  <c:v>1999.4</c:v>
                </c:pt>
                <c:pt idx="1086">
                  <c:v>1999.42</c:v>
                </c:pt>
                <c:pt idx="1087">
                  <c:v>1999.42</c:v>
                </c:pt>
                <c:pt idx="1088">
                  <c:v>1999.42</c:v>
                </c:pt>
                <c:pt idx="1089">
                  <c:v>1999.42</c:v>
                </c:pt>
                <c:pt idx="1090">
                  <c:v>1999.42</c:v>
                </c:pt>
                <c:pt idx="1091">
                  <c:v>1999.42</c:v>
                </c:pt>
                <c:pt idx="1092">
                  <c:v>1999.44</c:v>
                </c:pt>
                <c:pt idx="1093">
                  <c:v>1999.44</c:v>
                </c:pt>
                <c:pt idx="1094">
                  <c:v>1999.44</c:v>
                </c:pt>
                <c:pt idx="1095">
                  <c:v>1999.48</c:v>
                </c:pt>
                <c:pt idx="1096">
                  <c:v>1999.48</c:v>
                </c:pt>
                <c:pt idx="1097">
                  <c:v>1999.48</c:v>
                </c:pt>
                <c:pt idx="1098">
                  <c:v>1999.88</c:v>
                </c:pt>
                <c:pt idx="1099">
                  <c:v>1999.88</c:v>
                </c:pt>
                <c:pt idx="1100">
                  <c:v>1999.88</c:v>
                </c:pt>
                <c:pt idx="1101">
                  <c:v>2000.13</c:v>
                </c:pt>
                <c:pt idx="1102">
                  <c:v>2000.13</c:v>
                </c:pt>
                <c:pt idx="1103">
                  <c:v>2000.13</c:v>
                </c:pt>
                <c:pt idx="1104">
                  <c:v>2000.26</c:v>
                </c:pt>
                <c:pt idx="1105">
                  <c:v>2000.26</c:v>
                </c:pt>
                <c:pt idx="1106">
                  <c:v>2000.26</c:v>
                </c:pt>
                <c:pt idx="1107">
                  <c:v>2000.43</c:v>
                </c:pt>
                <c:pt idx="1108">
                  <c:v>2000.43</c:v>
                </c:pt>
                <c:pt idx="1109">
                  <c:v>2000.43</c:v>
                </c:pt>
                <c:pt idx="1110">
                  <c:v>2000.44</c:v>
                </c:pt>
                <c:pt idx="1111">
                  <c:v>2000.44</c:v>
                </c:pt>
                <c:pt idx="1112">
                  <c:v>2000.44</c:v>
                </c:pt>
                <c:pt idx="1113">
                  <c:v>2000.46</c:v>
                </c:pt>
                <c:pt idx="1114">
                  <c:v>2000.46</c:v>
                </c:pt>
                <c:pt idx="1115">
                  <c:v>2000.46</c:v>
                </c:pt>
                <c:pt idx="1116">
                  <c:v>2000.48</c:v>
                </c:pt>
                <c:pt idx="1117">
                  <c:v>2000.48</c:v>
                </c:pt>
                <c:pt idx="1118">
                  <c:v>2000.48</c:v>
                </c:pt>
                <c:pt idx="1119">
                  <c:v>2000.53</c:v>
                </c:pt>
                <c:pt idx="1120">
                  <c:v>2000.53</c:v>
                </c:pt>
                <c:pt idx="1121">
                  <c:v>2000.53</c:v>
                </c:pt>
                <c:pt idx="1122">
                  <c:v>2000.54</c:v>
                </c:pt>
                <c:pt idx="1123">
                  <c:v>2000.54</c:v>
                </c:pt>
                <c:pt idx="1124">
                  <c:v>2000.54</c:v>
                </c:pt>
                <c:pt idx="1125">
                  <c:v>2000.54</c:v>
                </c:pt>
                <c:pt idx="1126">
                  <c:v>2000.54</c:v>
                </c:pt>
                <c:pt idx="1127">
                  <c:v>2000.54</c:v>
                </c:pt>
                <c:pt idx="1128">
                  <c:v>2000.56</c:v>
                </c:pt>
                <c:pt idx="1129">
                  <c:v>2000.56</c:v>
                </c:pt>
                <c:pt idx="1130">
                  <c:v>2000.56</c:v>
                </c:pt>
                <c:pt idx="1131">
                  <c:v>2000.57</c:v>
                </c:pt>
                <c:pt idx="1132">
                  <c:v>2000.57</c:v>
                </c:pt>
                <c:pt idx="1133">
                  <c:v>2000.57</c:v>
                </c:pt>
                <c:pt idx="1134">
                  <c:v>2000.61</c:v>
                </c:pt>
                <c:pt idx="1135">
                  <c:v>2000.61</c:v>
                </c:pt>
                <c:pt idx="1136">
                  <c:v>2000.61</c:v>
                </c:pt>
                <c:pt idx="1137">
                  <c:v>2000.62</c:v>
                </c:pt>
                <c:pt idx="1138">
                  <c:v>2000.62</c:v>
                </c:pt>
                <c:pt idx="1139">
                  <c:v>2000.62</c:v>
                </c:pt>
                <c:pt idx="1140">
                  <c:v>2000.7</c:v>
                </c:pt>
                <c:pt idx="1141">
                  <c:v>2000.7</c:v>
                </c:pt>
                <c:pt idx="1142">
                  <c:v>2000.7</c:v>
                </c:pt>
                <c:pt idx="1143">
                  <c:v>2000.79</c:v>
                </c:pt>
                <c:pt idx="1144">
                  <c:v>2000.79</c:v>
                </c:pt>
                <c:pt idx="1145">
                  <c:v>2000.79</c:v>
                </c:pt>
                <c:pt idx="1146">
                  <c:v>2000.82</c:v>
                </c:pt>
                <c:pt idx="1147">
                  <c:v>2000.82</c:v>
                </c:pt>
                <c:pt idx="1148">
                  <c:v>2000.82</c:v>
                </c:pt>
                <c:pt idx="1149">
                  <c:v>2000.83</c:v>
                </c:pt>
                <c:pt idx="1150">
                  <c:v>2000.83</c:v>
                </c:pt>
                <c:pt idx="1151">
                  <c:v>2000.83</c:v>
                </c:pt>
                <c:pt idx="1152">
                  <c:v>2000.86</c:v>
                </c:pt>
                <c:pt idx="1153">
                  <c:v>2000.86</c:v>
                </c:pt>
                <c:pt idx="1154">
                  <c:v>2000.86</c:v>
                </c:pt>
                <c:pt idx="1155">
                  <c:v>2000.9</c:v>
                </c:pt>
                <c:pt idx="1156">
                  <c:v>2000.9</c:v>
                </c:pt>
                <c:pt idx="1157">
                  <c:v>2000.9</c:v>
                </c:pt>
                <c:pt idx="1158">
                  <c:v>2000.9</c:v>
                </c:pt>
                <c:pt idx="1159">
                  <c:v>2000.9</c:v>
                </c:pt>
                <c:pt idx="1160">
                  <c:v>2000.9</c:v>
                </c:pt>
                <c:pt idx="1161">
                  <c:v>2001.08</c:v>
                </c:pt>
                <c:pt idx="1162">
                  <c:v>2001.08</c:v>
                </c:pt>
                <c:pt idx="1163">
                  <c:v>2001.08</c:v>
                </c:pt>
                <c:pt idx="1164">
                  <c:v>2001.16</c:v>
                </c:pt>
                <c:pt idx="1165">
                  <c:v>2001.16</c:v>
                </c:pt>
                <c:pt idx="1166">
                  <c:v>2001.16</c:v>
                </c:pt>
                <c:pt idx="1167">
                  <c:v>2001.23</c:v>
                </c:pt>
                <c:pt idx="1168">
                  <c:v>2001.23</c:v>
                </c:pt>
                <c:pt idx="1169">
                  <c:v>2001.23</c:v>
                </c:pt>
                <c:pt idx="1170">
                  <c:v>2001.24</c:v>
                </c:pt>
                <c:pt idx="1171">
                  <c:v>2001.24</c:v>
                </c:pt>
                <c:pt idx="1172">
                  <c:v>2001.24</c:v>
                </c:pt>
                <c:pt idx="1173">
                  <c:v>2001.25</c:v>
                </c:pt>
                <c:pt idx="1174">
                  <c:v>2001.25</c:v>
                </c:pt>
                <c:pt idx="1175">
                  <c:v>2001.25</c:v>
                </c:pt>
                <c:pt idx="1176">
                  <c:v>2001.27</c:v>
                </c:pt>
                <c:pt idx="1177">
                  <c:v>2001.27</c:v>
                </c:pt>
                <c:pt idx="1178">
                  <c:v>2001.27</c:v>
                </c:pt>
                <c:pt idx="1179">
                  <c:v>2001.27</c:v>
                </c:pt>
                <c:pt idx="1180">
                  <c:v>2001.27</c:v>
                </c:pt>
                <c:pt idx="1181">
                  <c:v>2001.27</c:v>
                </c:pt>
                <c:pt idx="1182">
                  <c:v>2001.28</c:v>
                </c:pt>
                <c:pt idx="1183">
                  <c:v>2001.28</c:v>
                </c:pt>
                <c:pt idx="1184">
                  <c:v>2001.28</c:v>
                </c:pt>
                <c:pt idx="1185">
                  <c:v>2001.29</c:v>
                </c:pt>
                <c:pt idx="1186">
                  <c:v>2001.29</c:v>
                </c:pt>
                <c:pt idx="1187">
                  <c:v>2001.29</c:v>
                </c:pt>
                <c:pt idx="1188">
                  <c:v>2001.3</c:v>
                </c:pt>
                <c:pt idx="1189">
                  <c:v>2001.3</c:v>
                </c:pt>
                <c:pt idx="1190">
                  <c:v>2001.3</c:v>
                </c:pt>
                <c:pt idx="1191">
                  <c:v>2001.32</c:v>
                </c:pt>
                <c:pt idx="1192">
                  <c:v>2001.32</c:v>
                </c:pt>
                <c:pt idx="1193">
                  <c:v>2001.32</c:v>
                </c:pt>
                <c:pt idx="1194">
                  <c:v>2001.35</c:v>
                </c:pt>
                <c:pt idx="1195">
                  <c:v>2001.35</c:v>
                </c:pt>
                <c:pt idx="1196">
                  <c:v>2001.35</c:v>
                </c:pt>
                <c:pt idx="1197">
                  <c:v>2001.38</c:v>
                </c:pt>
                <c:pt idx="1198">
                  <c:v>2001.38</c:v>
                </c:pt>
                <c:pt idx="1199">
                  <c:v>2001.38</c:v>
                </c:pt>
                <c:pt idx="1200">
                  <c:v>2001.45</c:v>
                </c:pt>
                <c:pt idx="1201">
                  <c:v>2001.45</c:v>
                </c:pt>
                <c:pt idx="1202">
                  <c:v>2001.45</c:v>
                </c:pt>
                <c:pt idx="1203">
                  <c:v>2001.61</c:v>
                </c:pt>
                <c:pt idx="1204">
                  <c:v>2001.61</c:v>
                </c:pt>
                <c:pt idx="1205">
                  <c:v>2001.61</c:v>
                </c:pt>
                <c:pt idx="1206">
                  <c:v>2001.62</c:v>
                </c:pt>
                <c:pt idx="1207">
                  <c:v>2001.62</c:v>
                </c:pt>
                <c:pt idx="1208">
                  <c:v>2001.62</c:v>
                </c:pt>
                <c:pt idx="1209">
                  <c:v>2001.71</c:v>
                </c:pt>
                <c:pt idx="1210">
                  <c:v>2001.71</c:v>
                </c:pt>
                <c:pt idx="1211">
                  <c:v>2001.71</c:v>
                </c:pt>
                <c:pt idx="1212">
                  <c:v>2001.73</c:v>
                </c:pt>
                <c:pt idx="1213">
                  <c:v>2001.73</c:v>
                </c:pt>
                <c:pt idx="1214">
                  <c:v>2001.73</c:v>
                </c:pt>
                <c:pt idx="1215">
                  <c:v>2001.75</c:v>
                </c:pt>
                <c:pt idx="1216">
                  <c:v>2001.75</c:v>
                </c:pt>
                <c:pt idx="1217">
                  <c:v>2001.75</c:v>
                </c:pt>
                <c:pt idx="1218">
                  <c:v>2001.8</c:v>
                </c:pt>
                <c:pt idx="1219">
                  <c:v>2001.8</c:v>
                </c:pt>
                <c:pt idx="1220">
                  <c:v>2001.8</c:v>
                </c:pt>
                <c:pt idx="1221">
                  <c:v>2001.81</c:v>
                </c:pt>
                <c:pt idx="1222">
                  <c:v>2001.81</c:v>
                </c:pt>
                <c:pt idx="1223">
                  <c:v>2001.81</c:v>
                </c:pt>
                <c:pt idx="1224">
                  <c:v>2001.82</c:v>
                </c:pt>
                <c:pt idx="1225">
                  <c:v>2001.82</c:v>
                </c:pt>
                <c:pt idx="1226">
                  <c:v>2001.82</c:v>
                </c:pt>
                <c:pt idx="1227">
                  <c:v>2001.84</c:v>
                </c:pt>
                <c:pt idx="1228">
                  <c:v>2001.84</c:v>
                </c:pt>
                <c:pt idx="1229">
                  <c:v>2001.84</c:v>
                </c:pt>
                <c:pt idx="1230">
                  <c:v>2001.88</c:v>
                </c:pt>
                <c:pt idx="1231">
                  <c:v>2001.88</c:v>
                </c:pt>
                <c:pt idx="1232">
                  <c:v>2001.88</c:v>
                </c:pt>
                <c:pt idx="1233">
                  <c:v>2001.89</c:v>
                </c:pt>
                <c:pt idx="1234">
                  <c:v>2001.89</c:v>
                </c:pt>
                <c:pt idx="1235">
                  <c:v>2001.89</c:v>
                </c:pt>
                <c:pt idx="1236">
                  <c:v>2001.99</c:v>
                </c:pt>
                <c:pt idx="1237">
                  <c:v>2001.99</c:v>
                </c:pt>
                <c:pt idx="1238">
                  <c:v>2001.99</c:v>
                </c:pt>
                <c:pt idx="1239">
                  <c:v>2001.99</c:v>
                </c:pt>
                <c:pt idx="1240">
                  <c:v>2001.99</c:v>
                </c:pt>
                <c:pt idx="1241">
                  <c:v>2001.99</c:v>
                </c:pt>
                <c:pt idx="1242">
                  <c:v>2002</c:v>
                </c:pt>
                <c:pt idx="1243">
                  <c:v>2002</c:v>
                </c:pt>
                <c:pt idx="1244">
                  <c:v>2002</c:v>
                </c:pt>
                <c:pt idx="1245">
                  <c:v>2002.03</c:v>
                </c:pt>
                <c:pt idx="1246">
                  <c:v>2002.03</c:v>
                </c:pt>
                <c:pt idx="1247">
                  <c:v>2002.03</c:v>
                </c:pt>
                <c:pt idx="1248">
                  <c:v>2002.04</c:v>
                </c:pt>
                <c:pt idx="1249">
                  <c:v>2002.04</c:v>
                </c:pt>
                <c:pt idx="1250">
                  <c:v>2002.04</c:v>
                </c:pt>
                <c:pt idx="1251">
                  <c:v>2002.14</c:v>
                </c:pt>
                <c:pt idx="1252">
                  <c:v>2002.14</c:v>
                </c:pt>
                <c:pt idx="1253">
                  <c:v>2002.14</c:v>
                </c:pt>
                <c:pt idx="1254">
                  <c:v>2002.21</c:v>
                </c:pt>
                <c:pt idx="1255">
                  <c:v>2002.21</c:v>
                </c:pt>
                <c:pt idx="1256">
                  <c:v>2002.21</c:v>
                </c:pt>
                <c:pt idx="1257">
                  <c:v>2002.21</c:v>
                </c:pt>
                <c:pt idx="1258">
                  <c:v>2002.21</c:v>
                </c:pt>
                <c:pt idx="1259">
                  <c:v>2002.21</c:v>
                </c:pt>
                <c:pt idx="1260">
                  <c:v>2002.22</c:v>
                </c:pt>
                <c:pt idx="1261">
                  <c:v>2002.22</c:v>
                </c:pt>
                <c:pt idx="1262">
                  <c:v>2002.22</c:v>
                </c:pt>
                <c:pt idx="1263">
                  <c:v>2002.22</c:v>
                </c:pt>
                <c:pt idx="1264">
                  <c:v>2002.22</c:v>
                </c:pt>
                <c:pt idx="1265">
                  <c:v>2002.22</c:v>
                </c:pt>
                <c:pt idx="1266">
                  <c:v>2002.29</c:v>
                </c:pt>
                <c:pt idx="1267">
                  <c:v>2002.29</c:v>
                </c:pt>
                <c:pt idx="1268">
                  <c:v>2002.29</c:v>
                </c:pt>
                <c:pt idx="1269">
                  <c:v>2002.3</c:v>
                </c:pt>
                <c:pt idx="1270">
                  <c:v>2002.3</c:v>
                </c:pt>
                <c:pt idx="1271">
                  <c:v>2002.3</c:v>
                </c:pt>
                <c:pt idx="1272">
                  <c:v>2002.3</c:v>
                </c:pt>
                <c:pt idx="1273">
                  <c:v>2002.3</c:v>
                </c:pt>
                <c:pt idx="1274">
                  <c:v>2002.3</c:v>
                </c:pt>
                <c:pt idx="1275">
                  <c:v>2002.39</c:v>
                </c:pt>
                <c:pt idx="1276">
                  <c:v>2002.39</c:v>
                </c:pt>
                <c:pt idx="1277">
                  <c:v>2002.39</c:v>
                </c:pt>
                <c:pt idx="1278">
                  <c:v>2002.52</c:v>
                </c:pt>
                <c:pt idx="1279">
                  <c:v>2002.52</c:v>
                </c:pt>
                <c:pt idx="1280">
                  <c:v>2002.52</c:v>
                </c:pt>
                <c:pt idx="1281">
                  <c:v>2002.54</c:v>
                </c:pt>
                <c:pt idx="1282">
                  <c:v>2002.54</c:v>
                </c:pt>
                <c:pt idx="1283">
                  <c:v>2002.54</c:v>
                </c:pt>
                <c:pt idx="1284">
                  <c:v>2002.55</c:v>
                </c:pt>
                <c:pt idx="1285">
                  <c:v>2002.55</c:v>
                </c:pt>
                <c:pt idx="1286">
                  <c:v>2002.55</c:v>
                </c:pt>
                <c:pt idx="1287">
                  <c:v>2002.56</c:v>
                </c:pt>
                <c:pt idx="1288">
                  <c:v>2002.56</c:v>
                </c:pt>
                <c:pt idx="1289">
                  <c:v>2002.56</c:v>
                </c:pt>
                <c:pt idx="1290">
                  <c:v>2002.62</c:v>
                </c:pt>
                <c:pt idx="1291">
                  <c:v>2002.62</c:v>
                </c:pt>
                <c:pt idx="1292">
                  <c:v>2002.62</c:v>
                </c:pt>
                <c:pt idx="1293">
                  <c:v>2002.63</c:v>
                </c:pt>
                <c:pt idx="1294">
                  <c:v>2002.63</c:v>
                </c:pt>
                <c:pt idx="1295">
                  <c:v>2002.63</c:v>
                </c:pt>
                <c:pt idx="1296">
                  <c:v>2002.63</c:v>
                </c:pt>
                <c:pt idx="1297">
                  <c:v>2002.63</c:v>
                </c:pt>
                <c:pt idx="1298">
                  <c:v>2002.63</c:v>
                </c:pt>
                <c:pt idx="1299">
                  <c:v>2002.64</c:v>
                </c:pt>
                <c:pt idx="1300">
                  <c:v>2002.64</c:v>
                </c:pt>
                <c:pt idx="1301">
                  <c:v>2002.64</c:v>
                </c:pt>
                <c:pt idx="1302">
                  <c:v>2002.64</c:v>
                </c:pt>
                <c:pt idx="1303">
                  <c:v>2002.64</c:v>
                </c:pt>
                <c:pt idx="1304">
                  <c:v>2002.64</c:v>
                </c:pt>
                <c:pt idx="1305">
                  <c:v>2002.65</c:v>
                </c:pt>
                <c:pt idx="1306">
                  <c:v>2002.65</c:v>
                </c:pt>
                <c:pt idx="1307">
                  <c:v>2002.65</c:v>
                </c:pt>
                <c:pt idx="1308">
                  <c:v>2002.68</c:v>
                </c:pt>
                <c:pt idx="1309">
                  <c:v>2002.68</c:v>
                </c:pt>
                <c:pt idx="1310">
                  <c:v>2002.68</c:v>
                </c:pt>
                <c:pt idx="1311">
                  <c:v>2002.86</c:v>
                </c:pt>
                <c:pt idx="1312">
                  <c:v>2002.86</c:v>
                </c:pt>
                <c:pt idx="1313">
                  <c:v>2002.86</c:v>
                </c:pt>
                <c:pt idx="1314">
                  <c:v>2003.41</c:v>
                </c:pt>
                <c:pt idx="1315">
                  <c:v>2003.41</c:v>
                </c:pt>
                <c:pt idx="1316">
                  <c:v>2003.41</c:v>
                </c:pt>
                <c:pt idx="1317">
                  <c:v>2003.41</c:v>
                </c:pt>
                <c:pt idx="1318">
                  <c:v>2003.41</c:v>
                </c:pt>
                <c:pt idx="1319">
                  <c:v>2003.41</c:v>
                </c:pt>
                <c:pt idx="1320">
                  <c:v>2003.46</c:v>
                </c:pt>
                <c:pt idx="1321">
                  <c:v>2003.46</c:v>
                </c:pt>
                <c:pt idx="1322">
                  <c:v>2003.46</c:v>
                </c:pt>
                <c:pt idx="1323">
                  <c:v>2003.82</c:v>
                </c:pt>
                <c:pt idx="1324">
                  <c:v>2003.82</c:v>
                </c:pt>
                <c:pt idx="1325">
                  <c:v>2003.82</c:v>
                </c:pt>
                <c:pt idx="1326">
                  <c:v>2003.82</c:v>
                </c:pt>
                <c:pt idx="1327">
                  <c:v>2003.82</c:v>
                </c:pt>
                <c:pt idx="1328">
                  <c:v>2003.82</c:v>
                </c:pt>
                <c:pt idx="1329">
                  <c:v>2003.83</c:v>
                </c:pt>
                <c:pt idx="1330">
                  <c:v>2003.83</c:v>
                </c:pt>
                <c:pt idx="1331">
                  <c:v>2003.83</c:v>
                </c:pt>
                <c:pt idx="1332">
                  <c:v>2003.84</c:v>
                </c:pt>
                <c:pt idx="1333">
                  <c:v>2003.84</c:v>
                </c:pt>
                <c:pt idx="1334">
                  <c:v>2003.84</c:v>
                </c:pt>
                <c:pt idx="1335">
                  <c:v>2003.84</c:v>
                </c:pt>
                <c:pt idx="1336">
                  <c:v>2003.84</c:v>
                </c:pt>
                <c:pt idx="1337">
                  <c:v>2003.84</c:v>
                </c:pt>
                <c:pt idx="1338">
                  <c:v>2003.89</c:v>
                </c:pt>
                <c:pt idx="1339">
                  <c:v>2003.89</c:v>
                </c:pt>
                <c:pt idx="1340">
                  <c:v>2003.89</c:v>
                </c:pt>
                <c:pt idx="1341">
                  <c:v>2003.89</c:v>
                </c:pt>
                <c:pt idx="1342">
                  <c:v>2003.89</c:v>
                </c:pt>
                <c:pt idx="1343">
                  <c:v>2003.89</c:v>
                </c:pt>
                <c:pt idx="1344">
                  <c:v>2003.92</c:v>
                </c:pt>
                <c:pt idx="1345">
                  <c:v>2003.92</c:v>
                </c:pt>
                <c:pt idx="1346">
                  <c:v>2003.92</c:v>
                </c:pt>
                <c:pt idx="1347">
                  <c:v>2004.28</c:v>
                </c:pt>
                <c:pt idx="1348">
                  <c:v>2004.28</c:v>
                </c:pt>
                <c:pt idx="1349">
                  <c:v>2004.28</c:v>
                </c:pt>
                <c:pt idx="1350">
                  <c:v>2004.56</c:v>
                </c:pt>
                <c:pt idx="1351">
                  <c:v>2004.56</c:v>
                </c:pt>
                <c:pt idx="1352">
                  <c:v>2004.56</c:v>
                </c:pt>
                <c:pt idx="1353">
                  <c:v>2004.56</c:v>
                </c:pt>
                <c:pt idx="1354">
                  <c:v>2004.56</c:v>
                </c:pt>
                <c:pt idx="1355">
                  <c:v>2004.56</c:v>
                </c:pt>
                <c:pt idx="1356">
                  <c:v>2004.57</c:v>
                </c:pt>
                <c:pt idx="1357">
                  <c:v>2004.57</c:v>
                </c:pt>
                <c:pt idx="1358">
                  <c:v>2004.57</c:v>
                </c:pt>
                <c:pt idx="1359">
                  <c:v>2004.58</c:v>
                </c:pt>
                <c:pt idx="1360">
                  <c:v>2004.58</c:v>
                </c:pt>
                <c:pt idx="1361">
                  <c:v>2004.58</c:v>
                </c:pt>
                <c:pt idx="1362">
                  <c:v>2004.7</c:v>
                </c:pt>
                <c:pt idx="1363">
                  <c:v>2004.7</c:v>
                </c:pt>
                <c:pt idx="1364">
                  <c:v>2004.7</c:v>
                </c:pt>
                <c:pt idx="1365">
                  <c:v>2004.72</c:v>
                </c:pt>
                <c:pt idx="1366">
                  <c:v>2004.72</c:v>
                </c:pt>
                <c:pt idx="1367">
                  <c:v>2004.72</c:v>
                </c:pt>
                <c:pt idx="1368">
                  <c:v>2004.84</c:v>
                </c:pt>
                <c:pt idx="1369">
                  <c:v>2004.84</c:v>
                </c:pt>
                <c:pt idx="1370">
                  <c:v>2004.84</c:v>
                </c:pt>
                <c:pt idx="1371">
                  <c:v>2004.85</c:v>
                </c:pt>
                <c:pt idx="1372">
                  <c:v>2004.85</c:v>
                </c:pt>
                <c:pt idx="1373">
                  <c:v>2004.85</c:v>
                </c:pt>
                <c:pt idx="1374">
                  <c:v>2004.86</c:v>
                </c:pt>
                <c:pt idx="1375">
                  <c:v>2004.86</c:v>
                </c:pt>
                <c:pt idx="1376">
                  <c:v>2004.86</c:v>
                </c:pt>
                <c:pt idx="1377">
                  <c:v>2005.04</c:v>
                </c:pt>
                <c:pt idx="1378">
                  <c:v>2005.04</c:v>
                </c:pt>
                <c:pt idx="1379">
                  <c:v>2005.04</c:v>
                </c:pt>
                <c:pt idx="1380">
                  <c:v>2005.04</c:v>
                </c:pt>
                <c:pt idx="1381">
                  <c:v>2005.04</c:v>
                </c:pt>
                <c:pt idx="1382">
                  <c:v>2005.04</c:v>
                </c:pt>
                <c:pt idx="1383">
                  <c:v>2005.05</c:v>
                </c:pt>
                <c:pt idx="1384">
                  <c:v>2005.05</c:v>
                </c:pt>
                <c:pt idx="1385">
                  <c:v>2005.05</c:v>
                </c:pt>
                <c:pt idx="1386">
                  <c:v>2005.05</c:v>
                </c:pt>
                <c:pt idx="1387">
                  <c:v>2005.05</c:v>
                </c:pt>
                <c:pt idx="1388">
                  <c:v>2005.05</c:v>
                </c:pt>
                <c:pt idx="1389">
                  <c:v>2005.36</c:v>
                </c:pt>
                <c:pt idx="1390">
                  <c:v>2005.36</c:v>
                </c:pt>
                <c:pt idx="1391">
                  <c:v>2005.36</c:v>
                </c:pt>
                <c:pt idx="1392">
                  <c:v>2005.46</c:v>
                </c:pt>
                <c:pt idx="1393">
                  <c:v>2005.46</c:v>
                </c:pt>
                <c:pt idx="1394">
                  <c:v>2005.46</c:v>
                </c:pt>
                <c:pt idx="1395">
                  <c:v>2005.52</c:v>
                </c:pt>
                <c:pt idx="1396">
                  <c:v>2005.52</c:v>
                </c:pt>
                <c:pt idx="1397">
                  <c:v>2005.52</c:v>
                </c:pt>
                <c:pt idx="1398">
                  <c:v>2005.53</c:v>
                </c:pt>
                <c:pt idx="1399">
                  <c:v>2005.53</c:v>
                </c:pt>
                <c:pt idx="1400">
                  <c:v>2005.53</c:v>
                </c:pt>
                <c:pt idx="1401">
                  <c:v>2005.53</c:v>
                </c:pt>
                <c:pt idx="1402">
                  <c:v>2005.53</c:v>
                </c:pt>
                <c:pt idx="1403">
                  <c:v>2005.53</c:v>
                </c:pt>
                <c:pt idx="1404">
                  <c:v>2005.54</c:v>
                </c:pt>
                <c:pt idx="1405">
                  <c:v>2005.54</c:v>
                </c:pt>
                <c:pt idx="1406">
                  <c:v>2005.54</c:v>
                </c:pt>
                <c:pt idx="1407">
                  <c:v>2005.56</c:v>
                </c:pt>
                <c:pt idx="1408">
                  <c:v>2005.56</c:v>
                </c:pt>
                <c:pt idx="1409">
                  <c:v>2005.56</c:v>
                </c:pt>
                <c:pt idx="1410">
                  <c:v>2005.58</c:v>
                </c:pt>
                <c:pt idx="1411">
                  <c:v>2005.58</c:v>
                </c:pt>
                <c:pt idx="1412">
                  <c:v>2005.58</c:v>
                </c:pt>
                <c:pt idx="1413">
                  <c:v>2005.64</c:v>
                </c:pt>
                <c:pt idx="1414">
                  <c:v>2005.64</c:v>
                </c:pt>
                <c:pt idx="1415">
                  <c:v>2005.64</c:v>
                </c:pt>
                <c:pt idx="1416">
                  <c:v>2004.36</c:v>
                </c:pt>
                <c:pt idx="1417">
                  <c:v>2004.36</c:v>
                </c:pt>
                <c:pt idx="1418">
                  <c:v>2004.36</c:v>
                </c:pt>
                <c:pt idx="1419">
                  <c:v>2005.68</c:v>
                </c:pt>
                <c:pt idx="1420">
                  <c:v>2005.68</c:v>
                </c:pt>
                <c:pt idx="1421">
                  <c:v>2005.68</c:v>
                </c:pt>
                <c:pt idx="1422">
                  <c:v>2005.7</c:v>
                </c:pt>
                <c:pt idx="1423">
                  <c:v>2005.7</c:v>
                </c:pt>
                <c:pt idx="1424">
                  <c:v>2005.7</c:v>
                </c:pt>
                <c:pt idx="1425">
                  <c:v>2006.93</c:v>
                </c:pt>
                <c:pt idx="1426">
                  <c:v>2006.93</c:v>
                </c:pt>
                <c:pt idx="1427">
                  <c:v>2006.93</c:v>
                </c:pt>
                <c:pt idx="1428">
                  <c:v>2006.93</c:v>
                </c:pt>
                <c:pt idx="1429">
                  <c:v>2006.93</c:v>
                </c:pt>
                <c:pt idx="1430">
                  <c:v>2006.93</c:v>
                </c:pt>
                <c:pt idx="1431">
                  <c:v>2006.95</c:v>
                </c:pt>
                <c:pt idx="1432">
                  <c:v>2006.95</c:v>
                </c:pt>
                <c:pt idx="1446">
                  <c:v>2010.6179999999999</c:v>
                </c:pt>
                <c:pt idx="1447">
                  <c:v>2010.6179999999999</c:v>
                </c:pt>
                <c:pt idx="1448">
                  <c:v>2010.6179999999999</c:v>
                </c:pt>
              </c:numCache>
            </c:numRef>
          </c:xVal>
          <c:yVal>
            <c:numRef>
              <c:f>'j10'!$B$2:$B$1459</c:f>
              <c:numCache>
                <c:formatCode>General</c:formatCode>
                <c:ptCount val="1458"/>
                <c:pt idx="0">
                  <c:v>1E-3</c:v>
                </c:pt>
                <c:pt idx="1">
                  <c:v>2.6</c:v>
                </c:pt>
                <c:pt idx="2">
                  <c:v>1E-3</c:v>
                </c:pt>
                <c:pt idx="3">
                  <c:v>1E-3</c:v>
                </c:pt>
                <c:pt idx="4">
                  <c:v>25</c:v>
                </c:pt>
                <c:pt idx="5">
                  <c:v>1E-3</c:v>
                </c:pt>
                <c:pt idx="6">
                  <c:v>1E-3</c:v>
                </c:pt>
                <c:pt idx="7">
                  <c:v>8</c:v>
                </c:pt>
                <c:pt idx="8">
                  <c:v>1E-3</c:v>
                </c:pt>
                <c:pt idx="9">
                  <c:v>1E-3</c:v>
                </c:pt>
                <c:pt idx="10">
                  <c:v>125</c:v>
                </c:pt>
                <c:pt idx="11">
                  <c:v>1E-3</c:v>
                </c:pt>
                <c:pt idx="12">
                  <c:v>1E-3</c:v>
                </c:pt>
                <c:pt idx="13">
                  <c:v>7.8</c:v>
                </c:pt>
                <c:pt idx="14">
                  <c:v>1E-3</c:v>
                </c:pt>
                <c:pt idx="15">
                  <c:v>1E-3</c:v>
                </c:pt>
                <c:pt idx="16">
                  <c:v>1.2</c:v>
                </c:pt>
                <c:pt idx="17">
                  <c:v>1E-3</c:v>
                </c:pt>
                <c:pt idx="18">
                  <c:v>1E-3</c:v>
                </c:pt>
                <c:pt idx="19">
                  <c:v>44</c:v>
                </c:pt>
                <c:pt idx="20">
                  <c:v>1E-3</c:v>
                </c:pt>
                <c:pt idx="21">
                  <c:v>1E-3</c:v>
                </c:pt>
                <c:pt idx="22">
                  <c:v>24</c:v>
                </c:pt>
                <c:pt idx="23">
                  <c:v>1E-3</c:v>
                </c:pt>
                <c:pt idx="24">
                  <c:v>1E-3</c:v>
                </c:pt>
                <c:pt idx="25">
                  <c:v>11.9</c:v>
                </c:pt>
                <c:pt idx="26">
                  <c:v>1E-3</c:v>
                </c:pt>
                <c:pt idx="27">
                  <c:v>1E-3</c:v>
                </c:pt>
                <c:pt idx="28">
                  <c:v>5</c:v>
                </c:pt>
                <c:pt idx="29">
                  <c:v>1E-3</c:v>
                </c:pt>
                <c:pt idx="30">
                  <c:v>1E-3</c:v>
                </c:pt>
                <c:pt idx="31">
                  <c:v>14</c:v>
                </c:pt>
                <c:pt idx="32">
                  <c:v>1E-3</c:v>
                </c:pt>
                <c:pt idx="33">
                  <c:v>1E-3</c:v>
                </c:pt>
                <c:pt idx="34">
                  <c:v>220</c:v>
                </c:pt>
                <c:pt idx="35">
                  <c:v>1E-3</c:v>
                </c:pt>
                <c:pt idx="36">
                  <c:v>1E-3</c:v>
                </c:pt>
                <c:pt idx="37">
                  <c:v>42</c:v>
                </c:pt>
                <c:pt idx="38">
                  <c:v>1E-3</c:v>
                </c:pt>
                <c:pt idx="39">
                  <c:v>1E-3</c:v>
                </c:pt>
                <c:pt idx="40">
                  <c:v>2.5</c:v>
                </c:pt>
                <c:pt idx="41">
                  <c:v>1E-3</c:v>
                </c:pt>
                <c:pt idx="42">
                  <c:v>1E-3</c:v>
                </c:pt>
                <c:pt idx="43">
                  <c:v>5.6</c:v>
                </c:pt>
                <c:pt idx="44">
                  <c:v>1E-3</c:v>
                </c:pt>
                <c:pt idx="45">
                  <c:v>1E-3</c:v>
                </c:pt>
                <c:pt idx="46">
                  <c:v>900</c:v>
                </c:pt>
                <c:pt idx="47">
                  <c:v>1E-3</c:v>
                </c:pt>
                <c:pt idx="48">
                  <c:v>1E-3</c:v>
                </c:pt>
                <c:pt idx="49">
                  <c:v>2.2000000000000002</c:v>
                </c:pt>
                <c:pt idx="50">
                  <c:v>1E-3</c:v>
                </c:pt>
                <c:pt idx="51">
                  <c:v>1E-3</c:v>
                </c:pt>
                <c:pt idx="52">
                  <c:v>51</c:v>
                </c:pt>
                <c:pt idx="53">
                  <c:v>1E-3</c:v>
                </c:pt>
                <c:pt idx="54">
                  <c:v>1E-3</c:v>
                </c:pt>
                <c:pt idx="55">
                  <c:v>3.4</c:v>
                </c:pt>
                <c:pt idx="56">
                  <c:v>1E-3</c:v>
                </c:pt>
                <c:pt idx="57">
                  <c:v>1E-3</c:v>
                </c:pt>
                <c:pt idx="58">
                  <c:v>1.6</c:v>
                </c:pt>
                <c:pt idx="59">
                  <c:v>1E-3</c:v>
                </c:pt>
                <c:pt idx="60">
                  <c:v>1E-3</c:v>
                </c:pt>
                <c:pt idx="61">
                  <c:v>16.600000000000001</c:v>
                </c:pt>
                <c:pt idx="62">
                  <c:v>1E-3</c:v>
                </c:pt>
                <c:pt idx="63">
                  <c:v>1E-3</c:v>
                </c:pt>
                <c:pt idx="64">
                  <c:v>450</c:v>
                </c:pt>
                <c:pt idx="65">
                  <c:v>1E-3</c:v>
                </c:pt>
                <c:pt idx="66">
                  <c:v>1E-3</c:v>
                </c:pt>
                <c:pt idx="67">
                  <c:v>3.5</c:v>
                </c:pt>
                <c:pt idx="68">
                  <c:v>1E-3</c:v>
                </c:pt>
                <c:pt idx="69">
                  <c:v>1E-3</c:v>
                </c:pt>
                <c:pt idx="70">
                  <c:v>5</c:v>
                </c:pt>
                <c:pt idx="71">
                  <c:v>1E-3</c:v>
                </c:pt>
                <c:pt idx="72">
                  <c:v>1E-3</c:v>
                </c:pt>
                <c:pt idx="73">
                  <c:v>1.3</c:v>
                </c:pt>
                <c:pt idx="74">
                  <c:v>1E-3</c:v>
                </c:pt>
                <c:pt idx="75">
                  <c:v>1E-3</c:v>
                </c:pt>
                <c:pt idx="76">
                  <c:v>21</c:v>
                </c:pt>
                <c:pt idx="77">
                  <c:v>1E-3</c:v>
                </c:pt>
                <c:pt idx="78">
                  <c:v>1E-3</c:v>
                </c:pt>
                <c:pt idx="79">
                  <c:v>3.2</c:v>
                </c:pt>
                <c:pt idx="80">
                  <c:v>1E-3</c:v>
                </c:pt>
                <c:pt idx="81">
                  <c:v>1E-3</c:v>
                </c:pt>
                <c:pt idx="82">
                  <c:v>27</c:v>
                </c:pt>
                <c:pt idx="83">
                  <c:v>1E-3</c:v>
                </c:pt>
                <c:pt idx="84">
                  <c:v>1E-3</c:v>
                </c:pt>
                <c:pt idx="85">
                  <c:v>8.8000000000000007</c:v>
                </c:pt>
                <c:pt idx="86">
                  <c:v>1E-3</c:v>
                </c:pt>
                <c:pt idx="87">
                  <c:v>1E-3</c:v>
                </c:pt>
                <c:pt idx="88">
                  <c:v>14</c:v>
                </c:pt>
                <c:pt idx="89">
                  <c:v>1E-3</c:v>
                </c:pt>
                <c:pt idx="90">
                  <c:v>1E-3</c:v>
                </c:pt>
                <c:pt idx="91">
                  <c:v>10</c:v>
                </c:pt>
                <c:pt idx="92">
                  <c:v>1E-3</c:v>
                </c:pt>
                <c:pt idx="93">
                  <c:v>1E-3</c:v>
                </c:pt>
                <c:pt idx="94">
                  <c:v>2.9</c:v>
                </c:pt>
                <c:pt idx="95">
                  <c:v>1E-3</c:v>
                </c:pt>
                <c:pt idx="96">
                  <c:v>1E-3</c:v>
                </c:pt>
                <c:pt idx="97">
                  <c:v>13</c:v>
                </c:pt>
                <c:pt idx="98">
                  <c:v>1E-3</c:v>
                </c:pt>
                <c:pt idx="99">
                  <c:v>1E-3</c:v>
                </c:pt>
                <c:pt idx="100">
                  <c:v>3.6</c:v>
                </c:pt>
                <c:pt idx="101">
                  <c:v>1E-3</c:v>
                </c:pt>
                <c:pt idx="102">
                  <c:v>1E-3</c:v>
                </c:pt>
                <c:pt idx="103">
                  <c:v>50</c:v>
                </c:pt>
                <c:pt idx="104">
                  <c:v>1E-3</c:v>
                </c:pt>
                <c:pt idx="105">
                  <c:v>1E-3</c:v>
                </c:pt>
                <c:pt idx="106">
                  <c:v>55000</c:v>
                </c:pt>
                <c:pt idx="107">
                  <c:v>1E-3</c:v>
                </c:pt>
                <c:pt idx="108">
                  <c:v>1E-3</c:v>
                </c:pt>
                <c:pt idx="109">
                  <c:v>1300</c:v>
                </c:pt>
                <c:pt idx="110">
                  <c:v>1E-3</c:v>
                </c:pt>
                <c:pt idx="111">
                  <c:v>1E-3</c:v>
                </c:pt>
                <c:pt idx="112">
                  <c:v>17</c:v>
                </c:pt>
                <c:pt idx="113">
                  <c:v>1E-3</c:v>
                </c:pt>
                <c:pt idx="114">
                  <c:v>1E-3</c:v>
                </c:pt>
                <c:pt idx="115">
                  <c:v>1.6</c:v>
                </c:pt>
                <c:pt idx="116">
                  <c:v>1E-3</c:v>
                </c:pt>
                <c:pt idx="117">
                  <c:v>1E-3</c:v>
                </c:pt>
                <c:pt idx="118">
                  <c:v>32</c:v>
                </c:pt>
                <c:pt idx="119">
                  <c:v>1E-3</c:v>
                </c:pt>
                <c:pt idx="120">
                  <c:v>1E-3</c:v>
                </c:pt>
                <c:pt idx="121">
                  <c:v>5</c:v>
                </c:pt>
                <c:pt idx="122">
                  <c:v>1E-3</c:v>
                </c:pt>
                <c:pt idx="123">
                  <c:v>1E-3</c:v>
                </c:pt>
                <c:pt idx="124">
                  <c:v>46.7</c:v>
                </c:pt>
                <c:pt idx="125">
                  <c:v>1E-3</c:v>
                </c:pt>
                <c:pt idx="126">
                  <c:v>1E-3</c:v>
                </c:pt>
                <c:pt idx="127">
                  <c:v>1.8</c:v>
                </c:pt>
                <c:pt idx="128">
                  <c:v>1E-3</c:v>
                </c:pt>
                <c:pt idx="129">
                  <c:v>1E-3</c:v>
                </c:pt>
                <c:pt idx="130">
                  <c:v>60</c:v>
                </c:pt>
                <c:pt idx="131">
                  <c:v>1E-3</c:v>
                </c:pt>
                <c:pt idx="132">
                  <c:v>1E-3</c:v>
                </c:pt>
                <c:pt idx="133">
                  <c:v>36</c:v>
                </c:pt>
                <c:pt idx="134">
                  <c:v>1E-3</c:v>
                </c:pt>
                <c:pt idx="135">
                  <c:v>1E-3</c:v>
                </c:pt>
                <c:pt idx="136">
                  <c:v>50</c:v>
                </c:pt>
                <c:pt idx="137">
                  <c:v>1E-3</c:v>
                </c:pt>
                <c:pt idx="138">
                  <c:v>1E-3</c:v>
                </c:pt>
                <c:pt idx="139">
                  <c:v>230</c:v>
                </c:pt>
                <c:pt idx="140">
                  <c:v>1E-3</c:v>
                </c:pt>
                <c:pt idx="141">
                  <c:v>1E-3</c:v>
                </c:pt>
                <c:pt idx="142">
                  <c:v>80</c:v>
                </c:pt>
                <c:pt idx="143">
                  <c:v>1E-3</c:v>
                </c:pt>
                <c:pt idx="144">
                  <c:v>1E-3</c:v>
                </c:pt>
                <c:pt idx="145">
                  <c:v>150</c:v>
                </c:pt>
                <c:pt idx="146">
                  <c:v>1E-3</c:v>
                </c:pt>
                <c:pt idx="147">
                  <c:v>1E-3</c:v>
                </c:pt>
                <c:pt idx="148">
                  <c:v>70</c:v>
                </c:pt>
                <c:pt idx="149">
                  <c:v>1E-3</c:v>
                </c:pt>
                <c:pt idx="150">
                  <c:v>1E-3</c:v>
                </c:pt>
                <c:pt idx="151">
                  <c:v>47</c:v>
                </c:pt>
                <c:pt idx="152">
                  <c:v>1E-3</c:v>
                </c:pt>
                <c:pt idx="153">
                  <c:v>1E-3</c:v>
                </c:pt>
                <c:pt idx="154">
                  <c:v>76</c:v>
                </c:pt>
                <c:pt idx="155">
                  <c:v>1E-3</c:v>
                </c:pt>
                <c:pt idx="156">
                  <c:v>1E-3</c:v>
                </c:pt>
                <c:pt idx="157">
                  <c:v>0.4</c:v>
                </c:pt>
                <c:pt idx="158">
                  <c:v>1E-3</c:v>
                </c:pt>
                <c:pt idx="159">
                  <c:v>1E-3</c:v>
                </c:pt>
                <c:pt idx="160">
                  <c:v>10.4</c:v>
                </c:pt>
                <c:pt idx="161">
                  <c:v>1E-3</c:v>
                </c:pt>
                <c:pt idx="162">
                  <c:v>1E-3</c:v>
                </c:pt>
                <c:pt idx="163">
                  <c:v>10</c:v>
                </c:pt>
                <c:pt idx="164">
                  <c:v>1E-3</c:v>
                </c:pt>
                <c:pt idx="165">
                  <c:v>1E-3</c:v>
                </c:pt>
                <c:pt idx="166">
                  <c:v>1.05</c:v>
                </c:pt>
                <c:pt idx="167">
                  <c:v>1E-3</c:v>
                </c:pt>
                <c:pt idx="168">
                  <c:v>1E-3</c:v>
                </c:pt>
                <c:pt idx="169">
                  <c:v>0.6</c:v>
                </c:pt>
                <c:pt idx="170">
                  <c:v>1E-3</c:v>
                </c:pt>
                <c:pt idx="171">
                  <c:v>1E-3</c:v>
                </c:pt>
                <c:pt idx="172">
                  <c:v>166</c:v>
                </c:pt>
                <c:pt idx="173">
                  <c:v>1E-3</c:v>
                </c:pt>
                <c:pt idx="174">
                  <c:v>1E-3</c:v>
                </c:pt>
                <c:pt idx="175">
                  <c:v>20</c:v>
                </c:pt>
                <c:pt idx="176">
                  <c:v>1E-3</c:v>
                </c:pt>
                <c:pt idx="177">
                  <c:v>1E-3</c:v>
                </c:pt>
                <c:pt idx="178">
                  <c:v>4.2</c:v>
                </c:pt>
                <c:pt idx="179">
                  <c:v>1E-3</c:v>
                </c:pt>
                <c:pt idx="180">
                  <c:v>1E-3</c:v>
                </c:pt>
                <c:pt idx="181">
                  <c:v>3.3</c:v>
                </c:pt>
                <c:pt idx="182">
                  <c:v>1E-3</c:v>
                </c:pt>
                <c:pt idx="183">
                  <c:v>1E-3</c:v>
                </c:pt>
                <c:pt idx="184">
                  <c:v>77</c:v>
                </c:pt>
                <c:pt idx="185">
                  <c:v>1E-3</c:v>
                </c:pt>
                <c:pt idx="186">
                  <c:v>1E-3</c:v>
                </c:pt>
                <c:pt idx="187">
                  <c:v>365</c:v>
                </c:pt>
                <c:pt idx="188">
                  <c:v>1E-3</c:v>
                </c:pt>
                <c:pt idx="189">
                  <c:v>1E-3</c:v>
                </c:pt>
                <c:pt idx="190">
                  <c:v>95</c:v>
                </c:pt>
                <c:pt idx="191">
                  <c:v>1E-3</c:v>
                </c:pt>
                <c:pt idx="192">
                  <c:v>1E-3</c:v>
                </c:pt>
                <c:pt idx="193">
                  <c:v>4.0999999999999996</c:v>
                </c:pt>
                <c:pt idx="194">
                  <c:v>1E-3</c:v>
                </c:pt>
                <c:pt idx="195">
                  <c:v>1E-3</c:v>
                </c:pt>
                <c:pt idx="196">
                  <c:v>330</c:v>
                </c:pt>
                <c:pt idx="197">
                  <c:v>1E-3</c:v>
                </c:pt>
                <c:pt idx="198">
                  <c:v>1E-3</c:v>
                </c:pt>
                <c:pt idx="199">
                  <c:v>1.1000000000000001</c:v>
                </c:pt>
                <c:pt idx="200">
                  <c:v>1E-3</c:v>
                </c:pt>
                <c:pt idx="201">
                  <c:v>1E-3</c:v>
                </c:pt>
                <c:pt idx="202">
                  <c:v>2.65</c:v>
                </c:pt>
                <c:pt idx="203">
                  <c:v>1E-3</c:v>
                </c:pt>
                <c:pt idx="204">
                  <c:v>1E-3</c:v>
                </c:pt>
                <c:pt idx="205">
                  <c:v>1.4</c:v>
                </c:pt>
                <c:pt idx="206">
                  <c:v>1E-3</c:v>
                </c:pt>
                <c:pt idx="207">
                  <c:v>1E-3</c:v>
                </c:pt>
                <c:pt idx="208">
                  <c:v>900</c:v>
                </c:pt>
                <c:pt idx="209">
                  <c:v>1E-3</c:v>
                </c:pt>
                <c:pt idx="210">
                  <c:v>1E-3</c:v>
                </c:pt>
                <c:pt idx="211">
                  <c:v>1.3</c:v>
                </c:pt>
                <c:pt idx="212">
                  <c:v>1E-3</c:v>
                </c:pt>
                <c:pt idx="213">
                  <c:v>1E-3</c:v>
                </c:pt>
                <c:pt idx="214">
                  <c:v>2</c:v>
                </c:pt>
                <c:pt idx="215">
                  <c:v>1E-3</c:v>
                </c:pt>
                <c:pt idx="216">
                  <c:v>1E-3</c:v>
                </c:pt>
                <c:pt idx="217">
                  <c:v>80</c:v>
                </c:pt>
                <c:pt idx="218">
                  <c:v>1E-3</c:v>
                </c:pt>
                <c:pt idx="219">
                  <c:v>1E-3</c:v>
                </c:pt>
                <c:pt idx="220">
                  <c:v>8.3000000000000007</c:v>
                </c:pt>
                <c:pt idx="221">
                  <c:v>1E-3</c:v>
                </c:pt>
                <c:pt idx="222">
                  <c:v>1E-3</c:v>
                </c:pt>
                <c:pt idx="223">
                  <c:v>4.5</c:v>
                </c:pt>
                <c:pt idx="224">
                  <c:v>1E-3</c:v>
                </c:pt>
                <c:pt idx="225">
                  <c:v>1E-3</c:v>
                </c:pt>
                <c:pt idx="226">
                  <c:v>16</c:v>
                </c:pt>
                <c:pt idx="227">
                  <c:v>1E-3</c:v>
                </c:pt>
                <c:pt idx="228">
                  <c:v>1E-3</c:v>
                </c:pt>
                <c:pt idx="229">
                  <c:v>140</c:v>
                </c:pt>
                <c:pt idx="230">
                  <c:v>1E-3</c:v>
                </c:pt>
                <c:pt idx="231">
                  <c:v>1E-3</c:v>
                </c:pt>
                <c:pt idx="232">
                  <c:v>160</c:v>
                </c:pt>
                <c:pt idx="233">
                  <c:v>1E-3</c:v>
                </c:pt>
                <c:pt idx="234">
                  <c:v>1E-3</c:v>
                </c:pt>
                <c:pt idx="235">
                  <c:v>3.2</c:v>
                </c:pt>
                <c:pt idx="236">
                  <c:v>1E-3</c:v>
                </c:pt>
                <c:pt idx="237">
                  <c:v>1E-3</c:v>
                </c:pt>
                <c:pt idx="238">
                  <c:v>10</c:v>
                </c:pt>
                <c:pt idx="239">
                  <c:v>1E-3</c:v>
                </c:pt>
                <c:pt idx="240">
                  <c:v>1E-3</c:v>
                </c:pt>
                <c:pt idx="241">
                  <c:v>12</c:v>
                </c:pt>
                <c:pt idx="242">
                  <c:v>1E-3</c:v>
                </c:pt>
                <c:pt idx="243">
                  <c:v>1E-3</c:v>
                </c:pt>
                <c:pt idx="244">
                  <c:v>8.3000000000000007</c:v>
                </c:pt>
                <c:pt idx="245">
                  <c:v>1E-3</c:v>
                </c:pt>
                <c:pt idx="246">
                  <c:v>1E-3</c:v>
                </c:pt>
                <c:pt idx="247">
                  <c:v>3.4</c:v>
                </c:pt>
                <c:pt idx="248">
                  <c:v>1E-3</c:v>
                </c:pt>
                <c:pt idx="249">
                  <c:v>1E-3</c:v>
                </c:pt>
                <c:pt idx="250">
                  <c:v>400</c:v>
                </c:pt>
                <c:pt idx="251">
                  <c:v>1E-3</c:v>
                </c:pt>
                <c:pt idx="252">
                  <c:v>1E-3</c:v>
                </c:pt>
                <c:pt idx="253">
                  <c:v>2</c:v>
                </c:pt>
                <c:pt idx="254">
                  <c:v>1E-3</c:v>
                </c:pt>
                <c:pt idx="255">
                  <c:v>1E-3</c:v>
                </c:pt>
                <c:pt idx="256">
                  <c:v>25</c:v>
                </c:pt>
                <c:pt idx="257">
                  <c:v>1E-3</c:v>
                </c:pt>
                <c:pt idx="258">
                  <c:v>1E-3</c:v>
                </c:pt>
                <c:pt idx="259">
                  <c:v>2.5</c:v>
                </c:pt>
                <c:pt idx="260">
                  <c:v>1E-3</c:v>
                </c:pt>
                <c:pt idx="261">
                  <c:v>1E-3</c:v>
                </c:pt>
                <c:pt idx="262">
                  <c:v>9</c:v>
                </c:pt>
                <c:pt idx="263">
                  <c:v>1E-3</c:v>
                </c:pt>
                <c:pt idx="264">
                  <c:v>1E-3</c:v>
                </c:pt>
                <c:pt idx="265">
                  <c:v>0.7</c:v>
                </c:pt>
                <c:pt idx="266">
                  <c:v>1E-3</c:v>
                </c:pt>
                <c:pt idx="267">
                  <c:v>1E-3</c:v>
                </c:pt>
                <c:pt idx="268">
                  <c:v>45</c:v>
                </c:pt>
                <c:pt idx="269">
                  <c:v>1E-3</c:v>
                </c:pt>
                <c:pt idx="270">
                  <c:v>1E-3</c:v>
                </c:pt>
                <c:pt idx="271">
                  <c:v>3</c:v>
                </c:pt>
                <c:pt idx="272">
                  <c:v>1E-3</c:v>
                </c:pt>
                <c:pt idx="273">
                  <c:v>1E-3</c:v>
                </c:pt>
                <c:pt idx="274">
                  <c:v>1</c:v>
                </c:pt>
                <c:pt idx="275">
                  <c:v>1E-3</c:v>
                </c:pt>
                <c:pt idx="276">
                  <c:v>1E-3</c:v>
                </c:pt>
                <c:pt idx="277">
                  <c:v>6.5</c:v>
                </c:pt>
                <c:pt idx="278">
                  <c:v>1E-3</c:v>
                </c:pt>
                <c:pt idx="279">
                  <c:v>1E-3</c:v>
                </c:pt>
                <c:pt idx="280">
                  <c:v>28</c:v>
                </c:pt>
                <c:pt idx="281">
                  <c:v>1E-3</c:v>
                </c:pt>
                <c:pt idx="282">
                  <c:v>1E-3</c:v>
                </c:pt>
                <c:pt idx="283">
                  <c:v>1.3</c:v>
                </c:pt>
                <c:pt idx="284">
                  <c:v>1E-3</c:v>
                </c:pt>
                <c:pt idx="285">
                  <c:v>1E-3</c:v>
                </c:pt>
                <c:pt idx="286">
                  <c:v>4.2</c:v>
                </c:pt>
                <c:pt idx="287">
                  <c:v>1E-3</c:v>
                </c:pt>
                <c:pt idx="288">
                  <c:v>1E-3</c:v>
                </c:pt>
                <c:pt idx="289">
                  <c:v>500</c:v>
                </c:pt>
                <c:pt idx="290">
                  <c:v>1E-3</c:v>
                </c:pt>
                <c:pt idx="291">
                  <c:v>1E-3</c:v>
                </c:pt>
                <c:pt idx="292">
                  <c:v>750</c:v>
                </c:pt>
                <c:pt idx="293">
                  <c:v>1E-3</c:v>
                </c:pt>
                <c:pt idx="294">
                  <c:v>1E-3</c:v>
                </c:pt>
                <c:pt idx="295">
                  <c:v>6.5</c:v>
                </c:pt>
                <c:pt idx="296">
                  <c:v>1E-3</c:v>
                </c:pt>
                <c:pt idx="297">
                  <c:v>1E-3</c:v>
                </c:pt>
                <c:pt idx="298">
                  <c:v>4</c:v>
                </c:pt>
                <c:pt idx="299">
                  <c:v>1E-3</c:v>
                </c:pt>
                <c:pt idx="300">
                  <c:v>1E-3</c:v>
                </c:pt>
                <c:pt idx="301">
                  <c:v>220</c:v>
                </c:pt>
                <c:pt idx="302">
                  <c:v>1E-3</c:v>
                </c:pt>
                <c:pt idx="303">
                  <c:v>1E-3</c:v>
                </c:pt>
                <c:pt idx="304">
                  <c:v>55</c:v>
                </c:pt>
                <c:pt idx="305">
                  <c:v>1E-3</c:v>
                </c:pt>
                <c:pt idx="306">
                  <c:v>1E-3</c:v>
                </c:pt>
                <c:pt idx="307">
                  <c:v>2.2000000000000002</c:v>
                </c:pt>
                <c:pt idx="308">
                  <c:v>1E-3</c:v>
                </c:pt>
                <c:pt idx="309">
                  <c:v>1E-3</c:v>
                </c:pt>
                <c:pt idx="310">
                  <c:v>1.2</c:v>
                </c:pt>
                <c:pt idx="311">
                  <c:v>1E-3</c:v>
                </c:pt>
                <c:pt idx="312">
                  <c:v>1E-3</c:v>
                </c:pt>
                <c:pt idx="313">
                  <c:v>1</c:v>
                </c:pt>
                <c:pt idx="314">
                  <c:v>1E-3</c:v>
                </c:pt>
                <c:pt idx="315">
                  <c:v>1E-3</c:v>
                </c:pt>
                <c:pt idx="316">
                  <c:v>1.6</c:v>
                </c:pt>
                <c:pt idx="317">
                  <c:v>1E-3</c:v>
                </c:pt>
                <c:pt idx="318">
                  <c:v>1E-3</c:v>
                </c:pt>
                <c:pt idx="319">
                  <c:v>8</c:v>
                </c:pt>
                <c:pt idx="320">
                  <c:v>1E-3</c:v>
                </c:pt>
                <c:pt idx="321">
                  <c:v>1E-3</c:v>
                </c:pt>
                <c:pt idx="322">
                  <c:v>1.3</c:v>
                </c:pt>
                <c:pt idx="323">
                  <c:v>1E-3</c:v>
                </c:pt>
                <c:pt idx="324">
                  <c:v>1E-3</c:v>
                </c:pt>
                <c:pt idx="325">
                  <c:v>10</c:v>
                </c:pt>
                <c:pt idx="326">
                  <c:v>1E-3</c:v>
                </c:pt>
                <c:pt idx="327">
                  <c:v>1E-3</c:v>
                </c:pt>
                <c:pt idx="328">
                  <c:v>9.1999999999999993</c:v>
                </c:pt>
                <c:pt idx="329">
                  <c:v>1E-3</c:v>
                </c:pt>
                <c:pt idx="330">
                  <c:v>1E-3</c:v>
                </c:pt>
                <c:pt idx="331">
                  <c:v>16</c:v>
                </c:pt>
                <c:pt idx="332">
                  <c:v>1E-3</c:v>
                </c:pt>
                <c:pt idx="333">
                  <c:v>1E-3</c:v>
                </c:pt>
                <c:pt idx="334">
                  <c:v>2.2000000000000002</c:v>
                </c:pt>
                <c:pt idx="335">
                  <c:v>1E-3</c:v>
                </c:pt>
                <c:pt idx="336">
                  <c:v>1E-3</c:v>
                </c:pt>
                <c:pt idx="337">
                  <c:v>1</c:v>
                </c:pt>
                <c:pt idx="338">
                  <c:v>1E-3</c:v>
                </c:pt>
                <c:pt idx="339">
                  <c:v>1E-3</c:v>
                </c:pt>
                <c:pt idx="340">
                  <c:v>22</c:v>
                </c:pt>
                <c:pt idx="341">
                  <c:v>1E-3</c:v>
                </c:pt>
                <c:pt idx="342">
                  <c:v>1E-3</c:v>
                </c:pt>
                <c:pt idx="343">
                  <c:v>2.2999999999999998</c:v>
                </c:pt>
                <c:pt idx="344">
                  <c:v>1E-3</c:v>
                </c:pt>
                <c:pt idx="345">
                  <c:v>1E-3</c:v>
                </c:pt>
                <c:pt idx="346">
                  <c:v>22</c:v>
                </c:pt>
                <c:pt idx="347">
                  <c:v>1E-3</c:v>
                </c:pt>
                <c:pt idx="348">
                  <c:v>1E-3</c:v>
                </c:pt>
                <c:pt idx="349">
                  <c:v>1</c:v>
                </c:pt>
                <c:pt idx="350">
                  <c:v>1E-3</c:v>
                </c:pt>
                <c:pt idx="351">
                  <c:v>1E-3</c:v>
                </c:pt>
                <c:pt idx="352">
                  <c:v>4.5</c:v>
                </c:pt>
                <c:pt idx="353">
                  <c:v>1E-3</c:v>
                </c:pt>
                <c:pt idx="354">
                  <c:v>1E-3</c:v>
                </c:pt>
                <c:pt idx="355">
                  <c:v>5.0999999999999996</c:v>
                </c:pt>
                <c:pt idx="356">
                  <c:v>1E-3</c:v>
                </c:pt>
                <c:pt idx="357">
                  <c:v>1E-3</c:v>
                </c:pt>
                <c:pt idx="358">
                  <c:v>2.4</c:v>
                </c:pt>
                <c:pt idx="359">
                  <c:v>1E-3</c:v>
                </c:pt>
                <c:pt idx="360">
                  <c:v>1E-3</c:v>
                </c:pt>
                <c:pt idx="361">
                  <c:v>1.5</c:v>
                </c:pt>
                <c:pt idx="362">
                  <c:v>1E-3</c:v>
                </c:pt>
                <c:pt idx="363">
                  <c:v>1E-3</c:v>
                </c:pt>
                <c:pt idx="364">
                  <c:v>1</c:v>
                </c:pt>
                <c:pt idx="365">
                  <c:v>1E-3</c:v>
                </c:pt>
                <c:pt idx="366">
                  <c:v>1E-3</c:v>
                </c:pt>
                <c:pt idx="367">
                  <c:v>5</c:v>
                </c:pt>
                <c:pt idx="368">
                  <c:v>1E-3</c:v>
                </c:pt>
                <c:pt idx="369">
                  <c:v>1E-3</c:v>
                </c:pt>
                <c:pt idx="370">
                  <c:v>6</c:v>
                </c:pt>
                <c:pt idx="371">
                  <c:v>1E-3</c:v>
                </c:pt>
                <c:pt idx="372">
                  <c:v>1E-3</c:v>
                </c:pt>
                <c:pt idx="373">
                  <c:v>7</c:v>
                </c:pt>
                <c:pt idx="374">
                  <c:v>1E-3</c:v>
                </c:pt>
                <c:pt idx="375">
                  <c:v>1E-3</c:v>
                </c:pt>
                <c:pt idx="376">
                  <c:v>10</c:v>
                </c:pt>
                <c:pt idx="377">
                  <c:v>1E-3</c:v>
                </c:pt>
                <c:pt idx="378">
                  <c:v>1E-3</c:v>
                </c:pt>
                <c:pt idx="379">
                  <c:v>57</c:v>
                </c:pt>
                <c:pt idx="380">
                  <c:v>1E-3</c:v>
                </c:pt>
                <c:pt idx="381">
                  <c:v>1E-3</c:v>
                </c:pt>
                <c:pt idx="382">
                  <c:v>8</c:v>
                </c:pt>
                <c:pt idx="383">
                  <c:v>1E-3</c:v>
                </c:pt>
                <c:pt idx="384">
                  <c:v>1E-3</c:v>
                </c:pt>
                <c:pt idx="385">
                  <c:v>240</c:v>
                </c:pt>
                <c:pt idx="386">
                  <c:v>1E-3</c:v>
                </c:pt>
                <c:pt idx="387">
                  <c:v>1E-3</c:v>
                </c:pt>
                <c:pt idx="388">
                  <c:v>91.5</c:v>
                </c:pt>
                <c:pt idx="389">
                  <c:v>1E-3</c:v>
                </c:pt>
                <c:pt idx="390">
                  <c:v>1E-3</c:v>
                </c:pt>
                <c:pt idx="391">
                  <c:v>120</c:v>
                </c:pt>
                <c:pt idx="392">
                  <c:v>1E-3</c:v>
                </c:pt>
                <c:pt idx="393">
                  <c:v>1E-3</c:v>
                </c:pt>
                <c:pt idx="394">
                  <c:v>14</c:v>
                </c:pt>
                <c:pt idx="395">
                  <c:v>1E-3</c:v>
                </c:pt>
                <c:pt idx="396">
                  <c:v>1E-3</c:v>
                </c:pt>
                <c:pt idx="397">
                  <c:v>48</c:v>
                </c:pt>
                <c:pt idx="398">
                  <c:v>1E-3</c:v>
                </c:pt>
                <c:pt idx="399">
                  <c:v>1E-3</c:v>
                </c:pt>
                <c:pt idx="400">
                  <c:v>160</c:v>
                </c:pt>
                <c:pt idx="401">
                  <c:v>1E-3</c:v>
                </c:pt>
                <c:pt idx="402">
                  <c:v>1E-3</c:v>
                </c:pt>
                <c:pt idx="403">
                  <c:v>5.5</c:v>
                </c:pt>
                <c:pt idx="404">
                  <c:v>1E-3</c:v>
                </c:pt>
                <c:pt idx="405">
                  <c:v>1E-3</c:v>
                </c:pt>
                <c:pt idx="406">
                  <c:v>350</c:v>
                </c:pt>
                <c:pt idx="407">
                  <c:v>1E-3</c:v>
                </c:pt>
                <c:pt idx="408">
                  <c:v>1E-3</c:v>
                </c:pt>
                <c:pt idx="409">
                  <c:v>160</c:v>
                </c:pt>
                <c:pt idx="410">
                  <c:v>1E-3</c:v>
                </c:pt>
                <c:pt idx="411">
                  <c:v>1E-3</c:v>
                </c:pt>
                <c:pt idx="412">
                  <c:v>1.3</c:v>
                </c:pt>
                <c:pt idx="413">
                  <c:v>1E-3</c:v>
                </c:pt>
                <c:pt idx="414">
                  <c:v>1E-3</c:v>
                </c:pt>
                <c:pt idx="415">
                  <c:v>22.5</c:v>
                </c:pt>
                <c:pt idx="416">
                  <c:v>1E-3</c:v>
                </c:pt>
                <c:pt idx="417">
                  <c:v>1E-3</c:v>
                </c:pt>
                <c:pt idx="418">
                  <c:v>2.7</c:v>
                </c:pt>
                <c:pt idx="419">
                  <c:v>1E-3</c:v>
                </c:pt>
                <c:pt idx="420">
                  <c:v>1E-3</c:v>
                </c:pt>
                <c:pt idx="421">
                  <c:v>2.7</c:v>
                </c:pt>
                <c:pt idx="422">
                  <c:v>1E-3</c:v>
                </c:pt>
                <c:pt idx="423">
                  <c:v>1E-3</c:v>
                </c:pt>
                <c:pt idx="424">
                  <c:v>1.7</c:v>
                </c:pt>
                <c:pt idx="425">
                  <c:v>1E-3</c:v>
                </c:pt>
                <c:pt idx="426">
                  <c:v>1E-3</c:v>
                </c:pt>
                <c:pt idx="427">
                  <c:v>70</c:v>
                </c:pt>
                <c:pt idx="428">
                  <c:v>1E-3</c:v>
                </c:pt>
                <c:pt idx="429">
                  <c:v>1E-3</c:v>
                </c:pt>
                <c:pt idx="430">
                  <c:v>1300</c:v>
                </c:pt>
                <c:pt idx="431">
                  <c:v>1E-3</c:v>
                </c:pt>
                <c:pt idx="432">
                  <c:v>1E-3</c:v>
                </c:pt>
                <c:pt idx="433">
                  <c:v>1.5</c:v>
                </c:pt>
                <c:pt idx="434">
                  <c:v>1E-3</c:v>
                </c:pt>
                <c:pt idx="435">
                  <c:v>1E-3</c:v>
                </c:pt>
                <c:pt idx="436">
                  <c:v>1.6</c:v>
                </c:pt>
                <c:pt idx="437">
                  <c:v>1E-3</c:v>
                </c:pt>
                <c:pt idx="438">
                  <c:v>1E-3</c:v>
                </c:pt>
                <c:pt idx="439">
                  <c:v>1.3</c:v>
                </c:pt>
                <c:pt idx="440">
                  <c:v>1E-3</c:v>
                </c:pt>
                <c:pt idx="441">
                  <c:v>1E-3</c:v>
                </c:pt>
                <c:pt idx="442">
                  <c:v>4</c:v>
                </c:pt>
                <c:pt idx="443">
                  <c:v>1E-3</c:v>
                </c:pt>
                <c:pt idx="444">
                  <c:v>1E-3</c:v>
                </c:pt>
                <c:pt idx="445">
                  <c:v>160</c:v>
                </c:pt>
                <c:pt idx="446">
                  <c:v>1E-3</c:v>
                </c:pt>
                <c:pt idx="447">
                  <c:v>1E-3</c:v>
                </c:pt>
                <c:pt idx="448">
                  <c:v>4.5</c:v>
                </c:pt>
                <c:pt idx="449">
                  <c:v>1E-3</c:v>
                </c:pt>
                <c:pt idx="450">
                  <c:v>1E-3</c:v>
                </c:pt>
                <c:pt idx="451">
                  <c:v>1.5</c:v>
                </c:pt>
                <c:pt idx="452">
                  <c:v>1E-3</c:v>
                </c:pt>
                <c:pt idx="453">
                  <c:v>1E-3</c:v>
                </c:pt>
                <c:pt idx="454">
                  <c:v>700</c:v>
                </c:pt>
                <c:pt idx="455">
                  <c:v>1E-3</c:v>
                </c:pt>
                <c:pt idx="456">
                  <c:v>1E-3</c:v>
                </c:pt>
                <c:pt idx="457">
                  <c:v>450</c:v>
                </c:pt>
                <c:pt idx="458">
                  <c:v>1E-3</c:v>
                </c:pt>
                <c:pt idx="459">
                  <c:v>1E-3</c:v>
                </c:pt>
                <c:pt idx="460">
                  <c:v>1.8</c:v>
                </c:pt>
                <c:pt idx="461">
                  <c:v>1E-3</c:v>
                </c:pt>
                <c:pt idx="462">
                  <c:v>1E-3</c:v>
                </c:pt>
                <c:pt idx="463">
                  <c:v>14</c:v>
                </c:pt>
                <c:pt idx="464">
                  <c:v>1E-3</c:v>
                </c:pt>
                <c:pt idx="465">
                  <c:v>1E-3</c:v>
                </c:pt>
                <c:pt idx="466">
                  <c:v>7.2</c:v>
                </c:pt>
                <c:pt idx="467">
                  <c:v>1E-3</c:v>
                </c:pt>
                <c:pt idx="468">
                  <c:v>1E-3</c:v>
                </c:pt>
                <c:pt idx="469">
                  <c:v>0.8</c:v>
                </c:pt>
                <c:pt idx="470">
                  <c:v>1E-3</c:v>
                </c:pt>
                <c:pt idx="471">
                  <c:v>1E-3</c:v>
                </c:pt>
                <c:pt idx="472">
                  <c:v>32</c:v>
                </c:pt>
                <c:pt idx="473">
                  <c:v>1E-3</c:v>
                </c:pt>
                <c:pt idx="474">
                  <c:v>1E-3</c:v>
                </c:pt>
                <c:pt idx="475">
                  <c:v>8</c:v>
                </c:pt>
                <c:pt idx="476">
                  <c:v>1E-3</c:v>
                </c:pt>
                <c:pt idx="477">
                  <c:v>1E-3</c:v>
                </c:pt>
                <c:pt idx="478">
                  <c:v>8</c:v>
                </c:pt>
                <c:pt idx="479">
                  <c:v>1E-3</c:v>
                </c:pt>
                <c:pt idx="480">
                  <c:v>1E-3</c:v>
                </c:pt>
                <c:pt idx="481">
                  <c:v>5800</c:v>
                </c:pt>
                <c:pt idx="482">
                  <c:v>1E-3</c:v>
                </c:pt>
                <c:pt idx="483">
                  <c:v>1E-3</c:v>
                </c:pt>
                <c:pt idx="484">
                  <c:v>14</c:v>
                </c:pt>
                <c:pt idx="485">
                  <c:v>1E-3</c:v>
                </c:pt>
                <c:pt idx="486">
                  <c:v>1E-3</c:v>
                </c:pt>
                <c:pt idx="487">
                  <c:v>280</c:v>
                </c:pt>
                <c:pt idx="488">
                  <c:v>1E-3</c:v>
                </c:pt>
                <c:pt idx="489">
                  <c:v>1E-3</c:v>
                </c:pt>
                <c:pt idx="490">
                  <c:v>30</c:v>
                </c:pt>
                <c:pt idx="491">
                  <c:v>1E-3</c:v>
                </c:pt>
                <c:pt idx="492">
                  <c:v>1E-3</c:v>
                </c:pt>
                <c:pt idx="493">
                  <c:v>2.5</c:v>
                </c:pt>
                <c:pt idx="494">
                  <c:v>1E-3</c:v>
                </c:pt>
                <c:pt idx="495">
                  <c:v>1E-3</c:v>
                </c:pt>
                <c:pt idx="496">
                  <c:v>40</c:v>
                </c:pt>
                <c:pt idx="497">
                  <c:v>1E-3</c:v>
                </c:pt>
                <c:pt idx="498">
                  <c:v>1E-3</c:v>
                </c:pt>
                <c:pt idx="499">
                  <c:v>140</c:v>
                </c:pt>
                <c:pt idx="500">
                  <c:v>1E-3</c:v>
                </c:pt>
                <c:pt idx="501">
                  <c:v>1E-3</c:v>
                </c:pt>
                <c:pt idx="502">
                  <c:v>3.3</c:v>
                </c:pt>
                <c:pt idx="503">
                  <c:v>1E-3</c:v>
                </c:pt>
                <c:pt idx="504">
                  <c:v>1E-3</c:v>
                </c:pt>
                <c:pt idx="505">
                  <c:v>700</c:v>
                </c:pt>
                <c:pt idx="506">
                  <c:v>1E-3</c:v>
                </c:pt>
                <c:pt idx="507">
                  <c:v>1E-3</c:v>
                </c:pt>
                <c:pt idx="508">
                  <c:v>2.6</c:v>
                </c:pt>
                <c:pt idx="509">
                  <c:v>1E-3</c:v>
                </c:pt>
                <c:pt idx="510">
                  <c:v>1E-3</c:v>
                </c:pt>
                <c:pt idx="511">
                  <c:v>13</c:v>
                </c:pt>
                <c:pt idx="512">
                  <c:v>1E-3</c:v>
                </c:pt>
                <c:pt idx="513">
                  <c:v>1E-3</c:v>
                </c:pt>
                <c:pt idx="514">
                  <c:v>90</c:v>
                </c:pt>
                <c:pt idx="515">
                  <c:v>1E-3</c:v>
                </c:pt>
                <c:pt idx="516">
                  <c:v>1E-3</c:v>
                </c:pt>
                <c:pt idx="517">
                  <c:v>77.5</c:v>
                </c:pt>
                <c:pt idx="518">
                  <c:v>1E-3</c:v>
                </c:pt>
                <c:pt idx="519">
                  <c:v>1E-3</c:v>
                </c:pt>
                <c:pt idx="520">
                  <c:v>42</c:v>
                </c:pt>
                <c:pt idx="521">
                  <c:v>1E-3</c:v>
                </c:pt>
                <c:pt idx="522">
                  <c:v>1E-3</c:v>
                </c:pt>
                <c:pt idx="523">
                  <c:v>2100</c:v>
                </c:pt>
                <c:pt idx="524">
                  <c:v>1E-3</c:v>
                </c:pt>
                <c:pt idx="525">
                  <c:v>1E-3</c:v>
                </c:pt>
                <c:pt idx="526">
                  <c:v>20</c:v>
                </c:pt>
                <c:pt idx="527">
                  <c:v>1E-3</c:v>
                </c:pt>
                <c:pt idx="528">
                  <c:v>1E-3</c:v>
                </c:pt>
                <c:pt idx="529">
                  <c:v>5.3</c:v>
                </c:pt>
                <c:pt idx="530">
                  <c:v>1E-3</c:v>
                </c:pt>
                <c:pt idx="531">
                  <c:v>1E-3</c:v>
                </c:pt>
                <c:pt idx="532">
                  <c:v>3.6</c:v>
                </c:pt>
                <c:pt idx="533">
                  <c:v>1E-3</c:v>
                </c:pt>
                <c:pt idx="534">
                  <c:v>1E-3</c:v>
                </c:pt>
                <c:pt idx="535">
                  <c:v>12.9</c:v>
                </c:pt>
                <c:pt idx="536">
                  <c:v>1E-3</c:v>
                </c:pt>
                <c:pt idx="537">
                  <c:v>1E-3</c:v>
                </c:pt>
                <c:pt idx="538">
                  <c:v>4.0999999999999996</c:v>
                </c:pt>
                <c:pt idx="539">
                  <c:v>1E-3</c:v>
                </c:pt>
                <c:pt idx="540">
                  <c:v>1E-3</c:v>
                </c:pt>
                <c:pt idx="541">
                  <c:v>25</c:v>
                </c:pt>
                <c:pt idx="542">
                  <c:v>1E-3</c:v>
                </c:pt>
                <c:pt idx="543">
                  <c:v>1E-3</c:v>
                </c:pt>
                <c:pt idx="544">
                  <c:v>30</c:v>
                </c:pt>
                <c:pt idx="545">
                  <c:v>1E-3</c:v>
                </c:pt>
                <c:pt idx="546">
                  <c:v>1E-3</c:v>
                </c:pt>
                <c:pt idx="547">
                  <c:v>1</c:v>
                </c:pt>
                <c:pt idx="548">
                  <c:v>1E-3</c:v>
                </c:pt>
                <c:pt idx="549">
                  <c:v>1E-3</c:v>
                </c:pt>
                <c:pt idx="550">
                  <c:v>3</c:v>
                </c:pt>
                <c:pt idx="551">
                  <c:v>1E-3</c:v>
                </c:pt>
                <c:pt idx="552">
                  <c:v>1E-3</c:v>
                </c:pt>
                <c:pt idx="553">
                  <c:v>100</c:v>
                </c:pt>
                <c:pt idx="554">
                  <c:v>1E-3</c:v>
                </c:pt>
                <c:pt idx="555">
                  <c:v>1E-3</c:v>
                </c:pt>
                <c:pt idx="556">
                  <c:v>15</c:v>
                </c:pt>
                <c:pt idx="557">
                  <c:v>1E-3</c:v>
                </c:pt>
                <c:pt idx="558">
                  <c:v>1E-3</c:v>
                </c:pt>
                <c:pt idx="559">
                  <c:v>45</c:v>
                </c:pt>
                <c:pt idx="560">
                  <c:v>1E-3</c:v>
                </c:pt>
                <c:pt idx="561">
                  <c:v>1E-3</c:v>
                </c:pt>
                <c:pt idx="562">
                  <c:v>9</c:v>
                </c:pt>
                <c:pt idx="563">
                  <c:v>1E-3</c:v>
                </c:pt>
                <c:pt idx="564">
                  <c:v>1E-3</c:v>
                </c:pt>
                <c:pt idx="565">
                  <c:v>53</c:v>
                </c:pt>
                <c:pt idx="566">
                  <c:v>1E-3</c:v>
                </c:pt>
                <c:pt idx="567">
                  <c:v>1E-3</c:v>
                </c:pt>
                <c:pt idx="568">
                  <c:v>650</c:v>
                </c:pt>
                <c:pt idx="569">
                  <c:v>1E-3</c:v>
                </c:pt>
                <c:pt idx="570">
                  <c:v>1E-3</c:v>
                </c:pt>
                <c:pt idx="571">
                  <c:v>2</c:v>
                </c:pt>
                <c:pt idx="572">
                  <c:v>1E-3</c:v>
                </c:pt>
                <c:pt idx="573">
                  <c:v>1E-3</c:v>
                </c:pt>
                <c:pt idx="574">
                  <c:v>1.4</c:v>
                </c:pt>
                <c:pt idx="575">
                  <c:v>1E-3</c:v>
                </c:pt>
                <c:pt idx="576">
                  <c:v>1E-3</c:v>
                </c:pt>
                <c:pt idx="577">
                  <c:v>6</c:v>
                </c:pt>
                <c:pt idx="578">
                  <c:v>1E-3</c:v>
                </c:pt>
                <c:pt idx="579">
                  <c:v>1E-3</c:v>
                </c:pt>
                <c:pt idx="580">
                  <c:v>2</c:v>
                </c:pt>
                <c:pt idx="581">
                  <c:v>1E-3</c:v>
                </c:pt>
                <c:pt idx="582">
                  <c:v>1E-3</c:v>
                </c:pt>
                <c:pt idx="583">
                  <c:v>7.6</c:v>
                </c:pt>
                <c:pt idx="584">
                  <c:v>1E-3</c:v>
                </c:pt>
                <c:pt idx="585">
                  <c:v>1E-3</c:v>
                </c:pt>
                <c:pt idx="586">
                  <c:v>30</c:v>
                </c:pt>
                <c:pt idx="587">
                  <c:v>1E-3</c:v>
                </c:pt>
                <c:pt idx="588">
                  <c:v>1E-3</c:v>
                </c:pt>
                <c:pt idx="589">
                  <c:v>1</c:v>
                </c:pt>
                <c:pt idx="590">
                  <c:v>1E-3</c:v>
                </c:pt>
                <c:pt idx="591">
                  <c:v>1E-3</c:v>
                </c:pt>
                <c:pt idx="592">
                  <c:v>98</c:v>
                </c:pt>
                <c:pt idx="593">
                  <c:v>1E-3</c:v>
                </c:pt>
                <c:pt idx="594">
                  <c:v>1E-3</c:v>
                </c:pt>
                <c:pt idx="595">
                  <c:v>3.5</c:v>
                </c:pt>
                <c:pt idx="596">
                  <c:v>1E-3</c:v>
                </c:pt>
                <c:pt idx="597">
                  <c:v>1E-3</c:v>
                </c:pt>
                <c:pt idx="598">
                  <c:v>2.1</c:v>
                </c:pt>
                <c:pt idx="599">
                  <c:v>1E-3</c:v>
                </c:pt>
                <c:pt idx="600">
                  <c:v>1E-3</c:v>
                </c:pt>
                <c:pt idx="601">
                  <c:v>2</c:v>
                </c:pt>
                <c:pt idx="602">
                  <c:v>1E-3</c:v>
                </c:pt>
                <c:pt idx="603">
                  <c:v>1E-3</c:v>
                </c:pt>
                <c:pt idx="604">
                  <c:v>8</c:v>
                </c:pt>
                <c:pt idx="605">
                  <c:v>1E-3</c:v>
                </c:pt>
                <c:pt idx="606">
                  <c:v>1E-3</c:v>
                </c:pt>
                <c:pt idx="607">
                  <c:v>32.5</c:v>
                </c:pt>
                <c:pt idx="608">
                  <c:v>1E-3</c:v>
                </c:pt>
                <c:pt idx="609">
                  <c:v>1E-3</c:v>
                </c:pt>
                <c:pt idx="610">
                  <c:v>122</c:v>
                </c:pt>
                <c:pt idx="611">
                  <c:v>1E-3</c:v>
                </c:pt>
                <c:pt idx="612">
                  <c:v>1E-3</c:v>
                </c:pt>
                <c:pt idx="613">
                  <c:v>4</c:v>
                </c:pt>
                <c:pt idx="614">
                  <c:v>1E-3</c:v>
                </c:pt>
                <c:pt idx="615">
                  <c:v>1E-3</c:v>
                </c:pt>
                <c:pt idx="616">
                  <c:v>152</c:v>
                </c:pt>
                <c:pt idx="617">
                  <c:v>1E-3</c:v>
                </c:pt>
                <c:pt idx="618">
                  <c:v>1E-3</c:v>
                </c:pt>
                <c:pt idx="619">
                  <c:v>15.5</c:v>
                </c:pt>
                <c:pt idx="620">
                  <c:v>1E-3</c:v>
                </c:pt>
                <c:pt idx="621">
                  <c:v>1E-3</c:v>
                </c:pt>
                <c:pt idx="622">
                  <c:v>14.5</c:v>
                </c:pt>
                <c:pt idx="623">
                  <c:v>1E-3</c:v>
                </c:pt>
                <c:pt idx="624">
                  <c:v>1E-3</c:v>
                </c:pt>
                <c:pt idx="625">
                  <c:v>32</c:v>
                </c:pt>
                <c:pt idx="626">
                  <c:v>1E-3</c:v>
                </c:pt>
                <c:pt idx="627">
                  <c:v>1E-3</c:v>
                </c:pt>
                <c:pt idx="628">
                  <c:v>1.3</c:v>
                </c:pt>
                <c:pt idx="629">
                  <c:v>1E-3</c:v>
                </c:pt>
                <c:pt idx="630">
                  <c:v>1E-3</c:v>
                </c:pt>
                <c:pt idx="631">
                  <c:v>4.0999999999999996</c:v>
                </c:pt>
                <c:pt idx="632">
                  <c:v>1E-3</c:v>
                </c:pt>
                <c:pt idx="633">
                  <c:v>1E-3</c:v>
                </c:pt>
                <c:pt idx="634">
                  <c:v>38.1</c:v>
                </c:pt>
                <c:pt idx="635">
                  <c:v>1E-3</c:v>
                </c:pt>
                <c:pt idx="636">
                  <c:v>1E-3</c:v>
                </c:pt>
                <c:pt idx="637">
                  <c:v>5.8</c:v>
                </c:pt>
                <c:pt idx="638">
                  <c:v>1E-3</c:v>
                </c:pt>
                <c:pt idx="639">
                  <c:v>1E-3</c:v>
                </c:pt>
                <c:pt idx="640">
                  <c:v>94.8</c:v>
                </c:pt>
                <c:pt idx="641">
                  <c:v>1E-3</c:v>
                </c:pt>
                <c:pt idx="642">
                  <c:v>1E-3</c:v>
                </c:pt>
                <c:pt idx="643">
                  <c:v>35.299999999999997</c:v>
                </c:pt>
                <c:pt idx="644">
                  <c:v>1E-3</c:v>
                </c:pt>
                <c:pt idx="645">
                  <c:v>1E-3</c:v>
                </c:pt>
                <c:pt idx="646">
                  <c:v>13</c:v>
                </c:pt>
                <c:pt idx="647">
                  <c:v>1E-3</c:v>
                </c:pt>
                <c:pt idx="648">
                  <c:v>1E-3</c:v>
                </c:pt>
                <c:pt idx="649">
                  <c:v>1.5</c:v>
                </c:pt>
                <c:pt idx="650">
                  <c:v>1E-3</c:v>
                </c:pt>
                <c:pt idx="651">
                  <c:v>1E-3</c:v>
                </c:pt>
                <c:pt idx="652">
                  <c:v>1</c:v>
                </c:pt>
                <c:pt idx="653">
                  <c:v>1E-3</c:v>
                </c:pt>
                <c:pt idx="654">
                  <c:v>1E-3</c:v>
                </c:pt>
                <c:pt idx="655">
                  <c:v>1.4</c:v>
                </c:pt>
                <c:pt idx="656">
                  <c:v>1E-3</c:v>
                </c:pt>
                <c:pt idx="657">
                  <c:v>1E-3</c:v>
                </c:pt>
                <c:pt idx="658">
                  <c:v>7.1</c:v>
                </c:pt>
                <c:pt idx="659">
                  <c:v>1E-3</c:v>
                </c:pt>
                <c:pt idx="660">
                  <c:v>1E-3</c:v>
                </c:pt>
                <c:pt idx="661">
                  <c:v>1.7</c:v>
                </c:pt>
                <c:pt idx="662">
                  <c:v>1E-3</c:v>
                </c:pt>
                <c:pt idx="663">
                  <c:v>1E-3</c:v>
                </c:pt>
                <c:pt idx="664">
                  <c:v>11.7</c:v>
                </c:pt>
                <c:pt idx="665">
                  <c:v>1E-3</c:v>
                </c:pt>
                <c:pt idx="666">
                  <c:v>1E-3</c:v>
                </c:pt>
                <c:pt idx="667">
                  <c:v>6.6</c:v>
                </c:pt>
                <c:pt idx="668">
                  <c:v>1E-3</c:v>
                </c:pt>
                <c:pt idx="669">
                  <c:v>1E-3</c:v>
                </c:pt>
                <c:pt idx="670">
                  <c:v>0.7</c:v>
                </c:pt>
                <c:pt idx="671">
                  <c:v>1E-3</c:v>
                </c:pt>
                <c:pt idx="672">
                  <c:v>1E-3</c:v>
                </c:pt>
                <c:pt idx="673">
                  <c:v>3</c:v>
                </c:pt>
                <c:pt idx="674">
                  <c:v>1E-3</c:v>
                </c:pt>
                <c:pt idx="675">
                  <c:v>1E-3</c:v>
                </c:pt>
                <c:pt idx="676">
                  <c:v>12.7</c:v>
                </c:pt>
                <c:pt idx="677">
                  <c:v>1E-3</c:v>
                </c:pt>
                <c:pt idx="678">
                  <c:v>1E-3</c:v>
                </c:pt>
                <c:pt idx="679">
                  <c:v>11.8</c:v>
                </c:pt>
                <c:pt idx="680">
                  <c:v>1E-3</c:v>
                </c:pt>
                <c:pt idx="681">
                  <c:v>1E-3</c:v>
                </c:pt>
                <c:pt idx="682">
                  <c:v>5.8</c:v>
                </c:pt>
                <c:pt idx="683">
                  <c:v>1E-3</c:v>
                </c:pt>
                <c:pt idx="684">
                  <c:v>1E-3</c:v>
                </c:pt>
                <c:pt idx="685">
                  <c:v>1.4</c:v>
                </c:pt>
                <c:pt idx="686">
                  <c:v>1E-3</c:v>
                </c:pt>
                <c:pt idx="687">
                  <c:v>1E-3</c:v>
                </c:pt>
                <c:pt idx="688">
                  <c:v>5.5</c:v>
                </c:pt>
                <c:pt idx="689">
                  <c:v>1E-3</c:v>
                </c:pt>
                <c:pt idx="690">
                  <c:v>1E-3</c:v>
                </c:pt>
                <c:pt idx="691">
                  <c:v>132</c:v>
                </c:pt>
                <c:pt idx="692">
                  <c:v>1E-3</c:v>
                </c:pt>
                <c:pt idx="693">
                  <c:v>1E-3</c:v>
                </c:pt>
                <c:pt idx="694">
                  <c:v>41.7</c:v>
                </c:pt>
                <c:pt idx="695">
                  <c:v>1E-3</c:v>
                </c:pt>
                <c:pt idx="696">
                  <c:v>1E-3</c:v>
                </c:pt>
                <c:pt idx="697">
                  <c:v>1110</c:v>
                </c:pt>
                <c:pt idx="698">
                  <c:v>1E-3</c:v>
                </c:pt>
                <c:pt idx="699">
                  <c:v>1E-3</c:v>
                </c:pt>
                <c:pt idx="700">
                  <c:v>52.2</c:v>
                </c:pt>
                <c:pt idx="701">
                  <c:v>1E-3</c:v>
                </c:pt>
                <c:pt idx="702">
                  <c:v>1E-3</c:v>
                </c:pt>
                <c:pt idx="703">
                  <c:v>6.26</c:v>
                </c:pt>
                <c:pt idx="704">
                  <c:v>1E-3</c:v>
                </c:pt>
                <c:pt idx="705">
                  <c:v>1E-3</c:v>
                </c:pt>
                <c:pt idx="706">
                  <c:v>159</c:v>
                </c:pt>
                <c:pt idx="707">
                  <c:v>1E-3</c:v>
                </c:pt>
                <c:pt idx="708">
                  <c:v>1E-3</c:v>
                </c:pt>
                <c:pt idx="709">
                  <c:v>8.8000000000000007</c:v>
                </c:pt>
                <c:pt idx="710">
                  <c:v>1E-3</c:v>
                </c:pt>
                <c:pt idx="711">
                  <c:v>1E-3</c:v>
                </c:pt>
                <c:pt idx="712">
                  <c:v>8</c:v>
                </c:pt>
                <c:pt idx="713">
                  <c:v>1E-3</c:v>
                </c:pt>
                <c:pt idx="714">
                  <c:v>1E-3</c:v>
                </c:pt>
                <c:pt idx="715">
                  <c:v>4.5</c:v>
                </c:pt>
                <c:pt idx="716">
                  <c:v>1E-3</c:v>
                </c:pt>
                <c:pt idx="717">
                  <c:v>1E-3</c:v>
                </c:pt>
                <c:pt idx="718">
                  <c:v>3.3</c:v>
                </c:pt>
                <c:pt idx="719">
                  <c:v>1E-3</c:v>
                </c:pt>
                <c:pt idx="720">
                  <c:v>1E-3</c:v>
                </c:pt>
                <c:pt idx="721">
                  <c:v>21.7</c:v>
                </c:pt>
                <c:pt idx="722">
                  <c:v>1E-3</c:v>
                </c:pt>
                <c:pt idx="723">
                  <c:v>1E-3</c:v>
                </c:pt>
                <c:pt idx="724">
                  <c:v>1</c:v>
                </c:pt>
                <c:pt idx="725">
                  <c:v>1E-3</c:v>
                </c:pt>
                <c:pt idx="726">
                  <c:v>1E-3</c:v>
                </c:pt>
                <c:pt idx="727">
                  <c:v>2.2999999999999998</c:v>
                </c:pt>
                <c:pt idx="728">
                  <c:v>1E-3</c:v>
                </c:pt>
                <c:pt idx="729">
                  <c:v>1E-3</c:v>
                </c:pt>
                <c:pt idx="730">
                  <c:v>6.4</c:v>
                </c:pt>
                <c:pt idx="731">
                  <c:v>1E-3</c:v>
                </c:pt>
                <c:pt idx="732">
                  <c:v>1E-3</c:v>
                </c:pt>
                <c:pt idx="733">
                  <c:v>2.5</c:v>
                </c:pt>
                <c:pt idx="734">
                  <c:v>1E-3</c:v>
                </c:pt>
                <c:pt idx="735">
                  <c:v>1E-3</c:v>
                </c:pt>
                <c:pt idx="736">
                  <c:v>64.400000000000006</c:v>
                </c:pt>
                <c:pt idx="737">
                  <c:v>1E-3</c:v>
                </c:pt>
                <c:pt idx="738">
                  <c:v>1E-3</c:v>
                </c:pt>
                <c:pt idx="739">
                  <c:v>6630</c:v>
                </c:pt>
                <c:pt idx="740">
                  <c:v>1E-3</c:v>
                </c:pt>
                <c:pt idx="741">
                  <c:v>1E-3</c:v>
                </c:pt>
                <c:pt idx="742">
                  <c:v>505</c:v>
                </c:pt>
                <c:pt idx="743">
                  <c:v>1E-3</c:v>
                </c:pt>
                <c:pt idx="744">
                  <c:v>1E-3</c:v>
                </c:pt>
                <c:pt idx="745">
                  <c:v>1250</c:v>
                </c:pt>
                <c:pt idx="746">
                  <c:v>1E-3</c:v>
                </c:pt>
                <c:pt idx="747">
                  <c:v>1E-3</c:v>
                </c:pt>
                <c:pt idx="748">
                  <c:v>899</c:v>
                </c:pt>
                <c:pt idx="749">
                  <c:v>1E-3</c:v>
                </c:pt>
                <c:pt idx="750">
                  <c:v>1E-3</c:v>
                </c:pt>
                <c:pt idx="751">
                  <c:v>284</c:v>
                </c:pt>
                <c:pt idx="752">
                  <c:v>1E-3</c:v>
                </c:pt>
                <c:pt idx="753">
                  <c:v>1E-3</c:v>
                </c:pt>
                <c:pt idx="754">
                  <c:v>51.2</c:v>
                </c:pt>
                <c:pt idx="755">
                  <c:v>1E-3</c:v>
                </c:pt>
                <c:pt idx="756">
                  <c:v>1E-3</c:v>
                </c:pt>
                <c:pt idx="757">
                  <c:v>8.9</c:v>
                </c:pt>
                <c:pt idx="758">
                  <c:v>1E-3</c:v>
                </c:pt>
                <c:pt idx="759">
                  <c:v>1E-3</c:v>
                </c:pt>
                <c:pt idx="760">
                  <c:v>17.8</c:v>
                </c:pt>
                <c:pt idx="761">
                  <c:v>1E-3</c:v>
                </c:pt>
                <c:pt idx="762">
                  <c:v>1E-3</c:v>
                </c:pt>
                <c:pt idx="763">
                  <c:v>2.5</c:v>
                </c:pt>
                <c:pt idx="764">
                  <c:v>1E-3</c:v>
                </c:pt>
                <c:pt idx="765">
                  <c:v>1E-3</c:v>
                </c:pt>
                <c:pt idx="766">
                  <c:v>3250</c:v>
                </c:pt>
                <c:pt idx="767">
                  <c:v>1E-3</c:v>
                </c:pt>
                <c:pt idx="768">
                  <c:v>1E-3</c:v>
                </c:pt>
                <c:pt idx="769">
                  <c:v>2930</c:v>
                </c:pt>
                <c:pt idx="770">
                  <c:v>1E-3</c:v>
                </c:pt>
                <c:pt idx="771">
                  <c:v>1E-3</c:v>
                </c:pt>
                <c:pt idx="772">
                  <c:v>5760</c:v>
                </c:pt>
                <c:pt idx="773">
                  <c:v>1E-3</c:v>
                </c:pt>
                <c:pt idx="774">
                  <c:v>1E-3</c:v>
                </c:pt>
                <c:pt idx="775">
                  <c:v>3320</c:v>
                </c:pt>
                <c:pt idx="776">
                  <c:v>1E-3</c:v>
                </c:pt>
                <c:pt idx="777">
                  <c:v>1E-3</c:v>
                </c:pt>
                <c:pt idx="778">
                  <c:v>52</c:v>
                </c:pt>
                <c:pt idx="779">
                  <c:v>1E-3</c:v>
                </c:pt>
                <c:pt idx="780">
                  <c:v>1E-3</c:v>
                </c:pt>
                <c:pt idx="781">
                  <c:v>6.2</c:v>
                </c:pt>
                <c:pt idx="782">
                  <c:v>1E-3</c:v>
                </c:pt>
                <c:pt idx="783">
                  <c:v>1E-3</c:v>
                </c:pt>
                <c:pt idx="784">
                  <c:v>65.2</c:v>
                </c:pt>
                <c:pt idx="785">
                  <c:v>1E-3</c:v>
                </c:pt>
                <c:pt idx="786">
                  <c:v>1E-3</c:v>
                </c:pt>
                <c:pt idx="787">
                  <c:v>1.6</c:v>
                </c:pt>
                <c:pt idx="788">
                  <c:v>1E-3</c:v>
                </c:pt>
                <c:pt idx="789">
                  <c:v>1E-3</c:v>
                </c:pt>
                <c:pt idx="790">
                  <c:v>80.2</c:v>
                </c:pt>
                <c:pt idx="791">
                  <c:v>1E-3</c:v>
                </c:pt>
                <c:pt idx="792">
                  <c:v>1E-3</c:v>
                </c:pt>
                <c:pt idx="793">
                  <c:v>4430</c:v>
                </c:pt>
                <c:pt idx="794">
                  <c:v>1E-3</c:v>
                </c:pt>
                <c:pt idx="795">
                  <c:v>1E-3</c:v>
                </c:pt>
                <c:pt idx="796">
                  <c:v>25.9</c:v>
                </c:pt>
                <c:pt idx="797">
                  <c:v>1E-3</c:v>
                </c:pt>
                <c:pt idx="798">
                  <c:v>1E-3</c:v>
                </c:pt>
                <c:pt idx="799">
                  <c:v>602</c:v>
                </c:pt>
                <c:pt idx="800">
                  <c:v>1E-3</c:v>
                </c:pt>
                <c:pt idx="801">
                  <c:v>1E-3</c:v>
                </c:pt>
                <c:pt idx="802">
                  <c:v>5.6</c:v>
                </c:pt>
                <c:pt idx="803">
                  <c:v>1E-3</c:v>
                </c:pt>
                <c:pt idx="804">
                  <c:v>1E-3</c:v>
                </c:pt>
                <c:pt idx="805">
                  <c:v>9.9</c:v>
                </c:pt>
                <c:pt idx="806">
                  <c:v>1E-3</c:v>
                </c:pt>
                <c:pt idx="807">
                  <c:v>1E-3</c:v>
                </c:pt>
                <c:pt idx="808">
                  <c:v>3.6</c:v>
                </c:pt>
                <c:pt idx="809">
                  <c:v>1E-3</c:v>
                </c:pt>
                <c:pt idx="810">
                  <c:v>1E-3</c:v>
                </c:pt>
                <c:pt idx="811">
                  <c:v>11.3</c:v>
                </c:pt>
                <c:pt idx="812">
                  <c:v>1E-3</c:v>
                </c:pt>
                <c:pt idx="813">
                  <c:v>1E-3</c:v>
                </c:pt>
                <c:pt idx="814">
                  <c:v>77.3</c:v>
                </c:pt>
                <c:pt idx="815">
                  <c:v>1E-3</c:v>
                </c:pt>
                <c:pt idx="816">
                  <c:v>1E-3</c:v>
                </c:pt>
                <c:pt idx="817">
                  <c:v>7.2</c:v>
                </c:pt>
                <c:pt idx="818">
                  <c:v>1E-3</c:v>
                </c:pt>
                <c:pt idx="819">
                  <c:v>1E-3</c:v>
                </c:pt>
                <c:pt idx="820">
                  <c:v>472</c:v>
                </c:pt>
                <c:pt idx="821">
                  <c:v>1E-3</c:v>
                </c:pt>
                <c:pt idx="822">
                  <c:v>1E-3</c:v>
                </c:pt>
                <c:pt idx="823">
                  <c:v>326</c:v>
                </c:pt>
                <c:pt idx="824">
                  <c:v>1E-3</c:v>
                </c:pt>
                <c:pt idx="825">
                  <c:v>1E-3</c:v>
                </c:pt>
                <c:pt idx="826">
                  <c:v>322</c:v>
                </c:pt>
                <c:pt idx="827">
                  <c:v>1E-3</c:v>
                </c:pt>
                <c:pt idx="828">
                  <c:v>1E-3</c:v>
                </c:pt>
                <c:pt idx="829">
                  <c:v>120</c:v>
                </c:pt>
                <c:pt idx="830">
                  <c:v>1E-3</c:v>
                </c:pt>
                <c:pt idx="831">
                  <c:v>1E-3</c:v>
                </c:pt>
                <c:pt idx="832">
                  <c:v>29.9</c:v>
                </c:pt>
                <c:pt idx="833">
                  <c:v>1E-3</c:v>
                </c:pt>
                <c:pt idx="834">
                  <c:v>1E-3</c:v>
                </c:pt>
                <c:pt idx="835">
                  <c:v>11.9</c:v>
                </c:pt>
                <c:pt idx="836">
                  <c:v>1E-3</c:v>
                </c:pt>
                <c:pt idx="837">
                  <c:v>1E-3</c:v>
                </c:pt>
                <c:pt idx="838">
                  <c:v>289</c:v>
                </c:pt>
                <c:pt idx="839">
                  <c:v>1E-3</c:v>
                </c:pt>
                <c:pt idx="840">
                  <c:v>1E-3</c:v>
                </c:pt>
                <c:pt idx="841">
                  <c:v>1.99</c:v>
                </c:pt>
                <c:pt idx="842">
                  <c:v>1E-3</c:v>
                </c:pt>
                <c:pt idx="843">
                  <c:v>1E-3</c:v>
                </c:pt>
                <c:pt idx="844">
                  <c:v>2</c:v>
                </c:pt>
                <c:pt idx="845">
                  <c:v>1E-3</c:v>
                </c:pt>
                <c:pt idx="846">
                  <c:v>1E-3</c:v>
                </c:pt>
                <c:pt idx="847">
                  <c:v>0.97</c:v>
                </c:pt>
                <c:pt idx="848">
                  <c:v>1E-3</c:v>
                </c:pt>
                <c:pt idx="849">
                  <c:v>1E-3</c:v>
                </c:pt>
                <c:pt idx="850">
                  <c:v>4.5999999999999996</c:v>
                </c:pt>
                <c:pt idx="851">
                  <c:v>1E-3</c:v>
                </c:pt>
                <c:pt idx="852">
                  <c:v>1E-3</c:v>
                </c:pt>
                <c:pt idx="853">
                  <c:v>2.8</c:v>
                </c:pt>
                <c:pt idx="854">
                  <c:v>1E-3</c:v>
                </c:pt>
                <c:pt idx="855">
                  <c:v>1E-3</c:v>
                </c:pt>
                <c:pt idx="856">
                  <c:v>3.7</c:v>
                </c:pt>
                <c:pt idx="857">
                  <c:v>1E-3</c:v>
                </c:pt>
                <c:pt idx="858">
                  <c:v>1E-3</c:v>
                </c:pt>
                <c:pt idx="859">
                  <c:v>130</c:v>
                </c:pt>
                <c:pt idx="860">
                  <c:v>1E-3</c:v>
                </c:pt>
                <c:pt idx="861">
                  <c:v>1E-3</c:v>
                </c:pt>
                <c:pt idx="862">
                  <c:v>4.5</c:v>
                </c:pt>
                <c:pt idx="863">
                  <c:v>1E-3</c:v>
                </c:pt>
                <c:pt idx="864">
                  <c:v>1E-3</c:v>
                </c:pt>
                <c:pt idx="865">
                  <c:v>6</c:v>
                </c:pt>
                <c:pt idx="866">
                  <c:v>1E-3</c:v>
                </c:pt>
                <c:pt idx="867">
                  <c:v>1E-3</c:v>
                </c:pt>
                <c:pt idx="868">
                  <c:v>6.3</c:v>
                </c:pt>
                <c:pt idx="869">
                  <c:v>1E-3</c:v>
                </c:pt>
                <c:pt idx="870">
                  <c:v>1E-3</c:v>
                </c:pt>
                <c:pt idx="871">
                  <c:v>50300</c:v>
                </c:pt>
                <c:pt idx="872">
                  <c:v>1E-3</c:v>
                </c:pt>
                <c:pt idx="873">
                  <c:v>1E-3</c:v>
                </c:pt>
                <c:pt idx="874">
                  <c:v>18.5</c:v>
                </c:pt>
                <c:pt idx="875">
                  <c:v>1E-3</c:v>
                </c:pt>
                <c:pt idx="876">
                  <c:v>1E-3</c:v>
                </c:pt>
                <c:pt idx="877">
                  <c:v>3.3</c:v>
                </c:pt>
                <c:pt idx="878">
                  <c:v>1E-3</c:v>
                </c:pt>
                <c:pt idx="879">
                  <c:v>1E-3</c:v>
                </c:pt>
                <c:pt idx="880">
                  <c:v>312</c:v>
                </c:pt>
                <c:pt idx="881">
                  <c:v>1E-3</c:v>
                </c:pt>
                <c:pt idx="882">
                  <c:v>1E-3</c:v>
                </c:pt>
                <c:pt idx="883">
                  <c:v>7.6</c:v>
                </c:pt>
                <c:pt idx="884">
                  <c:v>1E-3</c:v>
                </c:pt>
                <c:pt idx="885">
                  <c:v>1E-3</c:v>
                </c:pt>
                <c:pt idx="886">
                  <c:v>3.9</c:v>
                </c:pt>
                <c:pt idx="887">
                  <c:v>1E-3</c:v>
                </c:pt>
                <c:pt idx="888">
                  <c:v>1E-3</c:v>
                </c:pt>
                <c:pt idx="889">
                  <c:v>7.1</c:v>
                </c:pt>
                <c:pt idx="890">
                  <c:v>1E-3</c:v>
                </c:pt>
                <c:pt idx="891">
                  <c:v>1E-3</c:v>
                </c:pt>
                <c:pt idx="892">
                  <c:v>12.8</c:v>
                </c:pt>
                <c:pt idx="893">
                  <c:v>1E-3</c:v>
                </c:pt>
                <c:pt idx="894">
                  <c:v>1E-3</c:v>
                </c:pt>
                <c:pt idx="895">
                  <c:v>323</c:v>
                </c:pt>
                <c:pt idx="896">
                  <c:v>1E-3</c:v>
                </c:pt>
                <c:pt idx="897">
                  <c:v>1E-3</c:v>
                </c:pt>
                <c:pt idx="898">
                  <c:v>1240</c:v>
                </c:pt>
                <c:pt idx="899">
                  <c:v>1E-3</c:v>
                </c:pt>
                <c:pt idx="900">
                  <c:v>1E-3</c:v>
                </c:pt>
                <c:pt idx="901">
                  <c:v>1180</c:v>
                </c:pt>
                <c:pt idx="902">
                  <c:v>1E-3</c:v>
                </c:pt>
                <c:pt idx="903">
                  <c:v>1E-3</c:v>
                </c:pt>
                <c:pt idx="904">
                  <c:v>42</c:v>
                </c:pt>
                <c:pt idx="905">
                  <c:v>1E-3</c:v>
                </c:pt>
                <c:pt idx="906">
                  <c:v>1E-3</c:v>
                </c:pt>
                <c:pt idx="907">
                  <c:v>115</c:v>
                </c:pt>
                <c:pt idx="908">
                  <c:v>1E-3</c:v>
                </c:pt>
                <c:pt idx="909">
                  <c:v>1E-3</c:v>
                </c:pt>
                <c:pt idx="910">
                  <c:v>2060</c:v>
                </c:pt>
                <c:pt idx="911">
                  <c:v>1E-3</c:v>
                </c:pt>
                <c:pt idx="912">
                  <c:v>1E-3</c:v>
                </c:pt>
                <c:pt idx="913">
                  <c:v>19</c:v>
                </c:pt>
                <c:pt idx="914">
                  <c:v>1E-3</c:v>
                </c:pt>
                <c:pt idx="915">
                  <c:v>1E-3</c:v>
                </c:pt>
                <c:pt idx="916">
                  <c:v>2.2000000000000002</c:v>
                </c:pt>
                <c:pt idx="917">
                  <c:v>1E-3</c:v>
                </c:pt>
                <c:pt idx="918">
                  <c:v>1E-3</c:v>
                </c:pt>
                <c:pt idx="919">
                  <c:v>20.3</c:v>
                </c:pt>
                <c:pt idx="920">
                  <c:v>1E-3</c:v>
                </c:pt>
                <c:pt idx="921">
                  <c:v>1E-3</c:v>
                </c:pt>
                <c:pt idx="922">
                  <c:v>3.5</c:v>
                </c:pt>
                <c:pt idx="923">
                  <c:v>1E-3</c:v>
                </c:pt>
                <c:pt idx="924">
                  <c:v>1E-3</c:v>
                </c:pt>
                <c:pt idx="925">
                  <c:v>11.1</c:v>
                </c:pt>
                <c:pt idx="926">
                  <c:v>1E-3</c:v>
                </c:pt>
                <c:pt idx="927">
                  <c:v>1E-3</c:v>
                </c:pt>
                <c:pt idx="928">
                  <c:v>59.2</c:v>
                </c:pt>
                <c:pt idx="929">
                  <c:v>1E-3</c:v>
                </c:pt>
                <c:pt idx="930">
                  <c:v>1E-3</c:v>
                </c:pt>
                <c:pt idx="931">
                  <c:v>1.4</c:v>
                </c:pt>
                <c:pt idx="932">
                  <c:v>1E-3</c:v>
                </c:pt>
                <c:pt idx="933">
                  <c:v>1E-3</c:v>
                </c:pt>
                <c:pt idx="934">
                  <c:v>1.6</c:v>
                </c:pt>
                <c:pt idx="935">
                  <c:v>1E-3</c:v>
                </c:pt>
                <c:pt idx="936">
                  <c:v>1E-3</c:v>
                </c:pt>
                <c:pt idx="937">
                  <c:v>1.7</c:v>
                </c:pt>
                <c:pt idx="938">
                  <c:v>1E-3</c:v>
                </c:pt>
                <c:pt idx="939">
                  <c:v>1E-3</c:v>
                </c:pt>
                <c:pt idx="940">
                  <c:v>1.3</c:v>
                </c:pt>
                <c:pt idx="941">
                  <c:v>1E-3</c:v>
                </c:pt>
                <c:pt idx="942">
                  <c:v>1E-3</c:v>
                </c:pt>
                <c:pt idx="943">
                  <c:v>30.3</c:v>
                </c:pt>
                <c:pt idx="944">
                  <c:v>1E-3</c:v>
                </c:pt>
                <c:pt idx="945">
                  <c:v>1E-3</c:v>
                </c:pt>
                <c:pt idx="946">
                  <c:v>8.6</c:v>
                </c:pt>
                <c:pt idx="947">
                  <c:v>1E-3</c:v>
                </c:pt>
                <c:pt idx="948">
                  <c:v>1E-3</c:v>
                </c:pt>
                <c:pt idx="949">
                  <c:v>3.8</c:v>
                </c:pt>
                <c:pt idx="950">
                  <c:v>1E-3</c:v>
                </c:pt>
                <c:pt idx="951">
                  <c:v>1E-3</c:v>
                </c:pt>
                <c:pt idx="952">
                  <c:v>8.6999999999999993</c:v>
                </c:pt>
                <c:pt idx="953">
                  <c:v>1E-3</c:v>
                </c:pt>
                <c:pt idx="954">
                  <c:v>1E-3</c:v>
                </c:pt>
                <c:pt idx="955">
                  <c:v>1.8</c:v>
                </c:pt>
                <c:pt idx="956">
                  <c:v>1E-3</c:v>
                </c:pt>
                <c:pt idx="957">
                  <c:v>1E-3</c:v>
                </c:pt>
                <c:pt idx="958">
                  <c:v>4550</c:v>
                </c:pt>
                <c:pt idx="959">
                  <c:v>1E-3</c:v>
                </c:pt>
                <c:pt idx="960">
                  <c:v>1E-3</c:v>
                </c:pt>
                <c:pt idx="961">
                  <c:v>2.6</c:v>
                </c:pt>
                <c:pt idx="962">
                  <c:v>1E-3</c:v>
                </c:pt>
                <c:pt idx="963">
                  <c:v>1E-3</c:v>
                </c:pt>
                <c:pt idx="964">
                  <c:v>447</c:v>
                </c:pt>
                <c:pt idx="965">
                  <c:v>1E-3</c:v>
                </c:pt>
                <c:pt idx="966">
                  <c:v>1E-3</c:v>
                </c:pt>
                <c:pt idx="967">
                  <c:v>26.1</c:v>
                </c:pt>
                <c:pt idx="968">
                  <c:v>1E-3</c:v>
                </c:pt>
                <c:pt idx="969">
                  <c:v>1E-3</c:v>
                </c:pt>
                <c:pt idx="970">
                  <c:v>5.45</c:v>
                </c:pt>
                <c:pt idx="971">
                  <c:v>1E-3</c:v>
                </c:pt>
                <c:pt idx="972">
                  <c:v>1E-3</c:v>
                </c:pt>
                <c:pt idx="973">
                  <c:v>5575</c:v>
                </c:pt>
                <c:pt idx="974">
                  <c:v>1E-3</c:v>
                </c:pt>
                <c:pt idx="975">
                  <c:v>1E-3</c:v>
                </c:pt>
                <c:pt idx="976">
                  <c:v>1800</c:v>
                </c:pt>
                <c:pt idx="977">
                  <c:v>1E-3</c:v>
                </c:pt>
                <c:pt idx="978">
                  <c:v>1E-3</c:v>
                </c:pt>
                <c:pt idx="979">
                  <c:v>2.6</c:v>
                </c:pt>
                <c:pt idx="980">
                  <c:v>1E-3</c:v>
                </c:pt>
                <c:pt idx="981">
                  <c:v>1E-3</c:v>
                </c:pt>
                <c:pt idx="982">
                  <c:v>6.1</c:v>
                </c:pt>
                <c:pt idx="983">
                  <c:v>1E-3</c:v>
                </c:pt>
                <c:pt idx="984">
                  <c:v>1E-3</c:v>
                </c:pt>
                <c:pt idx="985">
                  <c:v>15.8</c:v>
                </c:pt>
                <c:pt idx="986">
                  <c:v>1E-3</c:v>
                </c:pt>
                <c:pt idx="987">
                  <c:v>1E-3</c:v>
                </c:pt>
                <c:pt idx="988">
                  <c:v>3</c:v>
                </c:pt>
                <c:pt idx="989">
                  <c:v>1E-3</c:v>
                </c:pt>
                <c:pt idx="990">
                  <c:v>1E-3</c:v>
                </c:pt>
                <c:pt idx="991">
                  <c:v>38.1</c:v>
                </c:pt>
                <c:pt idx="992">
                  <c:v>1E-3</c:v>
                </c:pt>
                <c:pt idx="993">
                  <c:v>1E-3</c:v>
                </c:pt>
                <c:pt idx="994">
                  <c:v>4.9000000000000004</c:v>
                </c:pt>
                <c:pt idx="995">
                  <c:v>1E-3</c:v>
                </c:pt>
                <c:pt idx="996">
                  <c:v>1E-3</c:v>
                </c:pt>
                <c:pt idx="997">
                  <c:v>6.5</c:v>
                </c:pt>
                <c:pt idx="998">
                  <c:v>1E-3</c:v>
                </c:pt>
                <c:pt idx="999">
                  <c:v>1E-3</c:v>
                </c:pt>
                <c:pt idx="1000">
                  <c:v>6.9</c:v>
                </c:pt>
                <c:pt idx="1001">
                  <c:v>1E-3</c:v>
                </c:pt>
                <c:pt idx="1002">
                  <c:v>1E-3</c:v>
                </c:pt>
                <c:pt idx="1003">
                  <c:v>54.4</c:v>
                </c:pt>
                <c:pt idx="1004">
                  <c:v>1E-3</c:v>
                </c:pt>
                <c:pt idx="1005">
                  <c:v>1E-3</c:v>
                </c:pt>
                <c:pt idx="1006">
                  <c:v>40.6</c:v>
                </c:pt>
                <c:pt idx="1007">
                  <c:v>1E-3</c:v>
                </c:pt>
                <c:pt idx="1008">
                  <c:v>1E-3</c:v>
                </c:pt>
                <c:pt idx="1009">
                  <c:v>32.700000000000003</c:v>
                </c:pt>
                <c:pt idx="1010">
                  <c:v>1E-3</c:v>
                </c:pt>
                <c:pt idx="1011">
                  <c:v>1E-3</c:v>
                </c:pt>
                <c:pt idx="1012">
                  <c:v>66</c:v>
                </c:pt>
                <c:pt idx="1013">
                  <c:v>1E-3</c:v>
                </c:pt>
                <c:pt idx="1014">
                  <c:v>1E-3</c:v>
                </c:pt>
                <c:pt idx="1015">
                  <c:v>430</c:v>
                </c:pt>
                <c:pt idx="1016">
                  <c:v>1E-3</c:v>
                </c:pt>
                <c:pt idx="1017">
                  <c:v>1E-3</c:v>
                </c:pt>
                <c:pt idx="1018">
                  <c:v>1.3</c:v>
                </c:pt>
                <c:pt idx="1019">
                  <c:v>1E-3</c:v>
                </c:pt>
                <c:pt idx="1020">
                  <c:v>1E-3</c:v>
                </c:pt>
                <c:pt idx="1021">
                  <c:v>860</c:v>
                </c:pt>
                <c:pt idx="1022">
                  <c:v>1E-3</c:v>
                </c:pt>
                <c:pt idx="1023">
                  <c:v>1E-3</c:v>
                </c:pt>
                <c:pt idx="1024">
                  <c:v>1.3</c:v>
                </c:pt>
                <c:pt idx="1025">
                  <c:v>1E-3</c:v>
                </c:pt>
                <c:pt idx="1026">
                  <c:v>1E-3</c:v>
                </c:pt>
                <c:pt idx="1027">
                  <c:v>130</c:v>
                </c:pt>
                <c:pt idx="1028">
                  <c:v>1E-3</c:v>
                </c:pt>
                <c:pt idx="1029">
                  <c:v>1E-3</c:v>
                </c:pt>
                <c:pt idx="1030">
                  <c:v>120</c:v>
                </c:pt>
                <c:pt idx="1031">
                  <c:v>1E-3</c:v>
                </c:pt>
                <c:pt idx="1032">
                  <c:v>1E-3</c:v>
                </c:pt>
                <c:pt idx="1033">
                  <c:v>4.7</c:v>
                </c:pt>
                <c:pt idx="1034">
                  <c:v>1E-3</c:v>
                </c:pt>
                <c:pt idx="1035">
                  <c:v>1E-3</c:v>
                </c:pt>
                <c:pt idx="1036">
                  <c:v>1.3</c:v>
                </c:pt>
                <c:pt idx="1037">
                  <c:v>1E-3</c:v>
                </c:pt>
                <c:pt idx="1038">
                  <c:v>1E-3</c:v>
                </c:pt>
                <c:pt idx="1039">
                  <c:v>1.7</c:v>
                </c:pt>
                <c:pt idx="1040">
                  <c:v>1E-3</c:v>
                </c:pt>
                <c:pt idx="1041">
                  <c:v>1E-3</c:v>
                </c:pt>
                <c:pt idx="1042">
                  <c:v>320</c:v>
                </c:pt>
                <c:pt idx="1043">
                  <c:v>1E-3</c:v>
                </c:pt>
                <c:pt idx="1044">
                  <c:v>1E-3</c:v>
                </c:pt>
                <c:pt idx="1045">
                  <c:v>22</c:v>
                </c:pt>
                <c:pt idx="1046">
                  <c:v>1E-3</c:v>
                </c:pt>
                <c:pt idx="1047">
                  <c:v>1E-3</c:v>
                </c:pt>
                <c:pt idx="1048">
                  <c:v>785</c:v>
                </c:pt>
                <c:pt idx="1049">
                  <c:v>1E-3</c:v>
                </c:pt>
                <c:pt idx="1050">
                  <c:v>1E-3</c:v>
                </c:pt>
                <c:pt idx="1051">
                  <c:v>1.8</c:v>
                </c:pt>
                <c:pt idx="1052">
                  <c:v>1E-3</c:v>
                </c:pt>
                <c:pt idx="1053">
                  <c:v>1E-3</c:v>
                </c:pt>
                <c:pt idx="1054">
                  <c:v>4.5999999999999996</c:v>
                </c:pt>
                <c:pt idx="1055">
                  <c:v>1E-3</c:v>
                </c:pt>
                <c:pt idx="1056">
                  <c:v>1E-3</c:v>
                </c:pt>
                <c:pt idx="1057">
                  <c:v>2.8</c:v>
                </c:pt>
                <c:pt idx="1058">
                  <c:v>1E-3</c:v>
                </c:pt>
                <c:pt idx="1059">
                  <c:v>1E-3</c:v>
                </c:pt>
                <c:pt idx="1060">
                  <c:v>250</c:v>
                </c:pt>
                <c:pt idx="1061">
                  <c:v>1E-3</c:v>
                </c:pt>
                <c:pt idx="1062">
                  <c:v>1E-3</c:v>
                </c:pt>
                <c:pt idx="1063">
                  <c:v>1.1000000000000001</c:v>
                </c:pt>
                <c:pt idx="1064">
                  <c:v>1E-3</c:v>
                </c:pt>
                <c:pt idx="1065">
                  <c:v>1E-3</c:v>
                </c:pt>
                <c:pt idx="1066">
                  <c:v>1.25</c:v>
                </c:pt>
                <c:pt idx="1067">
                  <c:v>1E-3</c:v>
                </c:pt>
                <c:pt idx="1068">
                  <c:v>1E-3</c:v>
                </c:pt>
                <c:pt idx="1069">
                  <c:v>1.3</c:v>
                </c:pt>
                <c:pt idx="1070">
                  <c:v>1E-3</c:v>
                </c:pt>
                <c:pt idx="1071">
                  <c:v>1E-3</c:v>
                </c:pt>
                <c:pt idx="1072">
                  <c:v>3</c:v>
                </c:pt>
                <c:pt idx="1073">
                  <c:v>1E-3</c:v>
                </c:pt>
                <c:pt idx="1074">
                  <c:v>1E-3</c:v>
                </c:pt>
                <c:pt idx="1075">
                  <c:v>3.7</c:v>
                </c:pt>
                <c:pt idx="1076">
                  <c:v>1E-3</c:v>
                </c:pt>
                <c:pt idx="1077">
                  <c:v>1E-3</c:v>
                </c:pt>
                <c:pt idx="1078">
                  <c:v>3.7</c:v>
                </c:pt>
                <c:pt idx="1079">
                  <c:v>1E-3</c:v>
                </c:pt>
                <c:pt idx="1080">
                  <c:v>1E-3</c:v>
                </c:pt>
                <c:pt idx="1081">
                  <c:v>1.2</c:v>
                </c:pt>
                <c:pt idx="1082">
                  <c:v>1E-3</c:v>
                </c:pt>
                <c:pt idx="1083">
                  <c:v>1E-3</c:v>
                </c:pt>
                <c:pt idx="1084">
                  <c:v>2.75</c:v>
                </c:pt>
                <c:pt idx="1085">
                  <c:v>1E-3</c:v>
                </c:pt>
                <c:pt idx="1086">
                  <c:v>1E-3</c:v>
                </c:pt>
                <c:pt idx="1087">
                  <c:v>23</c:v>
                </c:pt>
                <c:pt idx="1088">
                  <c:v>1E-3</c:v>
                </c:pt>
                <c:pt idx="1089">
                  <c:v>1E-3</c:v>
                </c:pt>
                <c:pt idx="1090">
                  <c:v>20</c:v>
                </c:pt>
                <c:pt idx="1091">
                  <c:v>1E-3</c:v>
                </c:pt>
                <c:pt idx="1092">
                  <c:v>1E-3</c:v>
                </c:pt>
                <c:pt idx="1093">
                  <c:v>2.2000000000000002</c:v>
                </c:pt>
                <c:pt idx="1094">
                  <c:v>1E-3</c:v>
                </c:pt>
                <c:pt idx="1095">
                  <c:v>1E-3</c:v>
                </c:pt>
                <c:pt idx="1096">
                  <c:v>1.7</c:v>
                </c:pt>
                <c:pt idx="1097">
                  <c:v>1E-3</c:v>
                </c:pt>
                <c:pt idx="1098">
                  <c:v>1E-3</c:v>
                </c:pt>
                <c:pt idx="1099">
                  <c:v>1</c:v>
                </c:pt>
                <c:pt idx="1100">
                  <c:v>1E-3</c:v>
                </c:pt>
                <c:pt idx="1101">
                  <c:v>1E-3</c:v>
                </c:pt>
                <c:pt idx="1102">
                  <c:v>1.7</c:v>
                </c:pt>
                <c:pt idx="1103">
                  <c:v>1E-3</c:v>
                </c:pt>
                <c:pt idx="1104">
                  <c:v>1E-3</c:v>
                </c:pt>
                <c:pt idx="1105">
                  <c:v>25</c:v>
                </c:pt>
                <c:pt idx="1106">
                  <c:v>1E-3</c:v>
                </c:pt>
                <c:pt idx="1107">
                  <c:v>1E-3</c:v>
                </c:pt>
                <c:pt idx="1108">
                  <c:v>54</c:v>
                </c:pt>
                <c:pt idx="1109">
                  <c:v>1E-3</c:v>
                </c:pt>
                <c:pt idx="1110">
                  <c:v>1E-3</c:v>
                </c:pt>
                <c:pt idx="1111">
                  <c:v>24</c:v>
                </c:pt>
                <c:pt idx="1112">
                  <c:v>1E-3</c:v>
                </c:pt>
                <c:pt idx="1113">
                  <c:v>1E-3</c:v>
                </c:pt>
                <c:pt idx="1114">
                  <c:v>1.7</c:v>
                </c:pt>
                <c:pt idx="1115">
                  <c:v>1E-3</c:v>
                </c:pt>
                <c:pt idx="1116">
                  <c:v>1E-3</c:v>
                </c:pt>
                <c:pt idx="1117">
                  <c:v>1.5</c:v>
                </c:pt>
                <c:pt idx="1118">
                  <c:v>1E-3</c:v>
                </c:pt>
                <c:pt idx="1119">
                  <c:v>1E-3</c:v>
                </c:pt>
                <c:pt idx="1120">
                  <c:v>5</c:v>
                </c:pt>
                <c:pt idx="1121">
                  <c:v>1E-3</c:v>
                </c:pt>
                <c:pt idx="1122">
                  <c:v>1E-3</c:v>
                </c:pt>
                <c:pt idx="1123">
                  <c:v>200</c:v>
                </c:pt>
                <c:pt idx="1124">
                  <c:v>1E-3</c:v>
                </c:pt>
                <c:pt idx="1125">
                  <c:v>1E-3</c:v>
                </c:pt>
                <c:pt idx="1126">
                  <c:v>100</c:v>
                </c:pt>
                <c:pt idx="1127">
                  <c:v>1E-3</c:v>
                </c:pt>
                <c:pt idx="1128">
                  <c:v>1E-3</c:v>
                </c:pt>
                <c:pt idx="1129">
                  <c:v>13</c:v>
                </c:pt>
                <c:pt idx="1130">
                  <c:v>1E-3</c:v>
                </c:pt>
                <c:pt idx="1131">
                  <c:v>1E-3</c:v>
                </c:pt>
                <c:pt idx="1132">
                  <c:v>5</c:v>
                </c:pt>
                <c:pt idx="1133">
                  <c:v>1E-3</c:v>
                </c:pt>
                <c:pt idx="1134">
                  <c:v>1E-3</c:v>
                </c:pt>
                <c:pt idx="1135">
                  <c:v>3.2</c:v>
                </c:pt>
                <c:pt idx="1136">
                  <c:v>1E-3</c:v>
                </c:pt>
                <c:pt idx="1137">
                  <c:v>1E-3</c:v>
                </c:pt>
                <c:pt idx="1138">
                  <c:v>1.2</c:v>
                </c:pt>
                <c:pt idx="1139">
                  <c:v>1E-3</c:v>
                </c:pt>
                <c:pt idx="1140">
                  <c:v>1E-3</c:v>
                </c:pt>
                <c:pt idx="1141">
                  <c:v>180</c:v>
                </c:pt>
                <c:pt idx="1142">
                  <c:v>1E-3</c:v>
                </c:pt>
                <c:pt idx="1143">
                  <c:v>1E-3</c:v>
                </c:pt>
                <c:pt idx="1144">
                  <c:v>3.5</c:v>
                </c:pt>
                <c:pt idx="1145">
                  <c:v>1E-3</c:v>
                </c:pt>
                <c:pt idx="1146">
                  <c:v>1E-3</c:v>
                </c:pt>
                <c:pt idx="1147">
                  <c:v>4.0999999999999996</c:v>
                </c:pt>
                <c:pt idx="1148">
                  <c:v>1E-3</c:v>
                </c:pt>
                <c:pt idx="1149">
                  <c:v>1E-3</c:v>
                </c:pt>
                <c:pt idx="1150">
                  <c:v>2.1</c:v>
                </c:pt>
                <c:pt idx="1151">
                  <c:v>1E-3</c:v>
                </c:pt>
                <c:pt idx="1152">
                  <c:v>1E-3</c:v>
                </c:pt>
                <c:pt idx="1153">
                  <c:v>700</c:v>
                </c:pt>
                <c:pt idx="1154">
                  <c:v>1E-3</c:v>
                </c:pt>
                <c:pt idx="1155">
                  <c:v>1E-3</c:v>
                </c:pt>
                <c:pt idx="1156">
                  <c:v>65</c:v>
                </c:pt>
                <c:pt idx="1157">
                  <c:v>1E-3</c:v>
                </c:pt>
                <c:pt idx="1158">
                  <c:v>1E-3</c:v>
                </c:pt>
                <c:pt idx="1159">
                  <c:v>670</c:v>
                </c:pt>
                <c:pt idx="1160">
                  <c:v>1E-3</c:v>
                </c:pt>
                <c:pt idx="1161">
                  <c:v>1E-3</c:v>
                </c:pt>
                <c:pt idx="1162">
                  <c:v>29</c:v>
                </c:pt>
                <c:pt idx="1163">
                  <c:v>1E-3</c:v>
                </c:pt>
                <c:pt idx="1164">
                  <c:v>1E-3</c:v>
                </c:pt>
                <c:pt idx="1165">
                  <c:v>1</c:v>
                </c:pt>
                <c:pt idx="1166">
                  <c:v>1E-3</c:v>
                </c:pt>
                <c:pt idx="1167">
                  <c:v>1E-3</c:v>
                </c:pt>
                <c:pt idx="1168">
                  <c:v>1.8</c:v>
                </c:pt>
                <c:pt idx="1169">
                  <c:v>1E-3</c:v>
                </c:pt>
                <c:pt idx="1170">
                  <c:v>1E-3</c:v>
                </c:pt>
                <c:pt idx="1171">
                  <c:v>7</c:v>
                </c:pt>
                <c:pt idx="1172">
                  <c:v>1E-3</c:v>
                </c:pt>
                <c:pt idx="1173">
                  <c:v>1E-3</c:v>
                </c:pt>
                <c:pt idx="1174">
                  <c:v>112</c:v>
                </c:pt>
                <c:pt idx="1175">
                  <c:v>1E-3</c:v>
                </c:pt>
                <c:pt idx="1176">
                  <c:v>1E-3</c:v>
                </c:pt>
                <c:pt idx="1177">
                  <c:v>2.2000000000000002</c:v>
                </c:pt>
                <c:pt idx="1178">
                  <c:v>1E-3</c:v>
                </c:pt>
                <c:pt idx="1179">
                  <c:v>1E-3</c:v>
                </c:pt>
                <c:pt idx="1180">
                  <c:v>50</c:v>
                </c:pt>
                <c:pt idx="1181">
                  <c:v>1E-3</c:v>
                </c:pt>
                <c:pt idx="1182">
                  <c:v>1E-3</c:v>
                </c:pt>
                <c:pt idx="1183">
                  <c:v>4.3</c:v>
                </c:pt>
                <c:pt idx="1184">
                  <c:v>1E-3</c:v>
                </c:pt>
                <c:pt idx="1185">
                  <c:v>1E-3</c:v>
                </c:pt>
                <c:pt idx="1186">
                  <c:v>270</c:v>
                </c:pt>
                <c:pt idx="1187">
                  <c:v>1E-3</c:v>
                </c:pt>
                <c:pt idx="1188">
                  <c:v>1E-3</c:v>
                </c:pt>
                <c:pt idx="1189">
                  <c:v>190</c:v>
                </c:pt>
                <c:pt idx="1190">
                  <c:v>1E-3</c:v>
                </c:pt>
                <c:pt idx="1191">
                  <c:v>1E-3</c:v>
                </c:pt>
                <c:pt idx="1192">
                  <c:v>15</c:v>
                </c:pt>
                <c:pt idx="1193">
                  <c:v>1E-3</c:v>
                </c:pt>
                <c:pt idx="1194">
                  <c:v>1E-3</c:v>
                </c:pt>
                <c:pt idx="1195">
                  <c:v>7.7</c:v>
                </c:pt>
                <c:pt idx="1196">
                  <c:v>1E-3</c:v>
                </c:pt>
                <c:pt idx="1197">
                  <c:v>1E-3</c:v>
                </c:pt>
                <c:pt idx="1198">
                  <c:v>1.8</c:v>
                </c:pt>
                <c:pt idx="1199">
                  <c:v>1E-3</c:v>
                </c:pt>
                <c:pt idx="1200">
                  <c:v>1E-3</c:v>
                </c:pt>
                <c:pt idx="1201">
                  <c:v>5</c:v>
                </c:pt>
                <c:pt idx="1202">
                  <c:v>1E-3</c:v>
                </c:pt>
                <c:pt idx="1203">
                  <c:v>1E-3</c:v>
                </c:pt>
                <c:pt idx="1204">
                  <c:v>6</c:v>
                </c:pt>
                <c:pt idx="1205">
                  <c:v>1E-3</c:v>
                </c:pt>
                <c:pt idx="1206">
                  <c:v>1E-3</c:v>
                </c:pt>
                <c:pt idx="1207">
                  <c:v>87</c:v>
                </c:pt>
                <c:pt idx="1208">
                  <c:v>1E-3</c:v>
                </c:pt>
                <c:pt idx="1209">
                  <c:v>1E-3</c:v>
                </c:pt>
                <c:pt idx="1210">
                  <c:v>6</c:v>
                </c:pt>
                <c:pt idx="1211">
                  <c:v>1E-3</c:v>
                </c:pt>
                <c:pt idx="1212">
                  <c:v>1E-3</c:v>
                </c:pt>
                <c:pt idx="1213">
                  <c:v>390</c:v>
                </c:pt>
                <c:pt idx="1214">
                  <c:v>1E-3</c:v>
                </c:pt>
                <c:pt idx="1215">
                  <c:v>1E-3</c:v>
                </c:pt>
                <c:pt idx="1216">
                  <c:v>370</c:v>
                </c:pt>
                <c:pt idx="1217">
                  <c:v>1E-3</c:v>
                </c:pt>
                <c:pt idx="1218">
                  <c:v>1E-3</c:v>
                </c:pt>
                <c:pt idx="1219">
                  <c:v>3.6</c:v>
                </c:pt>
                <c:pt idx="1220">
                  <c:v>1E-3</c:v>
                </c:pt>
                <c:pt idx="1221">
                  <c:v>1E-3</c:v>
                </c:pt>
                <c:pt idx="1222">
                  <c:v>17</c:v>
                </c:pt>
                <c:pt idx="1223">
                  <c:v>1E-3</c:v>
                </c:pt>
                <c:pt idx="1224">
                  <c:v>1E-3</c:v>
                </c:pt>
                <c:pt idx="1225">
                  <c:v>1.1000000000000001</c:v>
                </c:pt>
                <c:pt idx="1226">
                  <c:v>1E-3</c:v>
                </c:pt>
                <c:pt idx="1227">
                  <c:v>1E-3</c:v>
                </c:pt>
                <c:pt idx="1228">
                  <c:v>540</c:v>
                </c:pt>
                <c:pt idx="1229">
                  <c:v>1E-3</c:v>
                </c:pt>
                <c:pt idx="1230">
                  <c:v>1E-3</c:v>
                </c:pt>
                <c:pt idx="1231">
                  <c:v>13</c:v>
                </c:pt>
                <c:pt idx="1232">
                  <c:v>1E-3</c:v>
                </c:pt>
                <c:pt idx="1233">
                  <c:v>1E-3</c:v>
                </c:pt>
                <c:pt idx="1234">
                  <c:v>2700</c:v>
                </c:pt>
                <c:pt idx="1235">
                  <c:v>1E-3</c:v>
                </c:pt>
                <c:pt idx="1236">
                  <c:v>1E-3</c:v>
                </c:pt>
                <c:pt idx="1237">
                  <c:v>336</c:v>
                </c:pt>
                <c:pt idx="1238">
                  <c:v>1E-3</c:v>
                </c:pt>
                <c:pt idx="1239">
                  <c:v>1E-3</c:v>
                </c:pt>
                <c:pt idx="1240">
                  <c:v>40</c:v>
                </c:pt>
                <c:pt idx="1241">
                  <c:v>1E-3</c:v>
                </c:pt>
                <c:pt idx="1242">
                  <c:v>1E-3</c:v>
                </c:pt>
                <c:pt idx="1243">
                  <c:v>25.5</c:v>
                </c:pt>
                <c:pt idx="1244">
                  <c:v>1E-3</c:v>
                </c:pt>
                <c:pt idx="1245">
                  <c:v>1E-3</c:v>
                </c:pt>
                <c:pt idx="1246">
                  <c:v>70</c:v>
                </c:pt>
                <c:pt idx="1247">
                  <c:v>1E-3</c:v>
                </c:pt>
                <c:pt idx="1248">
                  <c:v>1E-3</c:v>
                </c:pt>
                <c:pt idx="1249">
                  <c:v>7.5</c:v>
                </c:pt>
                <c:pt idx="1250">
                  <c:v>1E-3</c:v>
                </c:pt>
                <c:pt idx="1251">
                  <c:v>1E-3</c:v>
                </c:pt>
                <c:pt idx="1252">
                  <c:v>3.3</c:v>
                </c:pt>
                <c:pt idx="1253">
                  <c:v>1E-3</c:v>
                </c:pt>
                <c:pt idx="1254">
                  <c:v>1E-3</c:v>
                </c:pt>
                <c:pt idx="1255">
                  <c:v>1.3</c:v>
                </c:pt>
                <c:pt idx="1256">
                  <c:v>1E-3</c:v>
                </c:pt>
                <c:pt idx="1257">
                  <c:v>1E-3</c:v>
                </c:pt>
                <c:pt idx="1258">
                  <c:v>14.5</c:v>
                </c:pt>
                <c:pt idx="1259">
                  <c:v>1E-3</c:v>
                </c:pt>
                <c:pt idx="1260">
                  <c:v>1E-3</c:v>
                </c:pt>
                <c:pt idx="1261">
                  <c:v>8</c:v>
                </c:pt>
                <c:pt idx="1262">
                  <c:v>1E-3</c:v>
                </c:pt>
                <c:pt idx="1263">
                  <c:v>1E-3</c:v>
                </c:pt>
                <c:pt idx="1264">
                  <c:v>1</c:v>
                </c:pt>
                <c:pt idx="1265">
                  <c:v>1E-3</c:v>
                </c:pt>
                <c:pt idx="1266">
                  <c:v>1E-3</c:v>
                </c:pt>
                <c:pt idx="1267">
                  <c:v>21</c:v>
                </c:pt>
                <c:pt idx="1268">
                  <c:v>1E-3</c:v>
                </c:pt>
                <c:pt idx="1269">
                  <c:v>1E-3</c:v>
                </c:pt>
                <c:pt idx="1270">
                  <c:v>1</c:v>
                </c:pt>
                <c:pt idx="1271">
                  <c:v>1E-3</c:v>
                </c:pt>
                <c:pt idx="1272">
                  <c:v>1E-3</c:v>
                </c:pt>
                <c:pt idx="1273">
                  <c:v>915</c:v>
                </c:pt>
                <c:pt idx="1274">
                  <c:v>1E-3</c:v>
                </c:pt>
                <c:pt idx="1275">
                  <c:v>1E-3</c:v>
                </c:pt>
                <c:pt idx="1276">
                  <c:v>260</c:v>
                </c:pt>
                <c:pt idx="1277">
                  <c:v>1E-3</c:v>
                </c:pt>
                <c:pt idx="1278">
                  <c:v>1E-3</c:v>
                </c:pt>
                <c:pt idx="1279">
                  <c:v>26</c:v>
                </c:pt>
                <c:pt idx="1280">
                  <c:v>1E-3</c:v>
                </c:pt>
                <c:pt idx="1281">
                  <c:v>1E-3</c:v>
                </c:pt>
                <c:pt idx="1282">
                  <c:v>27</c:v>
                </c:pt>
                <c:pt idx="1283">
                  <c:v>1E-3</c:v>
                </c:pt>
                <c:pt idx="1284">
                  <c:v>1E-3</c:v>
                </c:pt>
                <c:pt idx="1285">
                  <c:v>3.6</c:v>
                </c:pt>
                <c:pt idx="1286">
                  <c:v>1E-3</c:v>
                </c:pt>
                <c:pt idx="1287">
                  <c:v>1E-3</c:v>
                </c:pt>
                <c:pt idx="1288">
                  <c:v>18.5</c:v>
                </c:pt>
                <c:pt idx="1289">
                  <c:v>1E-3</c:v>
                </c:pt>
                <c:pt idx="1290">
                  <c:v>1E-3</c:v>
                </c:pt>
                <c:pt idx="1291">
                  <c:v>6.7</c:v>
                </c:pt>
                <c:pt idx="1292">
                  <c:v>1E-3</c:v>
                </c:pt>
                <c:pt idx="1293">
                  <c:v>1E-3</c:v>
                </c:pt>
                <c:pt idx="1294">
                  <c:v>1.7</c:v>
                </c:pt>
                <c:pt idx="1295">
                  <c:v>1E-3</c:v>
                </c:pt>
                <c:pt idx="1296">
                  <c:v>1E-3</c:v>
                </c:pt>
                <c:pt idx="1297">
                  <c:v>2.2999999999999998</c:v>
                </c:pt>
                <c:pt idx="1298">
                  <c:v>1E-3</c:v>
                </c:pt>
                <c:pt idx="1299">
                  <c:v>1E-3</c:v>
                </c:pt>
                <c:pt idx="1300">
                  <c:v>2.5</c:v>
                </c:pt>
                <c:pt idx="1301">
                  <c:v>1E-3</c:v>
                </c:pt>
                <c:pt idx="1302">
                  <c:v>1E-3</c:v>
                </c:pt>
                <c:pt idx="1303">
                  <c:v>16</c:v>
                </c:pt>
                <c:pt idx="1304">
                  <c:v>1E-3</c:v>
                </c:pt>
                <c:pt idx="1305">
                  <c:v>1E-3</c:v>
                </c:pt>
                <c:pt idx="1306">
                  <c:v>92</c:v>
                </c:pt>
                <c:pt idx="1307">
                  <c:v>1E-3</c:v>
                </c:pt>
                <c:pt idx="1308">
                  <c:v>1E-3</c:v>
                </c:pt>
                <c:pt idx="1309">
                  <c:v>3</c:v>
                </c:pt>
                <c:pt idx="1310">
                  <c:v>1E-3</c:v>
                </c:pt>
                <c:pt idx="1311">
                  <c:v>1E-3</c:v>
                </c:pt>
                <c:pt idx="1312">
                  <c:v>150</c:v>
                </c:pt>
                <c:pt idx="1313">
                  <c:v>1E-3</c:v>
                </c:pt>
                <c:pt idx="1314">
                  <c:v>1E-3</c:v>
                </c:pt>
                <c:pt idx="1315">
                  <c:v>2</c:v>
                </c:pt>
                <c:pt idx="1316">
                  <c:v>1E-3</c:v>
                </c:pt>
                <c:pt idx="1317">
                  <c:v>1E-3</c:v>
                </c:pt>
                <c:pt idx="1318">
                  <c:v>15.6</c:v>
                </c:pt>
                <c:pt idx="1319">
                  <c:v>1E-3</c:v>
                </c:pt>
                <c:pt idx="1320">
                  <c:v>1E-3</c:v>
                </c:pt>
                <c:pt idx="1321">
                  <c:v>10.199999999999999</c:v>
                </c:pt>
                <c:pt idx="1322">
                  <c:v>1E-3</c:v>
                </c:pt>
                <c:pt idx="1323">
                  <c:v>1E-3</c:v>
                </c:pt>
                <c:pt idx="1324">
                  <c:v>230</c:v>
                </c:pt>
                <c:pt idx="1325">
                  <c:v>1E-3</c:v>
                </c:pt>
                <c:pt idx="1326">
                  <c:v>1E-3</c:v>
                </c:pt>
                <c:pt idx="1327">
                  <c:v>600</c:v>
                </c:pt>
                <c:pt idx="1328">
                  <c:v>1E-3</c:v>
                </c:pt>
                <c:pt idx="1329">
                  <c:v>1E-3</c:v>
                </c:pt>
                <c:pt idx="1330">
                  <c:v>2230</c:v>
                </c:pt>
                <c:pt idx="1331">
                  <c:v>1E-3</c:v>
                </c:pt>
                <c:pt idx="1332">
                  <c:v>1E-3</c:v>
                </c:pt>
                <c:pt idx="1333">
                  <c:v>990</c:v>
                </c:pt>
                <c:pt idx="1334">
                  <c:v>1E-3</c:v>
                </c:pt>
                <c:pt idx="1335">
                  <c:v>1E-3</c:v>
                </c:pt>
                <c:pt idx="1336">
                  <c:v>126</c:v>
                </c:pt>
                <c:pt idx="1337">
                  <c:v>1E-3</c:v>
                </c:pt>
                <c:pt idx="1338">
                  <c:v>1E-3</c:v>
                </c:pt>
                <c:pt idx="1339">
                  <c:v>4.4000000000000004</c:v>
                </c:pt>
                <c:pt idx="1340">
                  <c:v>1E-3</c:v>
                </c:pt>
                <c:pt idx="1341">
                  <c:v>1E-3</c:v>
                </c:pt>
                <c:pt idx="1342">
                  <c:v>10.7</c:v>
                </c:pt>
                <c:pt idx="1343">
                  <c:v>1E-3</c:v>
                </c:pt>
                <c:pt idx="1344">
                  <c:v>1E-3</c:v>
                </c:pt>
                <c:pt idx="1345">
                  <c:v>21</c:v>
                </c:pt>
                <c:pt idx="1346">
                  <c:v>1E-3</c:v>
                </c:pt>
                <c:pt idx="1347">
                  <c:v>1E-3</c:v>
                </c:pt>
                <c:pt idx="1348">
                  <c:v>13</c:v>
                </c:pt>
                <c:pt idx="1349">
                  <c:v>1E-3</c:v>
                </c:pt>
                <c:pt idx="1350">
                  <c:v>1E-3</c:v>
                </c:pt>
                <c:pt idx="1351">
                  <c:v>0.9</c:v>
                </c:pt>
                <c:pt idx="1352">
                  <c:v>1E-3</c:v>
                </c:pt>
                <c:pt idx="1353">
                  <c:v>1E-3</c:v>
                </c:pt>
                <c:pt idx="1354">
                  <c:v>1.8</c:v>
                </c:pt>
                <c:pt idx="1355">
                  <c:v>1E-3</c:v>
                </c:pt>
                <c:pt idx="1356">
                  <c:v>1E-3</c:v>
                </c:pt>
                <c:pt idx="1357">
                  <c:v>27</c:v>
                </c:pt>
                <c:pt idx="1358">
                  <c:v>1E-3</c:v>
                </c:pt>
                <c:pt idx="1359">
                  <c:v>1E-3</c:v>
                </c:pt>
                <c:pt idx="1360">
                  <c:v>5.2</c:v>
                </c:pt>
                <c:pt idx="1361">
                  <c:v>1E-3</c:v>
                </c:pt>
                <c:pt idx="1362">
                  <c:v>1E-3</c:v>
                </c:pt>
                <c:pt idx="1363">
                  <c:v>210</c:v>
                </c:pt>
                <c:pt idx="1364">
                  <c:v>1E-3</c:v>
                </c:pt>
                <c:pt idx="1365">
                  <c:v>1E-3</c:v>
                </c:pt>
                <c:pt idx="1366">
                  <c:v>46</c:v>
                </c:pt>
                <c:pt idx="1367">
                  <c:v>1E-3</c:v>
                </c:pt>
                <c:pt idx="1368">
                  <c:v>1E-3</c:v>
                </c:pt>
                <c:pt idx="1369">
                  <c:v>54</c:v>
                </c:pt>
                <c:pt idx="1370">
                  <c:v>1E-3</c:v>
                </c:pt>
                <c:pt idx="1371">
                  <c:v>1E-3</c:v>
                </c:pt>
                <c:pt idx="1372">
                  <c:v>490</c:v>
                </c:pt>
                <c:pt idx="1373">
                  <c:v>1E-3</c:v>
                </c:pt>
                <c:pt idx="1374">
                  <c:v>1E-3</c:v>
                </c:pt>
                <c:pt idx="1375">
                  <c:v>264</c:v>
                </c:pt>
                <c:pt idx="1376">
                  <c:v>1E-3</c:v>
                </c:pt>
                <c:pt idx="1377">
                  <c:v>1E-3</c:v>
                </c:pt>
                <c:pt idx="1378">
                  <c:v>7.4</c:v>
                </c:pt>
                <c:pt idx="1379">
                  <c:v>1E-3</c:v>
                </c:pt>
                <c:pt idx="1380">
                  <c:v>1E-3</c:v>
                </c:pt>
                <c:pt idx="1381">
                  <c:v>330</c:v>
                </c:pt>
                <c:pt idx="1382">
                  <c:v>1E-3</c:v>
                </c:pt>
                <c:pt idx="1383">
                  <c:v>1E-3</c:v>
                </c:pt>
                <c:pt idx="1384">
                  <c:v>800</c:v>
                </c:pt>
                <c:pt idx="1385">
                  <c:v>1E-3</c:v>
                </c:pt>
                <c:pt idx="1386">
                  <c:v>1E-3</c:v>
                </c:pt>
                <c:pt idx="1387">
                  <c:v>100</c:v>
                </c:pt>
                <c:pt idx="1388">
                  <c:v>1E-3</c:v>
                </c:pt>
                <c:pt idx="1389">
                  <c:v>1E-3</c:v>
                </c:pt>
                <c:pt idx="1390">
                  <c:v>7.7</c:v>
                </c:pt>
                <c:pt idx="1391">
                  <c:v>1E-3</c:v>
                </c:pt>
                <c:pt idx="1392">
                  <c:v>1E-3</c:v>
                </c:pt>
                <c:pt idx="1393">
                  <c:v>41</c:v>
                </c:pt>
                <c:pt idx="1394">
                  <c:v>1E-3</c:v>
                </c:pt>
                <c:pt idx="1395">
                  <c:v>1E-3</c:v>
                </c:pt>
                <c:pt idx="1396">
                  <c:v>1.1000000000000001</c:v>
                </c:pt>
                <c:pt idx="1397">
                  <c:v>1E-3</c:v>
                </c:pt>
                <c:pt idx="1398">
                  <c:v>1E-3</c:v>
                </c:pt>
                <c:pt idx="1399">
                  <c:v>9.6999999999999993</c:v>
                </c:pt>
                <c:pt idx="1400">
                  <c:v>1E-3</c:v>
                </c:pt>
                <c:pt idx="1401">
                  <c:v>1E-3</c:v>
                </c:pt>
                <c:pt idx="1402">
                  <c:v>130</c:v>
                </c:pt>
                <c:pt idx="1403">
                  <c:v>1E-3</c:v>
                </c:pt>
                <c:pt idx="1404">
                  <c:v>1E-3</c:v>
                </c:pt>
                <c:pt idx="1405">
                  <c:v>12</c:v>
                </c:pt>
                <c:pt idx="1406">
                  <c:v>1E-3</c:v>
                </c:pt>
                <c:pt idx="1407">
                  <c:v>1E-3</c:v>
                </c:pt>
                <c:pt idx="1408">
                  <c:v>30</c:v>
                </c:pt>
                <c:pt idx="1409">
                  <c:v>1E-3</c:v>
                </c:pt>
                <c:pt idx="1410">
                  <c:v>1E-3</c:v>
                </c:pt>
                <c:pt idx="1411">
                  <c:v>21</c:v>
                </c:pt>
                <c:pt idx="1412">
                  <c:v>1E-3</c:v>
                </c:pt>
                <c:pt idx="1413">
                  <c:v>1E-3</c:v>
                </c:pt>
                <c:pt idx="1414">
                  <c:v>5.4</c:v>
                </c:pt>
                <c:pt idx="1415">
                  <c:v>1E-3</c:v>
                </c:pt>
                <c:pt idx="1416">
                  <c:v>1E-3</c:v>
                </c:pt>
                <c:pt idx="1417">
                  <c:v>280</c:v>
                </c:pt>
                <c:pt idx="1418">
                  <c:v>1E-3</c:v>
                </c:pt>
                <c:pt idx="1419">
                  <c:v>1E-3</c:v>
                </c:pt>
                <c:pt idx="1420">
                  <c:v>70</c:v>
                </c:pt>
                <c:pt idx="1421">
                  <c:v>1E-3</c:v>
                </c:pt>
                <c:pt idx="1422">
                  <c:v>1E-3</c:v>
                </c:pt>
                <c:pt idx="1423">
                  <c:v>160</c:v>
                </c:pt>
                <c:pt idx="1424">
                  <c:v>1E-3</c:v>
                </c:pt>
                <c:pt idx="1425">
                  <c:v>1E-3</c:v>
                </c:pt>
                <c:pt idx="1426">
                  <c:v>2.5</c:v>
                </c:pt>
                <c:pt idx="1427">
                  <c:v>1E-3</c:v>
                </c:pt>
                <c:pt idx="1428">
                  <c:v>1E-3</c:v>
                </c:pt>
                <c:pt idx="1429">
                  <c:v>1860</c:v>
                </c:pt>
                <c:pt idx="1430">
                  <c:v>1E-3</c:v>
                </c:pt>
                <c:pt idx="1431">
                  <c:v>1E-3</c:v>
                </c:pt>
                <c:pt idx="1432">
                  <c:v>660</c:v>
                </c:pt>
                <c:pt idx="1446">
                  <c:v>1E-3</c:v>
                </c:pt>
                <c:pt idx="1447">
                  <c:v>6.8</c:v>
                </c:pt>
                <c:pt idx="1448">
                  <c:v>1E-3</c:v>
                </c:pt>
                <c:pt idx="1449">
                  <c:v>1E-3</c:v>
                </c:pt>
                <c:pt idx="1450">
                  <c:v>6.2</c:v>
                </c:pt>
                <c:pt idx="1451">
                  <c:v>1E-3</c:v>
                </c:pt>
                <c:pt idx="1452">
                  <c:v>1E-3</c:v>
                </c:pt>
                <c:pt idx="1453">
                  <c:v>1.9</c:v>
                </c:pt>
                <c:pt idx="1454">
                  <c:v>1E-3</c:v>
                </c:pt>
                <c:pt idx="1455">
                  <c:v>1E-3</c:v>
                </c:pt>
                <c:pt idx="1456">
                  <c:v>35</c:v>
                </c:pt>
                <c:pt idx="1457">
                  <c:v>1E-3</c:v>
                </c:pt>
              </c:numCache>
            </c:numRef>
          </c:yVal>
          <c:smooth val="0"/>
        </c:ser>
        <c:ser>
          <c:idx val="2"/>
          <c:order val="2"/>
          <c:tx>
            <c:v>gle,%</c:v>
          </c:tx>
          <c:spPr>
            <a:ln w="28575">
              <a:noFill/>
            </a:ln>
          </c:spPr>
          <c:marker>
            <c:symbol val="triangle"/>
            <c:size val="5"/>
            <c:spPr>
              <a:solidFill>
                <a:srgbClr val="FF0000"/>
              </a:solidFill>
              <a:ln>
                <a:solidFill>
                  <a:srgbClr val="FF0000"/>
                </a:solidFill>
                <a:prstDash val="solid"/>
              </a:ln>
            </c:spPr>
          </c:marker>
          <c:xVal>
            <c:numRef>
              <c:f>'j10'!$A$2069:$A$2139</c:f>
              <c:numCache>
                <c:formatCode>General</c:formatCode>
                <c:ptCount val="71"/>
                <c:pt idx="0">
                  <c:v>1942.16</c:v>
                </c:pt>
                <c:pt idx="1">
                  <c:v>1942.1790000000001</c:v>
                </c:pt>
                <c:pt idx="2">
                  <c:v>1946.5630000000001</c:v>
                </c:pt>
                <c:pt idx="3">
                  <c:v>1949.884</c:v>
                </c:pt>
                <c:pt idx="4">
                  <c:v>1956.146</c:v>
                </c:pt>
                <c:pt idx="5">
                  <c:v>1956.665</c:v>
                </c:pt>
                <c:pt idx="6">
                  <c:v>1959.538</c:v>
                </c:pt>
                <c:pt idx="7">
                  <c:v>1960.34</c:v>
                </c:pt>
                <c:pt idx="8">
                  <c:v>1960.673</c:v>
                </c:pt>
                <c:pt idx="9">
                  <c:v>1960.865</c:v>
                </c:pt>
                <c:pt idx="10">
                  <c:v>1960.873</c:v>
                </c:pt>
                <c:pt idx="11">
                  <c:v>1960.8869999999999</c:v>
                </c:pt>
                <c:pt idx="12">
                  <c:v>1961.5440000000001</c:v>
                </c:pt>
                <c:pt idx="13">
                  <c:v>1961.549</c:v>
                </c:pt>
                <c:pt idx="14">
                  <c:v>1966.5139999999999</c:v>
                </c:pt>
                <c:pt idx="15">
                  <c:v>1967.075</c:v>
                </c:pt>
                <c:pt idx="16">
                  <c:v>1967.075</c:v>
                </c:pt>
                <c:pt idx="17">
                  <c:v>1968.7449999999999</c:v>
                </c:pt>
                <c:pt idx="18">
                  <c:v>1968.8810000000001</c:v>
                </c:pt>
                <c:pt idx="19">
                  <c:v>1969.152</c:v>
                </c:pt>
                <c:pt idx="20">
                  <c:v>1969.242</c:v>
                </c:pt>
                <c:pt idx="21">
                  <c:v>1971.0640000000001</c:v>
                </c:pt>
                <c:pt idx="22">
                  <c:v>1971.6669999999999</c:v>
                </c:pt>
                <c:pt idx="23">
                  <c:v>1972.5920000000001</c:v>
                </c:pt>
                <c:pt idx="24">
                  <c:v>1972.6</c:v>
                </c:pt>
                <c:pt idx="25">
                  <c:v>1973.325</c:v>
                </c:pt>
                <c:pt idx="26">
                  <c:v>1976.329</c:v>
                </c:pt>
                <c:pt idx="27">
                  <c:v>1977.7159999999999</c:v>
                </c:pt>
                <c:pt idx="28">
                  <c:v>1977.73</c:v>
                </c:pt>
                <c:pt idx="29">
                  <c:v>1977.8920000000001</c:v>
                </c:pt>
                <c:pt idx="30">
                  <c:v>1978.347</c:v>
                </c:pt>
                <c:pt idx="31">
                  <c:v>1978.7270000000001</c:v>
                </c:pt>
                <c:pt idx="32">
                  <c:v>1979.6369999999999</c:v>
                </c:pt>
                <c:pt idx="33">
                  <c:v>1981.2729999999999</c:v>
                </c:pt>
                <c:pt idx="34">
                  <c:v>1981.355</c:v>
                </c:pt>
                <c:pt idx="35">
                  <c:v>1981.779</c:v>
                </c:pt>
                <c:pt idx="36">
                  <c:v>1982.903</c:v>
                </c:pt>
                <c:pt idx="37">
                  <c:v>1982.9359999999999</c:v>
                </c:pt>
                <c:pt idx="38">
                  <c:v>1984.127</c:v>
                </c:pt>
                <c:pt idx="39">
                  <c:v>1989.5630000000001</c:v>
                </c:pt>
                <c:pt idx="40">
                  <c:v>1989.623</c:v>
                </c:pt>
                <c:pt idx="41">
                  <c:v>1989.7439999999999</c:v>
                </c:pt>
                <c:pt idx="42">
                  <c:v>1989.799</c:v>
                </c:pt>
                <c:pt idx="43">
                  <c:v>1989.807</c:v>
                </c:pt>
                <c:pt idx="44">
                  <c:v>1989.8119999999999</c:v>
                </c:pt>
                <c:pt idx="45">
                  <c:v>1989.873</c:v>
                </c:pt>
                <c:pt idx="46">
                  <c:v>1990.385</c:v>
                </c:pt>
                <c:pt idx="47">
                  <c:v>1990.393</c:v>
                </c:pt>
                <c:pt idx="48">
                  <c:v>1990.3989999999999</c:v>
                </c:pt>
                <c:pt idx="49">
                  <c:v>1990.404</c:v>
                </c:pt>
                <c:pt idx="50">
                  <c:v>1991.443</c:v>
                </c:pt>
                <c:pt idx="51">
                  <c:v>1991.453</c:v>
                </c:pt>
                <c:pt idx="52">
                  <c:v>1992.482</c:v>
                </c:pt>
                <c:pt idx="53">
                  <c:v>1992.837</c:v>
                </c:pt>
                <c:pt idx="54">
                  <c:v>1997.848</c:v>
                </c:pt>
                <c:pt idx="55">
                  <c:v>1998.3330000000001</c:v>
                </c:pt>
                <c:pt idx="56" formatCode="0.000">
                  <c:v>1998.3438356164384</c:v>
                </c:pt>
                <c:pt idx="57" formatCode="0.000">
                  <c:v>1998.645205479452</c:v>
                </c:pt>
                <c:pt idx="58" formatCode="0.000">
                  <c:v>2000.5340000000001</c:v>
                </c:pt>
                <c:pt idx="59" formatCode="0.000">
                  <c:v>2001.2863013698629</c:v>
                </c:pt>
                <c:pt idx="60" formatCode="0.000">
                  <c:v>2001.2945205479452</c:v>
                </c:pt>
                <c:pt idx="61" formatCode="0.000">
                  <c:v>2001.8424657534247</c:v>
                </c:pt>
                <c:pt idx="62" formatCode="0.000">
                  <c:v>2001.9849315068493</c:v>
                </c:pt>
                <c:pt idx="63">
                  <c:v>2002.645</c:v>
                </c:pt>
                <c:pt idx="64" formatCode="0.000">
                  <c:v>2003.8232876712329</c:v>
                </c:pt>
                <c:pt idx="65" formatCode="0.000">
                  <c:v>2003.8260273972603</c:v>
                </c:pt>
                <c:pt idx="66" formatCode="0.000">
                  <c:v>2003.83698630137</c:v>
                </c:pt>
                <c:pt idx="67">
                  <c:v>2005.0452054794521</c:v>
                </c:pt>
                <c:pt idx="68">
                  <c:v>2005.0534246575342</c:v>
                </c:pt>
                <c:pt idx="69">
                  <c:v>2006.9493150684932</c:v>
                </c:pt>
                <c:pt idx="70">
                  <c:v>2012.3630136986301</c:v>
                </c:pt>
              </c:numCache>
            </c:numRef>
          </c:xVal>
          <c:yVal>
            <c:numRef>
              <c:f>'j10'!$B$2069:$B$2139</c:f>
              <c:numCache>
                <c:formatCode>General</c:formatCode>
                <c:ptCount val="71"/>
                <c:pt idx="0">
                  <c:v>600</c:v>
                </c:pt>
                <c:pt idx="1">
                  <c:v>750</c:v>
                </c:pt>
                <c:pt idx="2">
                  <c:v>1100</c:v>
                </c:pt>
                <c:pt idx="3">
                  <c:v>2000</c:v>
                </c:pt>
                <c:pt idx="4">
                  <c:v>4554</c:v>
                </c:pt>
                <c:pt idx="5">
                  <c:v>3</c:v>
                </c:pt>
                <c:pt idx="6">
                  <c:v>10</c:v>
                </c:pt>
                <c:pt idx="7">
                  <c:v>290</c:v>
                </c:pt>
                <c:pt idx="8">
                  <c:v>4</c:v>
                </c:pt>
                <c:pt idx="9">
                  <c:v>135</c:v>
                </c:pt>
                <c:pt idx="10">
                  <c:v>88</c:v>
                </c:pt>
                <c:pt idx="11">
                  <c:v>8</c:v>
                </c:pt>
                <c:pt idx="12">
                  <c:v>24</c:v>
                </c:pt>
                <c:pt idx="13">
                  <c:v>7</c:v>
                </c:pt>
                <c:pt idx="14">
                  <c:v>3</c:v>
                </c:pt>
                <c:pt idx="16">
                  <c:v>21</c:v>
                </c:pt>
                <c:pt idx="17">
                  <c:v>1</c:v>
                </c:pt>
                <c:pt idx="18">
                  <c:v>14</c:v>
                </c:pt>
                <c:pt idx="19">
                  <c:v>16</c:v>
                </c:pt>
                <c:pt idx="20">
                  <c:v>9</c:v>
                </c:pt>
                <c:pt idx="21">
                  <c:v>26</c:v>
                </c:pt>
                <c:pt idx="22">
                  <c:v>16</c:v>
                </c:pt>
                <c:pt idx="23">
                  <c:v>15</c:v>
                </c:pt>
                <c:pt idx="24">
                  <c:v>8</c:v>
                </c:pt>
                <c:pt idx="25">
                  <c:v>3</c:v>
                </c:pt>
                <c:pt idx="26">
                  <c:v>4</c:v>
                </c:pt>
                <c:pt idx="27">
                  <c:v>2</c:v>
                </c:pt>
                <c:pt idx="28">
                  <c:v>6</c:v>
                </c:pt>
                <c:pt idx="29">
                  <c:v>25</c:v>
                </c:pt>
                <c:pt idx="30">
                  <c:v>80</c:v>
                </c:pt>
                <c:pt idx="31">
                  <c:v>8</c:v>
                </c:pt>
                <c:pt idx="32">
                  <c:v>4</c:v>
                </c:pt>
                <c:pt idx="33">
                  <c:v>0.8</c:v>
                </c:pt>
                <c:pt idx="34">
                  <c:v>1.6</c:v>
                </c:pt>
                <c:pt idx="35">
                  <c:v>11.5</c:v>
                </c:pt>
                <c:pt idx="36">
                  <c:v>4.3</c:v>
                </c:pt>
                <c:pt idx="37">
                  <c:v>19.2</c:v>
                </c:pt>
                <c:pt idx="38">
                  <c:v>50</c:v>
                </c:pt>
                <c:pt idx="39">
                  <c:v>3</c:v>
                </c:pt>
                <c:pt idx="40">
                  <c:v>11.1</c:v>
                </c:pt>
                <c:pt idx="41">
                  <c:v>225.5</c:v>
                </c:pt>
                <c:pt idx="42">
                  <c:v>39.9</c:v>
                </c:pt>
                <c:pt idx="43">
                  <c:v>17.8</c:v>
                </c:pt>
                <c:pt idx="44">
                  <c:v>83.3</c:v>
                </c:pt>
                <c:pt idx="45">
                  <c:v>4.3</c:v>
                </c:pt>
                <c:pt idx="46">
                  <c:v>10.6</c:v>
                </c:pt>
                <c:pt idx="47">
                  <c:v>10.199999999999999</c:v>
                </c:pt>
                <c:pt idx="48">
                  <c:v>6.3</c:v>
                </c:pt>
                <c:pt idx="49">
                  <c:v>3.1</c:v>
                </c:pt>
                <c:pt idx="50">
                  <c:v>5.6</c:v>
                </c:pt>
                <c:pt idx="51">
                  <c:v>20.9</c:v>
                </c:pt>
                <c:pt idx="52">
                  <c:v>3.5</c:v>
                </c:pt>
                <c:pt idx="53">
                  <c:v>3</c:v>
                </c:pt>
                <c:pt idx="54">
                  <c:v>10.5</c:v>
                </c:pt>
                <c:pt idx="55">
                  <c:v>10</c:v>
                </c:pt>
                <c:pt idx="56">
                  <c:v>3</c:v>
                </c:pt>
                <c:pt idx="57">
                  <c:v>2.5</c:v>
                </c:pt>
                <c:pt idx="58">
                  <c:v>38</c:v>
                </c:pt>
                <c:pt idx="59">
                  <c:v>36</c:v>
                </c:pt>
                <c:pt idx="60">
                  <c:v>17</c:v>
                </c:pt>
                <c:pt idx="61">
                  <c:v>3</c:v>
                </c:pt>
                <c:pt idx="62">
                  <c:v>7.5</c:v>
                </c:pt>
                <c:pt idx="63">
                  <c:v>4</c:v>
                </c:pt>
                <c:pt idx="64">
                  <c:v>7.5</c:v>
                </c:pt>
                <c:pt idx="65">
                  <c:v>7.5</c:v>
                </c:pt>
                <c:pt idx="66">
                  <c:v>6</c:v>
                </c:pt>
                <c:pt idx="67">
                  <c:v>2</c:v>
                </c:pt>
                <c:pt idx="68">
                  <c:v>180</c:v>
                </c:pt>
                <c:pt idx="69">
                  <c:v>90</c:v>
                </c:pt>
                <c:pt idx="70">
                  <c:v>17</c:v>
                </c:pt>
              </c:numCache>
            </c:numRef>
          </c:yVal>
          <c:smooth val="0"/>
        </c:ser>
        <c:ser>
          <c:idx val="1"/>
          <c:order val="4"/>
          <c:tx>
            <c:v>J&gt;100</c:v>
          </c:tx>
          <c:spPr>
            <a:ln w="6350">
              <a:solidFill>
                <a:srgbClr val="00B050"/>
              </a:solidFill>
            </a:ln>
          </c:spPr>
          <c:marker>
            <c:symbol val="none"/>
          </c:marker>
          <c:xVal>
            <c:numRef>
              <c:f>'j10'!$D$1952:$D$2347</c:f>
              <c:numCache>
                <c:formatCode>General</c:formatCode>
                <c:ptCount val="396"/>
                <c:pt idx="0">
                  <c:v>1997.8420000000001</c:v>
                </c:pt>
                <c:pt idx="1">
                  <c:v>1997.8420000000001</c:v>
                </c:pt>
                <c:pt idx="2">
                  <c:v>1997.8420000000001</c:v>
                </c:pt>
                <c:pt idx="3">
                  <c:v>1997.848</c:v>
                </c:pt>
                <c:pt idx="4">
                  <c:v>1997.848</c:v>
                </c:pt>
                <c:pt idx="5">
                  <c:v>1997.848</c:v>
                </c:pt>
                <c:pt idx="6">
                  <c:v>1997.867</c:v>
                </c:pt>
                <c:pt idx="7">
                  <c:v>1997.867</c:v>
                </c:pt>
                <c:pt idx="8">
                  <c:v>1997.867</c:v>
                </c:pt>
                <c:pt idx="9">
                  <c:v>1998.3</c:v>
                </c:pt>
                <c:pt idx="10">
                  <c:v>1998.3</c:v>
                </c:pt>
                <c:pt idx="11">
                  <c:v>1998.3</c:v>
                </c:pt>
                <c:pt idx="12">
                  <c:v>1998.327</c:v>
                </c:pt>
                <c:pt idx="13">
                  <c:v>1998.327</c:v>
                </c:pt>
                <c:pt idx="14">
                  <c:v>1998.327</c:v>
                </c:pt>
                <c:pt idx="15">
                  <c:v>1998.3330000000001</c:v>
                </c:pt>
                <c:pt idx="16">
                  <c:v>1998.3330000000001</c:v>
                </c:pt>
                <c:pt idx="17">
                  <c:v>1998.3330000000001</c:v>
                </c:pt>
                <c:pt idx="18">
                  <c:v>1998.3440000000001</c:v>
                </c:pt>
                <c:pt idx="19">
                  <c:v>1998.3440000000001</c:v>
                </c:pt>
                <c:pt idx="20">
                  <c:v>1998.3440000000001</c:v>
                </c:pt>
                <c:pt idx="21">
                  <c:v>1998.3520000000001</c:v>
                </c:pt>
                <c:pt idx="22">
                  <c:v>1998.3520000000001</c:v>
                </c:pt>
                <c:pt idx="23">
                  <c:v>1998.3520000000001</c:v>
                </c:pt>
                <c:pt idx="24">
                  <c:v>1998.645</c:v>
                </c:pt>
                <c:pt idx="25">
                  <c:v>1998.645</c:v>
                </c:pt>
                <c:pt idx="26">
                  <c:v>1998.645</c:v>
                </c:pt>
                <c:pt idx="27">
                  <c:v>1998.7470000000001</c:v>
                </c:pt>
                <c:pt idx="28">
                  <c:v>1998.7470000000001</c:v>
                </c:pt>
                <c:pt idx="29">
                  <c:v>1998.7470000000001</c:v>
                </c:pt>
                <c:pt idx="30">
                  <c:v>1998.796</c:v>
                </c:pt>
                <c:pt idx="31">
                  <c:v>1998.796</c:v>
                </c:pt>
                <c:pt idx="32">
                  <c:v>1998.796</c:v>
                </c:pt>
                <c:pt idx="33">
                  <c:v>1998.87</c:v>
                </c:pt>
                <c:pt idx="34">
                  <c:v>1998.87</c:v>
                </c:pt>
                <c:pt idx="35">
                  <c:v>1998.87</c:v>
                </c:pt>
                <c:pt idx="36">
                  <c:v>1998.8920000000001</c:v>
                </c:pt>
                <c:pt idx="37">
                  <c:v>1998.8920000000001</c:v>
                </c:pt>
                <c:pt idx="38">
                  <c:v>1998.8920000000001</c:v>
                </c:pt>
                <c:pt idx="39">
                  <c:v>1998.8969999999999</c:v>
                </c:pt>
                <c:pt idx="40">
                  <c:v>1998.8969999999999</c:v>
                </c:pt>
                <c:pt idx="41">
                  <c:v>1998.8969999999999</c:v>
                </c:pt>
                <c:pt idx="42">
                  <c:v>1999.0530000000001</c:v>
                </c:pt>
                <c:pt idx="43">
                  <c:v>1999.0530000000001</c:v>
                </c:pt>
                <c:pt idx="44">
                  <c:v>1999.0530000000001</c:v>
                </c:pt>
                <c:pt idx="45">
                  <c:v>1999.059</c:v>
                </c:pt>
                <c:pt idx="46">
                  <c:v>1999.059</c:v>
                </c:pt>
                <c:pt idx="47">
                  <c:v>1999.059</c:v>
                </c:pt>
                <c:pt idx="48">
                  <c:v>1999.3109999999999</c:v>
                </c:pt>
                <c:pt idx="49">
                  <c:v>1999.3109999999999</c:v>
                </c:pt>
                <c:pt idx="50">
                  <c:v>1999.3109999999999</c:v>
                </c:pt>
                <c:pt idx="51">
                  <c:v>1999.4010000000001</c:v>
                </c:pt>
                <c:pt idx="52">
                  <c:v>1999.4010000000001</c:v>
                </c:pt>
                <c:pt idx="53">
                  <c:v>1999.4010000000001</c:v>
                </c:pt>
                <c:pt idx="54">
                  <c:v>1999.415</c:v>
                </c:pt>
                <c:pt idx="55">
                  <c:v>1999.415</c:v>
                </c:pt>
                <c:pt idx="56">
                  <c:v>1999.415</c:v>
                </c:pt>
                <c:pt idx="57">
                  <c:v>1999.423</c:v>
                </c:pt>
                <c:pt idx="58">
                  <c:v>1999.423</c:v>
                </c:pt>
                <c:pt idx="59">
                  <c:v>1999.423</c:v>
                </c:pt>
                <c:pt idx="60">
                  <c:v>1999.443</c:v>
                </c:pt>
                <c:pt idx="61">
                  <c:v>1999.443</c:v>
                </c:pt>
                <c:pt idx="62">
                  <c:v>1999.443</c:v>
                </c:pt>
                <c:pt idx="63">
                  <c:v>2000.133</c:v>
                </c:pt>
                <c:pt idx="64">
                  <c:v>2000.133</c:v>
                </c:pt>
                <c:pt idx="65">
                  <c:v>2000.133</c:v>
                </c:pt>
                <c:pt idx="66">
                  <c:v>2000.258</c:v>
                </c:pt>
                <c:pt idx="67">
                  <c:v>2000.258</c:v>
                </c:pt>
                <c:pt idx="68">
                  <c:v>2000.258</c:v>
                </c:pt>
                <c:pt idx="69">
                  <c:v>2000.433</c:v>
                </c:pt>
                <c:pt idx="70">
                  <c:v>2000.433</c:v>
                </c:pt>
                <c:pt idx="71">
                  <c:v>2000.433</c:v>
                </c:pt>
                <c:pt idx="72">
                  <c:v>2000.441</c:v>
                </c:pt>
                <c:pt idx="73">
                  <c:v>2000.441</c:v>
                </c:pt>
                <c:pt idx="74">
                  <c:v>2000.441</c:v>
                </c:pt>
                <c:pt idx="75">
                  <c:v>2000.46</c:v>
                </c:pt>
                <c:pt idx="76">
                  <c:v>2000.46</c:v>
                </c:pt>
                <c:pt idx="77">
                  <c:v>2000.46</c:v>
                </c:pt>
                <c:pt idx="78">
                  <c:v>2000.5340000000001</c:v>
                </c:pt>
                <c:pt idx="79">
                  <c:v>2000.5340000000001</c:v>
                </c:pt>
                <c:pt idx="80">
                  <c:v>2000.5340000000001</c:v>
                </c:pt>
                <c:pt idx="81">
                  <c:v>2000.556</c:v>
                </c:pt>
                <c:pt idx="82">
                  <c:v>2000.556</c:v>
                </c:pt>
                <c:pt idx="83">
                  <c:v>2000.556</c:v>
                </c:pt>
                <c:pt idx="84">
                  <c:v>2000.5719999999999</c:v>
                </c:pt>
                <c:pt idx="85">
                  <c:v>2000.5719999999999</c:v>
                </c:pt>
                <c:pt idx="86">
                  <c:v>2000.5719999999999</c:v>
                </c:pt>
                <c:pt idx="87">
                  <c:v>2000.6980000000001</c:v>
                </c:pt>
                <c:pt idx="88">
                  <c:v>2000.6980000000001</c:v>
                </c:pt>
                <c:pt idx="89">
                  <c:v>2000.6980000000001</c:v>
                </c:pt>
                <c:pt idx="90">
                  <c:v>2000.7909999999999</c:v>
                </c:pt>
                <c:pt idx="91">
                  <c:v>2000.7909999999999</c:v>
                </c:pt>
                <c:pt idx="92">
                  <c:v>2000.7909999999999</c:v>
                </c:pt>
                <c:pt idx="93">
                  <c:v>2000.816</c:v>
                </c:pt>
                <c:pt idx="94">
                  <c:v>2000.816</c:v>
                </c:pt>
                <c:pt idx="95">
                  <c:v>2000.816</c:v>
                </c:pt>
                <c:pt idx="96">
                  <c:v>2000.854</c:v>
                </c:pt>
                <c:pt idx="97">
                  <c:v>2000.854</c:v>
                </c:pt>
                <c:pt idx="98">
                  <c:v>2000.854</c:v>
                </c:pt>
                <c:pt idx="99">
                  <c:v>2000.8979999999999</c:v>
                </c:pt>
                <c:pt idx="100">
                  <c:v>2000.8979999999999</c:v>
                </c:pt>
                <c:pt idx="101">
                  <c:v>2000.8979999999999</c:v>
                </c:pt>
                <c:pt idx="102">
                  <c:v>2000.903</c:v>
                </c:pt>
                <c:pt idx="103">
                  <c:v>2000.903</c:v>
                </c:pt>
                <c:pt idx="104">
                  <c:v>2000.903</c:v>
                </c:pt>
                <c:pt idx="105">
                  <c:v>2001.075</c:v>
                </c:pt>
                <c:pt idx="106">
                  <c:v>2001.075</c:v>
                </c:pt>
                <c:pt idx="107">
                  <c:v>2001.075</c:v>
                </c:pt>
                <c:pt idx="108">
                  <c:v>2001.24</c:v>
                </c:pt>
                <c:pt idx="109">
                  <c:v>2001.24</c:v>
                </c:pt>
                <c:pt idx="110">
                  <c:v>2001.24</c:v>
                </c:pt>
                <c:pt idx="111">
                  <c:v>2001.251</c:v>
                </c:pt>
                <c:pt idx="112">
                  <c:v>2001.251</c:v>
                </c:pt>
                <c:pt idx="113">
                  <c:v>2001.251</c:v>
                </c:pt>
                <c:pt idx="114">
                  <c:v>2001.27</c:v>
                </c:pt>
                <c:pt idx="115">
                  <c:v>2001.27</c:v>
                </c:pt>
                <c:pt idx="116">
                  <c:v>2001.27</c:v>
                </c:pt>
                <c:pt idx="117">
                  <c:v>2001.2729999999999</c:v>
                </c:pt>
                <c:pt idx="118">
                  <c:v>2001.2729999999999</c:v>
                </c:pt>
                <c:pt idx="119">
                  <c:v>2001.2729999999999</c:v>
                </c:pt>
                <c:pt idx="120">
                  <c:v>2001.278</c:v>
                </c:pt>
                <c:pt idx="121">
                  <c:v>2001.278</c:v>
                </c:pt>
                <c:pt idx="122">
                  <c:v>2001.278</c:v>
                </c:pt>
                <c:pt idx="123">
                  <c:v>2001.2860000000001</c:v>
                </c:pt>
                <c:pt idx="124">
                  <c:v>2001.2860000000001</c:v>
                </c:pt>
                <c:pt idx="125">
                  <c:v>2001.2860000000001</c:v>
                </c:pt>
                <c:pt idx="126">
                  <c:v>2001.2950000000001</c:v>
                </c:pt>
                <c:pt idx="127">
                  <c:v>2001.2950000000001</c:v>
                </c:pt>
                <c:pt idx="128">
                  <c:v>2001.2950000000001</c:v>
                </c:pt>
                <c:pt idx="129">
                  <c:v>2001.319</c:v>
                </c:pt>
                <c:pt idx="130">
                  <c:v>2001.319</c:v>
                </c:pt>
                <c:pt idx="131">
                  <c:v>2001.319</c:v>
                </c:pt>
                <c:pt idx="132">
                  <c:v>2001.3820000000001</c:v>
                </c:pt>
                <c:pt idx="133">
                  <c:v>2001.3820000000001</c:v>
                </c:pt>
                <c:pt idx="134">
                  <c:v>2001.3820000000001</c:v>
                </c:pt>
                <c:pt idx="135">
                  <c:v>2001.453</c:v>
                </c:pt>
                <c:pt idx="136">
                  <c:v>2001.453</c:v>
                </c:pt>
                <c:pt idx="137">
                  <c:v>2001.453</c:v>
                </c:pt>
                <c:pt idx="138">
                  <c:v>2001.604</c:v>
                </c:pt>
                <c:pt idx="139">
                  <c:v>2001.604</c:v>
                </c:pt>
                <c:pt idx="140">
                  <c:v>2001.604</c:v>
                </c:pt>
                <c:pt idx="141">
                  <c:v>2001.623</c:v>
                </c:pt>
                <c:pt idx="142">
                  <c:v>2001.623</c:v>
                </c:pt>
                <c:pt idx="143">
                  <c:v>2001.623</c:v>
                </c:pt>
                <c:pt idx="144">
                  <c:v>2001.7049999999999</c:v>
                </c:pt>
                <c:pt idx="145">
                  <c:v>2001.7049999999999</c:v>
                </c:pt>
                <c:pt idx="146">
                  <c:v>2001.7049999999999</c:v>
                </c:pt>
                <c:pt idx="147">
                  <c:v>2001.73</c:v>
                </c:pt>
                <c:pt idx="148">
                  <c:v>2001.73</c:v>
                </c:pt>
                <c:pt idx="149">
                  <c:v>2001.73</c:v>
                </c:pt>
                <c:pt idx="150">
                  <c:v>2001.749</c:v>
                </c:pt>
                <c:pt idx="151">
                  <c:v>2001.749</c:v>
                </c:pt>
                <c:pt idx="152">
                  <c:v>2001.749</c:v>
                </c:pt>
                <c:pt idx="153">
                  <c:v>2001.799</c:v>
                </c:pt>
                <c:pt idx="154">
                  <c:v>2001.799</c:v>
                </c:pt>
                <c:pt idx="155">
                  <c:v>2001.799</c:v>
                </c:pt>
                <c:pt idx="156">
                  <c:v>2001.807</c:v>
                </c:pt>
                <c:pt idx="157">
                  <c:v>2001.807</c:v>
                </c:pt>
                <c:pt idx="158">
                  <c:v>2001.807</c:v>
                </c:pt>
                <c:pt idx="159">
                  <c:v>2001.8420000000001</c:v>
                </c:pt>
                <c:pt idx="160">
                  <c:v>2001.8420000000001</c:v>
                </c:pt>
                <c:pt idx="161">
                  <c:v>2001.8420000000001</c:v>
                </c:pt>
                <c:pt idx="162">
                  <c:v>2001.8920000000001</c:v>
                </c:pt>
                <c:pt idx="163">
                  <c:v>2001.8920000000001</c:v>
                </c:pt>
                <c:pt idx="164">
                  <c:v>2001.8920000000001</c:v>
                </c:pt>
                <c:pt idx="165">
                  <c:v>2001.9849999999999</c:v>
                </c:pt>
                <c:pt idx="166">
                  <c:v>2001.9849999999999</c:v>
                </c:pt>
                <c:pt idx="167">
                  <c:v>2001.9849999999999</c:v>
                </c:pt>
                <c:pt idx="168">
                  <c:v>2001.9929999999999</c:v>
                </c:pt>
                <c:pt idx="169">
                  <c:v>2001.9929999999999</c:v>
                </c:pt>
                <c:pt idx="170">
                  <c:v>2001.9929999999999</c:v>
                </c:pt>
                <c:pt idx="171">
                  <c:v>2001.9960000000001</c:v>
                </c:pt>
                <c:pt idx="172">
                  <c:v>2001.9960000000001</c:v>
                </c:pt>
                <c:pt idx="173">
                  <c:v>2001.9960000000001</c:v>
                </c:pt>
                <c:pt idx="174">
                  <c:v>2002.1379999999999</c:v>
                </c:pt>
                <c:pt idx="175">
                  <c:v>2002.1379999999999</c:v>
                </c:pt>
                <c:pt idx="176">
                  <c:v>2002.1379999999999</c:v>
                </c:pt>
                <c:pt idx="177">
                  <c:v>2002.21</c:v>
                </c:pt>
                <c:pt idx="178">
                  <c:v>2002.21</c:v>
                </c:pt>
                <c:pt idx="179">
                  <c:v>2002.21</c:v>
                </c:pt>
                <c:pt idx="180">
                  <c:v>2002.3030000000001</c:v>
                </c:pt>
                <c:pt idx="181">
                  <c:v>2002.3030000000001</c:v>
                </c:pt>
                <c:pt idx="182">
                  <c:v>2002.3030000000001</c:v>
                </c:pt>
                <c:pt idx="183">
                  <c:v>2002.538</c:v>
                </c:pt>
                <c:pt idx="184">
                  <c:v>2002.538</c:v>
                </c:pt>
                <c:pt idx="185">
                  <c:v>2002.538</c:v>
                </c:pt>
                <c:pt idx="186">
                  <c:v>2002.64</c:v>
                </c:pt>
                <c:pt idx="187">
                  <c:v>2002.64</c:v>
                </c:pt>
                <c:pt idx="188">
                  <c:v>2002.64</c:v>
                </c:pt>
                <c:pt idx="189">
                  <c:v>2002.645</c:v>
                </c:pt>
                <c:pt idx="190">
                  <c:v>2002.645</c:v>
                </c:pt>
                <c:pt idx="191">
                  <c:v>2002.645</c:v>
                </c:pt>
                <c:pt idx="192">
                  <c:v>2002.681</c:v>
                </c:pt>
                <c:pt idx="193">
                  <c:v>2002.681</c:v>
                </c:pt>
                <c:pt idx="194">
                  <c:v>2002.681</c:v>
                </c:pt>
                <c:pt idx="195">
                  <c:v>2002.856</c:v>
                </c:pt>
                <c:pt idx="196">
                  <c:v>2002.856</c:v>
                </c:pt>
                <c:pt idx="197">
                  <c:v>2002.856</c:v>
                </c:pt>
                <c:pt idx="198">
                  <c:v>2003.404</c:v>
                </c:pt>
                <c:pt idx="199">
                  <c:v>2003.404</c:v>
                </c:pt>
                <c:pt idx="200">
                  <c:v>2003.404</c:v>
                </c:pt>
                <c:pt idx="201">
                  <c:v>2003.412</c:v>
                </c:pt>
                <c:pt idx="202">
                  <c:v>2003.412</c:v>
                </c:pt>
                <c:pt idx="203">
                  <c:v>2003.412</c:v>
                </c:pt>
                <c:pt idx="204">
                  <c:v>2003.818</c:v>
                </c:pt>
                <c:pt idx="205">
                  <c:v>2003.818</c:v>
                </c:pt>
                <c:pt idx="206">
                  <c:v>2003.818</c:v>
                </c:pt>
                <c:pt idx="207">
                  <c:v>2003.8230000000001</c:v>
                </c:pt>
                <c:pt idx="208">
                  <c:v>2003.8230000000001</c:v>
                </c:pt>
                <c:pt idx="209">
                  <c:v>2003.8230000000001</c:v>
                </c:pt>
                <c:pt idx="210">
                  <c:v>2003.837</c:v>
                </c:pt>
                <c:pt idx="211">
                  <c:v>2003.837</c:v>
                </c:pt>
                <c:pt idx="212">
                  <c:v>2003.837</c:v>
                </c:pt>
                <c:pt idx="213">
                  <c:v>2003.8420000000001</c:v>
                </c:pt>
                <c:pt idx="214">
                  <c:v>2003.8420000000001</c:v>
                </c:pt>
                <c:pt idx="215">
                  <c:v>2003.8420000000001</c:v>
                </c:pt>
                <c:pt idx="216">
                  <c:v>2003.886</c:v>
                </c:pt>
                <c:pt idx="217">
                  <c:v>2003.886</c:v>
                </c:pt>
                <c:pt idx="218">
                  <c:v>2003.886</c:v>
                </c:pt>
                <c:pt idx="219">
                  <c:v>2004.277</c:v>
                </c:pt>
                <c:pt idx="220">
                  <c:v>2004.277</c:v>
                </c:pt>
                <c:pt idx="221">
                  <c:v>2004.277</c:v>
                </c:pt>
                <c:pt idx="222">
                  <c:v>2004.7170000000001</c:v>
                </c:pt>
                <c:pt idx="223">
                  <c:v>2004.7170000000001</c:v>
                </c:pt>
                <c:pt idx="224">
                  <c:v>2004.7170000000001</c:v>
                </c:pt>
                <c:pt idx="225">
                  <c:v>2004.835</c:v>
                </c:pt>
                <c:pt idx="226">
                  <c:v>2004.835</c:v>
                </c:pt>
                <c:pt idx="227">
                  <c:v>2004.835</c:v>
                </c:pt>
                <c:pt idx="228">
                  <c:v>2004.8510000000001</c:v>
                </c:pt>
                <c:pt idx="229">
                  <c:v>2004.8510000000001</c:v>
                </c:pt>
                <c:pt idx="230">
                  <c:v>2004.8510000000001</c:v>
                </c:pt>
                <c:pt idx="231">
                  <c:v>2004.8589999999999</c:v>
                </c:pt>
                <c:pt idx="232">
                  <c:v>2004.8589999999999</c:v>
                </c:pt>
                <c:pt idx="233">
                  <c:v>2004.8589999999999</c:v>
                </c:pt>
                <c:pt idx="234">
                  <c:v>2005.04</c:v>
                </c:pt>
                <c:pt idx="235">
                  <c:v>2005.04</c:v>
                </c:pt>
                <c:pt idx="236">
                  <c:v>2005.04</c:v>
                </c:pt>
                <c:pt idx="237">
                  <c:v>2005.04</c:v>
                </c:pt>
                <c:pt idx="238">
                  <c:v>2005.04</c:v>
                </c:pt>
                <c:pt idx="239">
                  <c:v>2005.04</c:v>
                </c:pt>
                <c:pt idx="240">
                  <c:v>2005.0450000000001</c:v>
                </c:pt>
                <c:pt idx="241">
                  <c:v>2005.0450000000001</c:v>
                </c:pt>
                <c:pt idx="242">
                  <c:v>2005.0450000000001</c:v>
                </c:pt>
                <c:pt idx="243">
                  <c:v>2005.0530000000001</c:v>
                </c:pt>
                <c:pt idx="244">
                  <c:v>2005.0530000000001</c:v>
                </c:pt>
                <c:pt idx="245">
                  <c:v>2005.0530000000001</c:v>
                </c:pt>
                <c:pt idx="246">
                  <c:v>2005.3630000000001</c:v>
                </c:pt>
                <c:pt idx="247">
                  <c:v>2005.3630000000001</c:v>
                </c:pt>
                <c:pt idx="248">
                  <c:v>2005.3630000000001</c:v>
                </c:pt>
                <c:pt idx="249">
                  <c:v>2005.4559999999999</c:v>
                </c:pt>
                <c:pt idx="250">
                  <c:v>2005.4559999999999</c:v>
                </c:pt>
                <c:pt idx="251">
                  <c:v>2005.4559999999999</c:v>
                </c:pt>
                <c:pt idx="252">
                  <c:v>2005.5329999999999</c:v>
                </c:pt>
                <c:pt idx="253">
                  <c:v>2005.5329999999999</c:v>
                </c:pt>
                <c:pt idx="254">
                  <c:v>2005.5329999999999</c:v>
                </c:pt>
                <c:pt idx="255">
                  <c:v>2005.64</c:v>
                </c:pt>
                <c:pt idx="256">
                  <c:v>2005.64</c:v>
                </c:pt>
                <c:pt idx="257">
                  <c:v>2005.64</c:v>
                </c:pt>
                <c:pt idx="258">
                  <c:v>2005.684</c:v>
                </c:pt>
                <c:pt idx="259">
                  <c:v>2005.684</c:v>
                </c:pt>
                <c:pt idx="260">
                  <c:v>2005.684</c:v>
                </c:pt>
                <c:pt idx="261">
                  <c:v>2006.9269999999999</c:v>
                </c:pt>
                <c:pt idx="262">
                  <c:v>2006.9269999999999</c:v>
                </c:pt>
                <c:pt idx="263">
                  <c:v>2006.9269999999999</c:v>
                </c:pt>
                <c:pt idx="264">
                  <c:v>2006.93</c:v>
                </c:pt>
                <c:pt idx="265">
                  <c:v>2006.93</c:v>
                </c:pt>
                <c:pt idx="266">
                  <c:v>2006.93</c:v>
                </c:pt>
                <c:pt idx="267">
                  <c:v>2006.9490000000001</c:v>
                </c:pt>
                <c:pt idx="268">
                  <c:v>2006.9490000000001</c:v>
                </c:pt>
                <c:pt idx="269">
                  <c:v>2006.9490000000001</c:v>
                </c:pt>
                <c:pt idx="270">
                  <c:v>2006.952</c:v>
                </c:pt>
                <c:pt idx="271">
                  <c:v>2006.952</c:v>
                </c:pt>
                <c:pt idx="272">
                  <c:v>2006.952</c:v>
                </c:pt>
                <c:pt idx="273">
                  <c:v>2010.6220000000001</c:v>
                </c:pt>
                <c:pt idx="274">
                  <c:v>2010.6220000000001</c:v>
                </c:pt>
                <c:pt idx="275">
                  <c:v>2010.6220000000001</c:v>
                </c:pt>
                <c:pt idx="276">
                  <c:v>2011.077</c:v>
                </c:pt>
                <c:pt idx="277">
                  <c:v>2011.077</c:v>
                </c:pt>
                <c:pt idx="278">
                  <c:v>2011.077</c:v>
                </c:pt>
                <c:pt idx="279">
                  <c:v>2011.1859999999999</c:v>
                </c:pt>
                <c:pt idx="280">
                  <c:v>2011.1859999999999</c:v>
                </c:pt>
                <c:pt idx="281">
                  <c:v>2011.1859999999999</c:v>
                </c:pt>
                <c:pt idx="282">
                  <c:v>2011.2239999999999</c:v>
                </c:pt>
                <c:pt idx="283">
                  <c:v>2011.2239999999999</c:v>
                </c:pt>
                <c:pt idx="284">
                  <c:v>2011.2239999999999</c:v>
                </c:pt>
                <c:pt idx="285">
                  <c:v>2011.4280000000001</c:v>
                </c:pt>
                <c:pt idx="286">
                  <c:v>2011.4280000000001</c:v>
                </c:pt>
                <c:pt idx="287">
                  <c:v>2011.4280000000001</c:v>
                </c:pt>
                <c:pt idx="288">
                  <c:v>2011.4359999999999</c:v>
                </c:pt>
                <c:pt idx="289">
                  <c:v>2011.4359999999999</c:v>
                </c:pt>
                <c:pt idx="290">
                  <c:v>2011.4359999999999</c:v>
                </c:pt>
                <c:pt idx="291">
                  <c:v>2011.5940000000001</c:v>
                </c:pt>
                <c:pt idx="292">
                  <c:v>2011.5940000000001</c:v>
                </c:pt>
                <c:pt idx="293">
                  <c:v>2011.5940000000001</c:v>
                </c:pt>
                <c:pt idx="294">
                  <c:v>2011.6079999999999</c:v>
                </c:pt>
                <c:pt idx="295">
                  <c:v>2011.6079999999999</c:v>
                </c:pt>
                <c:pt idx="296">
                  <c:v>2011.6079999999999</c:v>
                </c:pt>
                <c:pt idx="297">
                  <c:v>2011.683</c:v>
                </c:pt>
                <c:pt idx="298">
                  <c:v>2011.683</c:v>
                </c:pt>
                <c:pt idx="299">
                  <c:v>2011.683</c:v>
                </c:pt>
                <c:pt idx="300">
                  <c:v>2011.683</c:v>
                </c:pt>
                <c:pt idx="301">
                  <c:v>2011.683</c:v>
                </c:pt>
                <c:pt idx="302">
                  <c:v>2011.683</c:v>
                </c:pt>
                <c:pt idx="303">
                  <c:v>2011.73</c:v>
                </c:pt>
                <c:pt idx="304">
                  <c:v>2011.73</c:v>
                </c:pt>
                <c:pt idx="305">
                  <c:v>2011.73</c:v>
                </c:pt>
                <c:pt idx="306">
                  <c:v>2011.8440000000001</c:v>
                </c:pt>
                <c:pt idx="307">
                  <c:v>2011.8440000000001</c:v>
                </c:pt>
                <c:pt idx="308">
                  <c:v>2011.8440000000001</c:v>
                </c:pt>
                <c:pt idx="309">
                  <c:v>2011.905</c:v>
                </c:pt>
                <c:pt idx="310">
                  <c:v>2011.905</c:v>
                </c:pt>
                <c:pt idx="311">
                  <c:v>2011.905</c:v>
                </c:pt>
                <c:pt idx="312">
                  <c:v>2012.0630000000001</c:v>
                </c:pt>
                <c:pt idx="313">
                  <c:v>2012.0630000000001</c:v>
                </c:pt>
                <c:pt idx="314">
                  <c:v>2012.0630000000001</c:v>
                </c:pt>
                <c:pt idx="315">
                  <c:v>2012.0740000000001</c:v>
                </c:pt>
                <c:pt idx="316">
                  <c:v>2012.0740000000001</c:v>
                </c:pt>
                <c:pt idx="317">
                  <c:v>2012.0740000000001</c:v>
                </c:pt>
                <c:pt idx="318">
                  <c:v>2012.1859999999999</c:v>
                </c:pt>
                <c:pt idx="319">
                  <c:v>2012.1859999999999</c:v>
                </c:pt>
                <c:pt idx="320">
                  <c:v>2012.1859999999999</c:v>
                </c:pt>
                <c:pt idx="321">
                  <c:v>2012.202</c:v>
                </c:pt>
                <c:pt idx="322">
                  <c:v>2012.202</c:v>
                </c:pt>
                <c:pt idx="323">
                  <c:v>2012.202</c:v>
                </c:pt>
                <c:pt idx="324">
                  <c:v>2012.38</c:v>
                </c:pt>
                <c:pt idx="325">
                  <c:v>2012.38</c:v>
                </c:pt>
                <c:pt idx="326">
                  <c:v>2012.38</c:v>
                </c:pt>
                <c:pt idx="327">
                  <c:v>2012.5160000000001</c:v>
                </c:pt>
                <c:pt idx="328">
                  <c:v>2012.5160000000001</c:v>
                </c:pt>
                <c:pt idx="329">
                  <c:v>2012.5160000000001</c:v>
                </c:pt>
                <c:pt idx="330">
                  <c:v>2012.5219999999999</c:v>
                </c:pt>
                <c:pt idx="331">
                  <c:v>2012.5219999999999</c:v>
                </c:pt>
                <c:pt idx="332">
                  <c:v>2012.5219999999999</c:v>
                </c:pt>
                <c:pt idx="333">
                  <c:v>2012.5329999999999</c:v>
                </c:pt>
                <c:pt idx="334">
                  <c:v>2012.5329999999999</c:v>
                </c:pt>
                <c:pt idx="335">
                  <c:v>2012.5329999999999</c:v>
                </c:pt>
                <c:pt idx="336">
                  <c:v>2012.547</c:v>
                </c:pt>
                <c:pt idx="337">
                  <c:v>2012.547</c:v>
                </c:pt>
                <c:pt idx="338">
                  <c:v>2012.547</c:v>
                </c:pt>
                <c:pt idx="339">
                  <c:v>2012.5519999999999</c:v>
                </c:pt>
                <c:pt idx="340">
                  <c:v>2012.5519999999999</c:v>
                </c:pt>
                <c:pt idx="341">
                  <c:v>2012.5519999999999</c:v>
                </c:pt>
                <c:pt idx="342">
                  <c:v>2012.5630000000001</c:v>
                </c:pt>
                <c:pt idx="343">
                  <c:v>2012.5630000000001</c:v>
                </c:pt>
                <c:pt idx="344">
                  <c:v>2012.5630000000001</c:v>
                </c:pt>
                <c:pt idx="345">
                  <c:v>2012.7429999999999</c:v>
                </c:pt>
                <c:pt idx="346">
                  <c:v>2012.7429999999999</c:v>
                </c:pt>
                <c:pt idx="347">
                  <c:v>2012.7429999999999</c:v>
                </c:pt>
                <c:pt idx="348">
                  <c:v>2013.28</c:v>
                </c:pt>
                <c:pt idx="349">
                  <c:v>2013.28</c:v>
                </c:pt>
                <c:pt idx="350">
                  <c:v>2013.28</c:v>
                </c:pt>
                <c:pt idx="351">
                  <c:v>2013.316</c:v>
                </c:pt>
                <c:pt idx="352">
                  <c:v>2013.316</c:v>
                </c:pt>
                <c:pt idx="353">
                  <c:v>2013.316</c:v>
                </c:pt>
                <c:pt idx="354">
                  <c:v>2013.394</c:v>
                </c:pt>
                <c:pt idx="355">
                  <c:v>2013.394</c:v>
                </c:pt>
                <c:pt idx="356">
                  <c:v>2013.394</c:v>
                </c:pt>
                <c:pt idx="357">
                  <c:v>2013.7460000000001</c:v>
                </c:pt>
                <c:pt idx="358">
                  <c:v>2013.7460000000001</c:v>
                </c:pt>
                <c:pt idx="359">
                  <c:v>2013.7460000000001</c:v>
                </c:pt>
                <c:pt idx="360">
                  <c:v>2013.827</c:v>
                </c:pt>
                <c:pt idx="361">
                  <c:v>2013.827</c:v>
                </c:pt>
                <c:pt idx="362">
                  <c:v>2013.827</c:v>
                </c:pt>
                <c:pt idx="363">
                  <c:v>2013.8389999999999</c:v>
                </c:pt>
                <c:pt idx="364">
                  <c:v>2013.8389999999999</c:v>
                </c:pt>
                <c:pt idx="365">
                  <c:v>2013.8389999999999</c:v>
                </c:pt>
                <c:pt idx="366">
                  <c:v>2013.9929999999999</c:v>
                </c:pt>
                <c:pt idx="367">
                  <c:v>2013.9929999999999</c:v>
                </c:pt>
                <c:pt idx="368">
                  <c:v>2013.9929999999999</c:v>
                </c:pt>
                <c:pt idx="369">
                  <c:v>2014.0160000000001</c:v>
                </c:pt>
                <c:pt idx="370">
                  <c:v>2014.0160000000001</c:v>
                </c:pt>
                <c:pt idx="371">
                  <c:v>2014.0160000000001</c:v>
                </c:pt>
                <c:pt idx="372">
                  <c:v>2014.019</c:v>
                </c:pt>
                <c:pt idx="373">
                  <c:v>2014.019</c:v>
                </c:pt>
                <c:pt idx="374">
                  <c:v>2014.019</c:v>
                </c:pt>
                <c:pt idx="375">
                  <c:v>2014.1379999999999</c:v>
                </c:pt>
                <c:pt idx="376">
                  <c:v>2014.1379999999999</c:v>
                </c:pt>
                <c:pt idx="377">
                  <c:v>2014.1379999999999</c:v>
                </c:pt>
                <c:pt idx="378">
                  <c:v>2014.152</c:v>
                </c:pt>
                <c:pt idx="379">
                  <c:v>2014.152</c:v>
                </c:pt>
                <c:pt idx="380">
                  <c:v>2014.152</c:v>
                </c:pt>
                <c:pt idx="381">
                  <c:v>2014.2460000000001</c:v>
                </c:pt>
                <c:pt idx="382">
                  <c:v>2014.2460000000001</c:v>
                </c:pt>
                <c:pt idx="383">
                  <c:v>2014.2460000000001</c:v>
                </c:pt>
                <c:pt idx="384">
                  <c:v>2014.299</c:v>
                </c:pt>
                <c:pt idx="385">
                  <c:v>2014.299</c:v>
                </c:pt>
                <c:pt idx="386">
                  <c:v>2014.299</c:v>
                </c:pt>
                <c:pt idx="387">
                  <c:v>2014.6690000000001</c:v>
                </c:pt>
                <c:pt idx="388">
                  <c:v>2014.6690000000001</c:v>
                </c:pt>
                <c:pt idx="389">
                  <c:v>2014.6690000000001</c:v>
                </c:pt>
                <c:pt idx="390">
                  <c:v>2014.694</c:v>
                </c:pt>
                <c:pt idx="391">
                  <c:v>2014.694</c:v>
                </c:pt>
                <c:pt idx="392">
                  <c:v>2014.694</c:v>
                </c:pt>
                <c:pt idx="393">
                  <c:v>2014.7270000000001</c:v>
                </c:pt>
                <c:pt idx="394">
                  <c:v>2014.7270000000001</c:v>
                </c:pt>
                <c:pt idx="395">
                  <c:v>2014.7270000000001</c:v>
                </c:pt>
              </c:numCache>
            </c:numRef>
          </c:xVal>
          <c:yVal>
            <c:numRef>
              <c:f>'j10'!$E$1952:$E$2347</c:f>
              <c:numCache>
                <c:formatCode>General</c:formatCode>
                <c:ptCount val="396"/>
                <c:pt idx="0">
                  <c:v>1E-3</c:v>
                </c:pt>
                <c:pt idx="1">
                  <c:v>2.2999999999999998</c:v>
                </c:pt>
                <c:pt idx="2">
                  <c:v>1E-3</c:v>
                </c:pt>
                <c:pt idx="3">
                  <c:v>1E-3</c:v>
                </c:pt>
                <c:pt idx="4">
                  <c:v>49</c:v>
                </c:pt>
                <c:pt idx="5">
                  <c:v>1E-3</c:v>
                </c:pt>
                <c:pt idx="6">
                  <c:v>1E-3</c:v>
                </c:pt>
                <c:pt idx="7">
                  <c:v>0.03</c:v>
                </c:pt>
                <c:pt idx="8">
                  <c:v>1E-3</c:v>
                </c:pt>
                <c:pt idx="9">
                  <c:v>1E-3</c:v>
                </c:pt>
                <c:pt idx="10">
                  <c:v>2.1</c:v>
                </c:pt>
                <c:pt idx="11">
                  <c:v>1E-3</c:v>
                </c:pt>
                <c:pt idx="12">
                  <c:v>1E-3</c:v>
                </c:pt>
                <c:pt idx="13">
                  <c:v>4.0000000000000001E-3</c:v>
                </c:pt>
                <c:pt idx="14">
                  <c:v>1E-3</c:v>
                </c:pt>
                <c:pt idx="15">
                  <c:v>1E-3</c:v>
                </c:pt>
                <c:pt idx="16">
                  <c:v>6.8</c:v>
                </c:pt>
                <c:pt idx="17">
                  <c:v>1E-3</c:v>
                </c:pt>
                <c:pt idx="18">
                  <c:v>1E-3</c:v>
                </c:pt>
                <c:pt idx="19">
                  <c:v>2.5</c:v>
                </c:pt>
                <c:pt idx="20">
                  <c:v>1E-3</c:v>
                </c:pt>
                <c:pt idx="21">
                  <c:v>1E-3</c:v>
                </c:pt>
                <c:pt idx="22">
                  <c:v>7.0000000000000007E-2</c:v>
                </c:pt>
                <c:pt idx="23">
                  <c:v>1E-3</c:v>
                </c:pt>
                <c:pt idx="24">
                  <c:v>1E-3</c:v>
                </c:pt>
                <c:pt idx="25">
                  <c:v>3.2</c:v>
                </c:pt>
                <c:pt idx="26">
                  <c:v>1E-3</c:v>
                </c:pt>
                <c:pt idx="27">
                  <c:v>1E-3</c:v>
                </c:pt>
                <c:pt idx="28">
                  <c:v>2.7</c:v>
                </c:pt>
                <c:pt idx="29">
                  <c:v>1E-3</c:v>
                </c:pt>
                <c:pt idx="30">
                  <c:v>1E-3</c:v>
                </c:pt>
                <c:pt idx="31">
                  <c:v>0.03</c:v>
                </c:pt>
                <c:pt idx="32">
                  <c:v>1E-3</c:v>
                </c:pt>
                <c:pt idx="33">
                  <c:v>1E-3</c:v>
                </c:pt>
                <c:pt idx="34">
                  <c:v>5.0999999999999996</c:v>
                </c:pt>
                <c:pt idx="35">
                  <c:v>1E-3</c:v>
                </c:pt>
                <c:pt idx="36">
                  <c:v>1E-3</c:v>
                </c:pt>
                <c:pt idx="37">
                  <c:v>0.1</c:v>
                </c:pt>
                <c:pt idx="38">
                  <c:v>1E-3</c:v>
                </c:pt>
                <c:pt idx="39">
                  <c:v>1E-3</c:v>
                </c:pt>
                <c:pt idx="40">
                  <c:v>0.04</c:v>
                </c:pt>
                <c:pt idx="41">
                  <c:v>1E-3</c:v>
                </c:pt>
                <c:pt idx="42">
                  <c:v>1E-3</c:v>
                </c:pt>
                <c:pt idx="43">
                  <c:v>7.0000000000000007E-2</c:v>
                </c:pt>
                <c:pt idx="44">
                  <c:v>1E-3</c:v>
                </c:pt>
                <c:pt idx="45">
                  <c:v>1E-3</c:v>
                </c:pt>
                <c:pt idx="46">
                  <c:v>4.0000000000000001E-3</c:v>
                </c:pt>
                <c:pt idx="47">
                  <c:v>1E-3</c:v>
                </c:pt>
                <c:pt idx="48">
                  <c:v>1E-3</c:v>
                </c:pt>
                <c:pt idx="49">
                  <c:v>0.03</c:v>
                </c:pt>
                <c:pt idx="50">
                  <c:v>1E-3</c:v>
                </c:pt>
                <c:pt idx="51">
                  <c:v>1E-3</c:v>
                </c:pt>
                <c:pt idx="52">
                  <c:v>0.09</c:v>
                </c:pt>
                <c:pt idx="53">
                  <c:v>1E-3</c:v>
                </c:pt>
                <c:pt idx="54">
                  <c:v>1E-3</c:v>
                </c:pt>
                <c:pt idx="55">
                  <c:v>0.43</c:v>
                </c:pt>
                <c:pt idx="56">
                  <c:v>1E-3</c:v>
                </c:pt>
                <c:pt idx="57">
                  <c:v>1E-3</c:v>
                </c:pt>
                <c:pt idx="58">
                  <c:v>7.0000000000000007E-2</c:v>
                </c:pt>
                <c:pt idx="59">
                  <c:v>1E-3</c:v>
                </c:pt>
                <c:pt idx="60">
                  <c:v>1E-3</c:v>
                </c:pt>
                <c:pt idx="61">
                  <c:v>7.0000000000000007E-2</c:v>
                </c:pt>
                <c:pt idx="62">
                  <c:v>1E-3</c:v>
                </c:pt>
                <c:pt idx="63">
                  <c:v>1E-3</c:v>
                </c:pt>
                <c:pt idx="64">
                  <c:v>0.14000000000000001</c:v>
                </c:pt>
                <c:pt idx="65">
                  <c:v>1E-3</c:v>
                </c:pt>
                <c:pt idx="66">
                  <c:v>1E-3</c:v>
                </c:pt>
                <c:pt idx="67">
                  <c:v>1.4999999999999999E-2</c:v>
                </c:pt>
                <c:pt idx="68">
                  <c:v>1E-3</c:v>
                </c:pt>
                <c:pt idx="69">
                  <c:v>1E-3</c:v>
                </c:pt>
                <c:pt idx="70">
                  <c:v>0.03</c:v>
                </c:pt>
                <c:pt idx="71">
                  <c:v>1E-3</c:v>
                </c:pt>
                <c:pt idx="72">
                  <c:v>1E-3</c:v>
                </c:pt>
                <c:pt idx="73">
                  <c:v>0.73</c:v>
                </c:pt>
                <c:pt idx="74">
                  <c:v>1E-3</c:v>
                </c:pt>
                <c:pt idx="75">
                  <c:v>1E-3</c:v>
                </c:pt>
                <c:pt idx="76">
                  <c:v>1.4999999999999999E-2</c:v>
                </c:pt>
                <c:pt idx="77">
                  <c:v>1E-3</c:v>
                </c:pt>
                <c:pt idx="78">
                  <c:v>1E-3</c:v>
                </c:pt>
                <c:pt idx="79">
                  <c:v>330</c:v>
                </c:pt>
                <c:pt idx="80">
                  <c:v>1E-3</c:v>
                </c:pt>
                <c:pt idx="81">
                  <c:v>1E-3</c:v>
                </c:pt>
                <c:pt idx="82">
                  <c:v>0.24</c:v>
                </c:pt>
                <c:pt idx="83">
                  <c:v>1E-3</c:v>
                </c:pt>
                <c:pt idx="84">
                  <c:v>1E-3</c:v>
                </c:pt>
                <c:pt idx="85">
                  <c:v>0.04</c:v>
                </c:pt>
                <c:pt idx="86">
                  <c:v>1E-3</c:v>
                </c:pt>
                <c:pt idx="87">
                  <c:v>1E-3</c:v>
                </c:pt>
                <c:pt idx="88">
                  <c:v>0.27</c:v>
                </c:pt>
                <c:pt idx="89">
                  <c:v>1E-3</c:v>
                </c:pt>
                <c:pt idx="90">
                  <c:v>1E-3</c:v>
                </c:pt>
                <c:pt idx="91">
                  <c:v>0.16</c:v>
                </c:pt>
                <c:pt idx="92">
                  <c:v>1E-3</c:v>
                </c:pt>
                <c:pt idx="93">
                  <c:v>1E-3</c:v>
                </c:pt>
                <c:pt idx="94">
                  <c:v>0.01</c:v>
                </c:pt>
                <c:pt idx="95">
                  <c:v>1E-3</c:v>
                </c:pt>
                <c:pt idx="96">
                  <c:v>1E-3</c:v>
                </c:pt>
                <c:pt idx="97">
                  <c:v>306</c:v>
                </c:pt>
                <c:pt idx="98">
                  <c:v>1E-3</c:v>
                </c:pt>
                <c:pt idx="99">
                  <c:v>1E-3</c:v>
                </c:pt>
                <c:pt idx="100">
                  <c:v>1.1000000000000001</c:v>
                </c:pt>
                <c:pt idx="101">
                  <c:v>1E-3</c:v>
                </c:pt>
                <c:pt idx="102">
                  <c:v>1E-3</c:v>
                </c:pt>
                <c:pt idx="103">
                  <c:v>0.95</c:v>
                </c:pt>
                <c:pt idx="104">
                  <c:v>1E-3</c:v>
                </c:pt>
                <c:pt idx="105">
                  <c:v>1E-3</c:v>
                </c:pt>
                <c:pt idx="106">
                  <c:v>0.27</c:v>
                </c:pt>
                <c:pt idx="107">
                  <c:v>1E-3</c:v>
                </c:pt>
                <c:pt idx="108">
                  <c:v>1E-3</c:v>
                </c:pt>
                <c:pt idx="109">
                  <c:v>0.06</c:v>
                </c:pt>
                <c:pt idx="110">
                  <c:v>1E-3</c:v>
                </c:pt>
                <c:pt idx="111">
                  <c:v>1E-3</c:v>
                </c:pt>
                <c:pt idx="112">
                  <c:v>4.4000000000000004</c:v>
                </c:pt>
                <c:pt idx="113">
                  <c:v>1E-3</c:v>
                </c:pt>
                <c:pt idx="114">
                  <c:v>1E-3</c:v>
                </c:pt>
                <c:pt idx="115">
                  <c:v>0.4</c:v>
                </c:pt>
                <c:pt idx="116">
                  <c:v>1E-3</c:v>
                </c:pt>
                <c:pt idx="117">
                  <c:v>1E-3</c:v>
                </c:pt>
                <c:pt idx="118">
                  <c:v>0.28000000000000003</c:v>
                </c:pt>
                <c:pt idx="119">
                  <c:v>1E-3</c:v>
                </c:pt>
                <c:pt idx="120">
                  <c:v>1E-3</c:v>
                </c:pt>
                <c:pt idx="121">
                  <c:v>1.1000000000000001</c:v>
                </c:pt>
                <c:pt idx="122">
                  <c:v>1E-3</c:v>
                </c:pt>
                <c:pt idx="123">
                  <c:v>1E-3</c:v>
                </c:pt>
                <c:pt idx="124">
                  <c:v>138</c:v>
                </c:pt>
                <c:pt idx="125">
                  <c:v>1E-3</c:v>
                </c:pt>
                <c:pt idx="126">
                  <c:v>1E-3</c:v>
                </c:pt>
                <c:pt idx="127">
                  <c:v>12.4</c:v>
                </c:pt>
                <c:pt idx="128">
                  <c:v>1E-3</c:v>
                </c:pt>
                <c:pt idx="129">
                  <c:v>1E-3</c:v>
                </c:pt>
                <c:pt idx="130">
                  <c:v>0.02</c:v>
                </c:pt>
                <c:pt idx="131">
                  <c:v>1E-3</c:v>
                </c:pt>
                <c:pt idx="132">
                  <c:v>1E-3</c:v>
                </c:pt>
                <c:pt idx="133">
                  <c:v>0.46</c:v>
                </c:pt>
                <c:pt idx="134">
                  <c:v>1E-3</c:v>
                </c:pt>
                <c:pt idx="135">
                  <c:v>1E-3</c:v>
                </c:pt>
                <c:pt idx="136">
                  <c:v>0.18</c:v>
                </c:pt>
                <c:pt idx="137">
                  <c:v>1E-3</c:v>
                </c:pt>
                <c:pt idx="138">
                  <c:v>1E-3</c:v>
                </c:pt>
                <c:pt idx="139">
                  <c:v>1.2999999999999999E-2</c:v>
                </c:pt>
                <c:pt idx="140">
                  <c:v>1E-3</c:v>
                </c:pt>
                <c:pt idx="141">
                  <c:v>1E-3</c:v>
                </c:pt>
                <c:pt idx="142">
                  <c:v>19.8</c:v>
                </c:pt>
                <c:pt idx="143">
                  <c:v>1E-3</c:v>
                </c:pt>
                <c:pt idx="144">
                  <c:v>1E-3</c:v>
                </c:pt>
                <c:pt idx="145">
                  <c:v>0.04</c:v>
                </c:pt>
                <c:pt idx="146">
                  <c:v>1E-3</c:v>
                </c:pt>
                <c:pt idx="147">
                  <c:v>1E-3</c:v>
                </c:pt>
                <c:pt idx="148">
                  <c:v>7.5</c:v>
                </c:pt>
                <c:pt idx="149">
                  <c:v>1E-3</c:v>
                </c:pt>
                <c:pt idx="150">
                  <c:v>1E-3</c:v>
                </c:pt>
                <c:pt idx="151">
                  <c:v>0.09</c:v>
                </c:pt>
                <c:pt idx="152">
                  <c:v>1E-3</c:v>
                </c:pt>
                <c:pt idx="153">
                  <c:v>1E-3</c:v>
                </c:pt>
                <c:pt idx="154">
                  <c:v>0.12</c:v>
                </c:pt>
                <c:pt idx="155">
                  <c:v>1E-3</c:v>
                </c:pt>
                <c:pt idx="156">
                  <c:v>1E-3</c:v>
                </c:pt>
                <c:pt idx="157">
                  <c:v>0.7</c:v>
                </c:pt>
                <c:pt idx="158">
                  <c:v>1E-3</c:v>
                </c:pt>
                <c:pt idx="159">
                  <c:v>1E-3</c:v>
                </c:pt>
                <c:pt idx="160">
                  <c:v>59</c:v>
                </c:pt>
                <c:pt idx="161">
                  <c:v>1E-3</c:v>
                </c:pt>
                <c:pt idx="162">
                  <c:v>1E-3</c:v>
                </c:pt>
                <c:pt idx="163">
                  <c:v>4</c:v>
                </c:pt>
                <c:pt idx="164">
                  <c:v>1E-3</c:v>
                </c:pt>
                <c:pt idx="165">
                  <c:v>1E-3</c:v>
                </c:pt>
                <c:pt idx="166">
                  <c:v>40</c:v>
                </c:pt>
                <c:pt idx="167">
                  <c:v>1E-3</c:v>
                </c:pt>
                <c:pt idx="168">
                  <c:v>1E-3</c:v>
                </c:pt>
                <c:pt idx="169">
                  <c:v>0.05</c:v>
                </c:pt>
                <c:pt idx="170">
                  <c:v>1E-3</c:v>
                </c:pt>
                <c:pt idx="171">
                  <c:v>1E-3</c:v>
                </c:pt>
                <c:pt idx="172">
                  <c:v>0.05</c:v>
                </c:pt>
                <c:pt idx="173">
                  <c:v>1E-3</c:v>
                </c:pt>
                <c:pt idx="174">
                  <c:v>1E-3</c:v>
                </c:pt>
                <c:pt idx="175">
                  <c:v>0.03</c:v>
                </c:pt>
                <c:pt idx="176">
                  <c:v>1E-3</c:v>
                </c:pt>
                <c:pt idx="177">
                  <c:v>1E-3</c:v>
                </c:pt>
                <c:pt idx="178">
                  <c:v>0.04</c:v>
                </c:pt>
                <c:pt idx="179">
                  <c:v>1E-3</c:v>
                </c:pt>
                <c:pt idx="180">
                  <c:v>1E-3</c:v>
                </c:pt>
                <c:pt idx="181">
                  <c:v>24.4</c:v>
                </c:pt>
                <c:pt idx="182">
                  <c:v>1E-3</c:v>
                </c:pt>
                <c:pt idx="183">
                  <c:v>1E-3</c:v>
                </c:pt>
                <c:pt idx="184">
                  <c:v>0.03</c:v>
                </c:pt>
                <c:pt idx="185">
                  <c:v>1E-3</c:v>
                </c:pt>
                <c:pt idx="186">
                  <c:v>1E-3</c:v>
                </c:pt>
                <c:pt idx="187">
                  <c:v>1.2</c:v>
                </c:pt>
                <c:pt idx="188">
                  <c:v>1E-3</c:v>
                </c:pt>
                <c:pt idx="189">
                  <c:v>1E-3</c:v>
                </c:pt>
                <c:pt idx="190">
                  <c:v>25.9</c:v>
                </c:pt>
                <c:pt idx="191">
                  <c:v>1E-3</c:v>
                </c:pt>
                <c:pt idx="192">
                  <c:v>1E-3</c:v>
                </c:pt>
                <c:pt idx="193">
                  <c:v>0.04</c:v>
                </c:pt>
                <c:pt idx="194">
                  <c:v>1E-3</c:v>
                </c:pt>
                <c:pt idx="195">
                  <c:v>1E-3</c:v>
                </c:pt>
                <c:pt idx="196">
                  <c:v>7.0000000000000007E-2</c:v>
                </c:pt>
                <c:pt idx="197">
                  <c:v>1E-3</c:v>
                </c:pt>
                <c:pt idx="198">
                  <c:v>1E-3</c:v>
                </c:pt>
                <c:pt idx="199">
                  <c:v>0.42</c:v>
                </c:pt>
                <c:pt idx="200">
                  <c:v>1E-3</c:v>
                </c:pt>
                <c:pt idx="201">
                  <c:v>1E-3</c:v>
                </c:pt>
                <c:pt idx="202">
                  <c:v>0.72</c:v>
                </c:pt>
                <c:pt idx="203">
                  <c:v>1E-3</c:v>
                </c:pt>
                <c:pt idx="204">
                  <c:v>1E-3</c:v>
                </c:pt>
                <c:pt idx="205">
                  <c:v>0.46</c:v>
                </c:pt>
                <c:pt idx="206">
                  <c:v>1E-3</c:v>
                </c:pt>
                <c:pt idx="207">
                  <c:v>1E-3</c:v>
                </c:pt>
                <c:pt idx="208">
                  <c:v>150</c:v>
                </c:pt>
                <c:pt idx="209">
                  <c:v>1E-3</c:v>
                </c:pt>
                <c:pt idx="210">
                  <c:v>1E-3</c:v>
                </c:pt>
                <c:pt idx="211">
                  <c:v>42</c:v>
                </c:pt>
                <c:pt idx="212">
                  <c:v>1E-3</c:v>
                </c:pt>
                <c:pt idx="213">
                  <c:v>1E-3</c:v>
                </c:pt>
                <c:pt idx="214">
                  <c:v>0.9</c:v>
                </c:pt>
                <c:pt idx="215">
                  <c:v>1E-3</c:v>
                </c:pt>
                <c:pt idx="216">
                  <c:v>1E-3</c:v>
                </c:pt>
                <c:pt idx="217">
                  <c:v>0.02</c:v>
                </c:pt>
                <c:pt idx="218">
                  <c:v>1E-3</c:v>
                </c:pt>
                <c:pt idx="219">
                  <c:v>1E-3</c:v>
                </c:pt>
                <c:pt idx="220">
                  <c:v>0.02</c:v>
                </c:pt>
                <c:pt idx="221">
                  <c:v>1E-3</c:v>
                </c:pt>
                <c:pt idx="222">
                  <c:v>1E-3</c:v>
                </c:pt>
                <c:pt idx="223">
                  <c:v>0.19</c:v>
                </c:pt>
                <c:pt idx="224">
                  <c:v>1E-3</c:v>
                </c:pt>
                <c:pt idx="225">
                  <c:v>1E-3</c:v>
                </c:pt>
                <c:pt idx="226">
                  <c:v>1.1000000000000001</c:v>
                </c:pt>
                <c:pt idx="227">
                  <c:v>1E-3</c:v>
                </c:pt>
                <c:pt idx="228">
                  <c:v>1E-3</c:v>
                </c:pt>
                <c:pt idx="229">
                  <c:v>0.35</c:v>
                </c:pt>
                <c:pt idx="230">
                  <c:v>1E-3</c:v>
                </c:pt>
                <c:pt idx="231">
                  <c:v>1E-3</c:v>
                </c:pt>
                <c:pt idx="232">
                  <c:v>1.6</c:v>
                </c:pt>
                <c:pt idx="233">
                  <c:v>1E-3</c:v>
                </c:pt>
                <c:pt idx="234">
                  <c:v>1E-3</c:v>
                </c:pt>
                <c:pt idx="235">
                  <c:v>0.11</c:v>
                </c:pt>
                <c:pt idx="236">
                  <c:v>1E-3</c:v>
                </c:pt>
                <c:pt idx="237">
                  <c:v>1E-3</c:v>
                </c:pt>
                <c:pt idx="238">
                  <c:v>0.52</c:v>
                </c:pt>
                <c:pt idx="239">
                  <c:v>1E-3</c:v>
                </c:pt>
                <c:pt idx="240">
                  <c:v>1E-3</c:v>
                </c:pt>
                <c:pt idx="241">
                  <c:v>25.8</c:v>
                </c:pt>
                <c:pt idx="242">
                  <c:v>1E-3</c:v>
                </c:pt>
                <c:pt idx="243">
                  <c:v>1E-3</c:v>
                </c:pt>
                <c:pt idx="244">
                  <c:v>489</c:v>
                </c:pt>
                <c:pt idx="245">
                  <c:v>1E-3</c:v>
                </c:pt>
                <c:pt idx="246">
                  <c:v>1E-3</c:v>
                </c:pt>
                <c:pt idx="247">
                  <c:v>0.12</c:v>
                </c:pt>
                <c:pt idx="248">
                  <c:v>1E-3</c:v>
                </c:pt>
                <c:pt idx="249">
                  <c:v>1E-3</c:v>
                </c:pt>
                <c:pt idx="250">
                  <c:v>2.6</c:v>
                </c:pt>
                <c:pt idx="251">
                  <c:v>1E-3</c:v>
                </c:pt>
                <c:pt idx="252">
                  <c:v>1E-3</c:v>
                </c:pt>
                <c:pt idx="253">
                  <c:v>0.06</c:v>
                </c:pt>
                <c:pt idx="254">
                  <c:v>1E-3</c:v>
                </c:pt>
                <c:pt idx="255">
                  <c:v>1E-3</c:v>
                </c:pt>
                <c:pt idx="256">
                  <c:v>0.19</c:v>
                </c:pt>
                <c:pt idx="257">
                  <c:v>1E-3</c:v>
                </c:pt>
                <c:pt idx="258">
                  <c:v>1E-3</c:v>
                </c:pt>
                <c:pt idx="259">
                  <c:v>5.9</c:v>
                </c:pt>
                <c:pt idx="260">
                  <c:v>1E-3</c:v>
                </c:pt>
                <c:pt idx="261">
                  <c:v>1E-3</c:v>
                </c:pt>
                <c:pt idx="262">
                  <c:v>1.4</c:v>
                </c:pt>
                <c:pt idx="263">
                  <c:v>1E-3</c:v>
                </c:pt>
                <c:pt idx="264">
                  <c:v>1E-3</c:v>
                </c:pt>
                <c:pt idx="265">
                  <c:v>17.7</c:v>
                </c:pt>
                <c:pt idx="266">
                  <c:v>1E-3</c:v>
                </c:pt>
                <c:pt idx="267">
                  <c:v>1E-3</c:v>
                </c:pt>
                <c:pt idx="268">
                  <c:v>85.8</c:v>
                </c:pt>
                <c:pt idx="269">
                  <c:v>1E-3</c:v>
                </c:pt>
                <c:pt idx="270">
                  <c:v>1E-3</c:v>
                </c:pt>
                <c:pt idx="271">
                  <c:v>1.9</c:v>
                </c:pt>
                <c:pt idx="272">
                  <c:v>1E-3</c:v>
                </c:pt>
                <c:pt idx="273">
                  <c:v>1E-3</c:v>
                </c:pt>
                <c:pt idx="274">
                  <c:v>0.03</c:v>
                </c:pt>
                <c:pt idx="275">
                  <c:v>1E-3</c:v>
                </c:pt>
                <c:pt idx="276">
                  <c:v>1E-3</c:v>
                </c:pt>
                <c:pt idx="277">
                  <c:v>3.1E-2</c:v>
                </c:pt>
                <c:pt idx="278">
                  <c:v>1E-3</c:v>
                </c:pt>
                <c:pt idx="279">
                  <c:v>1E-3</c:v>
                </c:pt>
                <c:pt idx="280">
                  <c:v>1.4999999999999999E-2</c:v>
                </c:pt>
                <c:pt idx="281">
                  <c:v>1E-3</c:v>
                </c:pt>
                <c:pt idx="282">
                  <c:v>1E-3</c:v>
                </c:pt>
                <c:pt idx="283">
                  <c:v>9.2999999999999999E-2</c:v>
                </c:pt>
                <c:pt idx="284">
                  <c:v>1E-3</c:v>
                </c:pt>
                <c:pt idx="285">
                  <c:v>1E-3</c:v>
                </c:pt>
                <c:pt idx="286">
                  <c:v>0.02</c:v>
                </c:pt>
                <c:pt idx="287">
                  <c:v>1E-3</c:v>
                </c:pt>
                <c:pt idx="288">
                  <c:v>1E-3</c:v>
                </c:pt>
                <c:pt idx="289">
                  <c:v>3.4420000000000002</c:v>
                </c:pt>
                <c:pt idx="290">
                  <c:v>1E-3</c:v>
                </c:pt>
                <c:pt idx="291">
                  <c:v>1E-3</c:v>
                </c:pt>
                <c:pt idx="292">
                  <c:v>1.2529999999999999</c:v>
                </c:pt>
                <c:pt idx="293">
                  <c:v>1E-3</c:v>
                </c:pt>
                <c:pt idx="294">
                  <c:v>1E-3</c:v>
                </c:pt>
                <c:pt idx="295">
                  <c:v>1.9930000000000001</c:v>
                </c:pt>
                <c:pt idx="296">
                  <c:v>1E-3</c:v>
                </c:pt>
                <c:pt idx="297">
                  <c:v>1E-3</c:v>
                </c:pt>
                <c:pt idx="298">
                  <c:v>4.5999999999999999E-2</c:v>
                </c:pt>
                <c:pt idx="299">
                  <c:v>1E-3</c:v>
                </c:pt>
                <c:pt idx="300">
                  <c:v>1E-3</c:v>
                </c:pt>
                <c:pt idx="301">
                  <c:v>0.251</c:v>
                </c:pt>
                <c:pt idx="302">
                  <c:v>1E-3</c:v>
                </c:pt>
                <c:pt idx="303">
                  <c:v>1E-3</c:v>
                </c:pt>
                <c:pt idx="304">
                  <c:v>6.2E-2</c:v>
                </c:pt>
                <c:pt idx="305">
                  <c:v>1E-3</c:v>
                </c:pt>
                <c:pt idx="306">
                  <c:v>1E-3</c:v>
                </c:pt>
                <c:pt idx="307">
                  <c:v>4.2999999999999997E-2</c:v>
                </c:pt>
                <c:pt idx="308">
                  <c:v>1E-3</c:v>
                </c:pt>
                <c:pt idx="309">
                  <c:v>1E-3</c:v>
                </c:pt>
                <c:pt idx="310">
                  <c:v>1.2999999999999999E-2</c:v>
                </c:pt>
                <c:pt idx="311">
                  <c:v>1E-3</c:v>
                </c:pt>
                <c:pt idx="312">
                  <c:v>1E-3</c:v>
                </c:pt>
                <c:pt idx="313">
                  <c:v>1.7150000000000001</c:v>
                </c:pt>
                <c:pt idx="314">
                  <c:v>1E-3</c:v>
                </c:pt>
                <c:pt idx="315">
                  <c:v>1E-3</c:v>
                </c:pt>
                <c:pt idx="316">
                  <c:v>8.4039999999999999</c:v>
                </c:pt>
                <c:pt idx="317">
                  <c:v>1E-3</c:v>
                </c:pt>
                <c:pt idx="318">
                  <c:v>1E-3</c:v>
                </c:pt>
                <c:pt idx="319">
                  <c:v>55.12</c:v>
                </c:pt>
                <c:pt idx="320">
                  <c:v>1E-3</c:v>
                </c:pt>
                <c:pt idx="321">
                  <c:v>1E-3</c:v>
                </c:pt>
                <c:pt idx="322">
                  <c:v>1.9690000000000001</c:v>
                </c:pt>
                <c:pt idx="323">
                  <c:v>1E-3</c:v>
                </c:pt>
                <c:pt idx="324">
                  <c:v>1E-3</c:v>
                </c:pt>
                <c:pt idx="325">
                  <c:v>12.95</c:v>
                </c:pt>
                <c:pt idx="326">
                  <c:v>1E-3</c:v>
                </c:pt>
                <c:pt idx="327">
                  <c:v>1E-3</c:v>
                </c:pt>
                <c:pt idx="328">
                  <c:v>0.20100000000000001</c:v>
                </c:pt>
                <c:pt idx="329">
                  <c:v>1E-3</c:v>
                </c:pt>
                <c:pt idx="330">
                  <c:v>1E-3</c:v>
                </c:pt>
                <c:pt idx="331">
                  <c:v>0.35899999999999999</c:v>
                </c:pt>
                <c:pt idx="332">
                  <c:v>1E-3</c:v>
                </c:pt>
                <c:pt idx="333">
                  <c:v>1E-3</c:v>
                </c:pt>
                <c:pt idx="334">
                  <c:v>0.14000000000000001</c:v>
                </c:pt>
                <c:pt idx="335">
                  <c:v>1E-3</c:v>
                </c:pt>
                <c:pt idx="336">
                  <c:v>1E-3</c:v>
                </c:pt>
                <c:pt idx="337">
                  <c:v>4.3999999999999997E-2</c:v>
                </c:pt>
                <c:pt idx="338">
                  <c:v>1E-3</c:v>
                </c:pt>
                <c:pt idx="339">
                  <c:v>1E-3</c:v>
                </c:pt>
                <c:pt idx="340">
                  <c:v>0.47</c:v>
                </c:pt>
                <c:pt idx="341">
                  <c:v>1E-3</c:v>
                </c:pt>
                <c:pt idx="342">
                  <c:v>1E-3</c:v>
                </c:pt>
                <c:pt idx="343">
                  <c:v>0.55100000000000005</c:v>
                </c:pt>
                <c:pt idx="344">
                  <c:v>1E-3</c:v>
                </c:pt>
                <c:pt idx="345">
                  <c:v>1E-3</c:v>
                </c:pt>
                <c:pt idx="346">
                  <c:v>3.7999999999999999E-2</c:v>
                </c:pt>
                <c:pt idx="347">
                  <c:v>1E-3</c:v>
                </c:pt>
                <c:pt idx="348">
                  <c:v>1E-3</c:v>
                </c:pt>
                <c:pt idx="349">
                  <c:v>1.478</c:v>
                </c:pt>
                <c:pt idx="350">
                  <c:v>1E-3</c:v>
                </c:pt>
                <c:pt idx="351">
                  <c:v>1E-3</c:v>
                </c:pt>
                <c:pt idx="352">
                  <c:v>4.2999999999999997E-2</c:v>
                </c:pt>
                <c:pt idx="353">
                  <c:v>1E-3</c:v>
                </c:pt>
                <c:pt idx="354">
                  <c:v>1E-3</c:v>
                </c:pt>
                <c:pt idx="355">
                  <c:v>2.7050000000000001</c:v>
                </c:pt>
                <c:pt idx="356">
                  <c:v>1E-3</c:v>
                </c:pt>
                <c:pt idx="357">
                  <c:v>1E-3</c:v>
                </c:pt>
                <c:pt idx="358">
                  <c:v>6.2E-2</c:v>
                </c:pt>
                <c:pt idx="359">
                  <c:v>1E-3</c:v>
                </c:pt>
                <c:pt idx="360">
                  <c:v>1E-3</c:v>
                </c:pt>
                <c:pt idx="361">
                  <c:v>7.0999999999999994E-2</c:v>
                </c:pt>
                <c:pt idx="362">
                  <c:v>1E-3</c:v>
                </c:pt>
                <c:pt idx="363">
                  <c:v>1E-3</c:v>
                </c:pt>
                <c:pt idx="364">
                  <c:v>0.17299999999999999</c:v>
                </c:pt>
                <c:pt idx="365">
                  <c:v>1E-3</c:v>
                </c:pt>
                <c:pt idx="366">
                  <c:v>1E-3</c:v>
                </c:pt>
                <c:pt idx="367">
                  <c:v>0.12</c:v>
                </c:pt>
                <c:pt idx="368">
                  <c:v>1E-3</c:v>
                </c:pt>
                <c:pt idx="369">
                  <c:v>1E-3</c:v>
                </c:pt>
                <c:pt idx="370">
                  <c:v>2.5059999999999998</c:v>
                </c:pt>
                <c:pt idx="371">
                  <c:v>1E-3</c:v>
                </c:pt>
                <c:pt idx="372">
                  <c:v>1E-3</c:v>
                </c:pt>
                <c:pt idx="373">
                  <c:v>3.431</c:v>
                </c:pt>
                <c:pt idx="374">
                  <c:v>1E-3</c:v>
                </c:pt>
                <c:pt idx="375">
                  <c:v>1E-3</c:v>
                </c:pt>
                <c:pt idx="376">
                  <c:v>0.29399999999999998</c:v>
                </c:pt>
                <c:pt idx="377">
                  <c:v>1E-3</c:v>
                </c:pt>
                <c:pt idx="378">
                  <c:v>1E-3</c:v>
                </c:pt>
                <c:pt idx="379">
                  <c:v>0.60499999999999998</c:v>
                </c:pt>
                <c:pt idx="380">
                  <c:v>1E-3</c:v>
                </c:pt>
                <c:pt idx="381">
                  <c:v>1E-3</c:v>
                </c:pt>
                <c:pt idx="382">
                  <c:v>0.03</c:v>
                </c:pt>
                <c:pt idx="383">
                  <c:v>1E-3</c:v>
                </c:pt>
                <c:pt idx="384">
                  <c:v>1E-3</c:v>
                </c:pt>
                <c:pt idx="385">
                  <c:v>0.57599999999999996</c:v>
                </c:pt>
                <c:pt idx="386">
                  <c:v>1E-3</c:v>
                </c:pt>
                <c:pt idx="387">
                  <c:v>1E-3</c:v>
                </c:pt>
                <c:pt idx="388">
                  <c:v>0.48199999999999998</c:v>
                </c:pt>
                <c:pt idx="389">
                  <c:v>1E-3</c:v>
                </c:pt>
                <c:pt idx="390">
                  <c:v>1E-3</c:v>
                </c:pt>
                <c:pt idx="391">
                  <c:v>0.47199999999999998</c:v>
                </c:pt>
                <c:pt idx="392">
                  <c:v>1E-3</c:v>
                </c:pt>
                <c:pt idx="393">
                  <c:v>1E-3</c:v>
                </c:pt>
                <c:pt idx="394">
                  <c:v>2.1999999999999999E-2</c:v>
                </c:pt>
                <c:pt idx="395">
                  <c:v>1E-3</c:v>
                </c:pt>
              </c:numCache>
            </c:numRef>
          </c:yVal>
          <c:smooth val="0"/>
        </c:ser>
        <c:ser>
          <c:idx val="5"/>
          <c:order val="5"/>
          <c:spPr>
            <a:ln w="12700">
              <a:solidFill>
                <a:srgbClr val="002060"/>
              </a:solidFill>
            </a:ln>
          </c:spPr>
          <c:marker>
            <c:symbol val="none"/>
          </c:marker>
          <c:xVal>
            <c:numRef>
              <c:f>'j10'!$J$1449:$J$1700</c:f>
              <c:numCache>
                <c:formatCode>General</c:formatCode>
                <c:ptCount val="252"/>
                <c:pt idx="0">
                  <c:v>2010.6189999999999</c:v>
                </c:pt>
                <c:pt idx="1">
                  <c:v>2010.6189999999999</c:v>
                </c:pt>
                <c:pt idx="2">
                  <c:v>2010.6189999999999</c:v>
                </c:pt>
                <c:pt idx="3">
                  <c:v>2011.077</c:v>
                </c:pt>
                <c:pt idx="4">
                  <c:v>2011.077</c:v>
                </c:pt>
                <c:pt idx="5">
                  <c:v>2011.077</c:v>
                </c:pt>
                <c:pt idx="6">
                  <c:v>2011.126</c:v>
                </c:pt>
                <c:pt idx="7">
                  <c:v>2011.126</c:v>
                </c:pt>
                <c:pt idx="8">
                  <c:v>2011.126</c:v>
                </c:pt>
                <c:pt idx="9">
                  <c:v>2011.181</c:v>
                </c:pt>
                <c:pt idx="10">
                  <c:v>2011.181</c:v>
                </c:pt>
                <c:pt idx="11">
                  <c:v>2011.181</c:v>
                </c:pt>
                <c:pt idx="12">
                  <c:v>2011.2190000000001</c:v>
                </c:pt>
                <c:pt idx="13">
                  <c:v>2011.2190000000001</c:v>
                </c:pt>
                <c:pt idx="14">
                  <c:v>2011.2190000000001</c:v>
                </c:pt>
                <c:pt idx="15">
                  <c:v>2011.4269999999999</c:v>
                </c:pt>
                <c:pt idx="16">
                  <c:v>2011.4269999999999</c:v>
                </c:pt>
                <c:pt idx="17">
                  <c:v>2011.4269999999999</c:v>
                </c:pt>
                <c:pt idx="18">
                  <c:v>2011.433</c:v>
                </c:pt>
                <c:pt idx="19">
                  <c:v>2011.433</c:v>
                </c:pt>
                <c:pt idx="20">
                  <c:v>2011.433</c:v>
                </c:pt>
                <c:pt idx="21">
                  <c:v>2011.444</c:v>
                </c:pt>
                <c:pt idx="22">
                  <c:v>2011.444</c:v>
                </c:pt>
                <c:pt idx="23">
                  <c:v>2011.444</c:v>
                </c:pt>
                <c:pt idx="24">
                  <c:v>2011.46</c:v>
                </c:pt>
                <c:pt idx="25">
                  <c:v>2011.46</c:v>
                </c:pt>
                <c:pt idx="26">
                  <c:v>2011.46</c:v>
                </c:pt>
                <c:pt idx="27">
                  <c:v>2011.586</c:v>
                </c:pt>
                <c:pt idx="28">
                  <c:v>2011.586</c:v>
                </c:pt>
                <c:pt idx="29">
                  <c:v>2011.586</c:v>
                </c:pt>
                <c:pt idx="30">
                  <c:v>2011.5920000000001</c:v>
                </c:pt>
                <c:pt idx="31">
                  <c:v>2011.5920000000001</c:v>
                </c:pt>
                <c:pt idx="32">
                  <c:v>2011.5920000000001</c:v>
                </c:pt>
                <c:pt idx="33">
                  <c:v>2011.6030000000001</c:v>
                </c:pt>
                <c:pt idx="34">
                  <c:v>2011.6030000000001</c:v>
                </c:pt>
                <c:pt idx="35">
                  <c:v>2011.6030000000001</c:v>
                </c:pt>
                <c:pt idx="36">
                  <c:v>2011.605</c:v>
                </c:pt>
                <c:pt idx="37">
                  <c:v>2011.605</c:v>
                </c:pt>
                <c:pt idx="38">
                  <c:v>2011.606</c:v>
                </c:pt>
                <c:pt idx="39">
                  <c:v>2011.682</c:v>
                </c:pt>
                <c:pt idx="40">
                  <c:v>2011.682</c:v>
                </c:pt>
                <c:pt idx="41">
                  <c:v>2011.682</c:v>
                </c:pt>
                <c:pt idx="42">
                  <c:v>2011.729</c:v>
                </c:pt>
                <c:pt idx="43">
                  <c:v>2011.729</c:v>
                </c:pt>
                <c:pt idx="44">
                  <c:v>2011.729</c:v>
                </c:pt>
                <c:pt idx="45">
                  <c:v>2011.808</c:v>
                </c:pt>
                <c:pt idx="46">
                  <c:v>2011.808</c:v>
                </c:pt>
                <c:pt idx="47">
                  <c:v>2011.808</c:v>
                </c:pt>
                <c:pt idx="48">
                  <c:v>2011.8440000000001</c:v>
                </c:pt>
                <c:pt idx="49">
                  <c:v>2011.8440000000001</c:v>
                </c:pt>
                <c:pt idx="50">
                  <c:v>2011.8440000000001</c:v>
                </c:pt>
                <c:pt idx="51">
                  <c:v>2011.904</c:v>
                </c:pt>
                <c:pt idx="52">
                  <c:v>2011.904</c:v>
                </c:pt>
                <c:pt idx="53">
                  <c:v>2011.904</c:v>
                </c:pt>
                <c:pt idx="54">
                  <c:v>2012.0550000000001</c:v>
                </c:pt>
                <c:pt idx="55">
                  <c:v>2012.0550000000001</c:v>
                </c:pt>
                <c:pt idx="56">
                  <c:v>2012.0550000000001</c:v>
                </c:pt>
                <c:pt idx="57">
                  <c:v>2012.0630000000001</c:v>
                </c:pt>
                <c:pt idx="58">
                  <c:v>2012.0630000000001</c:v>
                </c:pt>
                <c:pt idx="59">
                  <c:v>2012.0630000000001</c:v>
                </c:pt>
                <c:pt idx="60">
                  <c:v>2012.0740000000001</c:v>
                </c:pt>
                <c:pt idx="61">
                  <c:v>2012.0740000000001</c:v>
                </c:pt>
                <c:pt idx="62">
                  <c:v>2012.0740000000001</c:v>
                </c:pt>
                <c:pt idx="63">
                  <c:v>2012.153</c:v>
                </c:pt>
                <c:pt idx="64">
                  <c:v>2012.153</c:v>
                </c:pt>
                <c:pt idx="65">
                  <c:v>2012.153</c:v>
                </c:pt>
                <c:pt idx="66">
                  <c:v>2012.175</c:v>
                </c:pt>
                <c:pt idx="67">
                  <c:v>2012.175</c:v>
                </c:pt>
                <c:pt idx="68">
                  <c:v>2012.175</c:v>
                </c:pt>
                <c:pt idx="69">
                  <c:v>2012.183</c:v>
                </c:pt>
                <c:pt idx="70">
                  <c:v>2012.183</c:v>
                </c:pt>
                <c:pt idx="71">
                  <c:v>2012.183</c:v>
                </c:pt>
                <c:pt idx="72">
                  <c:v>2012.1990000000001</c:v>
                </c:pt>
                <c:pt idx="73">
                  <c:v>2012.1990000000001</c:v>
                </c:pt>
                <c:pt idx="74">
                  <c:v>2012.2</c:v>
                </c:pt>
                <c:pt idx="75">
                  <c:v>2012.377</c:v>
                </c:pt>
                <c:pt idx="76">
                  <c:v>2012.377</c:v>
                </c:pt>
                <c:pt idx="77">
                  <c:v>2012.377</c:v>
                </c:pt>
                <c:pt idx="78">
                  <c:v>2012.4010000000001</c:v>
                </c:pt>
                <c:pt idx="79">
                  <c:v>2012.402</c:v>
                </c:pt>
                <c:pt idx="80">
                  <c:v>2012.402</c:v>
                </c:pt>
                <c:pt idx="81">
                  <c:v>2012.4590000000001</c:v>
                </c:pt>
                <c:pt idx="82">
                  <c:v>2012.4590000000001</c:v>
                </c:pt>
                <c:pt idx="83">
                  <c:v>2012.4590000000001</c:v>
                </c:pt>
                <c:pt idx="84">
                  <c:v>2012.5160000000001</c:v>
                </c:pt>
                <c:pt idx="85">
                  <c:v>2012.5160000000001</c:v>
                </c:pt>
                <c:pt idx="86">
                  <c:v>2012.5160000000001</c:v>
                </c:pt>
                <c:pt idx="87">
                  <c:v>2012.519</c:v>
                </c:pt>
                <c:pt idx="88">
                  <c:v>2012.519</c:v>
                </c:pt>
                <c:pt idx="89">
                  <c:v>2012.519</c:v>
                </c:pt>
                <c:pt idx="90">
                  <c:v>2012.53</c:v>
                </c:pt>
                <c:pt idx="91">
                  <c:v>2012.53</c:v>
                </c:pt>
                <c:pt idx="92">
                  <c:v>2012.53</c:v>
                </c:pt>
                <c:pt idx="93">
                  <c:v>2012.5440000000001</c:v>
                </c:pt>
                <c:pt idx="94">
                  <c:v>2012.5440000000001</c:v>
                </c:pt>
                <c:pt idx="95">
                  <c:v>2012.5440000000001</c:v>
                </c:pt>
                <c:pt idx="96">
                  <c:v>2012.549</c:v>
                </c:pt>
                <c:pt idx="97">
                  <c:v>2012.549</c:v>
                </c:pt>
                <c:pt idx="98">
                  <c:v>2012.549</c:v>
                </c:pt>
                <c:pt idx="99">
                  <c:v>2012.56</c:v>
                </c:pt>
                <c:pt idx="100">
                  <c:v>2012.56</c:v>
                </c:pt>
                <c:pt idx="101">
                  <c:v>2012.56</c:v>
                </c:pt>
                <c:pt idx="102">
                  <c:v>2012.6690000000001</c:v>
                </c:pt>
                <c:pt idx="103">
                  <c:v>2012.6690000000001</c:v>
                </c:pt>
                <c:pt idx="104">
                  <c:v>2012.67</c:v>
                </c:pt>
                <c:pt idx="105">
                  <c:v>2012.7429999999999</c:v>
                </c:pt>
                <c:pt idx="106">
                  <c:v>2012.7429999999999</c:v>
                </c:pt>
                <c:pt idx="107">
                  <c:v>2012.7429999999999</c:v>
                </c:pt>
                <c:pt idx="108">
                  <c:v>2012.953</c:v>
                </c:pt>
                <c:pt idx="109">
                  <c:v>2012.953</c:v>
                </c:pt>
                <c:pt idx="110">
                  <c:v>2012.954</c:v>
                </c:pt>
                <c:pt idx="111">
                  <c:v>2013.0440000000001</c:v>
                </c:pt>
                <c:pt idx="112">
                  <c:v>2013.0440000000001</c:v>
                </c:pt>
                <c:pt idx="113">
                  <c:v>2013.0440000000001</c:v>
                </c:pt>
                <c:pt idx="114">
                  <c:v>2013.203</c:v>
                </c:pt>
                <c:pt idx="115">
                  <c:v>2013.203</c:v>
                </c:pt>
                <c:pt idx="116">
                  <c:v>2013.203</c:v>
                </c:pt>
                <c:pt idx="117">
                  <c:v>2013.277</c:v>
                </c:pt>
                <c:pt idx="118">
                  <c:v>2013.277</c:v>
                </c:pt>
                <c:pt idx="119">
                  <c:v>2013.277</c:v>
                </c:pt>
                <c:pt idx="120">
                  <c:v>2013.3040000000001</c:v>
                </c:pt>
                <c:pt idx="121">
                  <c:v>2013.3040000000001</c:v>
                </c:pt>
                <c:pt idx="122">
                  <c:v>2013.3040000000001</c:v>
                </c:pt>
                <c:pt idx="123">
                  <c:v>2013.3119999999999</c:v>
                </c:pt>
                <c:pt idx="124">
                  <c:v>2013.3119999999999</c:v>
                </c:pt>
                <c:pt idx="125">
                  <c:v>2013.3130000000001</c:v>
                </c:pt>
                <c:pt idx="126">
                  <c:v>2013.364</c:v>
                </c:pt>
                <c:pt idx="127">
                  <c:v>2013.364</c:v>
                </c:pt>
                <c:pt idx="128">
                  <c:v>2013.365</c:v>
                </c:pt>
                <c:pt idx="129">
                  <c:v>2013.3889999999999</c:v>
                </c:pt>
                <c:pt idx="130">
                  <c:v>2013.3889999999999</c:v>
                </c:pt>
                <c:pt idx="131">
                  <c:v>2013.3889999999999</c:v>
                </c:pt>
                <c:pt idx="132">
                  <c:v>2013.635</c:v>
                </c:pt>
                <c:pt idx="133">
                  <c:v>2013.636</c:v>
                </c:pt>
                <c:pt idx="134">
                  <c:v>2013.636</c:v>
                </c:pt>
                <c:pt idx="135">
                  <c:v>2013.7449999999999</c:v>
                </c:pt>
                <c:pt idx="136">
                  <c:v>2013.7449999999999</c:v>
                </c:pt>
                <c:pt idx="137">
                  <c:v>2013.7449999999999</c:v>
                </c:pt>
                <c:pt idx="138">
                  <c:v>2013.825</c:v>
                </c:pt>
                <c:pt idx="139">
                  <c:v>2013.825</c:v>
                </c:pt>
                <c:pt idx="140">
                  <c:v>2013.825</c:v>
                </c:pt>
                <c:pt idx="141">
                  <c:v>2013.838</c:v>
                </c:pt>
                <c:pt idx="142">
                  <c:v>2013.838</c:v>
                </c:pt>
                <c:pt idx="143">
                  <c:v>2013.8389999999999</c:v>
                </c:pt>
                <c:pt idx="144">
                  <c:v>2013.8520000000001</c:v>
                </c:pt>
                <c:pt idx="145">
                  <c:v>2013.8520000000001</c:v>
                </c:pt>
                <c:pt idx="146">
                  <c:v>2013.8520000000001</c:v>
                </c:pt>
                <c:pt idx="147">
                  <c:v>2012.885</c:v>
                </c:pt>
                <c:pt idx="148">
                  <c:v>2012.885</c:v>
                </c:pt>
                <c:pt idx="149">
                  <c:v>2012.885</c:v>
                </c:pt>
                <c:pt idx="150">
                  <c:v>2013.953</c:v>
                </c:pt>
                <c:pt idx="151">
                  <c:v>2013.953</c:v>
                </c:pt>
                <c:pt idx="152">
                  <c:v>2013.953</c:v>
                </c:pt>
                <c:pt idx="153">
                  <c:v>2013.9860000000001</c:v>
                </c:pt>
                <c:pt idx="154">
                  <c:v>2013.9860000000001</c:v>
                </c:pt>
                <c:pt idx="155">
                  <c:v>2013.9860000000001</c:v>
                </c:pt>
                <c:pt idx="156">
                  <c:v>2013.992</c:v>
                </c:pt>
                <c:pt idx="157">
                  <c:v>2013.992</c:v>
                </c:pt>
                <c:pt idx="158">
                  <c:v>2013.992</c:v>
                </c:pt>
                <c:pt idx="159">
                  <c:v>2014.0160000000001</c:v>
                </c:pt>
                <c:pt idx="160">
                  <c:v>2014.0160000000001</c:v>
                </c:pt>
                <c:pt idx="161">
                  <c:v>2014.0170000000001</c:v>
                </c:pt>
                <c:pt idx="162">
                  <c:v>2014.019</c:v>
                </c:pt>
                <c:pt idx="163">
                  <c:v>2014.019</c:v>
                </c:pt>
                <c:pt idx="164">
                  <c:v>2014.019</c:v>
                </c:pt>
                <c:pt idx="165">
                  <c:v>2014.1369999999999</c:v>
                </c:pt>
                <c:pt idx="166">
                  <c:v>2014.1369999999999</c:v>
                </c:pt>
                <c:pt idx="167">
                  <c:v>2014.1369999999999</c:v>
                </c:pt>
                <c:pt idx="168">
                  <c:v>2014.14</c:v>
                </c:pt>
                <c:pt idx="169">
                  <c:v>2014.14</c:v>
                </c:pt>
                <c:pt idx="170">
                  <c:v>2014.14</c:v>
                </c:pt>
                <c:pt idx="171">
                  <c:v>2014.153</c:v>
                </c:pt>
                <c:pt idx="172">
                  <c:v>2014.153</c:v>
                </c:pt>
                <c:pt idx="173">
                  <c:v>2014.154</c:v>
                </c:pt>
                <c:pt idx="174">
                  <c:v>2014.23</c:v>
                </c:pt>
                <c:pt idx="175">
                  <c:v>2014.23</c:v>
                </c:pt>
                <c:pt idx="176">
                  <c:v>2014.23</c:v>
                </c:pt>
                <c:pt idx="177">
                  <c:v>2014.241</c:v>
                </c:pt>
                <c:pt idx="178">
                  <c:v>2014.241</c:v>
                </c:pt>
                <c:pt idx="179">
                  <c:v>2014.241</c:v>
                </c:pt>
                <c:pt idx="180">
                  <c:v>2014.296</c:v>
                </c:pt>
                <c:pt idx="181">
                  <c:v>2014.296</c:v>
                </c:pt>
                <c:pt idx="182">
                  <c:v>2014.296</c:v>
                </c:pt>
                <c:pt idx="183">
                  <c:v>2014.348</c:v>
                </c:pt>
                <c:pt idx="184">
                  <c:v>2014.348</c:v>
                </c:pt>
                <c:pt idx="185">
                  <c:v>2014.348</c:v>
                </c:pt>
                <c:pt idx="186">
                  <c:v>2014.6489999999999</c:v>
                </c:pt>
                <c:pt idx="187">
                  <c:v>2014.6489999999999</c:v>
                </c:pt>
                <c:pt idx="188">
                  <c:v>2014.6489999999999</c:v>
                </c:pt>
                <c:pt idx="189">
                  <c:v>2014.6679999999999</c:v>
                </c:pt>
                <c:pt idx="190">
                  <c:v>2014.6679999999999</c:v>
                </c:pt>
                <c:pt idx="191">
                  <c:v>2014.6690000000001</c:v>
                </c:pt>
                <c:pt idx="192">
                  <c:v>2014.693</c:v>
                </c:pt>
                <c:pt idx="193">
                  <c:v>2014.693</c:v>
                </c:pt>
                <c:pt idx="194">
                  <c:v>2014.693</c:v>
                </c:pt>
                <c:pt idx="195">
                  <c:v>2014.7260000000001</c:v>
                </c:pt>
                <c:pt idx="196">
                  <c:v>2014.7260000000001</c:v>
                </c:pt>
                <c:pt idx="197">
                  <c:v>2014.7260000000001</c:v>
                </c:pt>
                <c:pt idx="198">
                  <c:v>2014.835</c:v>
                </c:pt>
                <c:pt idx="199">
                  <c:v>2014.836</c:v>
                </c:pt>
                <c:pt idx="200">
                  <c:v>2014.836</c:v>
                </c:pt>
                <c:pt idx="201">
                  <c:v>2014.951</c:v>
                </c:pt>
                <c:pt idx="202">
                  <c:v>2014.951</c:v>
                </c:pt>
                <c:pt idx="203">
                  <c:v>2014.951</c:v>
                </c:pt>
                <c:pt idx="204">
                  <c:v>2014.97</c:v>
                </c:pt>
                <c:pt idx="205">
                  <c:v>2014.97</c:v>
                </c:pt>
                <c:pt idx="206">
                  <c:v>2014.97</c:v>
                </c:pt>
                <c:pt idx="207">
                  <c:v>2015.077</c:v>
                </c:pt>
                <c:pt idx="208">
                  <c:v>2015.077</c:v>
                </c:pt>
                <c:pt idx="209">
                  <c:v>2015.077</c:v>
                </c:pt>
                <c:pt idx="210">
                  <c:v>2015.1420000000001</c:v>
                </c:pt>
                <c:pt idx="211">
                  <c:v>2015.1420000000001</c:v>
                </c:pt>
                <c:pt idx="212">
                  <c:v>2015.143</c:v>
                </c:pt>
                <c:pt idx="213">
                  <c:v>2015.203</c:v>
                </c:pt>
                <c:pt idx="214">
                  <c:v>2015.203</c:v>
                </c:pt>
                <c:pt idx="215">
                  <c:v>2015.203</c:v>
                </c:pt>
                <c:pt idx="216">
                  <c:v>2015.307</c:v>
                </c:pt>
                <c:pt idx="217">
                  <c:v>2015.307</c:v>
                </c:pt>
                <c:pt idx="218">
                  <c:v>2015.307</c:v>
                </c:pt>
                <c:pt idx="219">
                  <c:v>2015.3620000000001</c:v>
                </c:pt>
                <c:pt idx="220">
                  <c:v>2015.3620000000001</c:v>
                </c:pt>
                <c:pt idx="221">
                  <c:v>2015.3620000000001</c:v>
                </c:pt>
                <c:pt idx="222">
                  <c:v>2015.463</c:v>
                </c:pt>
                <c:pt idx="223">
                  <c:v>2015.463</c:v>
                </c:pt>
                <c:pt idx="224">
                  <c:v>2015.463</c:v>
                </c:pt>
                <c:pt idx="225">
                  <c:v>2015.471</c:v>
                </c:pt>
                <c:pt idx="226">
                  <c:v>2015.471</c:v>
                </c:pt>
                <c:pt idx="227">
                  <c:v>2015.471</c:v>
                </c:pt>
                <c:pt idx="228">
                  <c:v>2015.72</c:v>
                </c:pt>
                <c:pt idx="229">
                  <c:v>2015.721</c:v>
                </c:pt>
                <c:pt idx="230">
                  <c:v>2015.721</c:v>
                </c:pt>
                <c:pt idx="231">
                  <c:v>2015.748</c:v>
                </c:pt>
                <c:pt idx="232">
                  <c:v>2015.748</c:v>
                </c:pt>
                <c:pt idx="233">
                  <c:v>2015.748</c:v>
                </c:pt>
                <c:pt idx="234">
                  <c:v>2015.827</c:v>
                </c:pt>
                <c:pt idx="235">
                  <c:v>2015.827</c:v>
                </c:pt>
                <c:pt idx="236">
                  <c:v>2015.828</c:v>
                </c:pt>
                <c:pt idx="237">
                  <c:v>2015.857</c:v>
                </c:pt>
                <c:pt idx="238">
                  <c:v>2015.8579999999999</c:v>
                </c:pt>
                <c:pt idx="239">
                  <c:v>2015.8579999999999</c:v>
                </c:pt>
                <c:pt idx="240">
                  <c:v>2015.992</c:v>
                </c:pt>
                <c:pt idx="241">
                  <c:v>2015.992</c:v>
                </c:pt>
                <c:pt idx="242">
                  <c:v>2015.992</c:v>
                </c:pt>
                <c:pt idx="243">
                  <c:v>2016.0029999999999</c:v>
                </c:pt>
                <c:pt idx="244">
                  <c:v>2016.0029999999999</c:v>
                </c:pt>
                <c:pt idx="245">
                  <c:v>2016.0029999999999</c:v>
                </c:pt>
                <c:pt idx="246">
                  <c:v>2016.172</c:v>
                </c:pt>
                <c:pt idx="247">
                  <c:v>2016.172</c:v>
                </c:pt>
                <c:pt idx="248">
                  <c:v>2016.172</c:v>
                </c:pt>
                <c:pt idx="249">
                  <c:v>2016.3710000000001</c:v>
                </c:pt>
                <c:pt idx="250">
                  <c:v>2016.3720000000001</c:v>
                </c:pt>
                <c:pt idx="251">
                  <c:v>2016.3720000000001</c:v>
                </c:pt>
              </c:numCache>
            </c:numRef>
          </c:xVal>
          <c:yVal>
            <c:numRef>
              <c:f>'j10'!$K$1449:$K$1700</c:f>
              <c:numCache>
                <c:formatCode>General</c:formatCode>
                <c:ptCount val="252"/>
                <c:pt idx="0">
                  <c:v>1E-3</c:v>
                </c:pt>
                <c:pt idx="1">
                  <c:v>2</c:v>
                </c:pt>
                <c:pt idx="2">
                  <c:v>1E-3</c:v>
                </c:pt>
                <c:pt idx="3">
                  <c:v>1E-3</c:v>
                </c:pt>
                <c:pt idx="4">
                  <c:v>2</c:v>
                </c:pt>
                <c:pt idx="5">
                  <c:v>1E-3</c:v>
                </c:pt>
                <c:pt idx="6">
                  <c:v>1E-3</c:v>
                </c:pt>
                <c:pt idx="7">
                  <c:v>2</c:v>
                </c:pt>
                <c:pt idx="8">
                  <c:v>1E-3</c:v>
                </c:pt>
                <c:pt idx="9">
                  <c:v>1E-3</c:v>
                </c:pt>
                <c:pt idx="10">
                  <c:v>2</c:v>
                </c:pt>
                <c:pt idx="11">
                  <c:v>1E-3</c:v>
                </c:pt>
                <c:pt idx="12">
                  <c:v>1E-3</c:v>
                </c:pt>
                <c:pt idx="13">
                  <c:v>2</c:v>
                </c:pt>
                <c:pt idx="14">
                  <c:v>1E-3</c:v>
                </c:pt>
                <c:pt idx="15">
                  <c:v>1E-3</c:v>
                </c:pt>
                <c:pt idx="16">
                  <c:v>2</c:v>
                </c:pt>
                <c:pt idx="17">
                  <c:v>1E-3</c:v>
                </c:pt>
                <c:pt idx="18">
                  <c:v>1E-3</c:v>
                </c:pt>
                <c:pt idx="19">
                  <c:v>2</c:v>
                </c:pt>
                <c:pt idx="20">
                  <c:v>1E-3</c:v>
                </c:pt>
                <c:pt idx="21">
                  <c:v>1E-3</c:v>
                </c:pt>
                <c:pt idx="22">
                  <c:v>2</c:v>
                </c:pt>
                <c:pt idx="23">
                  <c:v>1E-3</c:v>
                </c:pt>
                <c:pt idx="24">
                  <c:v>1E-3</c:v>
                </c:pt>
                <c:pt idx="25">
                  <c:v>2</c:v>
                </c:pt>
                <c:pt idx="26">
                  <c:v>1E-3</c:v>
                </c:pt>
                <c:pt idx="27">
                  <c:v>1E-3</c:v>
                </c:pt>
                <c:pt idx="28">
                  <c:v>2</c:v>
                </c:pt>
                <c:pt idx="29">
                  <c:v>1E-3</c:v>
                </c:pt>
                <c:pt idx="30">
                  <c:v>1E-3</c:v>
                </c:pt>
                <c:pt idx="31">
                  <c:v>2</c:v>
                </c:pt>
                <c:pt idx="32">
                  <c:v>1E-3</c:v>
                </c:pt>
                <c:pt idx="33">
                  <c:v>1E-3</c:v>
                </c:pt>
                <c:pt idx="34">
                  <c:v>2</c:v>
                </c:pt>
                <c:pt idx="35">
                  <c:v>1E-3</c:v>
                </c:pt>
                <c:pt idx="36">
                  <c:v>1E-3</c:v>
                </c:pt>
                <c:pt idx="37">
                  <c:v>2</c:v>
                </c:pt>
                <c:pt idx="38">
                  <c:v>1E-3</c:v>
                </c:pt>
                <c:pt idx="39">
                  <c:v>1E-3</c:v>
                </c:pt>
                <c:pt idx="40">
                  <c:v>2</c:v>
                </c:pt>
                <c:pt idx="41">
                  <c:v>1E-3</c:v>
                </c:pt>
                <c:pt idx="42">
                  <c:v>1E-3</c:v>
                </c:pt>
                <c:pt idx="43">
                  <c:v>2</c:v>
                </c:pt>
                <c:pt idx="44">
                  <c:v>1E-3</c:v>
                </c:pt>
                <c:pt idx="45">
                  <c:v>1E-3</c:v>
                </c:pt>
                <c:pt idx="46">
                  <c:v>2</c:v>
                </c:pt>
                <c:pt idx="47">
                  <c:v>1E-3</c:v>
                </c:pt>
                <c:pt idx="48">
                  <c:v>1E-3</c:v>
                </c:pt>
                <c:pt idx="49">
                  <c:v>2</c:v>
                </c:pt>
                <c:pt idx="50">
                  <c:v>1E-3</c:v>
                </c:pt>
                <c:pt idx="51">
                  <c:v>1E-3</c:v>
                </c:pt>
                <c:pt idx="52">
                  <c:v>2</c:v>
                </c:pt>
                <c:pt idx="53">
                  <c:v>1E-3</c:v>
                </c:pt>
                <c:pt idx="54">
                  <c:v>1E-3</c:v>
                </c:pt>
                <c:pt idx="55">
                  <c:v>2</c:v>
                </c:pt>
                <c:pt idx="56">
                  <c:v>1E-3</c:v>
                </c:pt>
                <c:pt idx="57">
                  <c:v>1E-3</c:v>
                </c:pt>
                <c:pt idx="58">
                  <c:v>2</c:v>
                </c:pt>
                <c:pt idx="59">
                  <c:v>1E-3</c:v>
                </c:pt>
                <c:pt idx="60">
                  <c:v>1E-3</c:v>
                </c:pt>
                <c:pt idx="61">
                  <c:v>2</c:v>
                </c:pt>
                <c:pt idx="62">
                  <c:v>1E-3</c:v>
                </c:pt>
                <c:pt idx="63">
                  <c:v>1E-3</c:v>
                </c:pt>
                <c:pt idx="64">
                  <c:v>2</c:v>
                </c:pt>
                <c:pt idx="65">
                  <c:v>1E-3</c:v>
                </c:pt>
                <c:pt idx="66">
                  <c:v>1E-3</c:v>
                </c:pt>
                <c:pt idx="67">
                  <c:v>2</c:v>
                </c:pt>
                <c:pt idx="68">
                  <c:v>1E-3</c:v>
                </c:pt>
                <c:pt idx="69">
                  <c:v>1E-3</c:v>
                </c:pt>
                <c:pt idx="70">
                  <c:v>2</c:v>
                </c:pt>
                <c:pt idx="71">
                  <c:v>1E-3</c:v>
                </c:pt>
                <c:pt idx="72">
                  <c:v>1E-3</c:v>
                </c:pt>
                <c:pt idx="73">
                  <c:v>2</c:v>
                </c:pt>
                <c:pt idx="74">
                  <c:v>1E-3</c:v>
                </c:pt>
                <c:pt idx="75">
                  <c:v>1E-3</c:v>
                </c:pt>
                <c:pt idx="76">
                  <c:v>2</c:v>
                </c:pt>
                <c:pt idx="77">
                  <c:v>1E-3</c:v>
                </c:pt>
                <c:pt idx="78">
                  <c:v>1E-3</c:v>
                </c:pt>
                <c:pt idx="79">
                  <c:v>2</c:v>
                </c:pt>
                <c:pt idx="80">
                  <c:v>1E-3</c:v>
                </c:pt>
                <c:pt idx="81">
                  <c:v>1E-3</c:v>
                </c:pt>
                <c:pt idx="82">
                  <c:v>2</c:v>
                </c:pt>
                <c:pt idx="83">
                  <c:v>1E-3</c:v>
                </c:pt>
                <c:pt idx="84">
                  <c:v>1E-3</c:v>
                </c:pt>
                <c:pt idx="85">
                  <c:v>2</c:v>
                </c:pt>
                <c:pt idx="86">
                  <c:v>1E-3</c:v>
                </c:pt>
                <c:pt idx="87">
                  <c:v>1E-3</c:v>
                </c:pt>
                <c:pt idx="88">
                  <c:v>2</c:v>
                </c:pt>
                <c:pt idx="89">
                  <c:v>1E-3</c:v>
                </c:pt>
                <c:pt idx="90">
                  <c:v>1E-3</c:v>
                </c:pt>
                <c:pt idx="91">
                  <c:v>2</c:v>
                </c:pt>
                <c:pt idx="92">
                  <c:v>1E-3</c:v>
                </c:pt>
                <c:pt idx="93">
                  <c:v>1E-3</c:v>
                </c:pt>
                <c:pt idx="94">
                  <c:v>2</c:v>
                </c:pt>
                <c:pt idx="95">
                  <c:v>1E-3</c:v>
                </c:pt>
                <c:pt idx="96">
                  <c:v>1E-3</c:v>
                </c:pt>
                <c:pt idx="97">
                  <c:v>2</c:v>
                </c:pt>
                <c:pt idx="98">
                  <c:v>1E-3</c:v>
                </c:pt>
                <c:pt idx="99">
                  <c:v>1E-3</c:v>
                </c:pt>
                <c:pt idx="100">
                  <c:v>2</c:v>
                </c:pt>
                <c:pt idx="101">
                  <c:v>1E-3</c:v>
                </c:pt>
                <c:pt idx="102">
                  <c:v>1E-3</c:v>
                </c:pt>
                <c:pt idx="103">
                  <c:v>2</c:v>
                </c:pt>
                <c:pt idx="104">
                  <c:v>1E-3</c:v>
                </c:pt>
                <c:pt idx="105">
                  <c:v>1E-3</c:v>
                </c:pt>
                <c:pt idx="106">
                  <c:v>2</c:v>
                </c:pt>
                <c:pt idx="107">
                  <c:v>1E-3</c:v>
                </c:pt>
                <c:pt idx="108">
                  <c:v>1E-3</c:v>
                </c:pt>
                <c:pt idx="109">
                  <c:v>2</c:v>
                </c:pt>
                <c:pt idx="110">
                  <c:v>1E-3</c:v>
                </c:pt>
                <c:pt idx="111">
                  <c:v>1E-3</c:v>
                </c:pt>
                <c:pt idx="112">
                  <c:v>2</c:v>
                </c:pt>
                <c:pt idx="113">
                  <c:v>1E-3</c:v>
                </c:pt>
                <c:pt idx="114">
                  <c:v>1E-3</c:v>
                </c:pt>
                <c:pt idx="115">
                  <c:v>2</c:v>
                </c:pt>
                <c:pt idx="116">
                  <c:v>1E-3</c:v>
                </c:pt>
                <c:pt idx="117">
                  <c:v>1E-3</c:v>
                </c:pt>
                <c:pt idx="118">
                  <c:v>2</c:v>
                </c:pt>
                <c:pt idx="119">
                  <c:v>1E-3</c:v>
                </c:pt>
                <c:pt idx="120">
                  <c:v>1E-3</c:v>
                </c:pt>
                <c:pt idx="121">
                  <c:v>2</c:v>
                </c:pt>
                <c:pt idx="122">
                  <c:v>1E-3</c:v>
                </c:pt>
                <c:pt idx="123">
                  <c:v>1E-3</c:v>
                </c:pt>
                <c:pt idx="124">
                  <c:v>2</c:v>
                </c:pt>
                <c:pt idx="125">
                  <c:v>1E-3</c:v>
                </c:pt>
                <c:pt idx="126">
                  <c:v>1E-3</c:v>
                </c:pt>
                <c:pt idx="127">
                  <c:v>2</c:v>
                </c:pt>
                <c:pt idx="128">
                  <c:v>1E-3</c:v>
                </c:pt>
                <c:pt idx="129">
                  <c:v>1E-3</c:v>
                </c:pt>
                <c:pt idx="130">
                  <c:v>2</c:v>
                </c:pt>
                <c:pt idx="131">
                  <c:v>1E-3</c:v>
                </c:pt>
                <c:pt idx="132">
                  <c:v>1E-3</c:v>
                </c:pt>
                <c:pt idx="133">
                  <c:v>2</c:v>
                </c:pt>
                <c:pt idx="134">
                  <c:v>1E-3</c:v>
                </c:pt>
                <c:pt idx="135">
                  <c:v>1E-3</c:v>
                </c:pt>
                <c:pt idx="136">
                  <c:v>2</c:v>
                </c:pt>
                <c:pt idx="137">
                  <c:v>1E-3</c:v>
                </c:pt>
                <c:pt idx="138">
                  <c:v>1E-3</c:v>
                </c:pt>
                <c:pt idx="139">
                  <c:v>2</c:v>
                </c:pt>
                <c:pt idx="140">
                  <c:v>1E-3</c:v>
                </c:pt>
                <c:pt idx="141">
                  <c:v>1E-3</c:v>
                </c:pt>
                <c:pt idx="142">
                  <c:v>2</c:v>
                </c:pt>
                <c:pt idx="143">
                  <c:v>1E-3</c:v>
                </c:pt>
                <c:pt idx="144">
                  <c:v>1E-3</c:v>
                </c:pt>
                <c:pt idx="145">
                  <c:v>2</c:v>
                </c:pt>
                <c:pt idx="146">
                  <c:v>1E-3</c:v>
                </c:pt>
                <c:pt idx="147">
                  <c:v>1E-3</c:v>
                </c:pt>
                <c:pt idx="148">
                  <c:v>2</c:v>
                </c:pt>
                <c:pt idx="149">
                  <c:v>1E-3</c:v>
                </c:pt>
                <c:pt idx="150">
                  <c:v>1E-3</c:v>
                </c:pt>
                <c:pt idx="151">
                  <c:v>2</c:v>
                </c:pt>
                <c:pt idx="152">
                  <c:v>1E-3</c:v>
                </c:pt>
                <c:pt idx="153">
                  <c:v>1E-3</c:v>
                </c:pt>
                <c:pt idx="154">
                  <c:v>2</c:v>
                </c:pt>
                <c:pt idx="155">
                  <c:v>1E-3</c:v>
                </c:pt>
                <c:pt idx="156">
                  <c:v>1E-3</c:v>
                </c:pt>
                <c:pt idx="157">
                  <c:v>2</c:v>
                </c:pt>
                <c:pt idx="158">
                  <c:v>1E-3</c:v>
                </c:pt>
                <c:pt idx="159">
                  <c:v>1E-3</c:v>
                </c:pt>
                <c:pt idx="160">
                  <c:v>2</c:v>
                </c:pt>
                <c:pt idx="161">
                  <c:v>1E-3</c:v>
                </c:pt>
                <c:pt idx="162">
                  <c:v>1E-3</c:v>
                </c:pt>
                <c:pt idx="163">
                  <c:v>2</c:v>
                </c:pt>
                <c:pt idx="164">
                  <c:v>1E-3</c:v>
                </c:pt>
                <c:pt idx="165">
                  <c:v>1E-3</c:v>
                </c:pt>
                <c:pt idx="166">
                  <c:v>2</c:v>
                </c:pt>
                <c:pt idx="167">
                  <c:v>1E-3</c:v>
                </c:pt>
                <c:pt idx="168">
                  <c:v>1E-3</c:v>
                </c:pt>
                <c:pt idx="169">
                  <c:v>2</c:v>
                </c:pt>
                <c:pt idx="170">
                  <c:v>1E-3</c:v>
                </c:pt>
                <c:pt idx="171">
                  <c:v>1E-3</c:v>
                </c:pt>
                <c:pt idx="172">
                  <c:v>2</c:v>
                </c:pt>
                <c:pt idx="173">
                  <c:v>1E-3</c:v>
                </c:pt>
                <c:pt idx="174">
                  <c:v>1E-3</c:v>
                </c:pt>
                <c:pt idx="175">
                  <c:v>2</c:v>
                </c:pt>
                <c:pt idx="176">
                  <c:v>1E-3</c:v>
                </c:pt>
                <c:pt idx="177">
                  <c:v>1E-3</c:v>
                </c:pt>
                <c:pt idx="178">
                  <c:v>2</c:v>
                </c:pt>
                <c:pt idx="179">
                  <c:v>1E-3</c:v>
                </c:pt>
                <c:pt idx="180">
                  <c:v>1E-3</c:v>
                </c:pt>
                <c:pt idx="181">
                  <c:v>2</c:v>
                </c:pt>
                <c:pt idx="182">
                  <c:v>1E-3</c:v>
                </c:pt>
                <c:pt idx="183">
                  <c:v>1E-3</c:v>
                </c:pt>
                <c:pt idx="184">
                  <c:v>2</c:v>
                </c:pt>
                <c:pt idx="185">
                  <c:v>1E-3</c:v>
                </c:pt>
                <c:pt idx="186">
                  <c:v>1E-3</c:v>
                </c:pt>
                <c:pt idx="187">
                  <c:v>2</c:v>
                </c:pt>
                <c:pt idx="188">
                  <c:v>1E-3</c:v>
                </c:pt>
                <c:pt idx="189">
                  <c:v>1E-3</c:v>
                </c:pt>
                <c:pt idx="190">
                  <c:v>2</c:v>
                </c:pt>
                <c:pt idx="191">
                  <c:v>1E-3</c:v>
                </c:pt>
                <c:pt idx="192">
                  <c:v>1E-3</c:v>
                </c:pt>
                <c:pt idx="193">
                  <c:v>2</c:v>
                </c:pt>
                <c:pt idx="194">
                  <c:v>1E-3</c:v>
                </c:pt>
                <c:pt idx="195">
                  <c:v>1E-3</c:v>
                </c:pt>
                <c:pt idx="196">
                  <c:v>2</c:v>
                </c:pt>
                <c:pt idx="197">
                  <c:v>1E-3</c:v>
                </c:pt>
                <c:pt idx="198">
                  <c:v>1E-3</c:v>
                </c:pt>
                <c:pt idx="199">
                  <c:v>2</c:v>
                </c:pt>
                <c:pt idx="200">
                  <c:v>1E-3</c:v>
                </c:pt>
                <c:pt idx="201">
                  <c:v>1E-3</c:v>
                </c:pt>
                <c:pt idx="202">
                  <c:v>2</c:v>
                </c:pt>
                <c:pt idx="203">
                  <c:v>1E-3</c:v>
                </c:pt>
                <c:pt idx="204">
                  <c:v>1E-3</c:v>
                </c:pt>
                <c:pt idx="205">
                  <c:v>2</c:v>
                </c:pt>
                <c:pt idx="206">
                  <c:v>1E-3</c:v>
                </c:pt>
                <c:pt idx="207">
                  <c:v>1E-3</c:v>
                </c:pt>
                <c:pt idx="208">
                  <c:v>2</c:v>
                </c:pt>
                <c:pt idx="209">
                  <c:v>1E-3</c:v>
                </c:pt>
                <c:pt idx="210">
                  <c:v>1E-3</c:v>
                </c:pt>
                <c:pt idx="211">
                  <c:v>2</c:v>
                </c:pt>
                <c:pt idx="212">
                  <c:v>1E-3</c:v>
                </c:pt>
                <c:pt idx="213">
                  <c:v>1E-3</c:v>
                </c:pt>
                <c:pt idx="214">
                  <c:v>2</c:v>
                </c:pt>
                <c:pt idx="215">
                  <c:v>1E-3</c:v>
                </c:pt>
                <c:pt idx="216">
                  <c:v>1E-3</c:v>
                </c:pt>
                <c:pt idx="217">
                  <c:v>2</c:v>
                </c:pt>
                <c:pt idx="218">
                  <c:v>1E-3</c:v>
                </c:pt>
                <c:pt idx="219">
                  <c:v>1E-3</c:v>
                </c:pt>
                <c:pt idx="220">
                  <c:v>2</c:v>
                </c:pt>
                <c:pt idx="221">
                  <c:v>1E-3</c:v>
                </c:pt>
                <c:pt idx="222">
                  <c:v>1E-3</c:v>
                </c:pt>
                <c:pt idx="223">
                  <c:v>2</c:v>
                </c:pt>
                <c:pt idx="224">
                  <c:v>1E-3</c:v>
                </c:pt>
                <c:pt idx="225">
                  <c:v>1E-3</c:v>
                </c:pt>
                <c:pt idx="226">
                  <c:v>2</c:v>
                </c:pt>
                <c:pt idx="227">
                  <c:v>1E-3</c:v>
                </c:pt>
                <c:pt idx="228">
                  <c:v>1E-3</c:v>
                </c:pt>
                <c:pt idx="229">
                  <c:v>2</c:v>
                </c:pt>
                <c:pt idx="230">
                  <c:v>1E-3</c:v>
                </c:pt>
                <c:pt idx="231">
                  <c:v>1E-3</c:v>
                </c:pt>
                <c:pt idx="232">
                  <c:v>2</c:v>
                </c:pt>
                <c:pt idx="233">
                  <c:v>1E-3</c:v>
                </c:pt>
                <c:pt idx="234">
                  <c:v>1E-3</c:v>
                </c:pt>
                <c:pt idx="235">
                  <c:v>2</c:v>
                </c:pt>
                <c:pt idx="236">
                  <c:v>1E-3</c:v>
                </c:pt>
                <c:pt idx="237">
                  <c:v>1E-3</c:v>
                </c:pt>
                <c:pt idx="238">
                  <c:v>2</c:v>
                </c:pt>
                <c:pt idx="239">
                  <c:v>1E-3</c:v>
                </c:pt>
                <c:pt idx="240">
                  <c:v>1E-3</c:v>
                </c:pt>
                <c:pt idx="241">
                  <c:v>2</c:v>
                </c:pt>
                <c:pt idx="242">
                  <c:v>1E-3</c:v>
                </c:pt>
                <c:pt idx="243">
                  <c:v>1E-3</c:v>
                </c:pt>
                <c:pt idx="244">
                  <c:v>2</c:v>
                </c:pt>
                <c:pt idx="245">
                  <c:v>1E-3</c:v>
                </c:pt>
                <c:pt idx="246">
                  <c:v>1E-3</c:v>
                </c:pt>
                <c:pt idx="247">
                  <c:v>2</c:v>
                </c:pt>
                <c:pt idx="248">
                  <c:v>1E-3</c:v>
                </c:pt>
                <c:pt idx="249">
                  <c:v>1E-3</c:v>
                </c:pt>
                <c:pt idx="250">
                  <c:v>2</c:v>
                </c:pt>
                <c:pt idx="251">
                  <c:v>1E-3</c:v>
                </c:pt>
              </c:numCache>
            </c:numRef>
          </c:yVal>
          <c:smooth val="0"/>
        </c:ser>
        <c:dLbls>
          <c:showLegendKey val="0"/>
          <c:showVal val="0"/>
          <c:showCatName val="0"/>
          <c:showSerName val="0"/>
          <c:showPercent val="0"/>
          <c:showBubbleSize val="0"/>
        </c:dLbls>
        <c:axId val="106360768"/>
        <c:axId val="106361344"/>
      </c:scatterChart>
      <c:scatterChart>
        <c:scatterStyle val="lineMarker"/>
        <c:varyColors val="0"/>
        <c:ser>
          <c:idx val="4"/>
          <c:order val="3"/>
          <c:tx>
            <c:v>Rz</c:v>
          </c:tx>
          <c:spPr>
            <a:ln w="28575">
              <a:solidFill>
                <a:schemeClr val="accent6">
                  <a:alpha val="74000"/>
                </a:schemeClr>
              </a:solidFill>
              <a:prstDash val="solid"/>
            </a:ln>
          </c:spPr>
          <c:marker>
            <c:symbol val="none"/>
          </c:marker>
          <c:xVal>
            <c:numRef>
              <c:f>Rz!$A$663:$A$1000</c:f>
              <c:numCache>
                <c:formatCode>General</c:formatCode>
                <c:ptCount val="338"/>
                <c:pt idx="0">
                  <c:v>1995.123</c:v>
                </c:pt>
                <c:pt idx="1">
                  <c:v>1995.204</c:v>
                </c:pt>
                <c:pt idx="2">
                  <c:v>1995.288</c:v>
                </c:pt>
                <c:pt idx="3">
                  <c:v>1995.3710000000001</c:v>
                </c:pt>
                <c:pt idx="4">
                  <c:v>1995.4549999999999</c:v>
                </c:pt>
                <c:pt idx="5">
                  <c:v>1995.538</c:v>
                </c:pt>
                <c:pt idx="6">
                  <c:v>1995.623</c:v>
                </c:pt>
                <c:pt idx="7">
                  <c:v>1995.7070000000001</c:v>
                </c:pt>
                <c:pt idx="8">
                  <c:v>1995.79</c:v>
                </c:pt>
                <c:pt idx="9">
                  <c:v>1995.874</c:v>
                </c:pt>
                <c:pt idx="10">
                  <c:v>1995.9580000000001</c:v>
                </c:pt>
                <c:pt idx="11">
                  <c:v>1996.0419999999999</c:v>
                </c:pt>
                <c:pt idx="12">
                  <c:v>1996.124</c:v>
                </c:pt>
                <c:pt idx="13">
                  <c:v>1996.2059999999999</c:v>
                </c:pt>
                <c:pt idx="14">
                  <c:v>1996.29</c:v>
                </c:pt>
                <c:pt idx="15">
                  <c:v>1996.373</c:v>
                </c:pt>
                <c:pt idx="16">
                  <c:v>1996.4559999999999</c:v>
                </c:pt>
                <c:pt idx="17">
                  <c:v>1996.54</c:v>
                </c:pt>
                <c:pt idx="18">
                  <c:v>1996.624</c:v>
                </c:pt>
                <c:pt idx="19">
                  <c:v>1996.7080000000001</c:v>
                </c:pt>
                <c:pt idx="20">
                  <c:v>1996.7909999999999</c:v>
                </c:pt>
                <c:pt idx="21">
                  <c:v>1996.874</c:v>
                </c:pt>
                <c:pt idx="22">
                  <c:v>1996.9580000000001</c:v>
                </c:pt>
                <c:pt idx="23">
                  <c:v>1997.0419999999999</c:v>
                </c:pt>
                <c:pt idx="24">
                  <c:v>1997.123</c:v>
                </c:pt>
                <c:pt idx="25">
                  <c:v>1997.204</c:v>
                </c:pt>
                <c:pt idx="26">
                  <c:v>1997.288</c:v>
                </c:pt>
                <c:pt idx="27">
                  <c:v>1997.3710000000001</c:v>
                </c:pt>
                <c:pt idx="28">
                  <c:v>1997.4549999999999</c:v>
                </c:pt>
                <c:pt idx="29">
                  <c:v>1997.538</c:v>
                </c:pt>
                <c:pt idx="30">
                  <c:v>1997.623</c:v>
                </c:pt>
                <c:pt idx="31">
                  <c:v>1997.7070000000001</c:v>
                </c:pt>
                <c:pt idx="32">
                  <c:v>1997.79</c:v>
                </c:pt>
                <c:pt idx="33">
                  <c:v>1997.874</c:v>
                </c:pt>
                <c:pt idx="34">
                  <c:v>1997.9580000000001</c:v>
                </c:pt>
                <c:pt idx="35">
                  <c:v>1998.0419999999999</c:v>
                </c:pt>
                <c:pt idx="36" formatCode="0.00">
                  <c:v>1998.123</c:v>
                </c:pt>
                <c:pt idx="37" formatCode="0.00">
                  <c:v>1998.204</c:v>
                </c:pt>
                <c:pt idx="38" formatCode="0.00">
                  <c:v>1998.288</c:v>
                </c:pt>
                <c:pt idx="39" formatCode="0.00">
                  <c:v>1998.3710000000001</c:v>
                </c:pt>
                <c:pt idx="40" formatCode="0.00">
                  <c:v>1998.4549999999999</c:v>
                </c:pt>
                <c:pt idx="41" formatCode="0.00">
                  <c:v>1998.538</c:v>
                </c:pt>
                <c:pt idx="42" formatCode="0.00">
                  <c:v>1998.623</c:v>
                </c:pt>
                <c:pt idx="43" formatCode="0.00">
                  <c:v>1998.7070000000001</c:v>
                </c:pt>
                <c:pt idx="44" formatCode="0.00">
                  <c:v>1998.79</c:v>
                </c:pt>
                <c:pt idx="45" formatCode="0.00">
                  <c:v>1998.874</c:v>
                </c:pt>
                <c:pt idx="46" formatCode="0.00">
                  <c:v>1998.9580000000001</c:v>
                </c:pt>
                <c:pt idx="47" formatCode="0.00">
                  <c:v>1999.0419999999999</c:v>
                </c:pt>
                <c:pt idx="48" formatCode="0.00">
                  <c:v>1999.123</c:v>
                </c:pt>
                <c:pt idx="49" formatCode="0.00">
                  <c:v>1999.204</c:v>
                </c:pt>
                <c:pt idx="50" formatCode="0.00">
                  <c:v>1999.288</c:v>
                </c:pt>
                <c:pt idx="51" formatCode="0.00">
                  <c:v>1999.3710000000001</c:v>
                </c:pt>
                <c:pt idx="52" formatCode="0.00">
                  <c:v>1999.4549999999999</c:v>
                </c:pt>
                <c:pt idx="53" formatCode="0.00">
                  <c:v>1999.538</c:v>
                </c:pt>
                <c:pt idx="54" formatCode="0.00">
                  <c:v>1999.623</c:v>
                </c:pt>
                <c:pt idx="55" formatCode="0.00">
                  <c:v>1999.7070000000001</c:v>
                </c:pt>
                <c:pt idx="56" formatCode="0.00">
                  <c:v>1999.79</c:v>
                </c:pt>
                <c:pt idx="57" formatCode="0.00">
                  <c:v>1999.874</c:v>
                </c:pt>
                <c:pt idx="58" formatCode="0.00">
                  <c:v>1999.9580000000001</c:v>
                </c:pt>
                <c:pt idx="59" formatCode="0.00">
                  <c:v>2000.0419999999999</c:v>
                </c:pt>
                <c:pt idx="60" formatCode="0.00">
                  <c:v>2000.124</c:v>
                </c:pt>
                <c:pt idx="61" formatCode="0.00">
                  <c:v>2000.2059999999999</c:v>
                </c:pt>
                <c:pt idx="62" formatCode="0.00">
                  <c:v>2000.29</c:v>
                </c:pt>
                <c:pt idx="63" formatCode="0.00">
                  <c:v>2000.373</c:v>
                </c:pt>
                <c:pt idx="64" formatCode="0.00">
                  <c:v>2000.4559999999999</c:v>
                </c:pt>
                <c:pt idx="65" formatCode="0.00">
                  <c:v>2000.54</c:v>
                </c:pt>
                <c:pt idx="66" formatCode="0.00">
                  <c:v>2000.624</c:v>
                </c:pt>
                <c:pt idx="67" formatCode="0.00">
                  <c:v>2000.7080000000001</c:v>
                </c:pt>
                <c:pt idx="68" formatCode="0.00">
                  <c:v>2000.7909999999999</c:v>
                </c:pt>
                <c:pt idx="69" formatCode="0.00">
                  <c:v>2000.874</c:v>
                </c:pt>
                <c:pt idx="70" formatCode="0.00">
                  <c:v>2000.9580000000001</c:v>
                </c:pt>
                <c:pt idx="71" formatCode="0.00">
                  <c:v>2001.0419999999999</c:v>
                </c:pt>
                <c:pt idx="72" formatCode="0.00">
                  <c:v>2001.123</c:v>
                </c:pt>
                <c:pt idx="73" formatCode="0.00">
                  <c:v>2001.204</c:v>
                </c:pt>
                <c:pt idx="74" formatCode="0.00">
                  <c:v>2001.288</c:v>
                </c:pt>
                <c:pt idx="75" formatCode="0.00">
                  <c:v>2001.3710000000001</c:v>
                </c:pt>
                <c:pt idx="76" formatCode="0.00">
                  <c:v>2001.4549999999999</c:v>
                </c:pt>
                <c:pt idx="77" formatCode="0.00">
                  <c:v>2001.538</c:v>
                </c:pt>
                <c:pt idx="78" formatCode="0.00">
                  <c:v>2001.623</c:v>
                </c:pt>
                <c:pt idx="79" formatCode="0.00">
                  <c:v>2001.7070000000001</c:v>
                </c:pt>
                <c:pt idx="80" formatCode="0.00">
                  <c:v>2001.79</c:v>
                </c:pt>
                <c:pt idx="81" formatCode="0.00">
                  <c:v>2001.874</c:v>
                </c:pt>
                <c:pt idx="82" formatCode="0.00">
                  <c:v>2001.9580000000001</c:v>
                </c:pt>
                <c:pt idx="83" formatCode="0.00">
                  <c:v>2002.0419999999999</c:v>
                </c:pt>
                <c:pt idx="84" formatCode="0.00">
                  <c:v>2002.123</c:v>
                </c:pt>
                <c:pt idx="85" formatCode="0.00">
                  <c:v>2002.204</c:v>
                </c:pt>
                <c:pt idx="86" formatCode="0.00">
                  <c:v>2002.288</c:v>
                </c:pt>
                <c:pt idx="87" formatCode="0.00">
                  <c:v>2002.3710000000001</c:v>
                </c:pt>
                <c:pt idx="88" formatCode="0.00">
                  <c:v>2002.4549999999999</c:v>
                </c:pt>
                <c:pt idx="89" formatCode="0.00">
                  <c:v>2002.538</c:v>
                </c:pt>
                <c:pt idx="90" formatCode="0.00">
                  <c:v>2002.623</c:v>
                </c:pt>
                <c:pt idx="91" formatCode="0.00">
                  <c:v>2002.7070000000001</c:v>
                </c:pt>
                <c:pt idx="92" formatCode="0.00">
                  <c:v>2002.79</c:v>
                </c:pt>
                <c:pt idx="93" formatCode="0.00">
                  <c:v>2002.874</c:v>
                </c:pt>
                <c:pt idx="94" formatCode="0.00">
                  <c:v>2002.9580000000001</c:v>
                </c:pt>
                <c:pt idx="95" formatCode="0.00">
                  <c:v>2003.0419999999999</c:v>
                </c:pt>
                <c:pt idx="96" formatCode="0.00">
                  <c:v>2003.123</c:v>
                </c:pt>
                <c:pt idx="97" formatCode="0.00">
                  <c:v>2003.204</c:v>
                </c:pt>
                <c:pt idx="98" formatCode="0.00">
                  <c:v>2003.288</c:v>
                </c:pt>
                <c:pt idx="99" formatCode="0.00">
                  <c:v>2003.3710000000001</c:v>
                </c:pt>
                <c:pt idx="100" formatCode="0.00">
                  <c:v>2003.4549999999999</c:v>
                </c:pt>
                <c:pt idx="101" formatCode="0.00">
                  <c:v>2003.538</c:v>
                </c:pt>
                <c:pt idx="102" formatCode="0.00">
                  <c:v>2003.623</c:v>
                </c:pt>
                <c:pt idx="103" formatCode="0.00">
                  <c:v>2003.7070000000001</c:v>
                </c:pt>
                <c:pt idx="104" formatCode="0.00">
                  <c:v>2003.79</c:v>
                </c:pt>
                <c:pt idx="105" formatCode="0.00">
                  <c:v>2003.874</c:v>
                </c:pt>
                <c:pt idx="106" formatCode="0.00">
                  <c:v>2003.9580000000001</c:v>
                </c:pt>
                <c:pt idx="107" formatCode="0.00">
                  <c:v>2004.0419999999999</c:v>
                </c:pt>
                <c:pt idx="108">
                  <c:v>2004.124</c:v>
                </c:pt>
                <c:pt idx="109">
                  <c:v>2004.2059999999999</c:v>
                </c:pt>
                <c:pt idx="110">
                  <c:v>2004.29</c:v>
                </c:pt>
                <c:pt idx="111">
                  <c:v>2004.373</c:v>
                </c:pt>
                <c:pt idx="112">
                  <c:v>2004.4559999999999</c:v>
                </c:pt>
                <c:pt idx="113">
                  <c:v>2004.54</c:v>
                </c:pt>
                <c:pt idx="114">
                  <c:v>2004.624</c:v>
                </c:pt>
                <c:pt idx="115">
                  <c:v>2004.7080000000001</c:v>
                </c:pt>
                <c:pt idx="116">
                  <c:v>2004.7909999999999</c:v>
                </c:pt>
                <c:pt idx="117">
                  <c:v>2004.874</c:v>
                </c:pt>
                <c:pt idx="118">
                  <c:v>2004.9580000000001</c:v>
                </c:pt>
                <c:pt idx="119">
                  <c:v>2005.0419999999999</c:v>
                </c:pt>
                <c:pt idx="120">
                  <c:v>2005.123</c:v>
                </c:pt>
                <c:pt idx="121">
                  <c:v>2005.204</c:v>
                </c:pt>
                <c:pt idx="122">
                  <c:v>2005.288</c:v>
                </c:pt>
                <c:pt idx="123">
                  <c:v>2005.3710000000001</c:v>
                </c:pt>
                <c:pt idx="124">
                  <c:v>2005.4549999999999</c:v>
                </c:pt>
                <c:pt idx="125">
                  <c:v>2005.538</c:v>
                </c:pt>
                <c:pt idx="126">
                  <c:v>2005.623</c:v>
                </c:pt>
                <c:pt idx="127">
                  <c:v>2005.7070000000001</c:v>
                </c:pt>
                <c:pt idx="128">
                  <c:v>2005.79</c:v>
                </c:pt>
                <c:pt idx="129">
                  <c:v>2005.874</c:v>
                </c:pt>
                <c:pt idx="130">
                  <c:v>2005.9580000000001</c:v>
                </c:pt>
                <c:pt idx="131">
                  <c:v>2006.0419999999999</c:v>
                </c:pt>
                <c:pt idx="132">
                  <c:v>2006.123</c:v>
                </c:pt>
                <c:pt idx="133">
                  <c:v>2006.204</c:v>
                </c:pt>
                <c:pt idx="134">
                  <c:v>2006.288</c:v>
                </c:pt>
                <c:pt idx="135">
                  <c:v>2006.3710000000001</c:v>
                </c:pt>
                <c:pt idx="136">
                  <c:v>2006.4549999999999</c:v>
                </c:pt>
                <c:pt idx="137">
                  <c:v>2006.538</c:v>
                </c:pt>
                <c:pt idx="138">
                  <c:v>2006.623</c:v>
                </c:pt>
                <c:pt idx="139">
                  <c:v>2006.7070000000001</c:v>
                </c:pt>
                <c:pt idx="140">
                  <c:v>2006.79</c:v>
                </c:pt>
                <c:pt idx="141">
                  <c:v>2006.874</c:v>
                </c:pt>
                <c:pt idx="142">
                  <c:v>2006.9580000000001</c:v>
                </c:pt>
                <c:pt idx="143">
                  <c:v>2007.0419999999999</c:v>
                </c:pt>
                <c:pt idx="144">
                  <c:v>2007.123</c:v>
                </c:pt>
                <c:pt idx="145">
                  <c:v>2007.204</c:v>
                </c:pt>
                <c:pt idx="146">
                  <c:v>2007.288</c:v>
                </c:pt>
                <c:pt idx="147">
                  <c:v>2007.3710000000001</c:v>
                </c:pt>
                <c:pt idx="148">
                  <c:v>2007.4549999999999</c:v>
                </c:pt>
                <c:pt idx="149">
                  <c:v>2007.538</c:v>
                </c:pt>
                <c:pt idx="150">
                  <c:v>2007.623</c:v>
                </c:pt>
                <c:pt idx="151">
                  <c:v>2007.7070000000001</c:v>
                </c:pt>
                <c:pt idx="152">
                  <c:v>2007.79</c:v>
                </c:pt>
                <c:pt idx="153">
                  <c:v>2007.874</c:v>
                </c:pt>
                <c:pt idx="154">
                  <c:v>2007.9580000000001</c:v>
                </c:pt>
                <c:pt idx="155">
                  <c:v>2008.0419999999999</c:v>
                </c:pt>
                <c:pt idx="156">
                  <c:v>2008.124</c:v>
                </c:pt>
                <c:pt idx="157">
                  <c:v>2008.2059999999999</c:v>
                </c:pt>
                <c:pt idx="158">
                  <c:v>2008.29</c:v>
                </c:pt>
                <c:pt idx="159">
                  <c:v>2008.373</c:v>
                </c:pt>
                <c:pt idx="160">
                  <c:v>2008.4559999999999</c:v>
                </c:pt>
                <c:pt idx="161">
                  <c:v>2008.54</c:v>
                </c:pt>
                <c:pt idx="162">
                  <c:v>2008.624</c:v>
                </c:pt>
                <c:pt idx="163">
                  <c:v>2008.7080000000001</c:v>
                </c:pt>
                <c:pt idx="164">
                  <c:v>2008.7909999999999</c:v>
                </c:pt>
                <c:pt idx="165">
                  <c:v>2008.874</c:v>
                </c:pt>
                <c:pt idx="166">
                  <c:v>2008.9580000000001</c:v>
                </c:pt>
                <c:pt idx="167">
                  <c:v>2009.0419999999999</c:v>
                </c:pt>
                <c:pt idx="168">
                  <c:v>2009.123</c:v>
                </c:pt>
                <c:pt idx="169">
                  <c:v>2009.204</c:v>
                </c:pt>
                <c:pt idx="170">
                  <c:v>2009.288</c:v>
                </c:pt>
                <c:pt idx="171">
                  <c:v>2009.3710000000001</c:v>
                </c:pt>
                <c:pt idx="172">
                  <c:v>2009.4549999999999</c:v>
                </c:pt>
                <c:pt idx="173">
                  <c:v>2009.538</c:v>
                </c:pt>
                <c:pt idx="174">
                  <c:v>2009.623</c:v>
                </c:pt>
                <c:pt idx="175">
                  <c:v>2009.7070000000001</c:v>
                </c:pt>
                <c:pt idx="176">
                  <c:v>2009.79</c:v>
                </c:pt>
                <c:pt idx="177">
                  <c:v>2009.874</c:v>
                </c:pt>
                <c:pt idx="178">
                  <c:v>2009.9580000000001</c:v>
                </c:pt>
                <c:pt idx="179">
                  <c:v>2010.0419999999999</c:v>
                </c:pt>
                <c:pt idx="180">
                  <c:v>2010.123</c:v>
                </c:pt>
                <c:pt idx="181">
                  <c:v>2010.204</c:v>
                </c:pt>
                <c:pt idx="182">
                  <c:v>2010.288</c:v>
                </c:pt>
                <c:pt idx="183">
                  <c:v>2010.3710000000001</c:v>
                </c:pt>
                <c:pt idx="184">
                  <c:v>2010.4549999999999</c:v>
                </c:pt>
                <c:pt idx="185">
                  <c:v>2010.538</c:v>
                </c:pt>
                <c:pt idx="186">
                  <c:v>2010.623</c:v>
                </c:pt>
                <c:pt idx="187">
                  <c:v>2010.7070000000001</c:v>
                </c:pt>
                <c:pt idx="188">
                  <c:v>2010.79</c:v>
                </c:pt>
                <c:pt idx="189">
                  <c:v>2010.874</c:v>
                </c:pt>
                <c:pt idx="190">
                  <c:v>2010.9580000000001</c:v>
                </c:pt>
                <c:pt idx="191">
                  <c:v>2011.0419999999999</c:v>
                </c:pt>
                <c:pt idx="192">
                  <c:v>2011.123</c:v>
                </c:pt>
                <c:pt idx="193">
                  <c:v>2011.204</c:v>
                </c:pt>
                <c:pt idx="194">
                  <c:v>2011.288</c:v>
                </c:pt>
                <c:pt idx="195">
                  <c:v>2011.3710000000001</c:v>
                </c:pt>
                <c:pt idx="196">
                  <c:v>2011.4549999999999</c:v>
                </c:pt>
                <c:pt idx="197">
                  <c:v>2011.538</c:v>
                </c:pt>
                <c:pt idx="198">
                  <c:v>2011.623</c:v>
                </c:pt>
                <c:pt idx="199">
                  <c:v>2011.7070000000001</c:v>
                </c:pt>
                <c:pt idx="200">
                  <c:v>2011.79</c:v>
                </c:pt>
                <c:pt idx="201">
                  <c:v>2011.874</c:v>
                </c:pt>
                <c:pt idx="202">
                  <c:v>2011.9580000000001</c:v>
                </c:pt>
                <c:pt idx="203">
                  <c:v>2012.0419999999999</c:v>
                </c:pt>
                <c:pt idx="204">
                  <c:v>2012.124</c:v>
                </c:pt>
                <c:pt idx="205">
                  <c:v>2012.2059999999999</c:v>
                </c:pt>
                <c:pt idx="206">
                  <c:v>2012.29</c:v>
                </c:pt>
                <c:pt idx="207">
                  <c:v>2012.373</c:v>
                </c:pt>
                <c:pt idx="208">
                  <c:v>2012.4559999999999</c:v>
                </c:pt>
                <c:pt idx="209">
                  <c:v>2012.54</c:v>
                </c:pt>
                <c:pt idx="210">
                  <c:v>2012.624</c:v>
                </c:pt>
                <c:pt idx="211">
                  <c:v>2012.7080000000001</c:v>
                </c:pt>
                <c:pt idx="212">
                  <c:v>2012.7909999999999</c:v>
                </c:pt>
                <c:pt idx="213">
                  <c:v>2012.874</c:v>
                </c:pt>
                <c:pt idx="214">
                  <c:v>2012.9580000000001</c:v>
                </c:pt>
                <c:pt idx="215">
                  <c:v>2013.0419999999999</c:v>
                </c:pt>
                <c:pt idx="216">
                  <c:v>2013.123</c:v>
                </c:pt>
                <c:pt idx="217">
                  <c:v>2013.204</c:v>
                </c:pt>
                <c:pt idx="218">
                  <c:v>2013.288</c:v>
                </c:pt>
                <c:pt idx="219">
                  <c:v>2013.3710000000001</c:v>
                </c:pt>
                <c:pt idx="220">
                  <c:v>2013.4549999999999</c:v>
                </c:pt>
                <c:pt idx="221">
                  <c:v>2013.538</c:v>
                </c:pt>
                <c:pt idx="222">
                  <c:v>2013.623</c:v>
                </c:pt>
                <c:pt idx="223">
                  <c:v>2013.7070000000001</c:v>
                </c:pt>
                <c:pt idx="224">
                  <c:v>2013.79</c:v>
                </c:pt>
                <c:pt idx="225">
                  <c:v>2013.874</c:v>
                </c:pt>
                <c:pt idx="226">
                  <c:v>2013.9580000000001</c:v>
                </c:pt>
                <c:pt idx="227">
                  <c:v>2014.0419999999999</c:v>
                </c:pt>
                <c:pt idx="228">
                  <c:v>2014.123</c:v>
                </c:pt>
                <c:pt idx="229">
                  <c:v>2014.204</c:v>
                </c:pt>
                <c:pt idx="230">
                  <c:v>2014.288</c:v>
                </c:pt>
                <c:pt idx="231">
                  <c:v>2014.3710000000001</c:v>
                </c:pt>
                <c:pt idx="232">
                  <c:v>2014.4549999999999</c:v>
                </c:pt>
                <c:pt idx="233">
                  <c:v>2014.538</c:v>
                </c:pt>
                <c:pt idx="234">
                  <c:v>2014.623</c:v>
                </c:pt>
                <c:pt idx="235">
                  <c:v>2014.7070000000001</c:v>
                </c:pt>
                <c:pt idx="236">
                  <c:v>2014.79</c:v>
                </c:pt>
                <c:pt idx="237">
                  <c:v>2014.874</c:v>
                </c:pt>
                <c:pt idx="238">
                  <c:v>2014.9580000000001</c:v>
                </c:pt>
                <c:pt idx="239">
                  <c:v>2015.0419999999999</c:v>
                </c:pt>
                <c:pt idx="240">
                  <c:v>2015.123</c:v>
                </c:pt>
                <c:pt idx="241">
                  <c:v>2015.204</c:v>
                </c:pt>
                <c:pt idx="242">
                  <c:v>2015.288</c:v>
                </c:pt>
                <c:pt idx="243">
                  <c:v>2015.3710000000001</c:v>
                </c:pt>
                <c:pt idx="244">
                  <c:v>2015.4549999999999</c:v>
                </c:pt>
                <c:pt idx="245">
                  <c:v>2015.538</c:v>
                </c:pt>
                <c:pt idx="246">
                  <c:v>2015.623</c:v>
                </c:pt>
                <c:pt idx="247">
                  <c:v>2015.7070000000001</c:v>
                </c:pt>
                <c:pt idx="248">
                  <c:v>2015.79</c:v>
                </c:pt>
                <c:pt idx="249">
                  <c:v>2015.874</c:v>
                </c:pt>
                <c:pt idx="250">
                  <c:v>2015.9580000000001</c:v>
                </c:pt>
              </c:numCache>
            </c:numRef>
          </c:xVal>
          <c:yVal>
            <c:numRef>
              <c:f>Rz!$B$663:$B$1000</c:f>
              <c:numCache>
                <c:formatCode>General</c:formatCode>
                <c:ptCount val="338"/>
                <c:pt idx="0">
                  <c:v>33.700000000000003</c:v>
                </c:pt>
                <c:pt idx="1">
                  <c:v>32</c:v>
                </c:pt>
                <c:pt idx="2">
                  <c:v>29.4</c:v>
                </c:pt>
                <c:pt idx="3">
                  <c:v>27.3</c:v>
                </c:pt>
                <c:pt idx="4">
                  <c:v>25.9</c:v>
                </c:pt>
                <c:pt idx="5">
                  <c:v>24.4</c:v>
                </c:pt>
                <c:pt idx="6">
                  <c:v>22</c:v>
                </c:pt>
                <c:pt idx="7">
                  <c:v>19</c:v>
                </c:pt>
                <c:pt idx="8">
                  <c:v>17</c:v>
                </c:pt>
                <c:pt idx="9">
                  <c:v>15.9</c:v>
                </c:pt>
                <c:pt idx="10">
                  <c:v>15.1</c:v>
                </c:pt>
                <c:pt idx="11">
                  <c:v>14.5</c:v>
                </c:pt>
                <c:pt idx="12">
                  <c:v>14.2</c:v>
                </c:pt>
                <c:pt idx="13">
                  <c:v>13.7</c:v>
                </c:pt>
                <c:pt idx="14">
                  <c:v>12</c:v>
                </c:pt>
                <c:pt idx="15">
                  <c:v>11.2</c:v>
                </c:pt>
                <c:pt idx="16">
                  <c:v>11.6</c:v>
                </c:pt>
                <c:pt idx="17">
                  <c:v>11.3</c:v>
                </c:pt>
                <c:pt idx="18">
                  <c:v>11.2</c:v>
                </c:pt>
                <c:pt idx="19">
                  <c:v>11.3</c:v>
                </c:pt>
                <c:pt idx="20">
                  <c:v>12</c:v>
                </c:pt>
                <c:pt idx="21">
                  <c:v>13.4</c:v>
                </c:pt>
                <c:pt idx="22">
                  <c:v>14.3</c:v>
                </c:pt>
                <c:pt idx="23">
                  <c:v>14.5</c:v>
                </c:pt>
                <c:pt idx="24">
                  <c:v>15.2</c:v>
                </c:pt>
                <c:pt idx="25">
                  <c:v>18.3</c:v>
                </c:pt>
                <c:pt idx="26">
                  <c:v>22</c:v>
                </c:pt>
                <c:pt idx="27">
                  <c:v>24.4</c:v>
                </c:pt>
                <c:pt idx="28">
                  <c:v>27.2</c:v>
                </c:pt>
                <c:pt idx="29">
                  <c:v>30.4</c:v>
                </c:pt>
                <c:pt idx="30">
                  <c:v>33.6</c:v>
                </c:pt>
                <c:pt idx="31">
                  <c:v>38.200000000000003</c:v>
                </c:pt>
                <c:pt idx="32">
                  <c:v>43.1</c:v>
                </c:pt>
                <c:pt idx="33">
                  <c:v>47.1</c:v>
                </c:pt>
                <c:pt idx="34">
                  <c:v>52</c:v>
                </c:pt>
                <c:pt idx="35">
                  <c:v>58.4</c:v>
                </c:pt>
                <c:pt idx="36">
                  <c:v>65.400000000000006</c:v>
                </c:pt>
                <c:pt idx="37">
                  <c:v>72</c:v>
                </c:pt>
                <c:pt idx="38">
                  <c:v>76.900000000000006</c:v>
                </c:pt>
                <c:pt idx="39">
                  <c:v>80.8</c:v>
                </c:pt>
                <c:pt idx="40">
                  <c:v>85.4</c:v>
                </c:pt>
                <c:pt idx="41">
                  <c:v>89.8</c:v>
                </c:pt>
                <c:pt idx="42">
                  <c:v>93.5</c:v>
                </c:pt>
                <c:pt idx="43">
                  <c:v>96.4</c:v>
                </c:pt>
                <c:pt idx="44">
                  <c:v>98.2</c:v>
                </c:pt>
                <c:pt idx="45">
                  <c:v>102.3</c:v>
                </c:pt>
                <c:pt idx="46">
                  <c:v>110.4</c:v>
                </c:pt>
                <c:pt idx="47">
                  <c:v>118.4</c:v>
                </c:pt>
                <c:pt idx="48">
                  <c:v>122.5</c:v>
                </c:pt>
                <c:pt idx="49">
                  <c:v>122.3</c:v>
                </c:pt>
                <c:pt idx="50">
                  <c:v>125</c:v>
                </c:pt>
                <c:pt idx="51">
                  <c:v>132.6</c:v>
                </c:pt>
                <c:pt idx="52">
                  <c:v>136.30000000000001</c:v>
                </c:pt>
                <c:pt idx="53">
                  <c:v>138.1</c:v>
                </c:pt>
                <c:pt idx="54">
                  <c:v>142.9</c:v>
                </c:pt>
                <c:pt idx="55">
                  <c:v>150.5</c:v>
                </c:pt>
                <c:pt idx="56">
                  <c:v>159.30000000000001</c:v>
                </c:pt>
                <c:pt idx="57">
                  <c:v>164.1</c:v>
                </c:pt>
                <c:pt idx="58">
                  <c:v>164</c:v>
                </c:pt>
                <c:pt idx="59">
                  <c:v>166.1</c:v>
                </c:pt>
                <c:pt idx="60">
                  <c:v>170.6</c:v>
                </c:pt>
                <c:pt idx="61">
                  <c:v>174.3</c:v>
                </c:pt>
                <c:pt idx="62">
                  <c:v>175.2</c:v>
                </c:pt>
                <c:pt idx="63">
                  <c:v>172.9</c:v>
                </c:pt>
                <c:pt idx="64">
                  <c:v>172.7</c:v>
                </c:pt>
                <c:pt idx="65">
                  <c:v>174.2</c:v>
                </c:pt>
                <c:pt idx="66" formatCode="0.00">
                  <c:v>172.8</c:v>
                </c:pt>
                <c:pt idx="67" formatCode="0.00">
                  <c:v>168.8</c:v>
                </c:pt>
                <c:pt idx="68" formatCode="0.00">
                  <c:v>165.3</c:v>
                </c:pt>
                <c:pt idx="69" formatCode="0.00">
                  <c:v>163.1</c:v>
                </c:pt>
                <c:pt idx="70" formatCode="0.00">
                  <c:v>162.69999999999999</c:v>
                </c:pt>
                <c:pt idx="71" formatCode="0.00">
                  <c:v>158.30000000000001</c:v>
                </c:pt>
                <c:pt idx="72" formatCode="0.00">
                  <c:v>152.5</c:v>
                </c:pt>
                <c:pt idx="73" formatCode="0.00">
                  <c:v>155.1</c:v>
                </c:pt>
                <c:pt idx="74" formatCode="0.00">
                  <c:v>160.69999999999999</c:v>
                </c:pt>
                <c:pt idx="75" formatCode="0.00">
                  <c:v>163.69999999999999</c:v>
                </c:pt>
                <c:pt idx="76" formatCode="0.00">
                  <c:v>167.4</c:v>
                </c:pt>
                <c:pt idx="77" formatCode="0.00">
                  <c:v>172</c:v>
                </c:pt>
                <c:pt idx="78" formatCode="0.00">
                  <c:v>175.8</c:v>
                </c:pt>
                <c:pt idx="79" formatCode="0.00">
                  <c:v>177.1</c:v>
                </c:pt>
                <c:pt idx="80" formatCode="0.00">
                  <c:v>177.3</c:v>
                </c:pt>
                <c:pt idx="81" formatCode="0.00">
                  <c:v>180.3</c:v>
                </c:pt>
                <c:pt idx="82" formatCode="0.00">
                  <c:v>179.1</c:v>
                </c:pt>
                <c:pt idx="83" formatCode="0.00">
                  <c:v>177.6</c:v>
                </c:pt>
                <c:pt idx="84" formatCode="0.00">
                  <c:v>179.7</c:v>
                </c:pt>
                <c:pt idx="85" formatCode="0.00">
                  <c:v>178.2</c:v>
                </c:pt>
                <c:pt idx="86" formatCode="0.00">
                  <c:v>174.4</c:v>
                </c:pt>
                <c:pt idx="87" formatCode="0.00">
                  <c:v>171.3</c:v>
                </c:pt>
                <c:pt idx="88" formatCode="0.00">
                  <c:v>166.9</c:v>
                </c:pt>
                <c:pt idx="89" formatCode="0.00">
                  <c:v>161.5</c:v>
                </c:pt>
                <c:pt idx="90" formatCode="0.00">
                  <c:v>155.4</c:v>
                </c:pt>
                <c:pt idx="91" formatCode="0.00">
                  <c:v>149.5</c:v>
                </c:pt>
                <c:pt idx="92" formatCode="0.00">
                  <c:v>143.9</c:v>
                </c:pt>
                <c:pt idx="93" formatCode="0.00">
                  <c:v>136</c:v>
                </c:pt>
                <c:pt idx="94" formatCode="0.00">
                  <c:v>131.4</c:v>
                </c:pt>
                <c:pt idx="95" formatCode="0.00">
                  <c:v>129.6</c:v>
                </c:pt>
                <c:pt idx="96">
                  <c:v>125.7</c:v>
                </c:pt>
                <c:pt idx="97">
                  <c:v>118.7</c:v>
                </c:pt>
                <c:pt idx="98">
                  <c:v>111.9</c:v>
                </c:pt>
                <c:pt idx="99">
                  <c:v>107</c:v>
                </c:pt>
                <c:pt idx="100">
                  <c:v>101.7</c:v>
                </c:pt>
                <c:pt idx="101">
                  <c:v>96</c:v>
                </c:pt>
                <c:pt idx="102">
                  <c:v>92.9</c:v>
                </c:pt>
                <c:pt idx="103">
                  <c:v>91.8</c:v>
                </c:pt>
                <c:pt idx="104">
                  <c:v>89.1</c:v>
                </c:pt>
                <c:pt idx="105">
                  <c:v>86.9</c:v>
                </c:pt>
                <c:pt idx="106">
                  <c:v>84.1</c:v>
                </c:pt>
                <c:pt idx="107">
                  <c:v>80.099999999999994</c:v>
                </c:pt>
                <c:pt idx="108">
                  <c:v>76.400000000000006</c:v>
                </c:pt>
                <c:pt idx="109">
                  <c:v>73.2</c:v>
                </c:pt>
                <c:pt idx="110">
                  <c:v>71</c:v>
                </c:pt>
                <c:pt idx="111">
                  <c:v>69.5</c:v>
                </c:pt>
                <c:pt idx="112">
                  <c:v>67.099999999999994</c:v>
                </c:pt>
                <c:pt idx="113">
                  <c:v>64.8</c:v>
                </c:pt>
                <c:pt idx="114">
                  <c:v>63</c:v>
                </c:pt>
                <c:pt idx="115">
                  <c:v>60.2</c:v>
                </c:pt>
                <c:pt idx="116">
                  <c:v>57.9</c:v>
                </c:pt>
                <c:pt idx="117">
                  <c:v>56.6</c:v>
                </c:pt>
                <c:pt idx="118">
                  <c:v>55.7</c:v>
                </c:pt>
                <c:pt idx="119">
                  <c:v>54.5</c:v>
                </c:pt>
                <c:pt idx="120">
                  <c:v>53.2</c:v>
                </c:pt>
                <c:pt idx="121">
                  <c:v>52.3</c:v>
                </c:pt>
                <c:pt idx="122">
                  <c:v>49.3</c:v>
                </c:pt>
                <c:pt idx="123">
                  <c:v>45</c:v>
                </c:pt>
                <c:pt idx="124">
                  <c:v>44.5</c:v>
                </c:pt>
                <c:pt idx="125">
                  <c:v>44.6</c:v>
                </c:pt>
                <c:pt idx="126">
                  <c:v>41.9</c:v>
                </c:pt>
                <c:pt idx="127">
                  <c:v>39.4</c:v>
                </c:pt>
                <c:pt idx="128">
                  <c:v>38.9</c:v>
                </c:pt>
                <c:pt idx="129">
                  <c:v>38.4</c:v>
                </c:pt>
                <c:pt idx="130">
                  <c:v>36</c:v>
                </c:pt>
                <c:pt idx="131">
                  <c:v>33</c:v>
                </c:pt>
                <c:pt idx="132">
                  <c:v>29.7</c:v>
                </c:pt>
                <c:pt idx="133">
                  <c:v>27.4</c:v>
                </c:pt>
                <c:pt idx="134">
                  <c:v>27</c:v>
                </c:pt>
                <c:pt idx="135">
                  <c:v>27.4</c:v>
                </c:pt>
                <c:pt idx="136">
                  <c:v>26.2</c:v>
                </c:pt>
                <c:pt idx="137">
                  <c:v>25</c:v>
                </c:pt>
                <c:pt idx="138">
                  <c:v>25.9</c:v>
                </c:pt>
                <c:pt idx="139">
                  <c:v>26</c:v>
                </c:pt>
                <c:pt idx="140">
                  <c:v>23.7</c:v>
                </c:pt>
                <c:pt idx="141">
                  <c:v>21.1</c:v>
                </c:pt>
                <c:pt idx="142">
                  <c:v>20.2</c:v>
                </c:pt>
                <c:pt idx="143">
                  <c:v>19.8</c:v>
                </c:pt>
                <c:pt idx="144">
                  <c:v>19</c:v>
                </c:pt>
                <c:pt idx="145">
                  <c:v>17.7</c:v>
                </c:pt>
                <c:pt idx="146">
                  <c:v>16.399999999999999</c:v>
                </c:pt>
                <c:pt idx="147">
                  <c:v>14.4</c:v>
                </c:pt>
                <c:pt idx="148">
                  <c:v>12.8</c:v>
                </c:pt>
                <c:pt idx="149">
                  <c:v>11.6</c:v>
                </c:pt>
                <c:pt idx="150">
                  <c:v>9.9</c:v>
                </c:pt>
                <c:pt idx="151">
                  <c:v>9.6</c:v>
                </c:pt>
                <c:pt idx="152">
                  <c:v>9.9</c:v>
                </c:pt>
                <c:pt idx="153">
                  <c:v>9.1999999999999993</c:v>
                </c:pt>
                <c:pt idx="154">
                  <c:v>7.9</c:v>
                </c:pt>
                <c:pt idx="155">
                  <c:v>6.6</c:v>
                </c:pt>
                <c:pt idx="156">
                  <c:v>5.6</c:v>
                </c:pt>
                <c:pt idx="157">
                  <c:v>5.0999999999999996</c:v>
                </c:pt>
                <c:pt idx="158">
                  <c:v>5.0999999999999996</c:v>
                </c:pt>
                <c:pt idx="159">
                  <c:v>5.4</c:v>
                </c:pt>
                <c:pt idx="160">
                  <c:v>4.8</c:v>
                </c:pt>
                <c:pt idx="161">
                  <c:v>4</c:v>
                </c:pt>
                <c:pt idx="162">
                  <c:v>3.8</c:v>
                </c:pt>
                <c:pt idx="163">
                  <c:v>3.2</c:v>
                </c:pt>
                <c:pt idx="164">
                  <c:v>2.4</c:v>
                </c:pt>
                <c:pt idx="165">
                  <c:v>2.2999999999999998</c:v>
                </c:pt>
                <c:pt idx="166">
                  <c:v>2.2000000000000002</c:v>
                </c:pt>
                <c:pt idx="167">
                  <c:v>2.5</c:v>
                </c:pt>
                <c:pt idx="168">
                  <c:v>2.7</c:v>
                </c:pt>
                <c:pt idx="169">
                  <c:v>2.9</c:v>
                </c:pt>
                <c:pt idx="170">
                  <c:v>3.3</c:v>
                </c:pt>
                <c:pt idx="171">
                  <c:v>3.5</c:v>
                </c:pt>
                <c:pt idx="172">
                  <c:v>4.0999999999999996</c:v>
                </c:pt>
                <c:pt idx="173">
                  <c:v>5.5</c:v>
                </c:pt>
                <c:pt idx="174">
                  <c:v>7.4</c:v>
                </c:pt>
                <c:pt idx="175">
                  <c:v>9.5</c:v>
                </c:pt>
                <c:pt idx="176">
                  <c:v>10.9</c:v>
                </c:pt>
                <c:pt idx="177">
                  <c:v>11.7</c:v>
                </c:pt>
                <c:pt idx="178">
                  <c:v>12.7</c:v>
                </c:pt>
                <c:pt idx="179">
                  <c:v>14</c:v>
                </c:pt>
                <c:pt idx="180">
                  <c:v>16.100000000000001</c:v>
                </c:pt>
                <c:pt idx="181">
                  <c:v>18.5</c:v>
                </c:pt>
                <c:pt idx="182">
                  <c:v>20.8</c:v>
                </c:pt>
                <c:pt idx="183">
                  <c:v>23.1</c:v>
                </c:pt>
                <c:pt idx="184">
                  <c:v>24.6</c:v>
                </c:pt>
                <c:pt idx="185">
                  <c:v>25.2</c:v>
                </c:pt>
                <c:pt idx="186">
                  <c:v>26.4</c:v>
                </c:pt>
                <c:pt idx="187">
                  <c:v>29.5</c:v>
                </c:pt>
                <c:pt idx="188">
                  <c:v>34.5</c:v>
                </c:pt>
                <c:pt idx="189">
                  <c:v>39.1</c:v>
                </c:pt>
                <c:pt idx="190">
                  <c:v>42.5</c:v>
                </c:pt>
                <c:pt idx="191">
                  <c:v>45.7</c:v>
                </c:pt>
                <c:pt idx="192">
                  <c:v>48.8</c:v>
                </c:pt>
                <c:pt idx="193">
                  <c:v>53.8</c:v>
                </c:pt>
                <c:pt idx="194">
                  <c:v>61.1</c:v>
                </c:pt>
                <c:pt idx="195">
                  <c:v>69.3</c:v>
                </c:pt>
                <c:pt idx="196">
                  <c:v>77.2</c:v>
                </c:pt>
                <c:pt idx="197">
                  <c:v>83.6</c:v>
                </c:pt>
                <c:pt idx="198">
                  <c:v>86.3</c:v>
                </c:pt>
                <c:pt idx="199">
                  <c:v>86.6</c:v>
                </c:pt>
                <c:pt idx="200">
                  <c:v>87.4</c:v>
                </c:pt>
                <c:pt idx="201">
                  <c:v>89.4</c:v>
                </c:pt>
                <c:pt idx="202">
                  <c:v>92.5</c:v>
                </c:pt>
                <c:pt idx="203">
                  <c:v>95.5</c:v>
                </c:pt>
                <c:pt idx="204">
                  <c:v>98.1</c:v>
                </c:pt>
                <c:pt idx="205">
                  <c:v>98.3</c:v>
                </c:pt>
                <c:pt idx="206">
                  <c:v>95.1</c:v>
                </c:pt>
                <c:pt idx="207">
                  <c:v>90.9</c:v>
                </c:pt>
                <c:pt idx="208">
                  <c:v>86.6</c:v>
                </c:pt>
                <c:pt idx="209">
                  <c:v>84.5</c:v>
                </c:pt>
                <c:pt idx="210">
                  <c:v>85.1</c:v>
                </c:pt>
                <c:pt idx="211">
                  <c:v>85.3</c:v>
                </c:pt>
                <c:pt idx="212">
                  <c:v>85.8</c:v>
                </c:pt>
                <c:pt idx="213">
                  <c:v>87.7</c:v>
                </c:pt>
                <c:pt idx="214">
                  <c:v>88.1</c:v>
                </c:pt>
                <c:pt idx="215">
                  <c:v>86.8</c:v>
                </c:pt>
                <c:pt idx="216">
                  <c:v>86.1</c:v>
                </c:pt>
                <c:pt idx="217">
                  <c:v>84.4</c:v>
                </c:pt>
                <c:pt idx="218">
                  <c:v>84.3</c:v>
                </c:pt>
                <c:pt idx="219">
                  <c:v>87</c:v>
                </c:pt>
                <c:pt idx="220">
                  <c:v>90.9</c:v>
                </c:pt>
                <c:pt idx="221">
                  <c:v>94.6</c:v>
                </c:pt>
                <c:pt idx="222">
                  <c:v>99</c:v>
                </c:pt>
                <c:pt idx="223">
                  <c:v>104.6</c:v>
                </c:pt>
                <c:pt idx="224">
                  <c:v>107</c:v>
                </c:pt>
                <c:pt idx="225">
                  <c:v>106.9</c:v>
                </c:pt>
                <c:pt idx="226">
                  <c:v>107.6</c:v>
                </c:pt>
                <c:pt idx="227">
                  <c:v>109.3</c:v>
                </c:pt>
                <c:pt idx="228">
                  <c:v>110.5</c:v>
                </c:pt>
                <c:pt idx="229">
                  <c:v>114.3</c:v>
                </c:pt>
                <c:pt idx="230">
                  <c:v>116.4</c:v>
                </c:pt>
                <c:pt idx="231">
                  <c:v>115</c:v>
                </c:pt>
                <c:pt idx="232">
                  <c:v>114.1</c:v>
                </c:pt>
                <c:pt idx="233">
                  <c:v>112.6</c:v>
                </c:pt>
                <c:pt idx="234">
                  <c:v>108.3</c:v>
                </c:pt>
                <c:pt idx="235">
                  <c:v>101.9</c:v>
                </c:pt>
                <c:pt idx="236">
                  <c:v>97.3</c:v>
                </c:pt>
                <c:pt idx="237">
                  <c:v>94.7</c:v>
                </c:pt>
                <c:pt idx="238">
                  <c:v>92.2</c:v>
                </c:pt>
                <c:pt idx="239">
                  <c:v>89.3</c:v>
                </c:pt>
                <c:pt idx="240">
                  <c:v>86.1</c:v>
                </c:pt>
                <c:pt idx="241">
                  <c:v>82.1</c:v>
                </c:pt>
                <c:pt idx="242">
                  <c:v>78.900000000000006</c:v>
                </c:pt>
                <c:pt idx="243">
                  <c:v>76.099999999999994</c:v>
                </c:pt>
                <c:pt idx="244">
                  <c:v>72.099999999999994</c:v>
                </c:pt>
                <c:pt idx="245">
                  <c:v>68.3</c:v>
                </c:pt>
                <c:pt idx="246">
                  <c:v>66.400000000000006</c:v>
                </c:pt>
                <c:pt idx="247">
                  <c:v>65.900000000000006</c:v>
                </c:pt>
                <c:pt idx="248">
                  <c:v>64.3</c:v>
                </c:pt>
                <c:pt idx="249">
                  <c:v>61.3</c:v>
                </c:pt>
                <c:pt idx="250">
                  <c:v>57.8</c:v>
                </c:pt>
              </c:numCache>
            </c:numRef>
          </c:yVal>
          <c:smooth val="0"/>
        </c:ser>
        <c:dLbls>
          <c:showLegendKey val="0"/>
          <c:showVal val="0"/>
          <c:showCatName val="0"/>
          <c:showSerName val="0"/>
          <c:showPercent val="0"/>
          <c:showBubbleSize val="0"/>
        </c:dLbls>
        <c:axId val="106361920"/>
        <c:axId val="106362496"/>
      </c:scatterChart>
      <c:valAx>
        <c:axId val="106360768"/>
        <c:scaling>
          <c:orientation val="minMax"/>
          <c:max val="2016"/>
          <c:min val="1995"/>
        </c:scaling>
        <c:delete val="0"/>
        <c:axPos val="b"/>
        <c:title>
          <c:tx>
            <c:rich>
              <a:bodyPr/>
              <a:lstStyle/>
              <a:p>
                <a:pPr>
                  <a:defRPr/>
                </a:pPr>
                <a:r>
                  <a:rPr lang="en-US"/>
                  <a:t>Year</a:t>
                </a:r>
                <a:endParaRPr lang="ru-RU"/>
              </a:p>
            </c:rich>
          </c:tx>
          <c:layout/>
          <c:overlay val="0"/>
        </c:title>
        <c:numFmt formatCode="General" sourceLinked="1"/>
        <c:majorTickMark val="out"/>
        <c:minorTickMark val="none"/>
        <c:tickLblPos val="nextTo"/>
        <c:spPr>
          <a:ln w="3175">
            <a:solidFill>
              <a:srgbClr val="000000"/>
            </a:solidFill>
            <a:prstDash val="solid"/>
          </a:ln>
        </c:spPr>
        <c:txPr>
          <a:bodyPr rot="0" vert="horz"/>
          <a:lstStyle/>
          <a:p>
            <a:pPr>
              <a:defRPr sz="1000" b="1" i="0" u="none" strike="noStrike" baseline="0">
                <a:solidFill>
                  <a:srgbClr val="000000"/>
                </a:solidFill>
                <a:latin typeface="Arial Cyr"/>
                <a:ea typeface="Arial Cyr"/>
                <a:cs typeface="Arial Cyr"/>
              </a:defRPr>
            </a:pPr>
            <a:endParaRPr lang="ru-RU"/>
          </a:p>
        </c:txPr>
        <c:crossAx val="106361344"/>
        <c:crossesAt val="0.1"/>
        <c:crossBetween val="midCat"/>
      </c:valAx>
      <c:valAx>
        <c:axId val="106361344"/>
        <c:scaling>
          <c:logBase val="10"/>
          <c:orientation val="minMax"/>
          <c:min val="0.1"/>
        </c:scaling>
        <c:delete val="0"/>
        <c:axPos val="l"/>
        <c:title>
          <c:tx>
            <c:rich>
              <a:bodyPr rot="-5400000" vert="horz"/>
              <a:lstStyle/>
              <a:p>
                <a:pPr>
                  <a:defRPr/>
                </a:pPr>
                <a:r>
                  <a:rPr lang="en-US"/>
                  <a:t>J, pfu, GLE, %</a:t>
                </a:r>
              </a:p>
            </c:rich>
          </c:tx>
          <c:layout/>
          <c:overlay val="0"/>
        </c:title>
        <c:numFmt formatCode="General" sourceLinked="1"/>
        <c:majorTickMark val="out"/>
        <c:minorTickMark val="none"/>
        <c:tickLblPos val="nextTo"/>
        <c:spPr>
          <a:ln w="3175">
            <a:solidFill>
              <a:srgbClr val="000000"/>
            </a:solidFill>
            <a:prstDash val="solid"/>
          </a:ln>
        </c:spPr>
        <c:txPr>
          <a:bodyPr rot="0" vert="horz"/>
          <a:lstStyle/>
          <a:p>
            <a:pPr>
              <a:defRPr/>
            </a:pPr>
            <a:endParaRPr lang="ru-RU"/>
          </a:p>
        </c:txPr>
        <c:crossAx val="106360768"/>
        <c:crosses val="autoZero"/>
        <c:crossBetween val="midCat"/>
      </c:valAx>
      <c:valAx>
        <c:axId val="106361920"/>
        <c:scaling>
          <c:orientation val="minMax"/>
        </c:scaling>
        <c:delete val="1"/>
        <c:axPos val="b"/>
        <c:numFmt formatCode="General" sourceLinked="1"/>
        <c:majorTickMark val="out"/>
        <c:minorTickMark val="none"/>
        <c:tickLblPos val="nextTo"/>
        <c:crossAx val="106362496"/>
        <c:crosses val="autoZero"/>
        <c:crossBetween val="midCat"/>
      </c:valAx>
      <c:valAx>
        <c:axId val="106362496"/>
        <c:scaling>
          <c:orientation val="minMax"/>
          <c:max val="200"/>
        </c:scaling>
        <c:delete val="0"/>
        <c:axPos val="r"/>
        <c:title>
          <c:tx>
            <c:rich>
              <a:bodyPr rot="-5400000" vert="horz"/>
              <a:lstStyle/>
              <a:p>
                <a:pPr>
                  <a:defRPr/>
                </a:pPr>
                <a:r>
                  <a:rPr lang="en-US"/>
                  <a:t>Rz </a:t>
                </a:r>
              </a:p>
            </c:rich>
          </c:tx>
          <c:layout>
            <c:manualLayout>
              <c:xMode val="edge"/>
              <c:yMode val="edge"/>
              <c:x val="0.83434955917293385"/>
              <c:y val="0.19536482939632546"/>
            </c:manualLayout>
          </c:layout>
          <c:overlay val="0"/>
        </c:title>
        <c:numFmt formatCode="General" sourceLinked="1"/>
        <c:majorTickMark val="cross"/>
        <c:minorTickMark val="none"/>
        <c:tickLblPos val="nextTo"/>
        <c:spPr>
          <a:ln w="3175">
            <a:solidFill>
              <a:srgbClr val="000000"/>
            </a:solidFill>
            <a:prstDash val="solid"/>
          </a:ln>
        </c:spPr>
        <c:txPr>
          <a:bodyPr rot="0" vert="horz"/>
          <a:lstStyle/>
          <a:p>
            <a:pPr>
              <a:defRPr/>
            </a:pPr>
            <a:endParaRPr lang="ru-RU"/>
          </a:p>
        </c:txPr>
        <c:crossAx val="106361920"/>
        <c:crosses val="max"/>
        <c:crossBetween val="midCat"/>
        <c:majorUnit val="50"/>
      </c:valAx>
      <c:spPr>
        <a:noFill/>
        <a:ln w="12700">
          <a:solidFill>
            <a:srgbClr val="808080"/>
          </a:solidFill>
          <a:prstDash val="solid"/>
        </a:ln>
      </c:spPr>
    </c:plotArea>
    <c:legend>
      <c:legendPos val="r"/>
      <c:legendEntry>
        <c:idx val="4"/>
        <c:delete val="1"/>
      </c:legendEntry>
      <c:layout>
        <c:manualLayout>
          <c:xMode val="edge"/>
          <c:yMode val="edge"/>
          <c:x val="0.85157696310405095"/>
          <c:y val="0.49125271841019874"/>
          <c:w val="0.14842303689594905"/>
          <c:h val="0.40626734158230221"/>
        </c:manualLayout>
      </c:layout>
      <c:overlay val="0"/>
      <c:spPr>
        <a:solidFill>
          <a:srgbClr val="FFFFFF"/>
        </a:solidFill>
        <a:ln w="3175">
          <a:noFill/>
          <a:prstDash val="solid"/>
        </a:ln>
      </c:spPr>
    </c:legend>
    <c:plotVisOnly val="1"/>
    <c:dispBlanksAs val="gap"/>
    <c:showDLblsOverMax val="0"/>
  </c:chart>
  <c:spPr>
    <a:solidFill>
      <a:srgbClr val="FFFFFF"/>
    </a:solidFill>
    <a:ln w="3175">
      <a:noFill/>
      <a:prstDash val="solid"/>
    </a:ln>
  </c:spPr>
  <c:txPr>
    <a:bodyPr/>
    <a:lstStyle/>
    <a:p>
      <a:pPr>
        <a:defRPr sz="1000" b="1" i="0" u="none" strike="noStrike" baseline="0">
          <a:solidFill>
            <a:srgbClr val="000000"/>
          </a:solidFill>
          <a:latin typeface="Arial Cyr"/>
          <a:ea typeface="Arial Cyr"/>
          <a:cs typeface="Arial Cyr"/>
        </a:defRPr>
      </a:pPr>
      <a:endParaRPr lang="ru-RU"/>
    </a:p>
  </c:tx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6.7730903249162824E-2"/>
          <c:y val="0.13724274156452093"/>
          <c:w val="0.78070866141732287"/>
          <c:h val="0.65024630541871919"/>
        </c:manualLayout>
      </c:layout>
      <c:scatterChart>
        <c:scatterStyle val="lineMarker"/>
        <c:varyColors val="0"/>
        <c:ser>
          <c:idx val="0"/>
          <c:order val="0"/>
          <c:tx>
            <c:v>J&gt;10</c:v>
          </c:tx>
          <c:spPr>
            <a:ln w="12700">
              <a:solidFill>
                <a:srgbClr val="000080"/>
              </a:solidFill>
              <a:prstDash val="solid"/>
            </a:ln>
          </c:spPr>
          <c:marker>
            <c:symbol val="none"/>
          </c:marker>
          <c:xVal>
            <c:numRef>
              <c:f>'[Диаграмма в Microsoft PowerPoint]j10'!$A$2:$A$1450</c:f>
              <c:numCache>
                <c:formatCode>General</c:formatCode>
                <c:ptCount val="1449"/>
                <c:pt idx="0">
                  <c:v>1970.078</c:v>
                </c:pt>
                <c:pt idx="1">
                  <c:v>1970.078</c:v>
                </c:pt>
                <c:pt idx="2">
                  <c:v>1970.078</c:v>
                </c:pt>
                <c:pt idx="3">
                  <c:v>1970.0840000000001</c:v>
                </c:pt>
                <c:pt idx="4">
                  <c:v>1970.0840000000001</c:v>
                </c:pt>
                <c:pt idx="5">
                  <c:v>1970.0840000000001</c:v>
                </c:pt>
                <c:pt idx="6">
                  <c:v>1970.1769999999999</c:v>
                </c:pt>
                <c:pt idx="7">
                  <c:v>1970.1769999999999</c:v>
                </c:pt>
                <c:pt idx="8">
                  <c:v>1970.1769999999999</c:v>
                </c:pt>
                <c:pt idx="9">
                  <c:v>1970.1790000000001</c:v>
                </c:pt>
                <c:pt idx="10">
                  <c:v>1970.1790000000001</c:v>
                </c:pt>
                <c:pt idx="11">
                  <c:v>1970.1790000000001</c:v>
                </c:pt>
                <c:pt idx="12">
                  <c:v>1970.223</c:v>
                </c:pt>
                <c:pt idx="13">
                  <c:v>1970.223</c:v>
                </c:pt>
                <c:pt idx="14">
                  <c:v>1970.223</c:v>
                </c:pt>
                <c:pt idx="15">
                  <c:v>1970.229</c:v>
                </c:pt>
                <c:pt idx="16">
                  <c:v>1970.229</c:v>
                </c:pt>
                <c:pt idx="17">
                  <c:v>1970.229</c:v>
                </c:pt>
                <c:pt idx="18">
                  <c:v>1970.24</c:v>
                </c:pt>
                <c:pt idx="19">
                  <c:v>1970.24</c:v>
                </c:pt>
                <c:pt idx="20">
                  <c:v>1970.24</c:v>
                </c:pt>
                <c:pt idx="21">
                  <c:v>1970.41</c:v>
                </c:pt>
                <c:pt idx="22">
                  <c:v>1970.41</c:v>
                </c:pt>
                <c:pt idx="23">
                  <c:v>1970.41</c:v>
                </c:pt>
                <c:pt idx="24">
                  <c:v>1970.481</c:v>
                </c:pt>
                <c:pt idx="25">
                  <c:v>1970.481</c:v>
                </c:pt>
                <c:pt idx="26">
                  <c:v>1970.481</c:v>
                </c:pt>
                <c:pt idx="27">
                  <c:v>1970.5139999999999</c:v>
                </c:pt>
                <c:pt idx="28">
                  <c:v>1970.5139999999999</c:v>
                </c:pt>
                <c:pt idx="29">
                  <c:v>1970.5139999999999</c:v>
                </c:pt>
                <c:pt idx="30">
                  <c:v>1970.557</c:v>
                </c:pt>
                <c:pt idx="31">
                  <c:v>1970.557</c:v>
                </c:pt>
                <c:pt idx="32">
                  <c:v>1970.557</c:v>
                </c:pt>
                <c:pt idx="33">
                  <c:v>1970.61</c:v>
                </c:pt>
                <c:pt idx="34">
                  <c:v>1970.61</c:v>
                </c:pt>
                <c:pt idx="35">
                  <c:v>1970.61</c:v>
                </c:pt>
                <c:pt idx="36">
                  <c:v>1970.845</c:v>
                </c:pt>
                <c:pt idx="37">
                  <c:v>1970.845</c:v>
                </c:pt>
                <c:pt idx="38">
                  <c:v>1970.845</c:v>
                </c:pt>
                <c:pt idx="39">
                  <c:v>1970.9469999999999</c:v>
                </c:pt>
                <c:pt idx="40">
                  <c:v>1970.9469999999999</c:v>
                </c:pt>
                <c:pt idx="41">
                  <c:v>1970.9469999999999</c:v>
                </c:pt>
                <c:pt idx="42">
                  <c:v>1970.979</c:v>
                </c:pt>
                <c:pt idx="43">
                  <c:v>1970.979</c:v>
                </c:pt>
                <c:pt idx="44">
                  <c:v>1970.979</c:v>
                </c:pt>
                <c:pt idx="45">
                  <c:v>1971.0640000000001</c:v>
                </c:pt>
                <c:pt idx="46">
                  <c:v>1971.0640000000001</c:v>
                </c:pt>
                <c:pt idx="47">
                  <c:v>1971.0640000000001</c:v>
                </c:pt>
                <c:pt idx="48">
                  <c:v>1971.248</c:v>
                </c:pt>
                <c:pt idx="49">
                  <c:v>1971.248</c:v>
                </c:pt>
                <c:pt idx="50">
                  <c:v>1971.248</c:v>
                </c:pt>
                <c:pt idx="51">
                  <c:v>1971.2619999999999</c:v>
                </c:pt>
                <c:pt idx="52">
                  <c:v>1971.2619999999999</c:v>
                </c:pt>
                <c:pt idx="53">
                  <c:v>1971.2619999999999</c:v>
                </c:pt>
                <c:pt idx="54">
                  <c:v>1971.3</c:v>
                </c:pt>
                <c:pt idx="55">
                  <c:v>1971.3</c:v>
                </c:pt>
                <c:pt idx="56">
                  <c:v>1971.3</c:v>
                </c:pt>
                <c:pt idx="57">
                  <c:v>1971.3050000000001</c:v>
                </c:pt>
                <c:pt idx="58">
                  <c:v>1971.3050000000001</c:v>
                </c:pt>
                <c:pt idx="59">
                  <c:v>1971.3050000000001</c:v>
                </c:pt>
                <c:pt idx="60">
                  <c:v>1971.3710000000001</c:v>
                </c:pt>
                <c:pt idx="61">
                  <c:v>1971.3710000000001</c:v>
                </c:pt>
                <c:pt idx="62">
                  <c:v>1971.3710000000001</c:v>
                </c:pt>
                <c:pt idx="63">
                  <c:v>1971.6669999999999</c:v>
                </c:pt>
                <c:pt idx="64">
                  <c:v>1971.6669999999999</c:v>
                </c:pt>
                <c:pt idx="65">
                  <c:v>1971.6669999999999</c:v>
                </c:pt>
                <c:pt idx="66">
                  <c:v>1971.7550000000001</c:v>
                </c:pt>
                <c:pt idx="67">
                  <c:v>1971.7550000000001</c:v>
                </c:pt>
                <c:pt idx="68">
                  <c:v>1971.7550000000001</c:v>
                </c:pt>
                <c:pt idx="69">
                  <c:v>1971.952</c:v>
                </c:pt>
                <c:pt idx="70">
                  <c:v>1971.952</c:v>
                </c:pt>
                <c:pt idx="71">
                  <c:v>1971.952</c:v>
                </c:pt>
                <c:pt idx="72">
                  <c:v>1972.0260000000001</c:v>
                </c:pt>
                <c:pt idx="73">
                  <c:v>1972.0260000000001</c:v>
                </c:pt>
                <c:pt idx="74">
                  <c:v>1972.0260000000001</c:v>
                </c:pt>
                <c:pt idx="75">
                  <c:v>1972.0530000000001</c:v>
                </c:pt>
                <c:pt idx="76">
                  <c:v>1972.0530000000001</c:v>
                </c:pt>
                <c:pt idx="77">
                  <c:v>1972.0530000000001</c:v>
                </c:pt>
                <c:pt idx="78">
                  <c:v>1972.1790000000001</c:v>
                </c:pt>
                <c:pt idx="79">
                  <c:v>1972.1790000000001</c:v>
                </c:pt>
                <c:pt idx="80">
                  <c:v>1972.1790000000001</c:v>
                </c:pt>
                <c:pt idx="81">
                  <c:v>1972.2940000000001</c:v>
                </c:pt>
                <c:pt idx="82">
                  <c:v>1972.2940000000001</c:v>
                </c:pt>
                <c:pt idx="83">
                  <c:v>1972.2940000000001</c:v>
                </c:pt>
                <c:pt idx="84">
                  <c:v>1972.4059999999999</c:v>
                </c:pt>
                <c:pt idx="85">
                  <c:v>1972.4059999999999</c:v>
                </c:pt>
                <c:pt idx="86">
                  <c:v>1972.4059999999999</c:v>
                </c:pt>
                <c:pt idx="87">
                  <c:v>1972.4359999999999</c:v>
                </c:pt>
                <c:pt idx="88">
                  <c:v>1972.4359999999999</c:v>
                </c:pt>
                <c:pt idx="89">
                  <c:v>1972.4359999999999</c:v>
                </c:pt>
                <c:pt idx="90">
                  <c:v>1972.4580000000001</c:v>
                </c:pt>
                <c:pt idx="91">
                  <c:v>1972.4580000000001</c:v>
                </c:pt>
                <c:pt idx="92">
                  <c:v>1972.4580000000001</c:v>
                </c:pt>
                <c:pt idx="93">
                  <c:v>1972.548</c:v>
                </c:pt>
                <c:pt idx="94">
                  <c:v>1972.548</c:v>
                </c:pt>
                <c:pt idx="95">
                  <c:v>1972.548</c:v>
                </c:pt>
                <c:pt idx="96">
                  <c:v>1972.556</c:v>
                </c:pt>
                <c:pt idx="97">
                  <c:v>1972.556</c:v>
                </c:pt>
                <c:pt idx="98">
                  <c:v>1972.556</c:v>
                </c:pt>
                <c:pt idx="99">
                  <c:v>1972.559</c:v>
                </c:pt>
                <c:pt idx="100">
                  <c:v>1972.559</c:v>
                </c:pt>
                <c:pt idx="101">
                  <c:v>1972.559</c:v>
                </c:pt>
                <c:pt idx="102">
                  <c:v>1972.586</c:v>
                </c:pt>
                <c:pt idx="103">
                  <c:v>1972.586</c:v>
                </c:pt>
                <c:pt idx="104">
                  <c:v>1972.586</c:v>
                </c:pt>
                <c:pt idx="105">
                  <c:v>1972.5920000000001</c:v>
                </c:pt>
                <c:pt idx="106">
                  <c:v>1972.5920000000001</c:v>
                </c:pt>
                <c:pt idx="107">
                  <c:v>1972.5920000000001</c:v>
                </c:pt>
                <c:pt idx="108">
                  <c:v>1972.6</c:v>
                </c:pt>
                <c:pt idx="109">
                  <c:v>1972.6</c:v>
                </c:pt>
                <c:pt idx="110">
                  <c:v>1972.6</c:v>
                </c:pt>
                <c:pt idx="111">
                  <c:v>1972.6110000000001</c:v>
                </c:pt>
                <c:pt idx="112">
                  <c:v>1972.6110000000001</c:v>
                </c:pt>
                <c:pt idx="113">
                  <c:v>1972.6110000000001</c:v>
                </c:pt>
                <c:pt idx="114">
                  <c:v>1972.624</c:v>
                </c:pt>
                <c:pt idx="115">
                  <c:v>1972.624</c:v>
                </c:pt>
                <c:pt idx="116">
                  <c:v>1972.624</c:v>
                </c:pt>
                <c:pt idx="117">
                  <c:v>1972.827</c:v>
                </c:pt>
                <c:pt idx="118">
                  <c:v>1972.827</c:v>
                </c:pt>
                <c:pt idx="119">
                  <c:v>1972.827</c:v>
                </c:pt>
                <c:pt idx="120">
                  <c:v>1973.278</c:v>
                </c:pt>
                <c:pt idx="121">
                  <c:v>1973.278</c:v>
                </c:pt>
                <c:pt idx="122">
                  <c:v>1973.278</c:v>
                </c:pt>
                <c:pt idx="123">
                  <c:v>1973.325</c:v>
                </c:pt>
                <c:pt idx="124">
                  <c:v>1973.325</c:v>
                </c:pt>
                <c:pt idx="125">
                  <c:v>1973.325</c:v>
                </c:pt>
                <c:pt idx="126">
                  <c:v>1973.5740000000001</c:v>
                </c:pt>
                <c:pt idx="127">
                  <c:v>1973.5740000000001</c:v>
                </c:pt>
                <c:pt idx="128">
                  <c:v>1973.5740000000001</c:v>
                </c:pt>
                <c:pt idx="129">
                  <c:v>1973.684</c:v>
                </c:pt>
                <c:pt idx="130">
                  <c:v>1973.684</c:v>
                </c:pt>
                <c:pt idx="131">
                  <c:v>1973.684</c:v>
                </c:pt>
                <c:pt idx="132">
                  <c:v>1974.5029999999999</c:v>
                </c:pt>
                <c:pt idx="133">
                  <c:v>1974.5029999999999</c:v>
                </c:pt>
                <c:pt idx="134">
                  <c:v>1974.5029999999999</c:v>
                </c:pt>
                <c:pt idx="135">
                  <c:v>1974.508</c:v>
                </c:pt>
                <c:pt idx="136">
                  <c:v>1974.508</c:v>
                </c:pt>
                <c:pt idx="137">
                  <c:v>1974.508</c:v>
                </c:pt>
                <c:pt idx="138">
                  <c:v>1974.511</c:v>
                </c:pt>
                <c:pt idx="139">
                  <c:v>1974.511</c:v>
                </c:pt>
                <c:pt idx="140">
                  <c:v>1974.511</c:v>
                </c:pt>
                <c:pt idx="141">
                  <c:v>1974.5139999999999</c:v>
                </c:pt>
                <c:pt idx="142">
                  <c:v>1974.5139999999999</c:v>
                </c:pt>
                <c:pt idx="143">
                  <c:v>1974.5139999999999</c:v>
                </c:pt>
                <c:pt idx="144">
                  <c:v>1974.692</c:v>
                </c:pt>
                <c:pt idx="145">
                  <c:v>1974.692</c:v>
                </c:pt>
                <c:pt idx="146">
                  <c:v>1974.692</c:v>
                </c:pt>
                <c:pt idx="147">
                  <c:v>1974.7159999999999</c:v>
                </c:pt>
                <c:pt idx="148">
                  <c:v>1974.7159999999999</c:v>
                </c:pt>
                <c:pt idx="149">
                  <c:v>1974.7159999999999</c:v>
                </c:pt>
                <c:pt idx="150">
                  <c:v>1974.7270000000001</c:v>
                </c:pt>
                <c:pt idx="151">
                  <c:v>1974.7270000000001</c:v>
                </c:pt>
                <c:pt idx="152">
                  <c:v>1974.7270000000001</c:v>
                </c:pt>
                <c:pt idx="153">
                  <c:v>1974.845</c:v>
                </c:pt>
                <c:pt idx="154">
                  <c:v>1974.845</c:v>
                </c:pt>
                <c:pt idx="155">
                  <c:v>1974.845</c:v>
                </c:pt>
                <c:pt idx="156">
                  <c:v>1975.588</c:v>
                </c:pt>
                <c:pt idx="157">
                  <c:v>1975.588</c:v>
                </c:pt>
                <c:pt idx="158">
                  <c:v>1975.588</c:v>
                </c:pt>
                <c:pt idx="159">
                  <c:v>1975.6369999999999</c:v>
                </c:pt>
                <c:pt idx="160">
                  <c:v>1975.6369999999999</c:v>
                </c:pt>
                <c:pt idx="161">
                  <c:v>1975.6369999999999</c:v>
                </c:pt>
                <c:pt idx="162">
                  <c:v>1975.64</c:v>
                </c:pt>
                <c:pt idx="163">
                  <c:v>1975.64</c:v>
                </c:pt>
                <c:pt idx="164">
                  <c:v>1975.64</c:v>
                </c:pt>
                <c:pt idx="165">
                  <c:v>1976.2249999999999</c:v>
                </c:pt>
                <c:pt idx="166">
                  <c:v>1976.2249999999999</c:v>
                </c:pt>
                <c:pt idx="167">
                  <c:v>1976.2249999999999</c:v>
                </c:pt>
                <c:pt idx="168">
                  <c:v>1976.239</c:v>
                </c:pt>
                <c:pt idx="169">
                  <c:v>1976.239</c:v>
                </c:pt>
                <c:pt idx="170">
                  <c:v>1976.239</c:v>
                </c:pt>
                <c:pt idx="171">
                  <c:v>1976.329</c:v>
                </c:pt>
                <c:pt idx="172">
                  <c:v>1976.329</c:v>
                </c:pt>
                <c:pt idx="173">
                  <c:v>1976.329</c:v>
                </c:pt>
                <c:pt idx="174">
                  <c:v>1976.6410000000001</c:v>
                </c:pt>
                <c:pt idx="175">
                  <c:v>1976.6410000000001</c:v>
                </c:pt>
                <c:pt idx="176">
                  <c:v>1976.6410000000001</c:v>
                </c:pt>
                <c:pt idx="177">
                  <c:v>1977.6859999999999</c:v>
                </c:pt>
                <c:pt idx="178">
                  <c:v>1977.6859999999999</c:v>
                </c:pt>
                <c:pt idx="179">
                  <c:v>1977.6859999999999</c:v>
                </c:pt>
                <c:pt idx="180">
                  <c:v>1977.6969999999999</c:v>
                </c:pt>
                <c:pt idx="181">
                  <c:v>1977.6969999999999</c:v>
                </c:pt>
                <c:pt idx="182">
                  <c:v>1977.6969999999999</c:v>
                </c:pt>
                <c:pt idx="183">
                  <c:v>1977.7080000000001</c:v>
                </c:pt>
                <c:pt idx="184">
                  <c:v>1977.7080000000001</c:v>
                </c:pt>
                <c:pt idx="185">
                  <c:v>1977.7080000000001</c:v>
                </c:pt>
                <c:pt idx="186">
                  <c:v>1977.7159999999999</c:v>
                </c:pt>
                <c:pt idx="187">
                  <c:v>1977.7159999999999</c:v>
                </c:pt>
                <c:pt idx="188">
                  <c:v>1977.7159999999999</c:v>
                </c:pt>
                <c:pt idx="189">
                  <c:v>1977.73</c:v>
                </c:pt>
                <c:pt idx="190">
                  <c:v>1977.73</c:v>
                </c:pt>
                <c:pt idx="191">
                  <c:v>1977.73</c:v>
                </c:pt>
                <c:pt idx="192">
                  <c:v>1977.779</c:v>
                </c:pt>
                <c:pt idx="193">
                  <c:v>1977.779</c:v>
                </c:pt>
                <c:pt idx="194">
                  <c:v>1977.779</c:v>
                </c:pt>
                <c:pt idx="195">
                  <c:v>1977.8920000000001</c:v>
                </c:pt>
                <c:pt idx="196">
                  <c:v>1977.8920000000001</c:v>
                </c:pt>
                <c:pt idx="197">
                  <c:v>1977.8920000000001</c:v>
                </c:pt>
                <c:pt idx="198">
                  <c:v>1977.9880000000001</c:v>
                </c:pt>
                <c:pt idx="199">
                  <c:v>1977.9880000000001</c:v>
                </c:pt>
                <c:pt idx="200">
                  <c:v>1977.9880000000001</c:v>
                </c:pt>
                <c:pt idx="201">
                  <c:v>1978.0039999999999</c:v>
                </c:pt>
                <c:pt idx="202">
                  <c:v>1978.0039999999999</c:v>
                </c:pt>
                <c:pt idx="203">
                  <c:v>1978.0039999999999</c:v>
                </c:pt>
                <c:pt idx="204">
                  <c:v>1978.021</c:v>
                </c:pt>
                <c:pt idx="205">
                  <c:v>1978.021</c:v>
                </c:pt>
                <c:pt idx="206">
                  <c:v>1978.021</c:v>
                </c:pt>
                <c:pt idx="207">
                  <c:v>1978.1189999999999</c:v>
                </c:pt>
                <c:pt idx="208">
                  <c:v>1978.1189999999999</c:v>
                </c:pt>
                <c:pt idx="209">
                  <c:v>1978.1189999999999</c:v>
                </c:pt>
                <c:pt idx="210">
                  <c:v>1978.152</c:v>
                </c:pt>
                <c:pt idx="211">
                  <c:v>1978.152</c:v>
                </c:pt>
                <c:pt idx="212">
                  <c:v>1978.152</c:v>
                </c:pt>
                <c:pt idx="213">
                  <c:v>1978.2670000000001</c:v>
                </c:pt>
                <c:pt idx="214">
                  <c:v>1978.2670000000001</c:v>
                </c:pt>
                <c:pt idx="215">
                  <c:v>1978.2670000000001</c:v>
                </c:pt>
                <c:pt idx="216">
                  <c:v>1978.2750000000001</c:v>
                </c:pt>
                <c:pt idx="217">
                  <c:v>1978.2750000000001</c:v>
                </c:pt>
                <c:pt idx="218">
                  <c:v>1978.2750000000001</c:v>
                </c:pt>
                <c:pt idx="219">
                  <c:v>1978.289</c:v>
                </c:pt>
                <c:pt idx="220">
                  <c:v>1978.289</c:v>
                </c:pt>
                <c:pt idx="221">
                  <c:v>1978.289</c:v>
                </c:pt>
                <c:pt idx="222">
                  <c:v>1978.297</c:v>
                </c:pt>
                <c:pt idx="223">
                  <c:v>1978.297</c:v>
                </c:pt>
                <c:pt idx="224">
                  <c:v>1978.297</c:v>
                </c:pt>
                <c:pt idx="225">
                  <c:v>1978.3030000000001</c:v>
                </c:pt>
                <c:pt idx="226">
                  <c:v>1978.3030000000001</c:v>
                </c:pt>
                <c:pt idx="227">
                  <c:v>1978.3030000000001</c:v>
                </c:pt>
                <c:pt idx="228">
                  <c:v>1978.3219999999999</c:v>
                </c:pt>
                <c:pt idx="229">
                  <c:v>1978.3219999999999</c:v>
                </c:pt>
                <c:pt idx="230">
                  <c:v>1978.3219999999999</c:v>
                </c:pt>
                <c:pt idx="231">
                  <c:v>1978.347</c:v>
                </c:pt>
                <c:pt idx="232">
                  <c:v>1978.347</c:v>
                </c:pt>
                <c:pt idx="233">
                  <c:v>1978.347</c:v>
                </c:pt>
                <c:pt idx="234">
                  <c:v>1978.3579999999999</c:v>
                </c:pt>
                <c:pt idx="235">
                  <c:v>1978.3579999999999</c:v>
                </c:pt>
                <c:pt idx="236">
                  <c:v>1978.3579999999999</c:v>
                </c:pt>
                <c:pt idx="237">
                  <c:v>1978.412</c:v>
                </c:pt>
                <c:pt idx="238">
                  <c:v>1978.412</c:v>
                </c:pt>
                <c:pt idx="239">
                  <c:v>1978.412</c:v>
                </c:pt>
                <c:pt idx="240">
                  <c:v>1978.473</c:v>
                </c:pt>
                <c:pt idx="241">
                  <c:v>1978.473</c:v>
                </c:pt>
                <c:pt idx="242">
                  <c:v>1978.473</c:v>
                </c:pt>
                <c:pt idx="243">
                  <c:v>1978.5250000000001</c:v>
                </c:pt>
                <c:pt idx="244">
                  <c:v>1978.5250000000001</c:v>
                </c:pt>
                <c:pt idx="245">
                  <c:v>1978.5250000000001</c:v>
                </c:pt>
                <c:pt idx="246">
                  <c:v>1978.6859999999999</c:v>
                </c:pt>
                <c:pt idx="247">
                  <c:v>1978.6859999999999</c:v>
                </c:pt>
                <c:pt idx="248">
                  <c:v>1978.6859999999999</c:v>
                </c:pt>
                <c:pt idx="249">
                  <c:v>1978.7270000000001</c:v>
                </c:pt>
                <c:pt idx="250">
                  <c:v>1978.7270000000001</c:v>
                </c:pt>
                <c:pt idx="251">
                  <c:v>1978.7270000000001</c:v>
                </c:pt>
                <c:pt idx="252">
                  <c:v>1978.768</c:v>
                </c:pt>
                <c:pt idx="253">
                  <c:v>1978.768</c:v>
                </c:pt>
                <c:pt idx="254">
                  <c:v>1978.768</c:v>
                </c:pt>
                <c:pt idx="255">
                  <c:v>1978.771</c:v>
                </c:pt>
                <c:pt idx="256">
                  <c:v>1978.771</c:v>
                </c:pt>
                <c:pt idx="257">
                  <c:v>1978.771</c:v>
                </c:pt>
                <c:pt idx="258">
                  <c:v>1978.7929999999999</c:v>
                </c:pt>
                <c:pt idx="259">
                  <c:v>1978.7929999999999</c:v>
                </c:pt>
                <c:pt idx="260">
                  <c:v>1978.7929999999999</c:v>
                </c:pt>
                <c:pt idx="261">
                  <c:v>1978.8589999999999</c:v>
                </c:pt>
                <c:pt idx="262">
                  <c:v>1978.8589999999999</c:v>
                </c:pt>
                <c:pt idx="263">
                  <c:v>1978.8589999999999</c:v>
                </c:pt>
                <c:pt idx="264">
                  <c:v>1978.944</c:v>
                </c:pt>
                <c:pt idx="265">
                  <c:v>1978.944</c:v>
                </c:pt>
                <c:pt idx="266">
                  <c:v>1978.944</c:v>
                </c:pt>
                <c:pt idx="267">
                  <c:v>1979.127</c:v>
                </c:pt>
                <c:pt idx="268">
                  <c:v>1979.127</c:v>
                </c:pt>
                <c:pt idx="269">
                  <c:v>1979.127</c:v>
                </c:pt>
                <c:pt idx="270">
                  <c:v>1979.163</c:v>
                </c:pt>
                <c:pt idx="271">
                  <c:v>1979.163</c:v>
                </c:pt>
                <c:pt idx="272">
                  <c:v>1979.163</c:v>
                </c:pt>
                <c:pt idx="273">
                  <c:v>1979.1880000000001</c:v>
                </c:pt>
                <c:pt idx="274">
                  <c:v>1979.1880000000001</c:v>
                </c:pt>
                <c:pt idx="275">
                  <c:v>1979.1880000000001</c:v>
                </c:pt>
                <c:pt idx="276">
                  <c:v>1979.2529999999999</c:v>
                </c:pt>
                <c:pt idx="277">
                  <c:v>1979.2529999999999</c:v>
                </c:pt>
                <c:pt idx="278">
                  <c:v>1979.2529999999999</c:v>
                </c:pt>
                <c:pt idx="279">
                  <c:v>1979.4290000000001</c:v>
                </c:pt>
                <c:pt idx="280">
                  <c:v>1979.4290000000001</c:v>
                </c:pt>
                <c:pt idx="281">
                  <c:v>1979.4290000000001</c:v>
                </c:pt>
                <c:pt idx="282">
                  <c:v>1979.508</c:v>
                </c:pt>
                <c:pt idx="283">
                  <c:v>1979.508</c:v>
                </c:pt>
                <c:pt idx="284">
                  <c:v>1979.508</c:v>
                </c:pt>
                <c:pt idx="285">
                  <c:v>1979.588</c:v>
                </c:pt>
                <c:pt idx="286">
                  <c:v>1979.588</c:v>
                </c:pt>
                <c:pt idx="287">
                  <c:v>1979.588</c:v>
                </c:pt>
                <c:pt idx="288">
                  <c:v>1979.6289999999999</c:v>
                </c:pt>
                <c:pt idx="289">
                  <c:v>1979.6289999999999</c:v>
                </c:pt>
                <c:pt idx="290">
                  <c:v>1979.6289999999999</c:v>
                </c:pt>
                <c:pt idx="291">
                  <c:v>1979.6369999999999</c:v>
                </c:pt>
                <c:pt idx="292">
                  <c:v>1979.6369999999999</c:v>
                </c:pt>
                <c:pt idx="293">
                  <c:v>1979.6369999999999</c:v>
                </c:pt>
                <c:pt idx="294">
                  <c:v>1979.653</c:v>
                </c:pt>
                <c:pt idx="295">
                  <c:v>1979.653</c:v>
                </c:pt>
                <c:pt idx="296">
                  <c:v>1979.653</c:v>
                </c:pt>
                <c:pt idx="297">
                  <c:v>1979.6859999999999</c:v>
                </c:pt>
                <c:pt idx="298">
                  <c:v>1979.6859999999999</c:v>
                </c:pt>
                <c:pt idx="299">
                  <c:v>1979.6859999999999</c:v>
                </c:pt>
                <c:pt idx="300">
                  <c:v>1979.703</c:v>
                </c:pt>
                <c:pt idx="301">
                  <c:v>1979.703</c:v>
                </c:pt>
                <c:pt idx="302">
                  <c:v>1979.703</c:v>
                </c:pt>
                <c:pt idx="303">
                  <c:v>1979.873</c:v>
                </c:pt>
                <c:pt idx="304">
                  <c:v>1979.873</c:v>
                </c:pt>
                <c:pt idx="305">
                  <c:v>1979.873</c:v>
                </c:pt>
                <c:pt idx="306">
                  <c:v>1979.8889999999999</c:v>
                </c:pt>
                <c:pt idx="307">
                  <c:v>1979.8889999999999</c:v>
                </c:pt>
                <c:pt idx="308">
                  <c:v>1979.8889999999999</c:v>
                </c:pt>
                <c:pt idx="309">
                  <c:v>1980.029</c:v>
                </c:pt>
                <c:pt idx="310">
                  <c:v>1980.029</c:v>
                </c:pt>
                <c:pt idx="311">
                  <c:v>1980.029</c:v>
                </c:pt>
                <c:pt idx="312">
                  <c:v>1980.07</c:v>
                </c:pt>
                <c:pt idx="313">
                  <c:v>1980.07</c:v>
                </c:pt>
                <c:pt idx="314">
                  <c:v>1980.07</c:v>
                </c:pt>
                <c:pt idx="315">
                  <c:v>1980.0830000000001</c:v>
                </c:pt>
                <c:pt idx="316">
                  <c:v>1980.0830000000001</c:v>
                </c:pt>
                <c:pt idx="317">
                  <c:v>1980.0830000000001</c:v>
                </c:pt>
                <c:pt idx="318">
                  <c:v>1980.1</c:v>
                </c:pt>
                <c:pt idx="319">
                  <c:v>1980.1</c:v>
                </c:pt>
                <c:pt idx="320">
                  <c:v>1980.1</c:v>
                </c:pt>
                <c:pt idx="321">
                  <c:v>1980.105</c:v>
                </c:pt>
                <c:pt idx="322">
                  <c:v>1980.105</c:v>
                </c:pt>
                <c:pt idx="323">
                  <c:v>1980.105</c:v>
                </c:pt>
                <c:pt idx="324">
                  <c:v>1980.258</c:v>
                </c:pt>
                <c:pt idx="325">
                  <c:v>1980.258</c:v>
                </c:pt>
                <c:pt idx="326">
                  <c:v>1980.258</c:v>
                </c:pt>
                <c:pt idx="327">
                  <c:v>1980.433</c:v>
                </c:pt>
                <c:pt idx="328">
                  <c:v>1980.433</c:v>
                </c:pt>
                <c:pt idx="329">
                  <c:v>1980.433</c:v>
                </c:pt>
                <c:pt idx="330">
                  <c:v>1980.471</c:v>
                </c:pt>
                <c:pt idx="331">
                  <c:v>1980.471</c:v>
                </c:pt>
                <c:pt idx="332">
                  <c:v>1980.471</c:v>
                </c:pt>
                <c:pt idx="333">
                  <c:v>1980.4929999999999</c:v>
                </c:pt>
                <c:pt idx="334">
                  <c:v>1980.4929999999999</c:v>
                </c:pt>
                <c:pt idx="335">
                  <c:v>1980.4929999999999</c:v>
                </c:pt>
                <c:pt idx="336">
                  <c:v>1980.5119999999999</c:v>
                </c:pt>
                <c:pt idx="337">
                  <c:v>1980.5119999999999</c:v>
                </c:pt>
                <c:pt idx="338">
                  <c:v>1980.5119999999999</c:v>
                </c:pt>
                <c:pt idx="339">
                  <c:v>1980.5419999999999</c:v>
                </c:pt>
                <c:pt idx="340">
                  <c:v>1980.5419999999999</c:v>
                </c:pt>
                <c:pt idx="341">
                  <c:v>1980.5419999999999</c:v>
                </c:pt>
                <c:pt idx="342">
                  <c:v>1980.597</c:v>
                </c:pt>
                <c:pt idx="343">
                  <c:v>1980.597</c:v>
                </c:pt>
                <c:pt idx="344">
                  <c:v>1980.597</c:v>
                </c:pt>
                <c:pt idx="345">
                  <c:v>1980.788</c:v>
                </c:pt>
                <c:pt idx="346">
                  <c:v>1980.788</c:v>
                </c:pt>
                <c:pt idx="347">
                  <c:v>1980.788</c:v>
                </c:pt>
                <c:pt idx="348">
                  <c:v>1980.8620000000001</c:v>
                </c:pt>
                <c:pt idx="349">
                  <c:v>1980.8620000000001</c:v>
                </c:pt>
                <c:pt idx="350">
                  <c:v>1980.8620000000001</c:v>
                </c:pt>
                <c:pt idx="351">
                  <c:v>1980.87</c:v>
                </c:pt>
                <c:pt idx="352">
                  <c:v>1980.87</c:v>
                </c:pt>
                <c:pt idx="353">
                  <c:v>1980.87</c:v>
                </c:pt>
                <c:pt idx="354">
                  <c:v>1980.895</c:v>
                </c:pt>
                <c:pt idx="355">
                  <c:v>1980.895</c:v>
                </c:pt>
                <c:pt idx="356">
                  <c:v>1980.895</c:v>
                </c:pt>
                <c:pt idx="357">
                  <c:v>1980.9110000000001</c:v>
                </c:pt>
                <c:pt idx="358">
                  <c:v>1980.9110000000001</c:v>
                </c:pt>
                <c:pt idx="359">
                  <c:v>1980.9110000000001</c:v>
                </c:pt>
                <c:pt idx="360">
                  <c:v>1981.1790000000001</c:v>
                </c:pt>
                <c:pt idx="361">
                  <c:v>1981.1790000000001</c:v>
                </c:pt>
                <c:pt idx="362">
                  <c:v>1981.1790000000001</c:v>
                </c:pt>
                <c:pt idx="363">
                  <c:v>1981.229</c:v>
                </c:pt>
                <c:pt idx="364">
                  <c:v>1981.229</c:v>
                </c:pt>
                <c:pt idx="365">
                  <c:v>1981.229</c:v>
                </c:pt>
                <c:pt idx="366">
                  <c:v>1981.242</c:v>
                </c:pt>
                <c:pt idx="367">
                  <c:v>1981.242</c:v>
                </c:pt>
                <c:pt idx="368">
                  <c:v>1981.242</c:v>
                </c:pt>
                <c:pt idx="369">
                  <c:v>1981.248</c:v>
                </c:pt>
                <c:pt idx="370">
                  <c:v>1981.248</c:v>
                </c:pt>
                <c:pt idx="371">
                  <c:v>1981.248</c:v>
                </c:pt>
                <c:pt idx="372">
                  <c:v>1981.2529999999999</c:v>
                </c:pt>
                <c:pt idx="373">
                  <c:v>1981.2529999999999</c:v>
                </c:pt>
                <c:pt idx="374">
                  <c:v>1981.2529999999999</c:v>
                </c:pt>
                <c:pt idx="375">
                  <c:v>1981.2560000000001</c:v>
                </c:pt>
                <c:pt idx="376">
                  <c:v>1981.2560000000001</c:v>
                </c:pt>
                <c:pt idx="377">
                  <c:v>1981.2560000000001</c:v>
                </c:pt>
                <c:pt idx="378">
                  <c:v>1981.2729999999999</c:v>
                </c:pt>
                <c:pt idx="379">
                  <c:v>1981.2729999999999</c:v>
                </c:pt>
                <c:pt idx="380">
                  <c:v>1981.2729999999999</c:v>
                </c:pt>
                <c:pt idx="381">
                  <c:v>1981.2860000000001</c:v>
                </c:pt>
                <c:pt idx="382">
                  <c:v>1981.2860000000001</c:v>
                </c:pt>
                <c:pt idx="383">
                  <c:v>1981.2860000000001</c:v>
                </c:pt>
                <c:pt idx="384">
                  <c:v>1981.3109999999999</c:v>
                </c:pt>
                <c:pt idx="385">
                  <c:v>1981.3109999999999</c:v>
                </c:pt>
                <c:pt idx="386">
                  <c:v>1981.3109999999999</c:v>
                </c:pt>
                <c:pt idx="387">
                  <c:v>1981.3219999999999</c:v>
                </c:pt>
                <c:pt idx="388">
                  <c:v>1981.3219999999999</c:v>
                </c:pt>
                <c:pt idx="389">
                  <c:v>1981.3219999999999</c:v>
                </c:pt>
                <c:pt idx="390">
                  <c:v>1981.327</c:v>
                </c:pt>
                <c:pt idx="391">
                  <c:v>1981.327</c:v>
                </c:pt>
                <c:pt idx="392">
                  <c:v>1981.327</c:v>
                </c:pt>
                <c:pt idx="393">
                  <c:v>1981.338</c:v>
                </c:pt>
                <c:pt idx="394">
                  <c:v>1981.338</c:v>
                </c:pt>
                <c:pt idx="395">
                  <c:v>1981.338</c:v>
                </c:pt>
                <c:pt idx="396">
                  <c:v>1981.3520000000001</c:v>
                </c:pt>
                <c:pt idx="397">
                  <c:v>1981.3520000000001</c:v>
                </c:pt>
                <c:pt idx="398">
                  <c:v>1981.3520000000001</c:v>
                </c:pt>
                <c:pt idx="399">
                  <c:v>1981.355</c:v>
                </c:pt>
                <c:pt idx="400">
                  <c:v>1981.355</c:v>
                </c:pt>
                <c:pt idx="401">
                  <c:v>1981.355</c:v>
                </c:pt>
                <c:pt idx="402">
                  <c:v>1981.3689999999999</c:v>
                </c:pt>
                <c:pt idx="403">
                  <c:v>1981.3689999999999</c:v>
                </c:pt>
                <c:pt idx="404">
                  <c:v>1981.3689999999999</c:v>
                </c:pt>
                <c:pt idx="405">
                  <c:v>1981.3710000000001</c:v>
                </c:pt>
                <c:pt idx="406">
                  <c:v>1981.3710000000001</c:v>
                </c:pt>
                <c:pt idx="407">
                  <c:v>1981.3710000000001</c:v>
                </c:pt>
                <c:pt idx="408">
                  <c:v>1981.549</c:v>
                </c:pt>
                <c:pt idx="409">
                  <c:v>1981.549</c:v>
                </c:pt>
                <c:pt idx="410">
                  <c:v>1981.549</c:v>
                </c:pt>
                <c:pt idx="411">
                  <c:v>1981.56</c:v>
                </c:pt>
                <c:pt idx="412">
                  <c:v>1981.56</c:v>
                </c:pt>
                <c:pt idx="413">
                  <c:v>1981.56</c:v>
                </c:pt>
                <c:pt idx="414">
                  <c:v>1981.604</c:v>
                </c:pt>
                <c:pt idx="415">
                  <c:v>1981.604</c:v>
                </c:pt>
                <c:pt idx="416">
                  <c:v>1981.604</c:v>
                </c:pt>
                <c:pt idx="417">
                  <c:v>1981.681</c:v>
                </c:pt>
                <c:pt idx="418">
                  <c:v>1981.681</c:v>
                </c:pt>
                <c:pt idx="419">
                  <c:v>1981.681</c:v>
                </c:pt>
                <c:pt idx="420">
                  <c:v>1981.711</c:v>
                </c:pt>
                <c:pt idx="421">
                  <c:v>1981.711</c:v>
                </c:pt>
                <c:pt idx="422">
                  <c:v>1981.711</c:v>
                </c:pt>
                <c:pt idx="423">
                  <c:v>1981.7270000000001</c:v>
                </c:pt>
                <c:pt idx="424">
                  <c:v>1981.7270000000001</c:v>
                </c:pt>
                <c:pt idx="425">
                  <c:v>1981.7270000000001</c:v>
                </c:pt>
                <c:pt idx="426">
                  <c:v>1981.768</c:v>
                </c:pt>
                <c:pt idx="427">
                  <c:v>1981.768</c:v>
                </c:pt>
                <c:pt idx="428">
                  <c:v>1981.768</c:v>
                </c:pt>
                <c:pt idx="429">
                  <c:v>1981.779</c:v>
                </c:pt>
                <c:pt idx="430">
                  <c:v>1981.779</c:v>
                </c:pt>
                <c:pt idx="431">
                  <c:v>1981.779</c:v>
                </c:pt>
                <c:pt idx="432">
                  <c:v>1981.856</c:v>
                </c:pt>
                <c:pt idx="433">
                  <c:v>1981.856</c:v>
                </c:pt>
                <c:pt idx="434">
                  <c:v>1981.856</c:v>
                </c:pt>
                <c:pt idx="435">
                  <c:v>1981.87</c:v>
                </c:pt>
                <c:pt idx="436">
                  <c:v>1981.87</c:v>
                </c:pt>
                <c:pt idx="437">
                  <c:v>1981.87</c:v>
                </c:pt>
                <c:pt idx="438">
                  <c:v>1981.8920000000001</c:v>
                </c:pt>
                <c:pt idx="439">
                  <c:v>1981.8920000000001</c:v>
                </c:pt>
                <c:pt idx="440">
                  <c:v>1981.8920000000001</c:v>
                </c:pt>
                <c:pt idx="441">
                  <c:v>1981.9269999999999</c:v>
                </c:pt>
                <c:pt idx="442">
                  <c:v>1981.9269999999999</c:v>
                </c:pt>
                <c:pt idx="443">
                  <c:v>1981.9269999999999</c:v>
                </c:pt>
                <c:pt idx="444">
                  <c:v>1981.9380000000001</c:v>
                </c:pt>
                <c:pt idx="445">
                  <c:v>1981.9380000000001</c:v>
                </c:pt>
                <c:pt idx="446">
                  <c:v>1981.9380000000001</c:v>
                </c:pt>
                <c:pt idx="447">
                  <c:v>1981.9880000000001</c:v>
                </c:pt>
                <c:pt idx="448">
                  <c:v>1981.9880000000001</c:v>
                </c:pt>
                <c:pt idx="449">
                  <c:v>1981.9880000000001</c:v>
                </c:pt>
                <c:pt idx="450">
                  <c:v>1982.0039999999999</c:v>
                </c:pt>
                <c:pt idx="451">
                  <c:v>1982.0039999999999</c:v>
                </c:pt>
                <c:pt idx="452">
                  <c:v>1982.0039999999999</c:v>
                </c:pt>
                <c:pt idx="453">
                  <c:v>1982.0840000000001</c:v>
                </c:pt>
                <c:pt idx="454">
                  <c:v>1982.0840000000001</c:v>
                </c:pt>
                <c:pt idx="455">
                  <c:v>1982.0840000000001</c:v>
                </c:pt>
                <c:pt idx="456">
                  <c:v>1982.086</c:v>
                </c:pt>
                <c:pt idx="457">
                  <c:v>1982.086</c:v>
                </c:pt>
                <c:pt idx="458">
                  <c:v>1982.086</c:v>
                </c:pt>
                <c:pt idx="459">
                  <c:v>1982.1030000000001</c:v>
                </c:pt>
                <c:pt idx="460">
                  <c:v>1982.1030000000001</c:v>
                </c:pt>
                <c:pt idx="461">
                  <c:v>1982.1030000000001</c:v>
                </c:pt>
                <c:pt idx="462">
                  <c:v>1982.105</c:v>
                </c:pt>
                <c:pt idx="463">
                  <c:v>1982.105</c:v>
                </c:pt>
                <c:pt idx="464">
                  <c:v>1982.105</c:v>
                </c:pt>
                <c:pt idx="465">
                  <c:v>1982.1790000000001</c:v>
                </c:pt>
                <c:pt idx="466">
                  <c:v>1982.1790000000001</c:v>
                </c:pt>
                <c:pt idx="467">
                  <c:v>1982.1790000000001</c:v>
                </c:pt>
                <c:pt idx="468">
                  <c:v>1982.242</c:v>
                </c:pt>
                <c:pt idx="469">
                  <c:v>1982.242</c:v>
                </c:pt>
                <c:pt idx="470">
                  <c:v>1982.242</c:v>
                </c:pt>
                <c:pt idx="471">
                  <c:v>1982.421</c:v>
                </c:pt>
                <c:pt idx="472">
                  <c:v>1982.421</c:v>
                </c:pt>
                <c:pt idx="473">
                  <c:v>1982.421</c:v>
                </c:pt>
                <c:pt idx="474">
                  <c:v>1982.4860000000001</c:v>
                </c:pt>
                <c:pt idx="475">
                  <c:v>1982.4860000000001</c:v>
                </c:pt>
                <c:pt idx="476">
                  <c:v>1982.4860000000001</c:v>
                </c:pt>
                <c:pt idx="477">
                  <c:v>1982.519</c:v>
                </c:pt>
                <c:pt idx="478">
                  <c:v>1982.519</c:v>
                </c:pt>
                <c:pt idx="479">
                  <c:v>1982.519</c:v>
                </c:pt>
                <c:pt idx="480">
                  <c:v>1981.933</c:v>
                </c:pt>
                <c:pt idx="481">
                  <c:v>1981.933</c:v>
                </c:pt>
                <c:pt idx="482">
                  <c:v>1981.933</c:v>
                </c:pt>
                <c:pt idx="483">
                  <c:v>1982.5409999999999</c:v>
                </c:pt>
                <c:pt idx="484">
                  <c:v>1982.5409999999999</c:v>
                </c:pt>
                <c:pt idx="485">
                  <c:v>1982.5409999999999</c:v>
                </c:pt>
                <c:pt idx="486">
                  <c:v>1982.5550000000001</c:v>
                </c:pt>
                <c:pt idx="487">
                  <c:v>1982.5550000000001</c:v>
                </c:pt>
                <c:pt idx="488">
                  <c:v>1982.5550000000001</c:v>
                </c:pt>
                <c:pt idx="489">
                  <c:v>1982.6179999999999</c:v>
                </c:pt>
                <c:pt idx="490">
                  <c:v>1982.6179999999999</c:v>
                </c:pt>
                <c:pt idx="491">
                  <c:v>1982.6179999999999</c:v>
                </c:pt>
                <c:pt idx="492">
                  <c:v>1982.675</c:v>
                </c:pt>
                <c:pt idx="493">
                  <c:v>1982.675</c:v>
                </c:pt>
                <c:pt idx="494">
                  <c:v>1982.675</c:v>
                </c:pt>
                <c:pt idx="495">
                  <c:v>1982.8920000000001</c:v>
                </c:pt>
                <c:pt idx="496">
                  <c:v>1982.8920000000001</c:v>
                </c:pt>
                <c:pt idx="497">
                  <c:v>1982.8920000000001</c:v>
                </c:pt>
                <c:pt idx="498">
                  <c:v>1982.903</c:v>
                </c:pt>
                <c:pt idx="499">
                  <c:v>1982.903</c:v>
                </c:pt>
                <c:pt idx="500">
                  <c:v>1982.903</c:v>
                </c:pt>
                <c:pt idx="501">
                  <c:v>1982.925</c:v>
                </c:pt>
                <c:pt idx="502">
                  <c:v>1982.925</c:v>
                </c:pt>
                <c:pt idx="503">
                  <c:v>1982.925</c:v>
                </c:pt>
                <c:pt idx="504">
                  <c:v>1982.9359999999999</c:v>
                </c:pt>
                <c:pt idx="505">
                  <c:v>1982.9359999999999</c:v>
                </c:pt>
                <c:pt idx="506">
                  <c:v>1982.9359999999999</c:v>
                </c:pt>
                <c:pt idx="507">
                  <c:v>1982.9490000000001</c:v>
                </c:pt>
                <c:pt idx="508">
                  <c:v>1982.9490000000001</c:v>
                </c:pt>
                <c:pt idx="509">
                  <c:v>1982.9490000000001</c:v>
                </c:pt>
                <c:pt idx="510">
                  <c:v>1982.9549999999999</c:v>
                </c:pt>
                <c:pt idx="511">
                  <c:v>1982.9549999999999</c:v>
                </c:pt>
                <c:pt idx="512">
                  <c:v>1982.9549999999999</c:v>
                </c:pt>
                <c:pt idx="513">
                  <c:v>1982.96</c:v>
                </c:pt>
                <c:pt idx="514">
                  <c:v>1982.96</c:v>
                </c:pt>
                <c:pt idx="515">
                  <c:v>1982.96</c:v>
                </c:pt>
                <c:pt idx="516">
                  <c:v>1982.9659999999999</c:v>
                </c:pt>
                <c:pt idx="517">
                  <c:v>1982.9659999999999</c:v>
                </c:pt>
                <c:pt idx="518">
                  <c:v>1982.9659999999999</c:v>
                </c:pt>
                <c:pt idx="519">
                  <c:v>1982.982</c:v>
                </c:pt>
                <c:pt idx="520">
                  <c:v>1982.982</c:v>
                </c:pt>
                <c:pt idx="521">
                  <c:v>1982.982</c:v>
                </c:pt>
                <c:pt idx="522">
                  <c:v>1983.0119999999999</c:v>
                </c:pt>
                <c:pt idx="523">
                  <c:v>1983.0119999999999</c:v>
                </c:pt>
                <c:pt idx="524">
                  <c:v>1983.0119999999999</c:v>
                </c:pt>
                <c:pt idx="525">
                  <c:v>1983.0150000000001</c:v>
                </c:pt>
                <c:pt idx="526">
                  <c:v>1983.0150000000001</c:v>
                </c:pt>
                <c:pt idx="527">
                  <c:v>1983.0150000000001</c:v>
                </c:pt>
                <c:pt idx="528">
                  <c:v>1983.0920000000001</c:v>
                </c:pt>
                <c:pt idx="529">
                  <c:v>1983.0920000000001</c:v>
                </c:pt>
                <c:pt idx="530">
                  <c:v>1983.0920000000001</c:v>
                </c:pt>
                <c:pt idx="531">
                  <c:v>1983.1880000000001</c:v>
                </c:pt>
                <c:pt idx="532">
                  <c:v>1983.1880000000001</c:v>
                </c:pt>
                <c:pt idx="533">
                  <c:v>1983.1880000000001</c:v>
                </c:pt>
                <c:pt idx="534">
                  <c:v>1983.2860000000001</c:v>
                </c:pt>
                <c:pt idx="535">
                  <c:v>1983.2860000000001</c:v>
                </c:pt>
                <c:pt idx="536">
                  <c:v>1983.2860000000001</c:v>
                </c:pt>
                <c:pt idx="537">
                  <c:v>1983.36</c:v>
                </c:pt>
                <c:pt idx="538">
                  <c:v>1983.36</c:v>
                </c:pt>
                <c:pt idx="539">
                  <c:v>1983.36</c:v>
                </c:pt>
                <c:pt idx="540">
                  <c:v>1983.3689999999999</c:v>
                </c:pt>
                <c:pt idx="541">
                  <c:v>1983.3689999999999</c:v>
                </c:pt>
                <c:pt idx="542">
                  <c:v>1983.3689999999999</c:v>
                </c:pt>
                <c:pt idx="543">
                  <c:v>1983.453</c:v>
                </c:pt>
                <c:pt idx="544">
                  <c:v>1983.453</c:v>
                </c:pt>
                <c:pt idx="545">
                  <c:v>1983.453</c:v>
                </c:pt>
                <c:pt idx="546">
                  <c:v>1983.4639999999999</c:v>
                </c:pt>
                <c:pt idx="547">
                  <c:v>1983.4639999999999</c:v>
                </c:pt>
                <c:pt idx="548">
                  <c:v>1983.4639999999999</c:v>
                </c:pt>
                <c:pt idx="549">
                  <c:v>1984.0830000000001</c:v>
                </c:pt>
                <c:pt idx="550">
                  <c:v>1984.0830000000001</c:v>
                </c:pt>
                <c:pt idx="551">
                  <c:v>1984.0830000000001</c:v>
                </c:pt>
                <c:pt idx="552">
                  <c:v>1984.127</c:v>
                </c:pt>
                <c:pt idx="553">
                  <c:v>1984.127</c:v>
                </c:pt>
                <c:pt idx="554">
                  <c:v>1984.127</c:v>
                </c:pt>
                <c:pt idx="555">
                  <c:v>1984.133</c:v>
                </c:pt>
                <c:pt idx="556">
                  <c:v>1984.133</c:v>
                </c:pt>
                <c:pt idx="557">
                  <c:v>1984.133</c:v>
                </c:pt>
                <c:pt idx="558">
                  <c:v>1984.1379999999999</c:v>
                </c:pt>
                <c:pt idx="559">
                  <c:v>1984.1379999999999</c:v>
                </c:pt>
                <c:pt idx="560">
                  <c:v>1984.1379999999999</c:v>
                </c:pt>
                <c:pt idx="561">
                  <c:v>1984.19</c:v>
                </c:pt>
                <c:pt idx="562">
                  <c:v>1984.19</c:v>
                </c:pt>
                <c:pt idx="563">
                  <c:v>1984.19</c:v>
                </c:pt>
                <c:pt idx="564">
                  <c:v>1984.201</c:v>
                </c:pt>
                <c:pt idx="565">
                  <c:v>1984.201</c:v>
                </c:pt>
                <c:pt idx="566">
                  <c:v>1984.201</c:v>
                </c:pt>
                <c:pt idx="567">
                  <c:v>1984.316</c:v>
                </c:pt>
                <c:pt idx="568">
                  <c:v>1984.316</c:v>
                </c:pt>
                <c:pt idx="569">
                  <c:v>1984.316</c:v>
                </c:pt>
                <c:pt idx="570">
                  <c:v>1984.3430000000001</c:v>
                </c:pt>
                <c:pt idx="571">
                  <c:v>1984.3430000000001</c:v>
                </c:pt>
                <c:pt idx="572">
                  <c:v>1984.3430000000001</c:v>
                </c:pt>
                <c:pt idx="573">
                  <c:v>1984.3869999999999</c:v>
                </c:pt>
                <c:pt idx="574">
                  <c:v>1984.3869999999999</c:v>
                </c:pt>
                <c:pt idx="575">
                  <c:v>1984.3869999999999</c:v>
                </c:pt>
                <c:pt idx="576">
                  <c:v>1984.3920000000001</c:v>
                </c:pt>
                <c:pt idx="577">
                  <c:v>1984.3920000000001</c:v>
                </c:pt>
                <c:pt idx="578">
                  <c:v>1984.3920000000001</c:v>
                </c:pt>
                <c:pt idx="579">
                  <c:v>1984.414</c:v>
                </c:pt>
                <c:pt idx="580">
                  <c:v>1984.414</c:v>
                </c:pt>
                <c:pt idx="581">
                  <c:v>1984.414</c:v>
                </c:pt>
                <c:pt idx="582">
                  <c:v>1985.059</c:v>
                </c:pt>
                <c:pt idx="583">
                  <c:v>1985.059</c:v>
                </c:pt>
                <c:pt idx="584">
                  <c:v>1985.059</c:v>
                </c:pt>
                <c:pt idx="585">
                  <c:v>1985.3109999999999</c:v>
                </c:pt>
                <c:pt idx="586">
                  <c:v>1985.3109999999999</c:v>
                </c:pt>
                <c:pt idx="587">
                  <c:v>1985.3109999999999</c:v>
                </c:pt>
                <c:pt idx="588">
                  <c:v>1985.5029999999999</c:v>
                </c:pt>
                <c:pt idx="589">
                  <c:v>1985.5029999999999</c:v>
                </c:pt>
                <c:pt idx="590">
                  <c:v>1985.5029999999999</c:v>
                </c:pt>
                <c:pt idx="591">
                  <c:v>1985.519</c:v>
                </c:pt>
                <c:pt idx="592">
                  <c:v>1985.519</c:v>
                </c:pt>
                <c:pt idx="593">
                  <c:v>1985.519</c:v>
                </c:pt>
                <c:pt idx="594">
                  <c:v>1985.5409999999999</c:v>
                </c:pt>
                <c:pt idx="595">
                  <c:v>1985.5409999999999</c:v>
                </c:pt>
                <c:pt idx="596">
                  <c:v>1985.5409999999999</c:v>
                </c:pt>
                <c:pt idx="597">
                  <c:v>1985.549</c:v>
                </c:pt>
                <c:pt idx="598">
                  <c:v>1985.549</c:v>
                </c:pt>
                <c:pt idx="599">
                  <c:v>1985.549</c:v>
                </c:pt>
                <c:pt idx="600">
                  <c:v>1986.0940000000001</c:v>
                </c:pt>
                <c:pt idx="601">
                  <c:v>1986.0940000000001</c:v>
                </c:pt>
                <c:pt idx="602">
                  <c:v>1986.0940000000001</c:v>
                </c:pt>
                <c:pt idx="603">
                  <c:v>1986.097</c:v>
                </c:pt>
                <c:pt idx="604">
                  <c:v>1986.097</c:v>
                </c:pt>
                <c:pt idx="605">
                  <c:v>1986.097</c:v>
                </c:pt>
                <c:pt idx="606">
                  <c:v>1986.1</c:v>
                </c:pt>
                <c:pt idx="607">
                  <c:v>1986.1</c:v>
                </c:pt>
                <c:pt idx="608">
                  <c:v>1986.1</c:v>
                </c:pt>
                <c:pt idx="609">
                  <c:v>1986.1030000000001</c:v>
                </c:pt>
                <c:pt idx="610">
                  <c:v>1986.1030000000001</c:v>
                </c:pt>
                <c:pt idx="611">
                  <c:v>1986.1030000000001</c:v>
                </c:pt>
                <c:pt idx="612">
                  <c:v>1986.1110000000001</c:v>
                </c:pt>
                <c:pt idx="613">
                  <c:v>1986.1110000000001</c:v>
                </c:pt>
                <c:pt idx="614">
                  <c:v>1986.1110000000001</c:v>
                </c:pt>
                <c:pt idx="615">
                  <c:v>1986.1220000000001</c:v>
                </c:pt>
                <c:pt idx="616">
                  <c:v>1986.1220000000001</c:v>
                </c:pt>
                <c:pt idx="617">
                  <c:v>1986.1220000000001</c:v>
                </c:pt>
                <c:pt idx="618">
                  <c:v>1986.13</c:v>
                </c:pt>
                <c:pt idx="619">
                  <c:v>1986.13</c:v>
                </c:pt>
                <c:pt idx="620">
                  <c:v>1986.13</c:v>
                </c:pt>
                <c:pt idx="621">
                  <c:v>1986.1769999999999</c:v>
                </c:pt>
                <c:pt idx="622">
                  <c:v>1986.1769999999999</c:v>
                </c:pt>
                <c:pt idx="623">
                  <c:v>1986.1769999999999</c:v>
                </c:pt>
                <c:pt idx="624">
                  <c:v>1986.338</c:v>
                </c:pt>
                <c:pt idx="625">
                  <c:v>1986.338</c:v>
                </c:pt>
                <c:pt idx="626">
                  <c:v>1986.338</c:v>
                </c:pt>
                <c:pt idx="627">
                  <c:v>1987.4069999999999</c:v>
                </c:pt>
                <c:pt idx="628">
                  <c:v>1987.4069999999999</c:v>
                </c:pt>
                <c:pt idx="629">
                  <c:v>1987.4069999999999</c:v>
                </c:pt>
                <c:pt idx="630">
                  <c:v>1987.79</c:v>
                </c:pt>
                <c:pt idx="631">
                  <c:v>1987.79</c:v>
                </c:pt>
                <c:pt idx="632">
                  <c:v>1987.79</c:v>
                </c:pt>
                <c:pt idx="633">
                  <c:v>1987.8530000000001</c:v>
                </c:pt>
                <c:pt idx="634">
                  <c:v>1987.8530000000001</c:v>
                </c:pt>
                <c:pt idx="635">
                  <c:v>1987.8530000000001</c:v>
                </c:pt>
                <c:pt idx="636">
                  <c:v>1987.9929999999999</c:v>
                </c:pt>
                <c:pt idx="637">
                  <c:v>1987.9929999999999</c:v>
                </c:pt>
                <c:pt idx="638">
                  <c:v>1987.9929999999999</c:v>
                </c:pt>
                <c:pt idx="639">
                  <c:v>1988.0039999999999</c:v>
                </c:pt>
                <c:pt idx="640">
                  <c:v>1988.0039999999999</c:v>
                </c:pt>
                <c:pt idx="641">
                  <c:v>1988.0039999999999</c:v>
                </c:pt>
                <c:pt idx="642">
                  <c:v>1988.231</c:v>
                </c:pt>
                <c:pt idx="643">
                  <c:v>1988.231</c:v>
                </c:pt>
                <c:pt idx="644">
                  <c:v>1988.231</c:v>
                </c:pt>
                <c:pt idx="645">
                  <c:v>1988.4960000000001</c:v>
                </c:pt>
                <c:pt idx="646">
                  <c:v>1988.4960000000001</c:v>
                </c:pt>
                <c:pt idx="647">
                  <c:v>1988.4960000000001</c:v>
                </c:pt>
                <c:pt idx="648">
                  <c:v>1988.646</c:v>
                </c:pt>
                <c:pt idx="649">
                  <c:v>1988.646</c:v>
                </c:pt>
                <c:pt idx="650">
                  <c:v>1988.646</c:v>
                </c:pt>
                <c:pt idx="651">
                  <c:v>1988.739</c:v>
                </c:pt>
                <c:pt idx="652">
                  <c:v>1988.739</c:v>
                </c:pt>
                <c:pt idx="653">
                  <c:v>1988.739</c:v>
                </c:pt>
                <c:pt idx="654">
                  <c:v>1988.761</c:v>
                </c:pt>
                <c:pt idx="655">
                  <c:v>1988.761</c:v>
                </c:pt>
                <c:pt idx="656">
                  <c:v>1988.761</c:v>
                </c:pt>
                <c:pt idx="657">
                  <c:v>1988.78</c:v>
                </c:pt>
                <c:pt idx="658">
                  <c:v>1988.78</c:v>
                </c:pt>
                <c:pt idx="659">
                  <c:v>1988.78</c:v>
                </c:pt>
                <c:pt idx="660">
                  <c:v>1988.7829999999999</c:v>
                </c:pt>
                <c:pt idx="661">
                  <c:v>1988.7829999999999</c:v>
                </c:pt>
                <c:pt idx="662">
                  <c:v>1988.7829999999999</c:v>
                </c:pt>
                <c:pt idx="663">
                  <c:v>1988.854</c:v>
                </c:pt>
                <c:pt idx="664">
                  <c:v>1988.854</c:v>
                </c:pt>
                <c:pt idx="665">
                  <c:v>1988.854</c:v>
                </c:pt>
                <c:pt idx="666">
                  <c:v>1988.87</c:v>
                </c:pt>
                <c:pt idx="667">
                  <c:v>1988.87</c:v>
                </c:pt>
                <c:pt idx="668">
                  <c:v>1988.87</c:v>
                </c:pt>
                <c:pt idx="669">
                  <c:v>1988.8979999999999</c:v>
                </c:pt>
                <c:pt idx="670">
                  <c:v>1988.8979999999999</c:v>
                </c:pt>
                <c:pt idx="671">
                  <c:v>1988.8979999999999</c:v>
                </c:pt>
                <c:pt idx="672">
                  <c:v>1988.9490000000001</c:v>
                </c:pt>
                <c:pt idx="673">
                  <c:v>1988.9490000000001</c:v>
                </c:pt>
                <c:pt idx="674">
                  <c:v>1988.9490000000001</c:v>
                </c:pt>
                <c:pt idx="675">
                  <c:v>1988.952</c:v>
                </c:pt>
                <c:pt idx="676">
                  <c:v>1988.952</c:v>
                </c:pt>
                <c:pt idx="677">
                  <c:v>1988.952</c:v>
                </c:pt>
                <c:pt idx="678">
                  <c:v>1988.9580000000001</c:v>
                </c:pt>
                <c:pt idx="679">
                  <c:v>1988.9580000000001</c:v>
                </c:pt>
                <c:pt idx="680">
                  <c:v>1988.9580000000001</c:v>
                </c:pt>
                <c:pt idx="681">
                  <c:v>1988.9880000000001</c:v>
                </c:pt>
                <c:pt idx="682">
                  <c:v>1988.9880000000001</c:v>
                </c:pt>
                <c:pt idx="683">
                  <c:v>1988.9880000000001</c:v>
                </c:pt>
                <c:pt idx="684">
                  <c:v>1988.9929999999999</c:v>
                </c:pt>
                <c:pt idx="685">
                  <c:v>1988.9929999999999</c:v>
                </c:pt>
                <c:pt idx="686">
                  <c:v>1988.9929999999999</c:v>
                </c:pt>
                <c:pt idx="687">
                  <c:v>1989.01</c:v>
                </c:pt>
                <c:pt idx="688">
                  <c:v>1989.01</c:v>
                </c:pt>
                <c:pt idx="689">
                  <c:v>1989.01</c:v>
                </c:pt>
                <c:pt idx="690">
                  <c:v>1989.1790000000001</c:v>
                </c:pt>
                <c:pt idx="691">
                  <c:v>1989.1790000000001</c:v>
                </c:pt>
                <c:pt idx="692">
                  <c:v>1989.1790000000001</c:v>
                </c:pt>
                <c:pt idx="693">
                  <c:v>1989.1880000000001</c:v>
                </c:pt>
                <c:pt idx="694">
                  <c:v>1989.1880000000001</c:v>
                </c:pt>
                <c:pt idx="695">
                  <c:v>1989.1880000000001</c:v>
                </c:pt>
                <c:pt idx="696">
                  <c:v>1989.2070000000001</c:v>
                </c:pt>
                <c:pt idx="697">
                  <c:v>1989.2070000000001</c:v>
                </c:pt>
                <c:pt idx="698">
                  <c:v>1989.2070000000001</c:v>
                </c:pt>
                <c:pt idx="699">
                  <c:v>1989.223</c:v>
                </c:pt>
                <c:pt idx="700">
                  <c:v>1989.223</c:v>
                </c:pt>
                <c:pt idx="701">
                  <c:v>1989.223</c:v>
                </c:pt>
                <c:pt idx="702">
                  <c:v>1989.27</c:v>
                </c:pt>
                <c:pt idx="703">
                  <c:v>1989.27</c:v>
                </c:pt>
                <c:pt idx="704">
                  <c:v>1989.27</c:v>
                </c:pt>
                <c:pt idx="705">
                  <c:v>1989.2750000000001</c:v>
                </c:pt>
                <c:pt idx="706">
                  <c:v>1989.2750000000001</c:v>
                </c:pt>
                <c:pt idx="707">
                  <c:v>1989.2750000000001</c:v>
                </c:pt>
                <c:pt idx="708">
                  <c:v>1989.3050000000001</c:v>
                </c:pt>
                <c:pt idx="709">
                  <c:v>1989.3050000000001</c:v>
                </c:pt>
                <c:pt idx="710">
                  <c:v>1989.3050000000001</c:v>
                </c:pt>
                <c:pt idx="711">
                  <c:v>1989.3409999999999</c:v>
                </c:pt>
                <c:pt idx="712">
                  <c:v>1989.3409999999999</c:v>
                </c:pt>
                <c:pt idx="713">
                  <c:v>1989.3409999999999</c:v>
                </c:pt>
                <c:pt idx="714">
                  <c:v>1989.3820000000001</c:v>
                </c:pt>
                <c:pt idx="715">
                  <c:v>1989.3820000000001</c:v>
                </c:pt>
                <c:pt idx="716">
                  <c:v>1989.3820000000001</c:v>
                </c:pt>
                <c:pt idx="717">
                  <c:v>1989.451</c:v>
                </c:pt>
                <c:pt idx="718">
                  <c:v>1989.451</c:v>
                </c:pt>
                <c:pt idx="719">
                  <c:v>1989.451</c:v>
                </c:pt>
                <c:pt idx="720">
                  <c:v>1989.462</c:v>
                </c:pt>
                <c:pt idx="721">
                  <c:v>1989.462</c:v>
                </c:pt>
                <c:pt idx="722">
                  <c:v>1989.462</c:v>
                </c:pt>
                <c:pt idx="723">
                  <c:v>1989.4670000000001</c:v>
                </c:pt>
                <c:pt idx="724">
                  <c:v>1989.4670000000001</c:v>
                </c:pt>
                <c:pt idx="725">
                  <c:v>1989.4670000000001</c:v>
                </c:pt>
                <c:pt idx="726">
                  <c:v>1989.492</c:v>
                </c:pt>
                <c:pt idx="727">
                  <c:v>1989.492</c:v>
                </c:pt>
                <c:pt idx="728">
                  <c:v>1989.492</c:v>
                </c:pt>
                <c:pt idx="729">
                  <c:v>1989.492</c:v>
                </c:pt>
                <c:pt idx="730">
                  <c:v>1989.492</c:v>
                </c:pt>
                <c:pt idx="731">
                  <c:v>1989.492</c:v>
                </c:pt>
                <c:pt idx="732">
                  <c:v>1989.4949999999999</c:v>
                </c:pt>
                <c:pt idx="733">
                  <c:v>1989.4949999999999</c:v>
                </c:pt>
                <c:pt idx="734">
                  <c:v>1989.4949999999999</c:v>
                </c:pt>
                <c:pt idx="735">
                  <c:v>1989.5630000000001</c:v>
                </c:pt>
                <c:pt idx="736">
                  <c:v>1989.5630000000001</c:v>
                </c:pt>
                <c:pt idx="737">
                  <c:v>1989.5630000000001</c:v>
                </c:pt>
                <c:pt idx="738">
                  <c:v>1989.6120000000001</c:v>
                </c:pt>
                <c:pt idx="739">
                  <c:v>1989.6120000000001</c:v>
                </c:pt>
                <c:pt idx="740">
                  <c:v>1989.6120000000001</c:v>
                </c:pt>
                <c:pt idx="741">
                  <c:v>1989.6210000000001</c:v>
                </c:pt>
                <c:pt idx="742">
                  <c:v>1989.6210000000001</c:v>
                </c:pt>
                <c:pt idx="743">
                  <c:v>1989.6210000000001</c:v>
                </c:pt>
                <c:pt idx="744">
                  <c:v>1989.623</c:v>
                </c:pt>
                <c:pt idx="745">
                  <c:v>1989.623</c:v>
                </c:pt>
                <c:pt idx="746">
                  <c:v>1989.623</c:v>
                </c:pt>
                <c:pt idx="747">
                  <c:v>1989.626</c:v>
                </c:pt>
                <c:pt idx="748">
                  <c:v>1989.626</c:v>
                </c:pt>
                <c:pt idx="749">
                  <c:v>1989.626</c:v>
                </c:pt>
                <c:pt idx="750">
                  <c:v>1989.6310000000001</c:v>
                </c:pt>
                <c:pt idx="751">
                  <c:v>1989.6310000000001</c:v>
                </c:pt>
                <c:pt idx="752">
                  <c:v>1989.6310000000001</c:v>
                </c:pt>
                <c:pt idx="753">
                  <c:v>1989.64</c:v>
                </c:pt>
                <c:pt idx="754">
                  <c:v>1989.64</c:v>
                </c:pt>
                <c:pt idx="755">
                  <c:v>1989.64</c:v>
                </c:pt>
                <c:pt idx="756">
                  <c:v>1989.673</c:v>
                </c:pt>
                <c:pt idx="757">
                  <c:v>1989.673</c:v>
                </c:pt>
                <c:pt idx="758">
                  <c:v>1989.673</c:v>
                </c:pt>
                <c:pt idx="759">
                  <c:v>1989.6969999999999</c:v>
                </c:pt>
                <c:pt idx="760">
                  <c:v>1989.6969999999999</c:v>
                </c:pt>
                <c:pt idx="761">
                  <c:v>1989.6969999999999</c:v>
                </c:pt>
                <c:pt idx="762">
                  <c:v>1989.7080000000001</c:v>
                </c:pt>
                <c:pt idx="763">
                  <c:v>1989.7080000000001</c:v>
                </c:pt>
                <c:pt idx="764">
                  <c:v>1989.7080000000001</c:v>
                </c:pt>
                <c:pt idx="765">
                  <c:v>1989.7439999999999</c:v>
                </c:pt>
                <c:pt idx="766">
                  <c:v>1989.7439999999999</c:v>
                </c:pt>
                <c:pt idx="767">
                  <c:v>1989.7439999999999</c:v>
                </c:pt>
                <c:pt idx="768">
                  <c:v>1989.799</c:v>
                </c:pt>
                <c:pt idx="769">
                  <c:v>1989.799</c:v>
                </c:pt>
                <c:pt idx="770">
                  <c:v>1989.799</c:v>
                </c:pt>
                <c:pt idx="771">
                  <c:v>1989.807</c:v>
                </c:pt>
                <c:pt idx="772">
                  <c:v>1989.807</c:v>
                </c:pt>
                <c:pt idx="773">
                  <c:v>1989.807</c:v>
                </c:pt>
                <c:pt idx="774">
                  <c:v>1989.8119999999999</c:v>
                </c:pt>
                <c:pt idx="775">
                  <c:v>1989.8119999999999</c:v>
                </c:pt>
                <c:pt idx="776">
                  <c:v>1989.8119999999999</c:v>
                </c:pt>
                <c:pt idx="777">
                  <c:v>1989.826</c:v>
                </c:pt>
                <c:pt idx="778">
                  <c:v>1989.826</c:v>
                </c:pt>
                <c:pt idx="779">
                  <c:v>1989.826</c:v>
                </c:pt>
                <c:pt idx="780">
                  <c:v>1989.856</c:v>
                </c:pt>
                <c:pt idx="781">
                  <c:v>1989.856</c:v>
                </c:pt>
                <c:pt idx="782">
                  <c:v>1989.856</c:v>
                </c:pt>
                <c:pt idx="783">
                  <c:v>1989.873</c:v>
                </c:pt>
                <c:pt idx="784">
                  <c:v>1989.873</c:v>
                </c:pt>
                <c:pt idx="785">
                  <c:v>1989.873</c:v>
                </c:pt>
                <c:pt idx="786">
                  <c:v>1989.886</c:v>
                </c:pt>
                <c:pt idx="787">
                  <c:v>1989.886</c:v>
                </c:pt>
                <c:pt idx="788">
                  <c:v>1989.886</c:v>
                </c:pt>
                <c:pt idx="789">
                  <c:v>1989.903</c:v>
                </c:pt>
                <c:pt idx="790">
                  <c:v>1989.903</c:v>
                </c:pt>
                <c:pt idx="791">
                  <c:v>1989.903</c:v>
                </c:pt>
                <c:pt idx="792">
                  <c:v>1989.914</c:v>
                </c:pt>
                <c:pt idx="793">
                  <c:v>1989.914</c:v>
                </c:pt>
                <c:pt idx="794">
                  <c:v>1989.914</c:v>
                </c:pt>
                <c:pt idx="795">
                  <c:v>1990.0920000000001</c:v>
                </c:pt>
                <c:pt idx="796">
                  <c:v>1990.0920000000001</c:v>
                </c:pt>
                <c:pt idx="797">
                  <c:v>1990.0920000000001</c:v>
                </c:pt>
                <c:pt idx="798">
                  <c:v>1990.212</c:v>
                </c:pt>
                <c:pt idx="799">
                  <c:v>1990.212</c:v>
                </c:pt>
                <c:pt idx="800">
                  <c:v>1990.212</c:v>
                </c:pt>
                <c:pt idx="801">
                  <c:v>1990.2370000000001</c:v>
                </c:pt>
                <c:pt idx="802">
                  <c:v>1990.2370000000001</c:v>
                </c:pt>
                <c:pt idx="803">
                  <c:v>1990.2370000000001</c:v>
                </c:pt>
                <c:pt idx="804">
                  <c:v>1990.2619999999999</c:v>
                </c:pt>
                <c:pt idx="805">
                  <c:v>1990.2619999999999</c:v>
                </c:pt>
                <c:pt idx="806">
                  <c:v>1990.2619999999999</c:v>
                </c:pt>
                <c:pt idx="807">
                  <c:v>1990.2750000000001</c:v>
                </c:pt>
                <c:pt idx="808">
                  <c:v>1990.2750000000001</c:v>
                </c:pt>
                <c:pt idx="809">
                  <c:v>1990.2750000000001</c:v>
                </c:pt>
                <c:pt idx="810">
                  <c:v>1990.2860000000001</c:v>
                </c:pt>
                <c:pt idx="811">
                  <c:v>1990.2860000000001</c:v>
                </c:pt>
                <c:pt idx="812">
                  <c:v>1990.2860000000001</c:v>
                </c:pt>
                <c:pt idx="813">
                  <c:v>1990.3219999999999</c:v>
                </c:pt>
                <c:pt idx="814">
                  <c:v>1990.3219999999999</c:v>
                </c:pt>
                <c:pt idx="815">
                  <c:v>1990.3219999999999</c:v>
                </c:pt>
                <c:pt idx="816">
                  <c:v>1990.347</c:v>
                </c:pt>
                <c:pt idx="817">
                  <c:v>1990.347</c:v>
                </c:pt>
                <c:pt idx="818">
                  <c:v>1990.347</c:v>
                </c:pt>
                <c:pt idx="819">
                  <c:v>1990.385</c:v>
                </c:pt>
                <c:pt idx="820">
                  <c:v>1990.385</c:v>
                </c:pt>
                <c:pt idx="821">
                  <c:v>1990.385</c:v>
                </c:pt>
                <c:pt idx="822">
                  <c:v>1990.393</c:v>
                </c:pt>
                <c:pt idx="823">
                  <c:v>1990.393</c:v>
                </c:pt>
                <c:pt idx="824">
                  <c:v>1990.393</c:v>
                </c:pt>
                <c:pt idx="825">
                  <c:v>1990.3989999999999</c:v>
                </c:pt>
                <c:pt idx="826">
                  <c:v>1990.3989999999999</c:v>
                </c:pt>
                <c:pt idx="827">
                  <c:v>1990.3989999999999</c:v>
                </c:pt>
                <c:pt idx="828">
                  <c:v>1990.404</c:v>
                </c:pt>
                <c:pt idx="829">
                  <c:v>1990.404</c:v>
                </c:pt>
                <c:pt idx="830">
                  <c:v>1990.404</c:v>
                </c:pt>
                <c:pt idx="831">
                  <c:v>1990.4449999999999</c:v>
                </c:pt>
                <c:pt idx="832">
                  <c:v>1990.4449999999999</c:v>
                </c:pt>
                <c:pt idx="833">
                  <c:v>1990.4449999999999</c:v>
                </c:pt>
                <c:pt idx="834">
                  <c:v>1990.5630000000001</c:v>
                </c:pt>
                <c:pt idx="835">
                  <c:v>1990.5630000000001</c:v>
                </c:pt>
                <c:pt idx="836">
                  <c:v>1990.5630000000001</c:v>
                </c:pt>
                <c:pt idx="837">
                  <c:v>1990.577</c:v>
                </c:pt>
                <c:pt idx="838">
                  <c:v>1990.577</c:v>
                </c:pt>
                <c:pt idx="839">
                  <c:v>1990.577</c:v>
                </c:pt>
                <c:pt idx="840">
                  <c:v>1990.61</c:v>
                </c:pt>
                <c:pt idx="841">
                  <c:v>1990.61</c:v>
                </c:pt>
                <c:pt idx="842">
                  <c:v>1990.61</c:v>
                </c:pt>
                <c:pt idx="843">
                  <c:v>1990.81</c:v>
                </c:pt>
                <c:pt idx="844">
                  <c:v>1990.81</c:v>
                </c:pt>
                <c:pt idx="845">
                  <c:v>1990.81</c:v>
                </c:pt>
                <c:pt idx="846">
                  <c:v>1990.8620000000001</c:v>
                </c:pt>
                <c:pt idx="847">
                  <c:v>1990.8620000000001</c:v>
                </c:pt>
                <c:pt idx="848">
                  <c:v>1990.8620000000001</c:v>
                </c:pt>
                <c:pt idx="849">
                  <c:v>1990.9770000000001</c:v>
                </c:pt>
                <c:pt idx="850">
                  <c:v>1990.9770000000001</c:v>
                </c:pt>
                <c:pt idx="851">
                  <c:v>1990.9770000000001</c:v>
                </c:pt>
                <c:pt idx="852">
                  <c:v>1990.979</c:v>
                </c:pt>
                <c:pt idx="853">
                  <c:v>1990.979</c:v>
                </c:pt>
                <c:pt idx="854">
                  <c:v>1990.979</c:v>
                </c:pt>
                <c:pt idx="855">
                  <c:v>1991.067</c:v>
                </c:pt>
                <c:pt idx="856">
                  <c:v>1991.067</c:v>
                </c:pt>
                <c:pt idx="857">
                  <c:v>1991.067</c:v>
                </c:pt>
                <c:pt idx="858">
                  <c:v>1991.0840000000001</c:v>
                </c:pt>
                <c:pt idx="859">
                  <c:v>1991.0840000000001</c:v>
                </c:pt>
                <c:pt idx="860">
                  <c:v>1991.0840000000001</c:v>
                </c:pt>
                <c:pt idx="861">
                  <c:v>1991.105</c:v>
                </c:pt>
                <c:pt idx="862">
                  <c:v>1991.105</c:v>
                </c:pt>
                <c:pt idx="863">
                  <c:v>1991.105</c:v>
                </c:pt>
                <c:pt idx="864">
                  <c:v>1991.152</c:v>
                </c:pt>
                <c:pt idx="865">
                  <c:v>1991.152</c:v>
                </c:pt>
                <c:pt idx="866">
                  <c:v>1991.152</c:v>
                </c:pt>
                <c:pt idx="867">
                  <c:v>1991.193</c:v>
                </c:pt>
                <c:pt idx="868">
                  <c:v>1991.193</c:v>
                </c:pt>
                <c:pt idx="869">
                  <c:v>1991.193</c:v>
                </c:pt>
                <c:pt idx="870">
                  <c:v>1991.223</c:v>
                </c:pt>
                <c:pt idx="871">
                  <c:v>1991.223</c:v>
                </c:pt>
                <c:pt idx="872">
                  <c:v>1991.223</c:v>
                </c:pt>
                <c:pt idx="873">
                  <c:v>1991.2529999999999</c:v>
                </c:pt>
                <c:pt idx="874">
                  <c:v>1991.2529999999999</c:v>
                </c:pt>
                <c:pt idx="875">
                  <c:v>1991.2529999999999</c:v>
                </c:pt>
                <c:pt idx="876">
                  <c:v>1991.3050000000001</c:v>
                </c:pt>
                <c:pt idx="877">
                  <c:v>1991.3050000000001</c:v>
                </c:pt>
                <c:pt idx="878">
                  <c:v>1991.3050000000001</c:v>
                </c:pt>
                <c:pt idx="879">
                  <c:v>1991.3630000000001</c:v>
                </c:pt>
                <c:pt idx="880">
                  <c:v>1991.3630000000001</c:v>
                </c:pt>
                <c:pt idx="881">
                  <c:v>1991.3630000000001</c:v>
                </c:pt>
                <c:pt idx="882">
                  <c:v>1991.377</c:v>
                </c:pt>
                <c:pt idx="883">
                  <c:v>1991.377</c:v>
                </c:pt>
                <c:pt idx="884">
                  <c:v>1991.377</c:v>
                </c:pt>
                <c:pt idx="885">
                  <c:v>1991.3879999999999</c:v>
                </c:pt>
                <c:pt idx="886">
                  <c:v>1991.3879999999999</c:v>
                </c:pt>
                <c:pt idx="887">
                  <c:v>1991.3879999999999</c:v>
                </c:pt>
                <c:pt idx="888">
                  <c:v>1991.412</c:v>
                </c:pt>
                <c:pt idx="889">
                  <c:v>1991.412</c:v>
                </c:pt>
                <c:pt idx="890">
                  <c:v>1991.412</c:v>
                </c:pt>
                <c:pt idx="891">
                  <c:v>1991.4179999999999</c:v>
                </c:pt>
                <c:pt idx="892">
                  <c:v>1991.4179999999999</c:v>
                </c:pt>
                <c:pt idx="893">
                  <c:v>1991.4179999999999</c:v>
                </c:pt>
                <c:pt idx="894">
                  <c:v>1991.423</c:v>
                </c:pt>
                <c:pt idx="895">
                  <c:v>1991.423</c:v>
                </c:pt>
                <c:pt idx="896">
                  <c:v>1991.423</c:v>
                </c:pt>
                <c:pt idx="897">
                  <c:v>1991.443</c:v>
                </c:pt>
                <c:pt idx="898">
                  <c:v>1991.443</c:v>
                </c:pt>
                <c:pt idx="899">
                  <c:v>1991.443</c:v>
                </c:pt>
                <c:pt idx="900">
                  <c:v>1991.453</c:v>
                </c:pt>
                <c:pt idx="901">
                  <c:v>1991.453</c:v>
                </c:pt>
                <c:pt idx="902">
                  <c:v>1991.453</c:v>
                </c:pt>
                <c:pt idx="903">
                  <c:v>1991.492</c:v>
                </c:pt>
                <c:pt idx="904">
                  <c:v>1991.492</c:v>
                </c:pt>
                <c:pt idx="905">
                  <c:v>1991.492</c:v>
                </c:pt>
                <c:pt idx="906">
                  <c:v>1991.4970000000001</c:v>
                </c:pt>
                <c:pt idx="907">
                  <c:v>1991.4970000000001</c:v>
                </c:pt>
                <c:pt idx="908">
                  <c:v>1991.4970000000001</c:v>
                </c:pt>
                <c:pt idx="909">
                  <c:v>1991.5139999999999</c:v>
                </c:pt>
                <c:pt idx="910">
                  <c:v>1991.5139999999999</c:v>
                </c:pt>
                <c:pt idx="911">
                  <c:v>1991.5139999999999</c:v>
                </c:pt>
                <c:pt idx="912">
                  <c:v>1991.5219999999999</c:v>
                </c:pt>
                <c:pt idx="913">
                  <c:v>1991.5219999999999</c:v>
                </c:pt>
                <c:pt idx="914">
                  <c:v>1991.5219999999999</c:v>
                </c:pt>
                <c:pt idx="915">
                  <c:v>1991.588</c:v>
                </c:pt>
                <c:pt idx="916">
                  <c:v>1991.588</c:v>
                </c:pt>
                <c:pt idx="917">
                  <c:v>1991.588</c:v>
                </c:pt>
                <c:pt idx="918">
                  <c:v>1991.6479999999999</c:v>
                </c:pt>
                <c:pt idx="919">
                  <c:v>1991.6479999999999</c:v>
                </c:pt>
                <c:pt idx="920">
                  <c:v>1991.6479999999999</c:v>
                </c:pt>
                <c:pt idx="921">
                  <c:v>1991.7470000000001</c:v>
                </c:pt>
                <c:pt idx="922">
                  <c:v>1991.7470000000001</c:v>
                </c:pt>
                <c:pt idx="923">
                  <c:v>1991.7470000000001</c:v>
                </c:pt>
                <c:pt idx="924">
                  <c:v>1991.8230000000001</c:v>
                </c:pt>
                <c:pt idx="925">
                  <c:v>1991.8230000000001</c:v>
                </c:pt>
                <c:pt idx="926">
                  <c:v>1991.8230000000001</c:v>
                </c:pt>
                <c:pt idx="927">
                  <c:v>1991.829</c:v>
                </c:pt>
                <c:pt idx="928">
                  <c:v>1991.829</c:v>
                </c:pt>
                <c:pt idx="929">
                  <c:v>1991.829</c:v>
                </c:pt>
                <c:pt idx="930">
                  <c:v>1991.875</c:v>
                </c:pt>
                <c:pt idx="931">
                  <c:v>1991.875</c:v>
                </c:pt>
                <c:pt idx="932">
                  <c:v>1991.875</c:v>
                </c:pt>
                <c:pt idx="933">
                  <c:v>1991.8779999999999</c:v>
                </c:pt>
                <c:pt idx="934">
                  <c:v>1991.8779999999999</c:v>
                </c:pt>
                <c:pt idx="935">
                  <c:v>1991.8779999999999</c:v>
                </c:pt>
                <c:pt idx="936">
                  <c:v>1991.99</c:v>
                </c:pt>
                <c:pt idx="937">
                  <c:v>1991.99</c:v>
                </c:pt>
                <c:pt idx="938">
                  <c:v>1991.99</c:v>
                </c:pt>
                <c:pt idx="939">
                  <c:v>1992.01</c:v>
                </c:pt>
                <c:pt idx="940">
                  <c:v>1992.01</c:v>
                </c:pt>
                <c:pt idx="941">
                  <c:v>1992.01</c:v>
                </c:pt>
                <c:pt idx="942">
                  <c:v>1992.1020000000001</c:v>
                </c:pt>
                <c:pt idx="943">
                  <c:v>1992.1020000000001</c:v>
                </c:pt>
                <c:pt idx="944">
                  <c:v>1992.1020000000001</c:v>
                </c:pt>
                <c:pt idx="945">
                  <c:v>1992.182</c:v>
                </c:pt>
                <c:pt idx="946">
                  <c:v>1992.182</c:v>
                </c:pt>
                <c:pt idx="947">
                  <c:v>1992.182</c:v>
                </c:pt>
                <c:pt idx="948">
                  <c:v>1992.203</c:v>
                </c:pt>
                <c:pt idx="949">
                  <c:v>1992.203</c:v>
                </c:pt>
                <c:pt idx="950">
                  <c:v>1992.203</c:v>
                </c:pt>
                <c:pt idx="951">
                  <c:v>1992.2059999999999</c:v>
                </c:pt>
                <c:pt idx="952">
                  <c:v>1992.2059999999999</c:v>
                </c:pt>
                <c:pt idx="953">
                  <c:v>1992.2059999999999</c:v>
                </c:pt>
                <c:pt idx="954">
                  <c:v>1992.3019999999999</c:v>
                </c:pt>
                <c:pt idx="955">
                  <c:v>1992.3019999999999</c:v>
                </c:pt>
                <c:pt idx="956">
                  <c:v>1992.3019999999999</c:v>
                </c:pt>
                <c:pt idx="957">
                  <c:v>1992.3510000000001</c:v>
                </c:pt>
                <c:pt idx="958">
                  <c:v>1992.3510000000001</c:v>
                </c:pt>
                <c:pt idx="959">
                  <c:v>1992.3510000000001</c:v>
                </c:pt>
                <c:pt idx="960">
                  <c:v>1992.395</c:v>
                </c:pt>
                <c:pt idx="961">
                  <c:v>1992.395</c:v>
                </c:pt>
                <c:pt idx="962">
                  <c:v>1992.395</c:v>
                </c:pt>
                <c:pt idx="963">
                  <c:v>1992.482</c:v>
                </c:pt>
                <c:pt idx="964">
                  <c:v>1992.482</c:v>
                </c:pt>
                <c:pt idx="965">
                  <c:v>1992.482</c:v>
                </c:pt>
                <c:pt idx="966">
                  <c:v>1992.49</c:v>
                </c:pt>
                <c:pt idx="967">
                  <c:v>1992.49</c:v>
                </c:pt>
                <c:pt idx="968">
                  <c:v>1992.49</c:v>
                </c:pt>
                <c:pt idx="969">
                  <c:v>1992.7639999999999</c:v>
                </c:pt>
                <c:pt idx="970">
                  <c:v>1992.7639999999999</c:v>
                </c:pt>
                <c:pt idx="971">
                  <c:v>1992.7639999999999</c:v>
                </c:pt>
                <c:pt idx="972">
                  <c:v>1992.829</c:v>
                </c:pt>
                <c:pt idx="973">
                  <c:v>1992.829</c:v>
                </c:pt>
                <c:pt idx="974">
                  <c:v>1992.829</c:v>
                </c:pt>
                <c:pt idx="975">
                  <c:v>1992.837</c:v>
                </c:pt>
                <c:pt idx="976">
                  <c:v>1992.837</c:v>
                </c:pt>
                <c:pt idx="977">
                  <c:v>1992.837</c:v>
                </c:pt>
                <c:pt idx="978">
                  <c:v>1992.895</c:v>
                </c:pt>
                <c:pt idx="979">
                  <c:v>1992.895</c:v>
                </c:pt>
                <c:pt idx="980">
                  <c:v>1992.895</c:v>
                </c:pt>
                <c:pt idx="981">
                  <c:v>1992.9110000000001</c:v>
                </c:pt>
                <c:pt idx="982">
                  <c:v>1992.9110000000001</c:v>
                </c:pt>
                <c:pt idx="983">
                  <c:v>1992.9110000000001</c:v>
                </c:pt>
                <c:pt idx="984">
                  <c:v>1993.171</c:v>
                </c:pt>
                <c:pt idx="985">
                  <c:v>1993.171</c:v>
                </c:pt>
                <c:pt idx="986">
                  <c:v>1993.171</c:v>
                </c:pt>
                <c:pt idx="987">
                  <c:v>1993.1769999999999</c:v>
                </c:pt>
                <c:pt idx="988">
                  <c:v>1993.1769999999999</c:v>
                </c:pt>
                <c:pt idx="989">
                  <c:v>1993.1769999999999</c:v>
                </c:pt>
                <c:pt idx="990">
                  <c:v>1993.193</c:v>
                </c:pt>
                <c:pt idx="991">
                  <c:v>1993.193</c:v>
                </c:pt>
                <c:pt idx="992">
                  <c:v>1993.193</c:v>
                </c:pt>
                <c:pt idx="993">
                  <c:v>1993.366</c:v>
                </c:pt>
                <c:pt idx="994">
                  <c:v>1993.366</c:v>
                </c:pt>
                <c:pt idx="995">
                  <c:v>1993.366</c:v>
                </c:pt>
                <c:pt idx="996">
                  <c:v>1993.432</c:v>
                </c:pt>
                <c:pt idx="997">
                  <c:v>1993.432</c:v>
                </c:pt>
                <c:pt idx="998">
                  <c:v>1993.432</c:v>
                </c:pt>
                <c:pt idx="999">
                  <c:v>1993.7329999999999</c:v>
                </c:pt>
                <c:pt idx="1000">
                  <c:v>1993.7329999999999</c:v>
                </c:pt>
                <c:pt idx="1001">
                  <c:v>1993.7329999999999</c:v>
                </c:pt>
                <c:pt idx="1002">
                  <c:v>1994.1379999999999</c:v>
                </c:pt>
                <c:pt idx="1003">
                  <c:v>1994.1379999999999</c:v>
                </c:pt>
                <c:pt idx="1004">
                  <c:v>1994.1379999999999</c:v>
                </c:pt>
                <c:pt idx="1005">
                  <c:v>1994.799</c:v>
                </c:pt>
                <c:pt idx="1006">
                  <c:v>1994.799</c:v>
                </c:pt>
                <c:pt idx="1007">
                  <c:v>1994.799</c:v>
                </c:pt>
                <c:pt idx="1008">
                  <c:v>1995.8009999999999</c:v>
                </c:pt>
                <c:pt idx="1009">
                  <c:v>1995.8009999999999</c:v>
                </c:pt>
                <c:pt idx="1010">
                  <c:v>1995.8009999999999</c:v>
                </c:pt>
                <c:pt idx="1011">
                  <c:v>1997.84</c:v>
                </c:pt>
                <c:pt idx="1012">
                  <c:v>1997.84</c:v>
                </c:pt>
                <c:pt idx="1013">
                  <c:v>1997.84</c:v>
                </c:pt>
                <c:pt idx="1014">
                  <c:v>1997.85</c:v>
                </c:pt>
                <c:pt idx="1015">
                  <c:v>1997.85</c:v>
                </c:pt>
                <c:pt idx="1016">
                  <c:v>1997.85</c:v>
                </c:pt>
                <c:pt idx="1017">
                  <c:v>1997.87</c:v>
                </c:pt>
                <c:pt idx="1018">
                  <c:v>1997.87</c:v>
                </c:pt>
                <c:pt idx="1019">
                  <c:v>1997.87</c:v>
                </c:pt>
                <c:pt idx="1020">
                  <c:v>1998.3</c:v>
                </c:pt>
                <c:pt idx="1021">
                  <c:v>1998.3</c:v>
                </c:pt>
                <c:pt idx="1022">
                  <c:v>1998.3</c:v>
                </c:pt>
                <c:pt idx="1023">
                  <c:v>1998.33</c:v>
                </c:pt>
                <c:pt idx="1024">
                  <c:v>1998.33</c:v>
                </c:pt>
                <c:pt idx="1025">
                  <c:v>1998.33</c:v>
                </c:pt>
                <c:pt idx="1026">
                  <c:v>1998.33</c:v>
                </c:pt>
                <c:pt idx="1027">
                  <c:v>1998.33</c:v>
                </c:pt>
                <c:pt idx="1028">
                  <c:v>1998.33</c:v>
                </c:pt>
                <c:pt idx="1029">
                  <c:v>1998.35</c:v>
                </c:pt>
                <c:pt idx="1030">
                  <c:v>1998.35</c:v>
                </c:pt>
                <c:pt idx="1031">
                  <c:v>1998.35</c:v>
                </c:pt>
                <c:pt idx="1032">
                  <c:v>1998.35</c:v>
                </c:pt>
                <c:pt idx="1033">
                  <c:v>1998.35</c:v>
                </c:pt>
                <c:pt idx="1034">
                  <c:v>1998.35</c:v>
                </c:pt>
                <c:pt idx="1035">
                  <c:v>1998.46</c:v>
                </c:pt>
                <c:pt idx="1036">
                  <c:v>1998.46</c:v>
                </c:pt>
                <c:pt idx="1037">
                  <c:v>1998.46</c:v>
                </c:pt>
                <c:pt idx="1038">
                  <c:v>1998.64</c:v>
                </c:pt>
                <c:pt idx="1039">
                  <c:v>1998.64</c:v>
                </c:pt>
                <c:pt idx="1040">
                  <c:v>1998.64</c:v>
                </c:pt>
                <c:pt idx="1041">
                  <c:v>1998.65</c:v>
                </c:pt>
                <c:pt idx="1042">
                  <c:v>1998.65</c:v>
                </c:pt>
                <c:pt idx="1043">
                  <c:v>1998.65</c:v>
                </c:pt>
                <c:pt idx="1044">
                  <c:v>1998.73</c:v>
                </c:pt>
                <c:pt idx="1045">
                  <c:v>1998.73</c:v>
                </c:pt>
                <c:pt idx="1046">
                  <c:v>1998.73</c:v>
                </c:pt>
                <c:pt idx="1047">
                  <c:v>1998.75</c:v>
                </c:pt>
                <c:pt idx="1048">
                  <c:v>1998.75</c:v>
                </c:pt>
                <c:pt idx="1049">
                  <c:v>1998.75</c:v>
                </c:pt>
                <c:pt idx="1050">
                  <c:v>1998.8</c:v>
                </c:pt>
                <c:pt idx="1051">
                  <c:v>1998.8</c:v>
                </c:pt>
                <c:pt idx="1052">
                  <c:v>1998.8</c:v>
                </c:pt>
                <c:pt idx="1053">
                  <c:v>1998.85</c:v>
                </c:pt>
                <c:pt idx="1054">
                  <c:v>1998.85</c:v>
                </c:pt>
                <c:pt idx="1055">
                  <c:v>1998.85</c:v>
                </c:pt>
                <c:pt idx="1056">
                  <c:v>1998.85</c:v>
                </c:pt>
                <c:pt idx="1057">
                  <c:v>1998.85</c:v>
                </c:pt>
                <c:pt idx="1058">
                  <c:v>1998.85</c:v>
                </c:pt>
                <c:pt idx="1059">
                  <c:v>1998.87</c:v>
                </c:pt>
                <c:pt idx="1060">
                  <c:v>1998.87</c:v>
                </c:pt>
                <c:pt idx="1061">
                  <c:v>1998.87</c:v>
                </c:pt>
                <c:pt idx="1062">
                  <c:v>1998.89</c:v>
                </c:pt>
                <c:pt idx="1063">
                  <c:v>1998.89</c:v>
                </c:pt>
                <c:pt idx="1064">
                  <c:v>1998.89</c:v>
                </c:pt>
                <c:pt idx="1065">
                  <c:v>1998.9</c:v>
                </c:pt>
                <c:pt idx="1066">
                  <c:v>1998.9</c:v>
                </c:pt>
                <c:pt idx="1067">
                  <c:v>1998.9</c:v>
                </c:pt>
                <c:pt idx="1068">
                  <c:v>1999.05</c:v>
                </c:pt>
                <c:pt idx="1069">
                  <c:v>1999.05</c:v>
                </c:pt>
                <c:pt idx="1070">
                  <c:v>1999.05</c:v>
                </c:pt>
                <c:pt idx="1071">
                  <c:v>1999.06</c:v>
                </c:pt>
                <c:pt idx="1072">
                  <c:v>1999.06</c:v>
                </c:pt>
                <c:pt idx="1073">
                  <c:v>1999.06</c:v>
                </c:pt>
                <c:pt idx="1074">
                  <c:v>1999.31</c:v>
                </c:pt>
                <c:pt idx="1075">
                  <c:v>1999.31</c:v>
                </c:pt>
                <c:pt idx="1076">
                  <c:v>1999.31</c:v>
                </c:pt>
                <c:pt idx="1077">
                  <c:v>1999.34</c:v>
                </c:pt>
                <c:pt idx="1078">
                  <c:v>1999.34</c:v>
                </c:pt>
                <c:pt idx="1079">
                  <c:v>1999.34</c:v>
                </c:pt>
                <c:pt idx="1080">
                  <c:v>1999.35</c:v>
                </c:pt>
                <c:pt idx="1081">
                  <c:v>1999.35</c:v>
                </c:pt>
                <c:pt idx="1082">
                  <c:v>1999.35</c:v>
                </c:pt>
                <c:pt idx="1083">
                  <c:v>1999.4</c:v>
                </c:pt>
                <c:pt idx="1084">
                  <c:v>1999.4</c:v>
                </c:pt>
                <c:pt idx="1085">
                  <c:v>1999.4</c:v>
                </c:pt>
                <c:pt idx="1086">
                  <c:v>1999.42</c:v>
                </c:pt>
                <c:pt idx="1087">
                  <c:v>1999.42</c:v>
                </c:pt>
                <c:pt idx="1088">
                  <c:v>1999.42</c:v>
                </c:pt>
                <c:pt idx="1089">
                  <c:v>1999.42</c:v>
                </c:pt>
                <c:pt idx="1090">
                  <c:v>1999.42</c:v>
                </c:pt>
                <c:pt idx="1091">
                  <c:v>1999.42</c:v>
                </c:pt>
                <c:pt idx="1092">
                  <c:v>1999.44</c:v>
                </c:pt>
                <c:pt idx="1093">
                  <c:v>1999.44</c:v>
                </c:pt>
                <c:pt idx="1094">
                  <c:v>1999.44</c:v>
                </c:pt>
                <c:pt idx="1095">
                  <c:v>1999.48</c:v>
                </c:pt>
                <c:pt idx="1096">
                  <c:v>1999.48</c:v>
                </c:pt>
                <c:pt idx="1097">
                  <c:v>1999.48</c:v>
                </c:pt>
                <c:pt idx="1098">
                  <c:v>1999.88</c:v>
                </c:pt>
                <c:pt idx="1099">
                  <c:v>1999.88</c:v>
                </c:pt>
                <c:pt idx="1100">
                  <c:v>1999.88</c:v>
                </c:pt>
                <c:pt idx="1101">
                  <c:v>2000.13</c:v>
                </c:pt>
                <c:pt idx="1102">
                  <c:v>2000.13</c:v>
                </c:pt>
                <c:pt idx="1103">
                  <c:v>2000.13</c:v>
                </c:pt>
                <c:pt idx="1104">
                  <c:v>2000.26</c:v>
                </c:pt>
                <c:pt idx="1105">
                  <c:v>2000.26</c:v>
                </c:pt>
                <c:pt idx="1106">
                  <c:v>2000.26</c:v>
                </c:pt>
                <c:pt idx="1107">
                  <c:v>2000.43</c:v>
                </c:pt>
                <c:pt idx="1108">
                  <c:v>2000.43</c:v>
                </c:pt>
                <c:pt idx="1109">
                  <c:v>2000.43</c:v>
                </c:pt>
                <c:pt idx="1110">
                  <c:v>2000.44</c:v>
                </c:pt>
                <c:pt idx="1111">
                  <c:v>2000.44</c:v>
                </c:pt>
                <c:pt idx="1112">
                  <c:v>2000.44</c:v>
                </c:pt>
                <c:pt idx="1113">
                  <c:v>2000.46</c:v>
                </c:pt>
                <c:pt idx="1114">
                  <c:v>2000.46</c:v>
                </c:pt>
                <c:pt idx="1115">
                  <c:v>2000.46</c:v>
                </c:pt>
                <c:pt idx="1116">
                  <c:v>2000.48</c:v>
                </c:pt>
                <c:pt idx="1117">
                  <c:v>2000.48</c:v>
                </c:pt>
                <c:pt idx="1118">
                  <c:v>2000.48</c:v>
                </c:pt>
                <c:pt idx="1119">
                  <c:v>2000.53</c:v>
                </c:pt>
                <c:pt idx="1120">
                  <c:v>2000.53</c:v>
                </c:pt>
                <c:pt idx="1121">
                  <c:v>2000.53</c:v>
                </c:pt>
                <c:pt idx="1122">
                  <c:v>2000.54</c:v>
                </c:pt>
                <c:pt idx="1123">
                  <c:v>2000.54</c:v>
                </c:pt>
                <c:pt idx="1124">
                  <c:v>2000.54</c:v>
                </c:pt>
                <c:pt idx="1125">
                  <c:v>2000.54</c:v>
                </c:pt>
                <c:pt idx="1126">
                  <c:v>2000.54</c:v>
                </c:pt>
                <c:pt idx="1127">
                  <c:v>2000.54</c:v>
                </c:pt>
                <c:pt idx="1128">
                  <c:v>2000.56</c:v>
                </c:pt>
                <c:pt idx="1129">
                  <c:v>2000.56</c:v>
                </c:pt>
                <c:pt idx="1130">
                  <c:v>2000.56</c:v>
                </c:pt>
                <c:pt idx="1131">
                  <c:v>2000.57</c:v>
                </c:pt>
                <c:pt idx="1132">
                  <c:v>2000.57</c:v>
                </c:pt>
                <c:pt idx="1133">
                  <c:v>2000.57</c:v>
                </c:pt>
                <c:pt idx="1134">
                  <c:v>2000.61</c:v>
                </c:pt>
                <c:pt idx="1135">
                  <c:v>2000.61</c:v>
                </c:pt>
                <c:pt idx="1136">
                  <c:v>2000.61</c:v>
                </c:pt>
                <c:pt idx="1137">
                  <c:v>2000.62</c:v>
                </c:pt>
                <c:pt idx="1138">
                  <c:v>2000.62</c:v>
                </c:pt>
                <c:pt idx="1139">
                  <c:v>2000.62</c:v>
                </c:pt>
                <c:pt idx="1140">
                  <c:v>2000.7</c:v>
                </c:pt>
                <c:pt idx="1141">
                  <c:v>2000.7</c:v>
                </c:pt>
                <c:pt idx="1142">
                  <c:v>2000.7</c:v>
                </c:pt>
                <c:pt idx="1143">
                  <c:v>2000.79</c:v>
                </c:pt>
                <c:pt idx="1144">
                  <c:v>2000.79</c:v>
                </c:pt>
                <c:pt idx="1145">
                  <c:v>2000.79</c:v>
                </c:pt>
                <c:pt idx="1146">
                  <c:v>2000.82</c:v>
                </c:pt>
                <c:pt idx="1147">
                  <c:v>2000.82</c:v>
                </c:pt>
                <c:pt idx="1148">
                  <c:v>2000.82</c:v>
                </c:pt>
                <c:pt idx="1149">
                  <c:v>2000.83</c:v>
                </c:pt>
                <c:pt idx="1150">
                  <c:v>2000.83</c:v>
                </c:pt>
                <c:pt idx="1151">
                  <c:v>2000.83</c:v>
                </c:pt>
                <c:pt idx="1152">
                  <c:v>2000.86</c:v>
                </c:pt>
                <c:pt idx="1153">
                  <c:v>2000.86</c:v>
                </c:pt>
                <c:pt idx="1154">
                  <c:v>2000.86</c:v>
                </c:pt>
                <c:pt idx="1155">
                  <c:v>2000.9</c:v>
                </c:pt>
                <c:pt idx="1156">
                  <c:v>2000.9</c:v>
                </c:pt>
                <c:pt idx="1157">
                  <c:v>2000.9</c:v>
                </c:pt>
                <c:pt idx="1158">
                  <c:v>2000.9</c:v>
                </c:pt>
                <c:pt idx="1159">
                  <c:v>2000.9</c:v>
                </c:pt>
                <c:pt idx="1160">
                  <c:v>2000.9</c:v>
                </c:pt>
                <c:pt idx="1161">
                  <c:v>2001.08</c:v>
                </c:pt>
                <c:pt idx="1162">
                  <c:v>2001.08</c:v>
                </c:pt>
                <c:pt idx="1163">
                  <c:v>2001.08</c:v>
                </c:pt>
                <c:pt idx="1164">
                  <c:v>2001.16</c:v>
                </c:pt>
                <c:pt idx="1165">
                  <c:v>2001.16</c:v>
                </c:pt>
                <c:pt idx="1166">
                  <c:v>2001.16</c:v>
                </c:pt>
                <c:pt idx="1167">
                  <c:v>2001.23</c:v>
                </c:pt>
                <c:pt idx="1168">
                  <c:v>2001.23</c:v>
                </c:pt>
                <c:pt idx="1169">
                  <c:v>2001.23</c:v>
                </c:pt>
                <c:pt idx="1170">
                  <c:v>2001.24</c:v>
                </c:pt>
                <c:pt idx="1171">
                  <c:v>2001.24</c:v>
                </c:pt>
                <c:pt idx="1172">
                  <c:v>2001.24</c:v>
                </c:pt>
                <c:pt idx="1173">
                  <c:v>2001.25</c:v>
                </c:pt>
                <c:pt idx="1174">
                  <c:v>2001.25</c:v>
                </c:pt>
                <c:pt idx="1175">
                  <c:v>2001.25</c:v>
                </c:pt>
                <c:pt idx="1176">
                  <c:v>2001.27</c:v>
                </c:pt>
                <c:pt idx="1177">
                  <c:v>2001.27</c:v>
                </c:pt>
                <c:pt idx="1178">
                  <c:v>2001.27</c:v>
                </c:pt>
                <c:pt idx="1179">
                  <c:v>2001.27</c:v>
                </c:pt>
                <c:pt idx="1180">
                  <c:v>2001.27</c:v>
                </c:pt>
                <c:pt idx="1181">
                  <c:v>2001.27</c:v>
                </c:pt>
                <c:pt idx="1182">
                  <c:v>2001.28</c:v>
                </c:pt>
                <c:pt idx="1183">
                  <c:v>2001.28</c:v>
                </c:pt>
                <c:pt idx="1184">
                  <c:v>2001.28</c:v>
                </c:pt>
                <c:pt idx="1185">
                  <c:v>2001.29</c:v>
                </c:pt>
                <c:pt idx="1186">
                  <c:v>2001.29</c:v>
                </c:pt>
                <c:pt idx="1187">
                  <c:v>2001.29</c:v>
                </c:pt>
                <c:pt idx="1188">
                  <c:v>2001.3</c:v>
                </c:pt>
                <c:pt idx="1189">
                  <c:v>2001.3</c:v>
                </c:pt>
                <c:pt idx="1190">
                  <c:v>2001.3</c:v>
                </c:pt>
                <c:pt idx="1191">
                  <c:v>2001.32</c:v>
                </c:pt>
                <c:pt idx="1192">
                  <c:v>2001.32</c:v>
                </c:pt>
                <c:pt idx="1193">
                  <c:v>2001.32</c:v>
                </c:pt>
                <c:pt idx="1194">
                  <c:v>2001.35</c:v>
                </c:pt>
                <c:pt idx="1195">
                  <c:v>2001.35</c:v>
                </c:pt>
                <c:pt idx="1196">
                  <c:v>2001.35</c:v>
                </c:pt>
                <c:pt idx="1197">
                  <c:v>2001.38</c:v>
                </c:pt>
                <c:pt idx="1198">
                  <c:v>2001.38</c:v>
                </c:pt>
                <c:pt idx="1199">
                  <c:v>2001.38</c:v>
                </c:pt>
                <c:pt idx="1200">
                  <c:v>2001.45</c:v>
                </c:pt>
                <c:pt idx="1201">
                  <c:v>2001.45</c:v>
                </c:pt>
                <c:pt idx="1202">
                  <c:v>2001.45</c:v>
                </c:pt>
                <c:pt idx="1203">
                  <c:v>2001.61</c:v>
                </c:pt>
                <c:pt idx="1204">
                  <c:v>2001.61</c:v>
                </c:pt>
                <c:pt idx="1205">
                  <c:v>2001.61</c:v>
                </c:pt>
                <c:pt idx="1206">
                  <c:v>2001.62</c:v>
                </c:pt>
                <c:pt idx="1207">
                  <c:v>2001.62</c:v>
                </c:pt>
                <c:pt idx="1208">
                  <c:v>2001.62</c:v>
                </c:pt>
                <c:pt idx="1209">
                  <c:v>2001.71</c:v>
                </c:pt>
                <c:pt idx="1210">
                  <c:v>2001.71</c:v>
                </c:pt>
                <c:pt idx="1211">
                  <c:v>2001.71</c:v>
                </c:pt>
                <c:pt idx="1212">
                  <c:v>2001.73</c:v>
                </c:pt>
                <c:pt idx="1213">
                  <c:v>2001.73</c:v>
                </c:pt>
                <c:pt idx="1214">
                  <c:v>2001.73</c:v>
                </c:pt>
                <c:pt idx="1215">
                  <c:v>2001.75</c:v>
                </c:pt>
                <c:pt idx="1216">
                  <c:v>2001.75</c:v>
                </c:pt>
                <c:pt idx="1217">
                  <c:v>2001.75</c:v>
                </c:pt>
                <c:pt idx="1218">
                  <c:v>2001.8</c:v>
                </c:pt>
                <c:pt idx="1219">
                  <c:v>2001.8</c:v>
                </c:pt>
                <c:pt idx="1220">
                  <c:v>2001.8</c:v>
                </c:pt>
                <c:pt idx="1221">
                  <c:v>2001.81</c:v>
                </c:pt>
                <c:pt idx="1222">
                  <c:v>2001.81</c:v>
                </c:pt>
                <c:pt idx="1223">
                  <c:v>2001.81</c:v>
                </c:pt>
                <c:pt idx="1224">
                  <c:v>2001.82</c:v>
                </c:pt>
                <c:pt idx="1225">
                  <c:v>2001.82</c:v>
                </c:pt>
                <c:pt idx="1226">
                  <c:v>2001.82</c:v>
                </c:pt>
                <c:pt idx="1227">
                  <c:v>2001.84</c:v>
                </c:pt>
                <c:pt idx="1228">
                  <c:v>2001.84</c:v>
                </c:pt>
                <c:pt idx="1229">
                  <c:v>2001.84</c:v>
                </c:pt>
                <c:pt idx="1230">
                  <c:v>2001.88</c:v>
                </c:pt>
                <c:pt idx="1231">
                  <c:v>2001.88</c:v>
                </c:pt>
                <c:pt idx="1232">
                  <c:v>2001.88</c:v>
                </c:pt>
                <c:pt idx="1233">
                  <c:v>2001.89</c:v>
                </c:pt>
                <c:pt idx="1234">
                  <c:v>2001.89</c:v>
                </c:pt>
                <c:pt idx="1235">
                  <c:v>2001.89</c:v>
                </c:pt>
                <c:pt idx="1236">
                  <c:v>2001.99</c:v>
                </c:pt>
                <c:pt idx="1237">
                  <c:v>2001.99</c:v>
                </c:pt>
                <c:pt idx="1238">
                  <c:v>2001.99</c:v>
                </c:pt>
                <c:pt idx="1239">
                  <c:v>2001.99</c:v>
                </c:pt>
                <c:pt idx="1240">
                  <c:v>2001.99</c:v>
                </c:pt>
                <c:pt idx="1241">
                  <c:v>2001.99</c:v>
                </c:pt>
                <c:pt idx="1242">
                  <c:v>2002</c:v>
                </c:pt>
                <c:pt idx="1243">
                  <c:v>2002</c:v>
                </c:pt>
                <c:pt idx="1244">
                  <c:v>2002</c:v>
                </c:pt>
                <c:pt idx="1245">
                  <c:v>2002.03</c:v>
                </c:pt>
                <c:pt idx="1246">
                  <c:v>2002.03</c:v>
                </c:pt>
                <c:pt idx="1247">
                  <c:v>2002.03</c:v>
                </c:pt>
                <c:pt idx="1248">
                  <c:v>2002.04</c:v>
                </c:pt>
                <c:pt idx="1249">
                  <c:v>2002.04</c:v>
                </c:pt>
                <c:pt idx="1250">
                  <c:v>2002.04</c:v>
                </c:pt>
                <c:pt idx="1251">
                  <c:v>2002.14</c:v>
                </c:pt>
                <c:pt idx="1252">
                  <c:v>2002.14</c:v>
                </c:pt>
                <c:pt idx="1253">
                  <c:v>2002.14</c:v>
                </c:pt>
                <c:pt idx="1254">
                  <c:v>2002.21</c:v>
                </c:pt>
                <c:pt idx="1255">
                  <c:v>2002.21</c:v>
                </c:pt>
                <c:pt idx="1256">
                  <c:v>2002.21</c:v>
                </c:pt>
                <c:pt idx="1257">
                  <c:v>2002.21</c:v>
                </c:pt>
                <c:pt idx="1258">
                  <c:v>2002.21</c:v>
                </c:pt>
                <c:pt idx="1259">
                  <c:v>2002.21</c:v>
                </c:pt>
                <c:pt idx="1260">
                  <c:v>2002.22</c:v>
                </c:pt>
                <c:pt idx="1261">
                  <c:v>2002.22</c:v>
                </c:pt>
                <c:pt idx="1262">
                  <c:v>2002.22</c:v>
                </c:pt>
                <c:pt idx="1263">
                  <c:v>2002.22</c:v>
                </c:pt>
                <c:pt idx="1264">
                  <c:v>2002.22</c:v>
                </c:pt>
                <c:pt idx="1265">
                  <c:v>2002.22</c:v>
                </c:pt>
                <c:pt idx="1266">
                  <c:v>2002.29</c:v>
                </c:pt>
                <c:pt idx="1267">
                  <c:v>2002.29</c:v>
                </c:pt>
                <c:pt idx="1268">
                  <c:v>2002.29</c:v>
                </c:pt>
                <c:pt idx="1269">
                  <c:v>2002.3</c:v>
                </c:pt>
                <c:pt idx="1270">
                  <c:v>2002.3</c:v>
                </c:pt>
                <c:pt idx="1271">
                  <c:v>2002.3</c:v>
                </c:pt>
                <c:pt idx="1272">
                  <c:v>2002.3</c:v>
                </c:pt>
                <c:pt idx="1273">
                  <c:v>2002.3</c:v>
                </c:pt>
                <c:pt idx="1274">
                  <c:v>2002.3</c:v>
                </c:pt>
                <c:pt idx="1275">
                  <c:v>2002.39</c:v>
                </c:pt>
                <c:pt idx="1276">
                  <c:v>2002.39</c:v>
                </c:pt>
                <c:pt idx="1277">
                  <c:v>2002.39</c:v>
                </c:pt>
                <c:pt idx="1278">
                  <c:v>2002.52</c:v>
                </c:pt>
                <c:pt idx="1279">
                  <c:v>2002.52</c:v>
                </c:pt>
                <c:pt idx="1280">
                  <c:v>2002.52</c:v>
                </c:pt>
                <c:pt idx="1281">
                  <c:v>2002.54</c:v>
                </c:pt>
                <c:pt idx="1282">
                  <c:v>2002.54</c:v>
                </c:pt>
                <c:pt idx="1283">
                  <c:v>2002.54</c:v>
                </c:pt>
                <c:pt idx="1284">
                  <c:v>2002.55</c:v>
                </c:pt>
                <c:pt idx="1285">
                  <c:v>2002.55</c:v>
                </c:pt>
                <c:pt idx="1286">
                  <c:v>2002.55</c:v>
                </c:pt>
                <c:pt idx="1287">
                  <c:v>2002.56</c:v>
                </c:pt>
                <c:pt idx="1288">
                  <c:v>2002.56</c:v>
                </c:pt>
                <c:pt idx="1289">
                  <c:v>2002.56</c:v>
                </c:pt>
                <c:pt idx="1290">
                  <c:v>2002.62</c:v>
                </c:pt>
                <c:pt idx="1291">
                  <c:v>2002.62</c:v>
                </c:pt>
                <c:pt idx="1292">
                  <c:v>2002.62</c:v>
                </c:pt>
                <c:pt idx="1293">
                  <c:v>2002.63</c:v>
                </c:pt>
                <c:pt idx="1294">
                  <c:v>2002.63</c:v>
                </c:pt>
                <c:pt idx="1295">
                  <c:v>2002.63</c:v>
                </c:pt>
                <c:pt idx="1296">
                  <c:v>2002.63</c:v>
                </c:pt>
                <c:pt idx="1297">
                  <c:v>2002.63</c:v>
                </c:pt>
                <c:pt idx="1298">
                  <c:v>2002.63</c:v>
                </c:pt>
                <c:pt idx="1299">
                  <c:v>2002.64</c:v>
                </c:pt>
                <c:pt idx="1300">
                  <c:v>2002.64</c:v>
                </c:pt>
                <c:pt idx="1301">
                  <c:v>2002.64</c:v>
                </c:pt>
                <c:pt idx="1302">
                  <c:v>2002.64</c:v>
                </c:pt>
                <c:pt idx="1303">
                  <c:v>2002.64</c:v>
                </c:pt>
                <c:pt idx="1304">
                  <c:v>2002.64</c:v>
                </c:pt>
                <c:pt idx="1305">
                  <c:v>2002.65</c:v>
                </c:pt>
                <c:pt idx="1306">
                  <c:v>2002.65</c:v>
                </c:pt>
                <c:pt idx="1307">
                  <c:v>2002.65</c:v>
                </c:pt>
                <c:pt idx="1308">
                  <c:v>2002.68</c:v>
                </c:pt>
                <c:pt idx="1309">
                  <c:v>2002.68</c:v>
                </c:pt>
                <c:pt idx="1310">
                  <c:v>2002.68</c:v>
                </c:pt>
                <c:pt idx="1311">
                  <c:v>2002.86</c:v>
                </c:pt>
                <c:pt idx="1312">
                  <c:v>2002.86</c:v>
                </c:pt>
                <c:pt idx="1313">
                  <c:v>2002.86</c:v>
                </c:pt>
                <c:pt idx="1314">
                  <c:v>2003.41</c:v>
                </c:pt>
                <c:pt idx="1315">
                  <c:v>2003.41</c:v>
                </c:pt>
                <c:pt idx="1316">
                  <c:v>2003.41</c:v>
                </c:pt>
                <c:pt idx="1317">
                  <c:v>2003.41</c:v>
                </c:pt>
                <c:pt idx="1318">
                  <c:v>2003.41</c:v>
                </c:pt>
                <c:pt idx="1319">
                  <c:v>2003.41</c:v>
                </c:pt>
                <c:pt idx="1320">
                  <c:v>2003.46</c:v>
                </c:pt>
                <c:pt idx="1321">
                  <c:v>2003.46</c:v>
                </c:pt>
                <c:pt idx="1322">
                  <c:v>2003.46</c:v>
                </c:pt>
                <c:pt idx="1323">
                  <c:v>2003.82</c:v>
                </c:pt>
                <c:pt idx="1324">
                  <c:v>2003.82</c:v>
                </c:pt>
                <c:pt idx="1325">
                  <c:v>2003.82</c:v>
                </c:pt>
                <c:pt idx="1326">
                  <c:v>2003.82</c:v>
                </c:pt>
                <c:pt idx="1327">
                  <c:v>2003.82</c:v>
                </c:pt>
                <c:pt idx="1328">
                  <c:v>2003.82</c:v>
                </c:pt>
                <c:pt idx="1329">
                  <c:v>2003.83</c:v>
                </c:pt>
                <c:pt idx="1330">
                  <c:v>2003.83</c:v>
                </c:pt>
                <c:pt idx="1331">
                  <c:v>2003.83</c:v>
                </c:pt>
                <c:pt idx="1332">
                  <c:v>2003.84</c:v>
                </c:pt>
                <c:pt idx="1333">
                  <c:v>2003.84</c:v>
                </c:pt>
                <c:pt idx="1334">
                  <c:v>2003.84</c:v>
                </c:pt>
                <c:pt idx="1335">
                  <c:v>2003.84</c:v>
                </c:pt>
                <c:pt idx="1336">
                  <c:v>2003.84</c:v>
                </c:pt>
                <c:pt idx="1337">
                  <c:v>2003.84</c:v>
                </c:pt>
                <c:pt idx="1338">
                  <c:v>2003.89</c:v>
                </c:pt>
                <c:pt idx="1339">
                  <c:v>2003.89</c:v>
                </c:pt>
                <c:pt idx="1340">
                  <c:v>2003.89</c:v>
                </c:pt>
                <c:pt idx="1341">
                  <c:v>2003.89</c:v>
                </c:pt>
                <c:pt idx="1342">
                  <c:v>2003.89</c:v>
                </c:pt>
                <c:pt idx="1343">
                  <c:v>2003.89</c:v>
                </c:pt>
                <c:pt idx="1344">
                  <c:v>2003.92</c:v>
                </c:pt>
                <c:pt idx="1345">
                  <c:v>2003.92</c:v>
                </c:pt>
                <c:pt idx="1346">
                  <c:v>2003.92</c:v>
                </c:pt>
                <c:pt idx="1347">
                  <c:v>2004.28</c:v>
                </c:pt>
                <c:pt idx="1348">
                  <c:v>2004.28</c:v>
                </c:pt>
                <c:pt idx="1349">
                  <c:v>2004.28</c:v>
                </c:pt>
                <c:pt idx="1350">
                  <c:v>2004.56</c:v>
                </c:pt>
                <c:pt idx="1351">
                  <c:v>2004.56</c:v>
                </c:pt>
                <c:pt idx="1352">
                  <c:v>2004.56</c:v>
                </c:pt>
                <c:pt idx="1353">
                  <c:v>2004.56</c:v>
                </c:pt>
                <c:pt idx="1354">
                  <c:v>2004.56</c:v>
                </c:pt>
                <c:pt idx="1355">
                  <c:v>2004.56</c:v>
                </c:pt>
                <c:pt idx="1356">
                  <c:v>2004.57</c:v>
                </c:pt>
                <c:pt idx="1357">
                  <c:v>2004.57</c:v>
                </c:pt>
                <c:pt idx="1358">
                  <c:v>2004.57</c:v>
                </c:pt>
                <c:pt idx="1359">
                  <c:v>2004.58</c:v>
                </c:pt>
                <c:pt idx="1360">
                  <c:v>2004.58</c:v>
                </c:pt>
                <c:pt idx="1361">
                  <c:v>2004.58</c:v>
                </c:pt>
                <c:pt idx="1362">
                  <c:v>2004.7</c:v>
                </c:pt>
                <c:pt idx="1363">
                  <c:v>2004.7</c:v>
                </c:pt>
                <c:pt idx="1364">
                  <c:v>2004.7</c:v>
                </c:pt>
                <c:pt idx="1365">
                  <c:v>2004.72</c:v>
                </c:pt>
                <c:pt idx="1366">
                  <c:v>2004.72</c:v>
                </c:pt>
                <c:pt idx="1367">
                  <c:v>2004.72</c:v>
                </c:pt>
                <c:pt idx="1368">
                  <c:v>2004.84</c:v>
                </c:pt>
                <c:pt idx="1369">
                  <c:v>2004.84</c:v>
                </c:pt>
                <c:pt idx="1370">
                  <c:v>2004.84</c:v>
                </c:pt>
                <c:pt idx="1371">
                  <c:v>2004.85</c:v>
                </c:pt>
                <c:pt idx="1372">
                  <c:v>2004.85</c:v>
                </c:pt>
                <c:pt idx="1373">
                  <c:v>2004.85</c:v>
                </c:pt>
                <c:pt idx="1374">
                  <c:v>2004.86</c:v>
                </c:pt>
                <c:pt idx="1375">
                  <c:v>2004.86</c:v>
                </c:pt>
                <c:pt idx="1376">
                  <c:v>2004.86</c:v>
                </c:pt>
                <c:pt idx="1377">
                  <c:v>2005.04</c:v>
                </c:pt>
                <c:pt idx="1378">
                  <c:v>2005.04</c:v>
                </c:pt>
                <c:pt idx="1379">
                  <c:v>2005.04</c:v>
                </c:pt>
                <c:pt idx="1380">
                  <c:v>2005.04</c:v>
                </c:pt>
                <c:pt idx="1381">
                  <c:v>2005.04</c:v>
                </c:pt>
                <c:pt idx="1382">
                  <c:v>2005.04</c:v>
                </c:pt>
                <c:pt idx="1383">
                  <c:v>2005.05</c:v>
                </c:pt>
                <c:pt idx="1384">
                  <c:v>2005.05</c:v>
                </c:pt>
                <c:pt idx="1385">
                  <c:v>2005.05</c:v>
                </c:pt>
                <c:pt idx="1386">
                  <c:v>2005.05</c:v>
                </c:pt>
                <c:pt idx="1387">
                  <c:v>2005.05</c:v>
                </c:pt>
                <c:pt idx="1388">
                  <c:v>2005.05</c:v>
                </c:pt>
                <c:pt idx="1389">
                  <c:v>2005.36</c:v>
                </c:pt>
                <c:pt idx="1390">
                  <c:v>2005.36</c:v>
                </c:pt>
                <c:pt idx="1391">
                  <c:v>2005.36</c:v>
                </c:pt>
                <c:pt idx="1392">
                  <c:v>2005.46</c:v>
                </c:pt>
                <c:pt idx="1393">
                  <c:v>2005.46</c:v>
                </c:pt>
                <c:pt idx="1394">
                  <c:v>2005.46</c:v>
                </c:pt>
                <c:pt idx="1395">
                  <c:v>2005.52</c:v>
                </c:pt>
                <c:pt idx="1396">
                  <c:v>2005.52</c:v>
                </c:pt>
                <c:pt idx="1397">
                  <c:v>2005.52</c:v>
                </c:pt>
                <c:pt idx="1398">
                  <c:v>2005.53</c:v>
                </c:pt>
                <c:pt idx="1399">
                  <c:v>2005.53</c:v>
                </c:pt>
                <c:pt idx="1400">
                  <c:v>2005.53</c:v>
                </c:pt>
                <c:pt idx="1401">
                  <c:v>2005.53</c:v>
                </c:pt>
                <c:pt idx="1402">
                  <c:v>2005.53</c:v>
                </c:pt>
                <c:pt idx="1403">
                  <c:v>2005.53</c:v>
                </c:pt>
                <c:pt idx="1404">
                  <c:v>2005.54</c:v>
                </c:pt>
                <c:pt idx="1405">
                  <c:v>2005.54</c:v>
                </c:pt>
                <c:pt idx="1406">
                  <c:v>2005.54</c:v>
                </c:pt>
                <c:pt idx="1407">
                  <c:v>2005.56</c:v>
                </c:pt>
                <c:pt idx="1408">
                  <c:v>2005.56</c:v>
                </c:pt>
                <c:pt idx="1409">
                  <c:v>2005.56</c:v>
                </c:pt>
                <c:pt idx="1410">
                  <c:v>2005.58</c:v>
                </c:pt>
                <c:pt idx="1411">
                  <c:v>2005.58</c:v>
                </c:pt>
                <c:pt idx="1412">
                  <c:v>2005.58</c:v>
                </c:pt>
                <c:pt idx="1413">
                  <c:v>2005.64</c:v>
                </c:pt>
                <c:pt idx="1414">
                  <c:v>2005.64</c:v>
                </c:pt>
                <c:pt idx="1415">
                  <c:v>2005.64</c:v>
                </c:pt>
                <c:pt idx="1416">
                  <c:v>2004.36</c:v>
                </c:pt>
                <c:pt idx="1417">
                  <c:v>2004.36</c:v>
                </c:pt>
                <c:pt idx="1418">
                  <c:v>2004.36</c:v>
                </c:pt>
                <c:pt idx="1419">
                  <c:v>2005.68</c:v>
                </c:pt>
                <c:pt idx="1420">
                  <c:v>2005.68</c:v>
                </c:pt>
                <c:pt idx="1421">
                  <c:v>2005.68</c:v>
                </c:pt>
                <c:pt idx="1422">
                  <c:v>2005.7</c:v>
                </c:pt>
                <c:pt idx="1423">
                  <c:v>2005.7</c:v>
                </c:pt>
                <c:pt idx="1424">
                  <c:v>2005.7</c:v>
                </c:pt>
                <c:pt idx="1425">
                  <c:v>2006.93</c:v>
                </c:pt>
                <c:pt idx="1426">
                  <c:v>2006.93</c:v>
                </c:pt>
                <c:pt idx="1427">
                  <c:v>2006.93</c:v>
                </c:pt>
                <c:pt idx="1428">
                  <c:v>2006.93</c:v>
                </c:pt>
                <c:pt idx="1429">
                  <c:v>2006.93</c:v>
                </c:pt>
                <c:pt idx="1430">
                  <c:v>2006.93</c:v>
                </c:pt>
                <c:pt idx="1431">
                  <c:v>2006.95</c:v>
                </c:pt>
                <c:pt idx="1432">
                  <c:v>2006.95</c:v>
                </c:pt>
                <c:pt idx="1446">
                  <c:v>2010.6179999999999</c:v>
                </c:pt>
                <c:pt idx="1447">
                  <c:v>2010.6179999999999</c:v>
                </c:pt>
                <c:pt idx="1448">
                  <c:v>2010.6179999999999</c:v>
                </c:pt>
              </c:numCache>
            </c:numRef>
          </c:xVal>
          <c:yVal>
            <c:numRef>
              <c:f>'[Диаграмма в Microsoft PowerPoint]j10'!$B$2:$B$1450</c:f>
              <c:numCache>
                <c:formatCode>General</c:formatCode>
                <c:ptCount val="1449"/>
                <c:pt idx="0">
                  <c:v>1E-3</c:v>
                </c:pt>
                <c:pt idx="1">
                  <c:v>2.6</c:v>
                </c:pt>
                <c:pt idx="2">
                  <c:v>1E-3</c:v>
                </c:pt>
                <c:pt idx="3">
                  <c:v>1E-3</c:v>
                </c:pt>
                <c:pt idx="4">
                  <c:v>25</c:v>
                </c:pt>
                <c:pt idx="5">
                  <c:v>1E-3</c:v>
                </c:pt>
                <c:pt idx="6">
                  <c:v>1E-3</c:v>
                </c:pt>
                <c:pt idx="7">
                  <c:v>8</c:v>
                </c:pt>
                <c:pt idx="8">
                  <c:v>1E-3</c:v>
                </c:pt>
                <c:pt idx="9">
                  <c:v>1E-3</c:v>
                </c:pt>
                <c:pt idx="10">
                  <c:v>125</c:v>
                </c:pt>
                <c:pt idx="11">
                  <c:v>1E-3</c:v>
                </c:pt>
                <c:pt idx="12">
                  <c:v>1E-3</c:v>
                </c:pt>
                <c:pt idx="13">
                  <c:v>7.8</c:v>
                </c:pt>
                <c:pt idx="14">
                  <c:v>1E-3</c:v>
                </c:pt>
                <c:pt idx="15">
                  <c:v>1E-3</c:v>
                </c:pt>
                <c:pt idx="16">
                  <c:v>1.2</c:v>
                </c:pt>
                <c:pt idx="17">
                  <c:v>1E-3</c:v>
                </c:pt>
                <c:pt idx="18">
                  <c:v>1E-3</c:v>
                </c:pt>
                <c:pt idx="19">
                  <c:v>44</c:v>
                </c:pt>
                <c:pt idx="20">
                  <c:v>1E-3</c:v>
                </c:pt>
                <c:pt idx="21">
                  <c:v>1E-3</c:v>
                </c:pt>
                <c:pt idx="22">
                  <c:v>24</c:v>
                </c:pt>
                <c:pt idx="23">
                  <c:v>1E-3</c:v>
                </c:pt>
                <c:pt idx="24">
                  <c:v>1E-3</c:v>
                </c:pt>
                <c:pt idx="25">
                  <c:v>11.9</c:v>
                </c:pt>
                <c:pt idx="26">
                  <c:v>1E-3</c:v>
                </c:pt>
                <c:pt idx="27">
                  <c:v>1E-3</c:v>
                </c:pt>
                <c:pt idx="28">
                  <c:v>5</c:v>
                </c:pt>
                <c:pt idx="29">
                  <c:v>1E-3</c:v>
                </c:pt>
                <c:pt idx="30">
                  <c:v>1E-3</c:v>
                </c:pt>
                <c:pt idx="31">
                  <c:v>14</c:v>
                </c:pt>
                <c:pt idx="32">
                  <c:v>1E-3</c:v>
                </c:pt>
                <c:pt idx="33">
                  <c:v>1E-3</c:v>
                </c:pt>
                <c:pt idx="34">
                  <c:v>220</c:v>
                </c:pt>
                <c:pt idx="35">
                  <c:v>1E-3</c:v>
                </c:pt>
                <c:pt idx="36">
                  <c:v>1E-3</c:v>
                </c:pt>
                <c:pt idx="37">
                  <c:v>42</c:v>
                </c:pt>
                <c:pt idx="38">
                  <c:v>1E-3</c:v>
                </c:pt>
                <c:pt idx="39">
                  <c:v>1E-3</c:v>
                </c:pt>
                <c:pt idx="40">
                  <c:v>2.5</c:v>
                </c:pt>
                <c:pt idx="41">
                  <c:v>1E-3</c:v>
                </c:pt>
                <c:pt idx="42">
                  <c:v>1E-3</c:v>
                </c:pt>
                <c:pt idx="43">
                  <c:v>5.6</c:v>
                </c:pt>
                <c:pt idx="44">
                  <c:v>1E-3</c:v>
                </c:pt>
                <c:pt idx="45">
                  <c:v>1E-3</c:v>
                </c:pt>
                <c:pt idx="46">
                  <c:v>900</c:v>
                </c:pt>
                <c:pt idx="47">
                  <c:v>1E-3</c:v>
                </c:pt>
                <c:pt idx="48">
                  <c:v>1E-3</c:v>
                </c:pt>
                <c:pt idx="49">
                  <c:v>2.2000000000000002</c:v>
                </c:pt>
                <c:pt idx="50">
                  <c:v>1E-3</c:v>
                </c:pt>
                <c:pt idx="51">
                  <c:v>1E-3</c:v>
                </c:pt>
                <c:pt idx="52">
                  <c:v>51</c:v>
                </c:pt>
                <c:pt idx="53">
                  <c:v>1E-3</c:v>
                </c:pt>
                <c:pt idx="54">
                  <c:v>1E-3</c:v>
                </c:pt>
                <c:pt idx="55">
                  <c:v>3.4</c:v>
                </c:pt>
                <c:pt idx="56">
                  <c:v>1E-3</c:v>
                </c:pt>
                <c:pt idx="57">
                  <c:v>1E-3</c:v>
                </c:pt>
                <c:pt idx="58">
                  <c:v>1.6</c:v>
                </c:pt>
                <c:pt idx="59">
                  <c:v>1E-3</c:v>
                </c:pt>
                <c:pt idx="60">
                  <c:v>1E-3</c:v>
                </c:pt>
                <c:pt idx="61">
                  <c:v>16.600000000000001</c:v>
                </c:pt>
                <c:pt idx="62">
                  <c:v>1E-3</c:v>
                </c:pt>
                <c:pt idx="63">
                  <c:v>1E-3</c:v>
                </c:pt>
                <c:pt idx="64">
                  <c:v>450</c:v>
                </c:pt>
                <c:pt idx="65">
                  <c:v>1E-3</c:v>
                </c:pt>
                <c:pt idx="66">
                  <c:v>1E-3</c:v>
                </c:pt>
                <c:pt idx="67">
                  <c:v>3.5</c:v>
                </c:pt>
                <c:pt idx="68">
                  <c:v>1E-3</c:v>
                </c:pt>
                <c:pt idx="69">
                  <c:v>1E-3</c:v>
                </c:pt>
                <c:pt idx="70">
                  <c:v>5</c:v>
                </c:pt>
                <c:pt idx="71">
                  <c:v>1E-3</c:v>
                </c:pt>
                <c:pt idx="72">
                  <c:v>1E-3</c:v>
                </c:pt>
                <c:pt idx="73">
                  <c:v>1.3</c:v>
                </c:pt>
                <c:pt idx="74">
                  <c:v>1E-3</c:v>
                </c:pt>
                <c:pt idx="75">
                  <c:v>1E-3</c:v>
                </c:pt>
                <c:pt idx="76">
                  <c:v>21</c:v>
                </c:pt>
                <c:pt idx="77">
                  <c:v>1E-3</c:v>
                </c:pt>
                <c:pt idx="78">
                  <c:v>1E-3</c:v>
                </c:pt>
                <c:pt idx="79">
                  <c:v>3.2</c:v>
                </c:pt>
                <c:pt idx="80">
                  <c:v>1E-3</c:v>
                </c:pt>
                <c:pt idx="81">
                  <c:v>1E-3</c:v>
                </c:pt>
                <c:pt idx="82">
                  <c:v>27</c:v>
                </c:pt>
                <c:pt idx="83">
                  <c:v>1E-3</c:v>
                </c:pt>
                <c:pt idx="84">
                  <c:v>1E-3</c:v>
                </c:pt>
                <c:pt idx="85">
                  <c:v>8.8000000000000007</c:v>
                </c:pt>
                <c:pt idx="86">
                  <c:v>1E-3</c:v>
                </c:pt>
                <c:pt idx="87">
                  <c:v>1E-3</c:v>
                </c:pt>
                <c:pt idx="88">
                  <c:v>14</c:v>
                </c:pt>
                <c:pt idx="89">
                  <c:v>1E-3</c:v>
                </c:pt>
                <c:pt idx="90">
                  <c:v>1E-3</c:v>
                </c:pt>
                <c:pt idx="91">
                  <c:v>10</c:v>
                </c:pt>
                <c:pt idx="92">
                  <c:v>1E-3</c:v>
                </c:pt>
                <c:pt idx="93">
                  <c:v>1E-3</c:v>
                </c:pt>
                <c:pt idx="94">
                  <c:v>2.9</c:v>
                </c:pt>
                <c:pt idx="95">
                  <c:v>1E-3</c:v>
                </c:pt>
                <c:pt idx="96">
                  <c:v>1E-3</c:v>
                </c:pt>
                <c:pt idx="97">
                  <c:v>13</c:v>
                </c:pt>
                <c:pt idx="98">
                  <c:v>1E-3</c:v>
                </c:pt>
                <c:pt idx="99">
                  <c:v>1E-3</c:v>
                </c:pt>
                <c:pt idx="100">
                  <c:v>3.6</c:v>
                </c:pt>
                <c:pt idx="101">
                  <c:v>1E-3</c:v>
                </c:pt>
                <c:pt idx="102">
                  <c:v>1E-3</c:v>
                </c:pt>
                <c:pt idx="103">
                  <c:v>50</c:v>
                </c:pt>
                <c:pt idx="104">
                  <c:v>1E-3</c:v>
                </c:pt>
                <c:pt idx="105">
                  <c:v>1E-3</c:v>
                </c:pt>
                <c:pt idx="106">
                  <c:v>55000</c:v>
                </c:pt>
                <c:pt idx="107">
                  <c:v>1E-3</c:v>
                </c:pt>
                <c:pt idx="108">
                  <c:v>1E-3</c:v>
                </c:pt>
                <c:pt idx="109">
                  <c:v>1300</c:v>
                </c:pt>
                <c:pt idx="110">
                  <c:v>1E-3</c:v>
                </c:pt>
                <c:pt idx="111">
                  <c:v>1E-3</c:v>
                </c:pt>
                <c:pt idx="112">
                  <c:v>17</c:v>
                </c:pt>
                <c:pt idx="113">
                  <c:v>1E-3</c:v>
                </c:pt>
                <c:pt idx="114">
                  <c:v>1E-3</c:v>
                </c:pt>
                <c:pt idx="115">
                  <c:v>1.6</c:v>
                </c:pt>
                <c:pt idx="116">
                  <c:v>1E-3</c:v>
                </c:pt>
                <c:pt idx="117">
                  <c:v>1E-3</c:v>
                </c:pt>
                <c:pt idx="118">
                  <c:v>32</c:v>
                </c:pt>
                <c:pt idx="119">
                  <c:v>1E-3</c:v>
                </c:pt>
                <c:pt idx="120">
                  <c:v>1E-3</c:v>
                </c:pt>
                <c:pt idx="121">
                  <c:v>5</c:v>
                </c:pt>
                <c:pt idx="122">
                  <c:v>1E-3</c:v>
                </c:pt>
                <c:pt idx="123">
                  <c:v>1E-3</c:v>
                </c:pt>
                <c:pt idx="124">
                  <c:v>46.7</c:v>
                </c:pt>
                <c:pt idx="125">
                  <c:v>1E-3</c:v>
                </c:pt>
                <c:pt idx="126">
                  <c:v>1E-3</c:v>
                </c:pt>
                <c:pt idx="127">
                  <c:v>1.8</c:v>
                </c:pt>
                <c:pt idx="128">
                  <c:v>1E-3</c:v>
                </c:pt>
                <c:pt idx="129">
                  <c:v>1E-3</c:v>
                </c:pt>
                <c:pt idx="130">
                  <c:v>60</c:v>
                </c:pt>
                <c:pt idx="131">
                  <c:v>1E-3</c:v>
                </c:pt>
                <c:pt idx="132">
                  <c:v>1E-3</c:v>
                </c:pt>
                <c:pt idx="133">
                  <c:v>36</c:v>
                </c:pt>
                <c:pt idx="134">
                  <c:v>1E-3</c:v>
                </c:pt>
                <c:pt idx="135">
                  <c:v>1E-3</c:v>
                </c:pt>
                <c:pt idx="136">
                  <c:v>50</c:v>
                </c:pt>
                <c:pt idx="137">
                  <c:v>1E-3</c:v>
                </c:pt>
                <c:pt idx="138">
                  <c:v>1E-3</c:v>
                </c:pt>
                <c:pt idx="139">
                  <c:v>230</c:v>
                </c:pt>
                <c:pt idx="140">
                  <c:v>1E-3</c:v>
                </c:pt>
                <c:pt idx="141">
                  <c:v>1E-3</c:v>
                </c:pt>
                <c:pt idx="142">
                  <c:v>80</c:v>
                </c:pt>
                <c:pt idx="143">
                  <c:v>1E-3</c:v>
                </c:pt>
                <c:pt idx="144">
                  <c:v>1E-3</c:v>
                </c:pt>
                <c:pt idx="145">
                  <c:v>150</c:v>
                </c:pt>
                <c:pt idx="146">
                  <c:v>1E-3</c:v>
                </c:pt>
                <c:pt idx="147">
                  <c:v>1E-3</c:v>
                </c:pt>
                <c:pt idx="148">
                  <c:v>70</c:v>
                </c:pt>
                <c:pt idx="149">
                  <c:v>1E-3</c:v>
                </c:pt>
                <c:pt idx="150">
                  <c:v>1E-3</c:v>
                </c:pt>
                <c:pt idx="151">
                  <c:v>47</c:v>
                </c:pt>
                <c:pt idx="152">
                  <c:v>1E-3</c:v>
                </c:pt>
                <c:pt idx="153">
                  <c:v>1E-3</c:v>
                </c:pt>
                <c:pt idx="154">
                  <c:v>76</c:v>
                </c:pt>
                <c:pt idx="155">
                  <c:v>1E-3</c:v>
                </c:pt>
                <c:pt idx="156">
                  <c:v>1E-3</c:v>
                </c:pt>
                <c:pt idx="157">
                  <c:v>0.4</c:v>
                </c:pt>
                <c:pt idx="158">
                  <c:v>1E-3</c:v>
                </c:pt>
                <c:pt idx="159">
                  <c:v>1E-3</c:v>
                </c:pt>
                <c:pt idx="160">
                  <c:v>10.4</c:v>
                </c:pt>
                <c:pt idx="161">
                  <c:v>1E-3</c:v>
                </c:pt>
                <c:pt idx="162">
                  <c:v>1E-3</c:v>
                </c:pt>
                <c:pt idx="163">
                  <c:v>10</c:v>
                </c:pt>
                <c:pt idx="164">
                  <c:v>1E-3</c:v>
                </c:pt>
                <c:pt idx="165">
                  <c:v>1E-3</c:v>
                </c:pt>
                <c:pt idx="166">
                  <c:v>1.05</c:v>
                </c:pt>
                <c:pt idx="167">
                  <c:v>1E-3</c:v>
                </c:pt>
                <c:pt idx="168">
                  <c:v>1E-3</c:v>
                </c:pt>
                <c:pt idx="169">
                  <c:v>0.6</c:v>
                </c:pt>
                <c:pt idx="170">
                  <c:v>1E-3</c:v>
                </c:pt>
                <c:pt idx="171">
                  <c:v>1E-3</c:v>
                </c:pt>
                <c:pt idx="172">
                  <c:v>166</c:v>
                </c:pt>
                <c:pt idx="173">
                  <c:v>1E-3</c:v>
                </c:pt>
                <c:pt idx="174">
                  <c:v>1E-3</c:v>
                </c:pt>
                <c:pt idx="175">
                  <c:v>20</c:v>
                </c:pt>
                <c:pt idx="176">
                  <c:v>1E-3</c:v>
                </c:pt>
                <c:pt idx="177">
                  <c:v>1E-3</c:v>
                </c:pt>
                <c:pt idx="178">
                  <c:v>4.2</c:v>
                </c:pt>
                <c:pt idx="179">
                  <c:v>1E-3</c:v>
                </c:pt>
                <c:pt idx="180">
                  <c:v>1E-3</c:v>
                </c:pt>
                <c:pt idx="181">
                  <c:v>3.3</c:v>
                </c:pt>
                <c:pt idx="182">
                  <c:v>1E-3</c:v>
                </c:pt>
                <c:pt idx="183">
                  <c:v>1E-3</c:v>
                </c:pt>
                <c:pt idx="184">
                  <c:v>77</c:v>
                </c:pt>
                <c:pt idx="185">
                  <c:v>1E-3</c:v>
                </c:pt>
                <c:pt idx="186">
                  <c:v>1E-3</c:v>
                </c:pt>
                <c:pt idx="187">
                  <c:v>365</c:v>
                </c:pt>
                <c:pt idx="188">
                  <c:v>1E-3</c:v>
                </c:pt>
                <c:pt idx="189">
                  <c:v>1E-3</c:v>
                </c:pt>
                <c:pt idx="190">
                  <c:v>95</c:v>
                </c:pt>
                <c:pt idx="191">
                  <c:v>1E-3</c:v>
                </c:pt>
                <c:pt idx="192">
                  <c:v>1E-3</c:v>
                </c:pt>
                <c:pt idx="193">
                  <c:v>4.0999999999999996</c:v>
                </c:pt>
                <c:pt idx="194">
                  <c:v>1E-3</c:v>
                </c:pt>
                <c:pt idx="195">
                  <c:v>1E-3</c:v>
                </c:pt>
                <c:pt idx="196">
                  <c:v>330</c:v>
                </c:pt>
                <c:pt idx="197">
                  <c:v>1E-3</c:v>
                </c:pt>
                <c:pt idx="198">
                  <c:v>1E-3</c:v>
                </c:pt>
                <c:pt idx="199">
                  <c:v>1.1000000000000001</c:v>
                </c:pt>
                <c:pt idx="200">
                  <c:v>1E-3</c:v>
                </c:pt>
                <c:pt idx="201">
                  <c:v>1E-3</c:v>
                </c:pt>
                <c:pt idx="202">
                  <c:v>2.65</c:v>
                </c:pt>
                <c:pt idx="203">
                  <c:v>1E-3</c:v>
                </c:pt>
                <c:pt idx="204">
                  <c:v>1E-3</c:v>
                </c:pt>
                <c:pt idx="205">
                  <c:v>1.4</c:v>
                </c:pt>
                <c:pt idx="206">
                  <c:v>1E-3</c:v>
                </c:pt>
                <c:pt idx="207">
                  <c:v>1E-3</c:v>
                </c:pt>
                <c:pt idx="208">
                  <c:v>900</c:v>
                </c:pt>
                <c:pt idx="209">
                  <c:v>1E-3</c:v>
                </c:pt>
                <c:pt idx="210">
                  <c:v>1E-3</c:v>
                </c:pt>
                <c:pt idx="211">
                  <c:v>1.3</c:v>
                </c:pt>
                <c:pt idx="212">
                  <c:v>1E-3</c:v>
                </c:pt>
                <c:pt idx="213">
                  <c:v>1E-3</c:v>
                </c:pt>
                <c:pt idx="214">
                  <c:v>2</c:v>
                </c:pt>
                <c:pt idx="215">
                  <c:v>1E-3</c:v>
                </c:pt>
                <c:pt idx="216">
                  <c:v>1E-3</c:v>
                </c:pt>
                <c:pt idx="217">
                  <c:v>80</c:v>
                </c:pt>
                <c:pt idx="218">
                  <c:v>1E-3</c:v>
                </c:pt>
                <c:pt idx="219">
                  <c:v>1E-3</c:v>
                </c:pt>
                <c:pt idx="220">
                  <c:v>8.3000000000000007</c:v>
                </c:pt>
                <c:pt idx="221">
                  <c:v>1E-3</c:v>
                </c:pt>
                <c:pt idx="222">
                  <c:v>1E-3</c:v>
                </c:pt>
                <c:pt idx="223">
                  <c:v>4.5</c:v>
                </c:pt>
                <c:pt idx="224">
                  <c:v>1E-3</c:v>
                </c:pt>
                <c:pt idx="225">
                  <c:v>1E-3</c:v>
                </c:pt>
                <c:pt idx="226">
                  <c:v>16</c:v>
                </c:pt>
                <c:pt idx="227">
                  <c:v>1E-3</c:v>
                </c:pt>
                <c:pt idx="228">
                  <c:v>1E-3</c:v>
                </c:pt>
                <c:pt idx="229">
                  <c:v>140</c:v>
                </c:pt>
                <c:pt idx="230">
                  <c:v>1E-3</c:v>
                </c:pt>
                <c:pt idx="231">
                  <c:v>1E-3</c:v>
                </c:pt>
                <c:pt idx="232">
                  <c:v>160</c:v>
                </c:pt>
                <c:pt idx="233">
                  <c:v>1E-3</c:v>
                </c:pt>
                <c:pt idx="234">
                  <c:v>1E-3</c:v>
                </c:pt>
                <c:pt idx="235">
                  <c:v>3.2</c:v>
                </c:pt>
                <c:pt idx="236">
                  <c:v>1E-3</c:v>
                </c:pt>
                <c:pt idx="237">
                  <c:v>1E-3</c:v>
                </c:pt>
                <c:pt idx="238">
                  <c:v>10</c:v>
                </c:pt>
                <c:pt idx="239">
                  <c:v>1E-3</c:v>
                </c:pt>
                <c:pt idx="240">
                  <c:v>1E-3</c:v>
                </c:pt>
                <c:pt idx="241">
                  <c:v>12</c:v>
                </c:pt>
                <c:pt idx="242">
                  <c:v>1E-3</c:v>
                </c:pt>
                <c:pt idx="243">
                  <c:v>1E-3</c:v>
                </c:pt>
                <c:pt idx="244">
                  <c:v>8.3000000000000007</c:v>
                </c:pt>
                <c:pt idx="245">
                  <c:v>1E-3</c:v>
                </c:pt>
                <c:pt idx="246">
                  <c:v>1E-3</c:v>
                </c:pt>
                <c:pt idx="247">
                  <c:v>3.4</c:v>
                </c:pt>
                <c:pt idx="248">
                  <c:v>1E-3</c:v>
                </c:pt>
                <c:pt idx="249">
                  <c:v>1E-3</c:v>
                </c:pt>
                <c:pt idx="250">
                  <c:v>400</c:v>
                </c:pt>
                <c:pt idx="251">
                  <c:v>1E-3</c:v>
                </c:pt>
                <c:pt idx="252">
                  <c:v>1E-3</c:v>
                </c:pt>
                <c:pt idx="253">
                  <c:v>2</c:v>
                </c:pt>
                <c:pt idx="254">
                  <c:v>1E-3</c:v>
                </c:pt>
                <c:pt idx="255">
                  <c:v>1E-3</c:v>
                </c:pt>
                <c:pt idx="256">
                  <c:v>25</c:v>
                </c:pt>
                <c:pt idx="257">
                  <c:v>1E-3</c:v>
                </c:pt>
                <c:pt idx="258">
                  <c:v>1E-3</c:v>
                </c:pt>
                <c:pt idx="259">
                  <c:v>2.5</c:v>
                </c:pt>
                <c:pt idx="260">
                  <c:v>1E-3</c:v>
                </c:pt>
                <c:pt idx="261">
                  <c:v>1E-3</c:v>
                </c:pt>
                <c:pt idx="262">
                  <c:v>9</c:v>
                </c:pt>
                <c:pt idx="263">
                  <c:v>1E-3</c:v>
                </c:pt>
                <c:pt idx="264">
                  <c:v>1E-3</c:v>
                </c:pt>
                <c:pt idx="265">
                  <c:v>0.7</c:v>
                </c:pt>
                <c:pt idx="266">
                  <c:v>1E-3</c:v>
                </c:pt>
                <c:pt idx="267">
                  <c:v>1E-3</c:v>
                </c:pt>
                <c:pt idx="268">
                  <c:v>45</c:v>
                </c:pt>
                <c:pt idx="269">
                  <c:v>1E-3</c:v>
                </c:pt>
                <c:pt idx="270">
                  <c:v>1E-3</c:v>
                </c:pt>
                <c:pt idx="271">
                  <c:v>3</c:v>
                </c:pt>
                <c:pt idx="272">
                  <c:v>1E-3</c:v>
                </c:pt>
                <c:pt idx="273">
                  <c:v>1E-3</c:v>
                </c:pt>
                <c:pt idx="274">
                  <c:v>1</c:v>
                </c:pt>
                <c:pt idx="275">
                  <c:v>1E-3</c:v>
                </c:pt>
                <c:pt idx="276">
                  <c:v>1E-3</c:v>
                </c:pt>
                <c:pt idx="277">
                  <c:v>6.5</c:v>
                </c:pt>
                <c:pt idx="278">
                  <c:v>1E-3</c:v>
                </c:pt>
                <c:pt idx="279">
                  <c:v>1E-3</c:v>
                </c:pt>
                <c:pt idx="280">
                  <c:v>28</c:v>
                </c:pt>
                <c:pt idx="281">
                  <c:v>1E-3</c:v>
                </c:pt>
                <c:pt idx="282">
                  <c:v>1E-3</c:v>
                </c:pt>
                <c:pt idx="283">
                  <c:v>1.3</c:v>
                </c:pt>
                <c:pt idx="284">
                  <c:v>1E-3</c:v>
                </c:pt>
                <c:pt idx="285">
                  <c:v>1E-3</c:v>
                </c:pt>
                <c:pt idx="286">
                  <c:v>4.2</c:v>
                </c:pt>
                <c:pt idx="287">
                  <c:v>1E-3</c:v>
                </c:pt>
                <c:pt idx="288">
                  <c:v>1E-3</c:v>
                </c:pt>
                <c:pt idx="289">
                  <c:v>500</c:v>
                </c:pt>
                <c:pt idx="290">
                  <c:v>1E-3</c:v>
                </c:pt>
                <c:pt idx="291">
                  <c:v>1E-3</c:v>
                </c:pt>
                <c:pt idx="292">
                  <c:v>750</c:v>
                </c:pt>
                <c:pt idx="293">
                  <c:v>1E-3</c:v>
                </c:pt>
                <c:pt idx="294">
                  <c:v>1E-3</c:v>
                </c:pt>
                <c:pt idx="295">
                  <c:v>6.5</c:v>
                </c:pt>
                <c:pt idx="296">
                  <c:v>1E-3</c:v>
                </c:pt>
                <c:pt idx="297">
                  <c:v>1E-3</c:v>
                </c:pt>
                <c:pt idx="298">
                  <c:v>4</c:v>
                </c:pt>
                <c:pt idx="299">
                  <c:v>1E-3</c:v>
                </c:pt>
                <c:pt idx="300">
                  <c:v>1E-3</c:v>
                </c:pt>
                <c:pt idx="301">
                  <c:v>220</c:v>
                </c:pt>
                <c:pt idx="302">
                  <c:v>1E-3</c:v>
                </c:pt>
                <c:pt idx="303">
                  <c:v>1E-3</c:v>
                </c:pt>
                <c:pt idx="304">
                  <c:v>55</c:v>
                </c:pt>
                <c:pt idx="305">
                  <c:v>1E-3</c:v>
                </c:pt>
                <c:pt idx="306">
                  <c:v>1E-3</c:v>
                </c:pt>
                <c:pt idx="307">
                  <c:v>2.2000000000000002</c:v>
                </c:pt>
                <c:pt idx="308">
                  <c:v>1E-3</c:v>
                </c:pt>
                <c:pt idx="309">
                  <c:v>1E-3</c:v>
                </c:pt>
                <c:pt idx="310">
                  <c:v>1.2</c:v>
                </c:pt>
                <c:pt idx="311">
                  <c:v>1E-3</c:v>
                </c:pt>
                <c:pt idx="312">
                  <c:v>1E-3</c:v>
                </c:pt>
                <c:pt idx="313">
                  <c:v>1</c:v>
                </c:pt>
                <c:pt idx="314">
                  <c:v>1E-3</c:v>
                </c:pt>
                <c:pt idx="315">
                  <c:v>1E-3</c:v>
                </c:pt>
                <c:pt idx="316">
                  <c:v>1.6</c:v>
                </c:pt>
                <c:pt idx="317">
                  <c:v>1E-3</c:v>
                </c:pt>
                <c:pt idx="318">
                  <c:v>1E-3</c:v>
                </c:pt>
                <c:pt idx="319">
                  <c:v>8</c:v>
                </c:pt>
                <c:pt idx="320">
                  <c:v>1E-3</c:v>
                </c:pt>
                <c:pt idx="321">
                  <c:v>1E-3</c:v>
                </c:pt>
                <c:pt idx="322">
                  <c:v>1.3</c:v>
                </c:pt>
                <c:pt idx="323">
                  <c:v>1E-3</c:v>
                </c:pt>
                <c:pt idx="324">
                  <c:v>1E-3</c:v>
                </c:pt>
                <c:pt idx="325">
                  <c:v>10</c:v>
                </c:pt>
                <c:pt idx="326">
                  <c:v>1E-3</c:v>
                </c:pt>
                <c:pt idx="327">
                  <c:v>1E-3</c:v>
                </c:pt>
                <c:pt idx="328">
                  <c:v>9.1999999999999993</c:v>
                </c:pt>
                <c:pt idx="329">
                  <c:v>1E-3</c:v>
                </c:pt>
                <c:pt idx="330">
                  <c:v>1E-3</c:v>
                </c:pt>
                <c:pt idx="331">
                  <c:v>16</c:v>
                </c:pt>
                <c:pt idx="332">
                  <c:v>1E-3</c:v>
                </c:pt>
                <c:pt idx="333">
                  <c:v>1E-3</c:v>
                </c:pt>
                <c:pt idx="334">
                  <c:v>2.2000000000000002</c:v>
                </c:pt>
                <c:pt idx="335">
                  <c:v>1E-3</c:v>
                </c:pt>
                <c:pt idx="336">
                  <c:v>1E-3</c:v>
                </c:pt>
                <c:pt idx="337">
                  <c:v>1</c:v>
                </c:pt>
                <c:pt idx="338">
                  <c:v>1E-3</c:v>
                </c:pt>
                <c:pt idx="339">
                  <c:v>1E-3</c:v>
                </c:pt>
                <c:pt idx="340">
                  <c:v>22</c:v>
                </c:pt>
                <c:pt idx="341">
                  <c:v>1E-3</c:v>
                </c:pt>
                <c:pt idx="342">
                  <c:v>1E-3</c:v>
                </c:pt>
                <c:pt idx="343">
                  <c:v>2.2999999999999998</c:v>
                </c:pt>
                <c:pt idx="344">
                  <c:v>1E-3</c:v>
                </c:pt>
                <c:pt idx="345">
                  <c:v>1E-3</c:v>
                </c:pt>
                <c:pt idx="346">
                  <c:v>22</c:v>
                </c:pt>
                <c:pt idx="347">
                  <c:v>1E-3</c:v>
                </c:pt>
                <c:pt idx="348">
                  <c:v>1E-3</c:v>
                </c:pt>
                <c:pt idx="349">
                  <c:v>1</c:v>
                </c:pt>
                <c:pt idx="350">
                  <c:v>1E-3</c:v>
                </c:pt>
                <c:pt idx="351">
                  <c:v>1E-3</c:v>
                </c:pt>
                <c:pt idx="352">
                  <c:v>4.5</c:v>
                </c:pt>
                <c:pt idx="353">
                  <c:v>1E-3</c:v>
                </c:pt>
                <c:pt idx="354">
                  <c:v>1E-3</c:v>
                </c:pt>
                <c:pt idx="355">
                  <c:v>5.0999999999999996</c:v>
                </c:pt>
                <c:pt idx="356">
                  <c:v>1E-3</c:v>
                </c:pt>
                <c:pt idx="357">
                  <c:v>1E-3</c:v>
                </c:pt>
                <c:pt idx="358">
                  <c:v>2.4</c:v>
                </c:pt>
                <c:pt idx="359">
                  <c:v>1E-3</c:v>
                </c:pt>
                <c:pt idx="360">
                  <c:v>1E-3</c:v>
                </c:pt>
                <c:pt idx="361">
                  <c:v>1.5</c:v>
                </c:pt>
                <c:pt idx="362">
                  <c:v>1E-3</c:v>
                </c:pt>
                <c:pt idx="363">
                  <c:v>1E-3</c:v>
                </c:pt>
                <c:pt idx="364">
                  <c:v>1</c:v>
                </c:pt>
                <c:pt idx="365">
                  <c:v>1E-3</c:v>
                </c:pt>
                <c:pt idx="366">
                  <c:v>1E-3</c:v>
                </c:pt>
                <c:pt idx="367">
                  <c:v>5</c:v>
                </c:pt>
                <c:pt idx="368">
                  <c:v>1E-3</c:v>
                </c:pt>
                <c:pt idx="369">
                  <c:v>1E-3</c:v>
                </c:pt>
                <c:pt idx="370">
                  <c:v>6</c:v>
                </c:pt>
                <c:pt idx="371">
                  <c:v>1E-3</c:v>
                </c:pt>
                <c:pt idx="372">
                  <c:v>1E-3</c:v>
                </c:pt>
                <c:pt idx="373">
                  <c:v>7</c:v>
                </c:pt>
                <c:pt idx="374">
                  <c:v>1E-3</c:v>
                </c:pt>
                <c:pt idx="375">
                  <c:v>1E-3</c:v>
                </c:pt>
                <c:pt idx="376">
                  <c:v>10</c:v>
                </c:pt>
                <c:pt idx="377">
                  <c:v>1E-3</c:v>
                </c:pt>
                <c:pt idx="378">
                  <c:v>1E-3</c:v>
                </c:pt>
                <c:pt idx="379">
                  <c:v>57</c:v>
                </c:pt>
                <c:pt idx="380">
                  <c:v>1E-3</c:v>
                </c:pt>
                <c:pt idx="381">
                  <c:v>1E-3</c:v>
                </c:pt>
                <c:pt idx="382">
                  <c:v>8</c:v>
                </c:pt>
                <c:pt idx="383">
                  <c:v>1E-3</c:v>
                </c:pt>
                <c:pt idx="384">
                  <c:v>1E-3</c:v>
                </c:pt>
                <c:pt idx="385">
                  <c:v>240</c:v>
                </c:pt>
                <c:pt idx="386">
                  <c:v>1E-3</c:v>
                </c:pt>
                <c:pt idx="387">
                  <c:v>1E-3</c:v>
                </c:pt>
                <c:pt idx="388">
                  <c:v>91.5</c:v>
                </c:pt>
                <c:pt idx="389">
                  <c:v>1E-3</c:v>
                </c:pt>
                <c:pt idx="390">
                  <c:v>1E-3</c:v>
                </c:pt>
                <c:pt idx="391">
                  <c:v>120</c:v>
                </c:pt>
                <c:pt idx="392">
                  <c:v>1E-3</c:v>
                </c:pt>
                <c:pt idx="393">
                  <c:v>1E-3</c:v>
                </c:pt>
                <c:pt idx="394">
                  <c:v>14</c:v>
                </c:pt>
                <c:pt idx="395">
                  <c:v>1E-3</c:v>
                </c:pt>
                <c:pt idx="396">
                  <c:v>1E-3</c:v>
                </c:pt>
                <c:pt idx="397">
                  <c:v>48</c:v>
                </c:pt>
                <c:pt idx="398">
                  <c:v>1E-3</c:v>
                </c:pt>
                <c:pt idx="399">
                  <c:v>1E-3</c:v>
                </c:pt>
                <c:pt idx="400">
                  <c:v>160</c:v>
                </c:pt>
                <c:pt idx="401">
                  <c:v>1E-3</c:v>
                </c:pt>
                <c:pt idx="402">
                  <c:v>1E-3</c:v>
                </c:pt>
                <c:pt idx="403">
                  <c:v>5.5</c:v>
                </c:pt>
                <c:pt idx="404">
                  <c:v>1E-3</c:v>
                </c:pt>
                <c:pt idx="405">
                  <c:v>1E-3</c:v>
                </c:pt>
                <c:pt idx="406">
                  <c:v>350</c:v>
                </c:pt>
                <c:pt idx="407">
                  <c:v>1E-3</c:v>
                </c:pt>
                <c:pt idx="408">
                  <c:v>1E-3</c:v>
                </c:pt>
                <c:pt idx="409">
                  <c:v>160</c:v>
                </c:pt>
                <c:pt idx="410">
                  <c:v>1E-3</c:v>
                </c:pt>
                <c:pt idx="411">
                  <c:v>1E-3</c:v>
                </c:pt>
                <c:pt idx="412">
                  <c:v>1.3</c:v>
                </c:pt>
                <c:pt idx="413">
                  <c:v>1E-3</c:v>
                </c:pt>
                <c:pt idx="414">
                  <c:v>1E-3</c:v>
                </c:pt>
                <c:pt idx="415">
                  <c:v>22.5</c:v>
                </c:pt>
                <c:pt idx="416">
                  <c:v>1E-3</c:v>
                </c:pt>
                <c:pt idx="417">
                  <c:v>1E-3</c:v>
                </c:pt>
                <c:pt idx="418">
                  <c:v>2.7</c:v>
                </c:pt>
                <c:pt idx="419">
                  <c:v>1E-3</c:v>
                </c:pt>
                <c:pt idx="420">
                  <c:v>1E-3</c:v>
                </c:pt>
                <c:pt idx="421">
                  <c:v>2.7</c:v>
                </c:pt>
                <c:pt idx="422">
                  <c:v>1E-3</c:v>
                </c:pt>
                <c:pt idx="423">
                  <c:v>1E-3</c:v>
                </c:pt>
                <c:pt idx="424">
                  <c:v>1.7</c:v>
                </c:pt>
                <c:pt idx="425">
                  <c:v>1E-3</c:v>
                </c:pt>
                <c:pt idx="426">
                  <c:v>1E-3</c:v>
                </c:pt>
                <c:pt idx="427">
                  <c:v>70</c:v>
                </c:pt>
                <c:pt idx="428">
                  <c:v>1E-3</c:v>
                </c:pt>
                <c:pt idx="429">
                  <c:v>1E-3</c:v>
                </c:pt>
                <c:pt idx="430">
                  <c:v>1300</c:v>
                </c:pt>
                <c:pt idx="431">
                  <c:v>1E-3</c:v>
                </c:pt>
                <c:pt idx="432">
                  <c:v>1E-3</c:v>
                </c:pt>
                <c:pt idx="433">
                  <c:v>1.5</c:v>
                </c:pt>
                <c:pt idx="434">
                  <c:v>1E-3</c:v>
                </c:pt>
                <c:pt idx="435">
                  <c:v>1E-3</c:v>
                </c:pt>
                <c:pt idx="436">
                  <c:v>1.6</c:v>
                </c:pt>
                <c:pt idx="437">
                  <c:v>1E-3</c:v>
                </c:pt>
                <c:pt idx="438">
                  <c:v>1E-3</c:v>
                </c:pt>
                <c:pt idx="439">
                  <c:v>1.3</c:v>
                </c:pt>
                <c:pt idx="440">
                  <c:v>1E-3</c:v>
                </c:pt>
                <c:pt idx="441">
                  <c:v>1E-3</c:v>
                </c:pt>
                <c:pt idx="442">
                  <c:v>4</c:v>
                </c:pt>
                <c:pt idx="443">
                  <c:v>1E-3</c:v>
                </c:pt>
                <c:pt idx="444">
                  <c:v>1E-3</c:v>
                </c:pt>
                <c:pt idx="445">
                  <c:v>160</c:v>
                </c:pt>
                <c:pt idx="446">
                  <c:v>1E-3</c:v>
                </c:pt>
                <c:pt idx="447">
                  <c:v>1E-3</c:v>
                </c:pt>
                <c:pt idx="448">
                  <c:v>4.5</c:v>
                </c:pt>
                <c:pt idx="449">
                  <c:v>1E-3</c:v>
                </c:pt>
                <c:pt idx="450">
                  <c:v>1E-3</c:v>
                </c:pt>
                <c:pt idx="451">
                  <c:v>1.5</c:v>
                </c:pt>
                <c:pt idx="452">
                  <c:v>1E-3</c:v>
                </c:pt>
                <c:pt idx="453">
                  <c:v>1E-3</c:v>
                </c:pt>
                <c:pt idx="454">
                  <c:v>700</c:v>
                </c:pt>
                <c:pt idx="455">
                  <c:v>1E-3</c:v>
                </c:pt>
                <c:pt idx="456">
                  <c:v>1E-3</c:v>
                </c:pt>
                <c:pt idx="457">
                  <c:v>450</c:v>
                </c:pt>
                <c:pt idx="458">
                  <c:v>1E-3</c:v>
                </c:pt>
                <c:pt idx="459">
                  <c:v>1E-3</c:v>
                </c:pt>
                <c:pt idx="460">
                  <c:v>1.8</c:v>
                </c:pt>
                <c:pt idx="461">
                  <c:v>1E-3</c:v>
                </c:pt>
                <c:pt idx="462">
                  <c:v>1E-3</c:v>
                </c:pt>
                <c:pt idx="463">
                  <c:v>14</c:v>
                </c:pt>
                <c:pt idx="464">
                  <c:v>1E-3</c:v>
                </c:pt>
                <c:pt idx="465">
                  <c:v>1E-3</c:v>
                </c:pt>
                <c:pt idx="466">
                  <c:v>7.2</c:v>
                </c:pt>
                <c:pt idx="467">
                  <c:v>1E-3</c:v>
                </c:pt>
                <c:pt idx="468">
                  <c:v>1E-3</c:v>
                </c:pt>
                <c:pt idx="469">
                  <c:v>0.8</c:v>
                </c:pt>
                <c:pt idx="470">
                  <c:v>1E-3</c:v>
                </c:pt>
                <c:pt idx="471">
                  <c:v>1E-3</c:v>
                </c:pt>
                <c:pt idx="472">
                  <c:v>32</c:v>
                </c:pt>
                <c:pt idx="473">
                  <c:v>1E-3</c:v>
                </c:pt>
                <c:pt idx="474">
                  <c:v>1E-3</c:v>
                </c:pt>
                <c:pt idx="475">
                  <c:v>8</c:v>
                </c:pt>
                <c:pt idx="476">
                  <c:v>1E-3</c:v>
                </c:pt>
                <c:pt idx="477">
                  <c:v>1E-3</c:v>
                </c:pt>
                <c:pt idx="478">
                  <c:v>8</c:v>
                </c:pt>
                <c:pt idx="479">
                  <c:v>1E-3</c:v>
                </c:pt>
                <c:pt idx="480">
                  <c:v>1E-3</c:v>
                </c:pt>
                <c:pt idx="481">
                  <c:v>5800</c:v>
                </c:pt>
                <c:pt idx="482">
                  <c:v>1E-3</c:v>
                </c:pt>
                <c:pt idx="483">
                  <c:v>1E-3</c:v>
                </c:pt>
                <c:pt idx="484">
                  <c:v>14</c:v>
                </c:pt>
                <c:pt idx="485">
                  <c:v>1E-3</c:v>
                </c:pt>
                <c:pt idx="486">
                  <c:v>1E-3</c:v>
                </c:pt>
                <c:pt idx="487">
                  <c:v>280</c:v>
                </c:pt>
                <c:pt idx="488">
                  <c:v>1E-3</c:v>
                </c:pt>
                <c:pt idx="489">
                  <c:v>1E-3</c:v>
                </c:pt>
                <c:pt idx="490">
                  <c:v>30</c:v>
                </c:pt>
                <c:pt idx="491">
                  <c:v>1E-3</c:v>
                </c:pt>
                <c:pt idx="492">
                  <c:v>1E-3</c:v>
                </c:pt>
                <c:pt idx="493">
                  <c:v>2.5</c:v>
                </c:pt>
                <c:pt idx="494">
                  <c:v>1E-3</c:v>
                </c:pt>
                <c:pt idx="495">
                  <c:v>1E-3</c:v>
                </c:pt>
                <c:pt idx="496">
                  <c:v>40</c:v>
                </c:pt>
                <c:pt idx="497">
                  <c:v>1E-3</c:v>
                </c:pt>
                <c:pt idx="498">
                  <c:v>1E-3</c:v>
                </c:pt>
                <c:pt idx="499">
                  <c:v>140</c:v>
                </c:pt>
                <c:pt idx="500">
                  <c:v>1E-3</c:v>
                </c:pt>
                <c:pt idx="501">
                  <c:v>1E-3</c:v>
                </c:pt>
                <c:pt idx="502">
                  <c:v>3.3</c:v>
                </c:pt>
                <c:pt idx="503">
                  <c:v>1E-3</c:v>
                </c:pt>
                <c:pt idx="504">
                  <c:v>1E-3</c:v>
                </c:pt>
                <c:pt idx="505">
                  <c:v>700</c:v>
                </c:pt>
                <c:pt idx="506">
                  <c:v>1E-3</c:v>
                </c:pt>
                <c:pt idx="507">
                  <c:v>1E-3</c:v>
                </c:pt>
                <c:pt idx="508">
                  <c:v>2.6</c:v>
                </c:pt>
                <c:pt idx="509">
                  <c:v>1E-3</c:v>
                </c:pt>
                <c:pt idx="510">
                  <c:v>1E-3</c:v>
                </c:pt>
                <c:pt idx="511">
                  <c:v>13</c:v>
                </c:pt>
                <c:pt idx="512">
                  <c:v>1E-3</c:v>
                </c:pt>
                <c:pt idx="513">
                  <c:v>1E-3</c:v>
                </c:pt>
                <c:pt idx="514">
                  <c:v>90</c:v>
                </c:pt>
                <c:pt idx="515">
                  <c:v>1E-3</c:v>
                </c:pt>
                <c:pt idx="516">
                  <c:v>1E-3</c:v>
                </c:pt>
                <c:pt idx="517">
                  <c:v>77.5</c:v>
                </c:pt>
                <c:pt idx="518">
                  <c:v>1E-3</c:v>
                </c:pt>
                <c:pt idx="519">
                  <c:v>1E-3</c:v>
                </c:pt>
                <c:pt idx="520">
                  <c:v>42</c:v>
                </c:pt>
                <c:pt idx="521">
                  <c:v>1E-3</c:v>
                </c:pt>
                <c:pt idx="522">
                  <c:v>1E-3</c:v>
                </c:pt>
                <c:pt idx="523">
                  <c:v>2100</c:v>
                </c:pt>
                <c:pt idx="524">
                  <c:v>1E-3</c:v>
                </c:pt>
                <c:pt idx="525">
                  <c:v>1E-3</c:v>
                </c:pt>
                <c:pt idx="526">
                  <c:v>20</c:v>
                </c:pt>
                <c:pt idx="527">
                  <c:v>1E-3</c:v>
                </c:pt>
                <c:pt idx="528">
                  <c:v>1E-3</c:v>
                </c:pt>
                <c:pt idx="529">
                  <c:v>5.3</c:v>
                </c:pt>
                <c:pt idx="530">
                  <c:v>1E-3</c:v>
                </c:pt>
                <c:pt idx="531">
                  <c:v>1E-3</c:v>
                </c:pt>
                <c:pt idx="532">
                  <c:v>3.6</c:v>
                </c:pt>
                <c:pt idx="533">
                  <c:v>1E-3</c:v>
                </c:pt>
                <c:pt idx="534">
                  <c:v>1E-3</c:v>
                </c:pt>
                <c:pt idx="535">
                  <c:v>12.9</c:v>
                </c:pt>
                <c:pt idx="536">
                  <c:v>1E-3</c:v>
                </c:pt>
                <c:pt idx="537">
                  <c:v>1E-3</c:v>
                </c:pt>
                <c:pt idx="538">
                  <c:v>4.0999999999999996</c:v>
                </c:pt>
                <c:pt idx="539">
                  <c:v>1E-3</c:v>
                </c:pt>
                <c:pt idx="540">
                  <c:v>1E-3</c:v>
                </c:pt>
                <c:pt idx="541">
                  <c:v>25</c:v>
                </c:pt>
                <c:pt idx="542">
                  <c:v>1E-3</c:v>
                </c:pt>
                <c:pt idx="543">
                  <c:v>1E-3</c:v>
                </c:pt>
                <c:pt idx="544">
                  <c:v>30</c:v>
                </c:pt>
                <c:pt idx="545">
                  <c:v>1E-3</c:v>
                </c:pt>
                <c:pt idx="546">
                  <c:v>1E-3</c:v>
                </c:pt>
                <c:pt idx="547">
                  <c:v>1</c:v>
                </c:pt>
                <c:pt idx="548">
                  <c:v>1E-3</c:v>
                </c:pt>
                <c:pt idx="549">
                  <c:v>1E-3</c:v>
                </c:pt>
                <c:pt idx="550">
                  <c:v>3</c:v>
                </c:pt>
                <c:pt idx="551">
                  <c:v>1E-3</c:v>
                </c:pt>
                <c:pt idx="552">
                  <c:v>1E-3</c:v>
                </c:pt>
                <c:pt idx="553">
                  <c:v>100</c:v>
                </c:pt>
                <c:pt idx="554">
                  <c:v>1E-3</c:v>
                </c:pt>
                <c:pt idx="555">
                  <c:v>1E-3</c:v>
                </c:pt>
                <c:pt idx="556">
                  <c:v>15</c:v>
                </c:pt>
                <c:pt idx="557">
                  <c:v>1E-3</c:v>
                </c:pt>
                <c:pt idx="558">
                  <c:v>1E-3</c:v>
                </c:pt>
                <c:pt idx="559">
                  <c:v>45</c:v>
                </c:pt>
                <c:pt idx="560">
                  <c:v>1E-3</c:v>
                </c:pt>
                <c:pt idx="561">
                  <c:v>1E-3</c:v>
                </c:pt>
                <c:pt idx="562">
                  <c:v>9</c:v>
                </c:pt>
                <c:pt idx="563">
                  <c:v>1E-3</c:v>
                </c:pt>
                <c:pt idx="564">
                  <c:v>1E-3</c:v>
                </c:pt>
                <c:pt idx="565">
                  <c:v>53</c:v>
                </c:pt>
                <c:pt idx="566">
                  <c:v>1E-3</c:v>
                </c:pt>
                <c:pt idx="567">
                  <c:v>1E-3</c:v>
                </c:pt>
                <c:pt idx="568">
                  <c:v>650</c:v>
                </c:pt>
                <c:pt idx="569">
                  <c:v>1E-3</c:v>
                </c:pt>
                <c:pt idx="570">
                  <c:v>1E-3</c:v>
                </c:pt>
                <c:pt idx="571">
                  <c:v>2</c:v>
                </c:pt>
                <c:pt idx="572">
                  <c:v>1E-3</c:v>
                </c:pt>
                <c:pt idx="573">
                  <c:v>1E-3</c:v>
                </c:pt>
                <c:pt idx="574">
                  <c:v>1.4</c:v>
                </c:pt>
                <c:pt idx="575">
                  <c:v>1E-3</c:v>
                </c:pt>
                <c:pt idx="576">
                  <c:v>1E-3</c:v>
                </c:pt>
                <c:pt idx="577">
                  <c:v>6</c:v>
                </c:pt>
                <c:pt idx="578">
                  <c:v>1E-3</c:v>
                </c:pt>
                <c:pt idx="579">
                  <c:v>1E-3</c:v>
                </c:pt>
                <c:pt idx="580">
                  <c:v>2</c:v>
                </c:pt>
                <c:pt idx="581">
                  <c:v>1E-3</c:v>
                </c:pt>
                <c:pt idx="582">
                  <c:v>1E-3</c:v>
                </c:pt>
                <c:pt idx="583">
                  <c:v>7.6</c:v>
                </c:pt>
                <c:pt idx="584">
                  <c:v>1E-3</c:v>
                </c:pt>
                <c:pt idx="585">
                  <c:v>1E-3</c:v>
                </c:pt>
                <c:pt idx="586">
                  <c:v>30</c:v>
                </c:pt>
                <c:pt idx="587">
                  <c:v>1E-3</c:v>
                </c:pt>
                <c:pt idx="588">
                  <c:v>1E-3</c:v>
                </c:pt>
                <c:pt idx="589">
                  <c:v>1</c:v>
                </c:pt>
                <c:pt idx="590">
                  <c:v>1E-3</c:v>
                </c:pt>
                <c:pt idx="591">
                  <c:v>1E-3</c:v>
                </c:pt>
                <c:pt idx="592">
                  <c:v>98</c:v>
                </c:pt>
                <c:pt idx="593">
                  <c:v>1E-3</c:v>
                </c:pt>
                <c:pt idx="594">
                  <c:v>1E-3</c:v>
                </c:pt>
                <c:pt idx="595">
                  <c:v>3.5</c:v>
                </c:pt>
                <c:pt idx="596">
                  <c:v>1E-3</c:v>
                </c:pt>
                <c:pt idx="597">
                  <c:v>1E-3</c:v>
                </c:pt>
                <c:pt idx="598">
                  <c:v>2.1</c:v>
                </c:pt>
                <c:pt idx="599">
                  <c:v>1E-3</c:v>
                </c:pt>
                <c:pt idx="600">
                  <c:v>1E-3</c:v>
                </c:pt>
                <c:pt idx="601">
                  <c:v>2</c:v>
                </c:pt>
                <c:pt idx="602">
                  <c:v>1E-3</c:v>
                </c:pt>
                <c:pt idx="603">
                  <c:v>1E-3</c:v>
                </c:pt>
                <c:pt idx="604">
                  <c:v>8</c:v>
                </c:pt>
                <c:pt idx="605">
                  <c:v>1E-3</c:v>
                </c:pt>
                <c:pt idx="606">
                  <c:v>1E-3</c:v>
                </c:pt>
                <c:pt idx="607">
                  <c:v>32.5</c:v>
                </c:pt>
                <c:pt idx="608">
                  <c:v>1E-3</c:v>
                </c:pt>
                <c:pt idx="609">
                  <c:v>1E-3</c:v>
                </c:pt>
                <c:pt idx="610">
                  <c:v>122</c:v>
                </c:pt>
                <c:pt idx="611">
                  <c:v>1E-3</c:v>
                </c:pt>
                <c:pt idx="612">
                  <c:v>1E-3</c:v>
                </c:pt>
                <c:pt idx="613">
                  <c:v>4</c:v>
                </c:pt>
                <c:pt idx="614">
                  <c:v>1E-3</c:v>
                </c:pt>
                <c:pt idx="615">
                  <c:v>1E-3</c:v>
                </c:pt>
                <c:pt idx="616">
                  <c:v>152</c:v>
                </c:pt>
                <c:pt idx="617">
                  <c:v>1E-3</c:v>
                </c:pt>
                <c:pt idx="618">
                  <c:v>1E-3</c:v>
                </c:pt>
                <c:pt idx="619">
                  <c:v>15.5</c:v>
                </c:pt>
                <c:pt idx="620">
                  <c:v>1E-3</c:v>
                </c:pt>
                <c:pt idx="621">
                  <c:v>1E-3</c:v>
                </c:pt>
                <c:pt idx="622">
                  <c:v>14.5</c:v>
                </c:pt>
                <c:pt idx="623">
                  <c:v>1E-3</c:v>
                </c:pt>
                <c:pt idx="624">
                  <c:v>1E-3</c:v>
                </c:pt>
                <c:pt idx="625">
                  <c:v>32</c:v>
                </c:pt>
                <c:pt idx="626">
                  <c:v>1E-3</c:v>
                </c:pt>
                <c:pt idx="627">
                  <c:v>1E-3</c:v>
                </c:pt>
                <c:pt idx="628">
                  <c:v>1.3</c:v>
                </c:pt>
                <c:pt idx="629">
                  <c:v>1E-3</c:v>
                </c:pt>
                <c:pt idx="630">
                  <c:v>1E-3</c:v>
                </c:pt>
                <c:pt idx="631">
                  <c:v>4.0999999999999996</c:v>
                </c:pt>
                <c:pt idx="632">
                  <c:v>1E-3</c:v>
                </c:pt>
                <c:pt idx="633">
                  <c:v>1E-3</c:v>
                </c:pt>
                <c:pt idx="634">
                  <c:v>38.1</c:v>
                </c:pt>
                <c:pt idx="635">
                  <c:v>1E-3</c:v>
                </c:pt>
                <c:pt idx="636">
                  <c:v>1E-3</c:v>
                </c:pt>
                <c:pt idx="637">
                  <c:v>5.8</c:v>
                </c:pt>
                <c:pt idx="638">
                  <c:v>1E-3</c:v>
                </c:pt>
                <c:pt idx="639">
                  <c:v>1E-3</c:v>
                </c:pt>
                <c:pt idx="640">
                  <c:v>94.8</c:v>
                </c:pt>
                <c:pt idx="641">
                  <c:v>1E-3</c:v>
                </c:pt>
                <c:pt idx="642">
                  <c:v>1E-3</c:v>
                </c:pt>
                <c:pt idx="643">
                  <c:v>35.299999999999997</c:v>
                </c:pt>
                <c:pt idx="644">
                  <c:v>1E-3</c:v>
                </c:pt>
                <c:pt idx="645">
                  <c:v>1E-3</c:v>
                </c:pt>
                <c:pt idx="646">
                  <c:v>13</c:v>
                </c:pt>
                <c:pt idx="647">
                  <c:v>1E-3</c:v>
                </c:pt>
                <c:pt idx="648">
                  <c:v>1E-3</c:v>
                </c:pt>
                <c:pt idx="649">
                  <c:v>1.5</c:v>
                </c:pt>
                <c:pt idx="650">
                  <c:v>1E-3</c:v>
                </c:pt>
                <c:pt idx="651">
                  <c:v>1E-3</c:v>
                </c:pt>
                <c:pt idx="652">
                  <c:v>1</c:v>
                </c:pt>
                <c:pt idx="653">
                  <c:v>1E-3</c:v>
                </c:pt>
                <c:pt idx="654">
                  <c:v>1E-3</c:v>
                </c:pt>
                <c:pt idx="655">
                  <c:v>1.4</c:v>
                </c:pt>
                <c:pt idx="656">
                  <c:v>1E-3</c:v>
                </c:pt>
                <c:pt idx="657">
                  <c:v>1E-3</c:v>
                </c:pt>
                <c:pt idx="658">
                  <c:v>7.1</c:v>
                </c:pt>
                <c:pt idx="659">
                  <c:v>1E-3</c:v>
                </c:pt>
                <c:pt idx="660">
                  <c:v>1E-3</c:v>
                </c:pt>
                <c:pt idx="661">
                  <c:v>1.7</c:v>
                </c:pt>
                <c:pt idx="662">
                  <c:v>1E-3</c:v>
                </c:pt>
                <c:pt idx="663">
                  <c:v>1E-3</c:v>
                </c:pt>
                <c:pt idx="664">
                  <c:v>11.7</c:v>
                </c:pt>
                <c:pt idx="665">
                  <c:v>1E-3</c:v>
                </c:pt>
                <c:pt idx="666">
                  <c:v>1E-3</c:v>
                </c:pt>
                <c:pt idx="667">
                  <c:v>6.6</c:v>
                </c:pt>
                <c:pt idx="668">
                  <c:v>1E-3</c:v>
                </c:pt>
                <c:pt idx="669">
                  <c:v>1E-3</c:v>
                </c:pt>
                <c:pt idx="670">
                  <c:v>0.7</c:v>
                </c:pt>
                <c:pt idx="671">
                  <c:v>1E-3</c:v>
                </c:pt>
                <c:pt idx="672">
                  <c:v>1E-3</c:v>
                </c:pt>
                <c:pt idx="673">
                  <c:v>3</c:v>
                </c:pt>
                <c:pt idx="674">
                  <c:v>1E-3</c:v>
                </c:pt>
                <c:pt idx="675">
                  <c:v>1E-3</c:v>
                </c:pt>
                <c:pt idx="676">
                  <c:v>12.7</c:v>
                </c:pt>
                <c:pt idx="677">
                  <c:v>1E-3</c:v>
                </c:pt>
                <c:pt idx="678">
                  <c:v>1E-3</c:v>
                </c:pt>
                <c:pt idx="679">
                  <c:v>11.8</c:v>
                </c:pt>
                <c:pt idx="680">
                  <c:v>1E-3</c:v>
                </c:pt>
                <c:pt idx="681">
                  <c:v>1E-3</c:v>
                </c:pt>
                <c:pt idx="682">
                  <c:v>5.8</c:v>
                </c:pt>
                <c:pt idx="683">
                  <c:v>1E-3</c:v>
                </c:pt>
                <c:pt idx="684">
                  <c:v>1E-3</c:v>
                </c:pt>
                <c:pt idx="685">
                  <c:v>1.4</c:v>
                </c:pt>
                <c:pt idx="686">
                  <c:v>1E-3</c:v>
                </c:pt>
                <c:pt idx="687">
                  <c:v>1E-3</c:v>
                </c:pt>
                <c:pt idx="688">
                  <c:v>5.5</c:v>
                </c:pt>
                <c:pt idx="689">
                  <c:v>1E-3</c:v>
                </c:pt>
                <c:pt idx="690">
                  <c:v>1E-3</c:v>
                </c:pt>
                <c:pt idx="691">
                  <c:v>132</c:v>
                </c:pt>
                <c:pt idx="692">
                  <c:v>1E-3</c:v>
                </c:pt>
                <c:pt idx="693">
                  <c:v>1E-3</c:v>
                </c:pt>
                <c:pt idx="694">
                  <c:v>41.7</c:v>
                </c:pt>
                <c:pt idx="695">
                  <c:v>1E-3</c:v>
                </c:pt>
                <c:pt idx="696">
                  <c:v>1E-3</c:v>
                </c:pt>
                <c:pt idx="697">
                  <c:v>1110</c:v>
                </c:pt>
                <c:pt idx="698">
                  <c:v>1E-3</c:v>
                </c:pt>
                <c:pt idx="699">
                  <c:v>1E-3</c:v>
                </c:pt>
                <c:pt idx="700">
                  <c:v>52.2</c:v>
                </c:pt>
                <c:pt idx="701">
                  <c:v>1E-3</c:v>
                </c:pt>
                <c:pt idx="702">
                  <c:v>1E-3</c:v>
                </c:pt>
                <c:pt idx="703">
                  <c:v>6.26</c:v>
                </c:pt>
                <c:pt idx="704">
                  <c:v>1E-3</c:v>
                </c:pt>
                <c:pt idx="705">
                  <c:v>1E-3</c:v>
                </c:pt>
                <c:pt idx="706">
                  <c:v>159</c:v>
                </c:pt>
                <c:pt idx="707">
                  <c:v>1E-3</c:v>
                </c:pt>
                <c:pt idx="708">
                  <c:v>1E-3</c:v>
                </c:pt>
                <c:pt idx="709">
                  <c:v>8.8000000000000007</c:v>
                </c:pt>
                <c:pt idx="710">
                  <c:v>1E-3</c:v>
                </c:pt>
                <c:pt idx="711">
                  <c:v>1E-3</c:v>
                </c:pt>
                <c:pt idx="712">
                  <c:v>8</c:v>
                </c:pt>
                <c:pt idx="713">
                  <c:v>1E-3</c:v>
                </c:pt>
                <c:pt idx="714">
                  <c:v>1E-3</c:v>
                </c:pt>
                <c:pt idx="715">
                  <c:v>4.5</c:v>
                </c:pt>
                <c:pt idx="716">
                  <c:v>1E-3</c:v>
                </c:pt>
                <c:pt idx="717">
                  <c:v>1E-3</c:v>
                </c:pt>
                <c:pt idx="718">
                  <c:v>3.3</c:v>
                </c:pt>
                <c:pt idx="719">
                  <c:v>1E-3</c:v>
                </c:pt>
                <c:pt idx="720">
                  <c:v>1E-3</c:v>
                </c:pt>
                <c:pt idx="721">
                  <c:v>21.7</c:v>
                </c:pt>
                <c:pt idx="722">
                  <c:v>1E-3</c:v>
                </c:pt>
                <c:pt idx="723">
                  <c:v>1E-3</c:v>
                </c:pt>
                <c:pt idx="724">
                  <c:v>1</c:v>
                </c:pt>
                <c:pt idx="725">
                  <c:v>1E-3</c:v>
                </c:pt>
                <c:pt idx="726">
                  <c:v>1E-3</c:v>
                </c:pt>
                <c:pt idx="727">
                  <c:v>2.2999999999999998</c:v>
                </c:pt>
                <c:pt idx="728">
                  <c:v>1E-3</c:v>
                </c:pt>
                <c:pt idx="729">
                  <c:v>1E-3</c:v>
                </c:pt>
                <c:pt idx="730">
                  <c:v>6.4</c:v>
                </c:pt>
                <c:pt idx="731">
                  <c:v>1E-3</c:v>
                </c:pt>
                <c:pt idx="732">
                  <c:v>1E-3</c:v>
                </c:pt>
                <c:pt idx="733">
                  <c:v>2.5</c:v>
                </c:pt>
                <c:pt idx="734">
                  <c:v>1E-3</c:v>
                </c:pt>
                <c:pt idx="735">
                  <c:v>1E-3</c:v>
                </c:pt>
                <c:pt idx="736">
                  <c:v>64.400000000000006</c:v>
                </c:pt>
                <c:pt idx="737">
                  <c:v>1E-3</c:v>
                </c:pt>
                <c:pt idx="738">
                  <c:v>1E-3</c:v>
                </c:pt>
                <c:pt idx="739">
                  <c:v>6630</c:v>
                </c:pt>
                <c:pt idx="740">
                  <c:v>1E-3</c:v>
                </c:pt>
                <c:pt idx="741">
                  <c:v>1E-3</c:v>
                </c:pt>
                <c:pt idx="742">
                  <c:v>505</c:v>
                </c:pt>
                <c:pt idx="743">
                  <c:v>1E-3</c:v>
                </c:pt>
                <c:pt idx="744">
                  <c:v>1E-3</c:v>
                </c:pt>
                <c:pt idx="745">
                  <c:v>1250</c:v>
                </c:pt>
                <c:pt idx="746">
                  <c:v>1E-3</c:v>
                </c:pt>
                <c:pt idx="747">
                  <c:v>1E-3</c:v>
                </c:pt>
                <c:pt idx="748">
                  <c:v>899</c:v>
                </c:pt>
                <c:pt idx="749">
                  <c:v>1E-3</c:v>
                </c:pt>
                <c:pt idx="750">
                  <c:v>1E-3</c:v>
                </c:pt>
                <c:pt idx="751">
                  <c:v>284</c:v>
                </c:pt>
                <c:pt idx="752">
                  <c:v>1E-3</c:v>
                </c:pt>
                <c:pt idx="753">
                  <c:v>1E-3</c:v>
                </c:pt>
                <c:pt idx="754">
                  <c:v>51.2</c:v>
                </c:pt>
                <c:pt idx="755">
                  <c:v>1E-3</c:v>
                </c:pt>
                <c:pt idx="756">
                  <c:v>1E-3</c:v>
                </c:pt>
                <c:pt idx="757">
                  <c:v>8.9</c:v>
                </c:pt>
                <c:pt idx="758">
                  <c:v>1E-3</c:v>
                </c:pt>
                <c:pt idx="759">
                  <c:v>1E-3</c:v>
                </c:pt>
                <c:pt idx="760">
                  <c:v>17.8</c:v>
                </c:pt>
                <c:pt idx="761">
                  <c:v>1E-3</c:v>
                </c:pt>
                <c:pt idx="762">
                  <c:v>1E-3</c:v>
                </c:pt>
                <c:pt idx="763">
                  <c:v>2.5</c:v>
                </c:pt>
                <c:pt idx="764">
                  <c:v>1E-3</c:v>
                </c:pt>
                <c:pt idx="765">
                  <c:v>1E-3</c:v>
                </c:pt>
                <c:pt idx="766">
                  <c:v>3250</c:v>
                </c:pt>
                <c:pt idx="767">
                  <c:v>1E-3</c:v>
                </c:pt>
                <c:pt idx="768">
                  <c:v>1E-3</c:v>
                </c:pt>
                <c:pt idx="769">
                  <c:v>2930</c:v>
                </c:pt>
                <c:pt idx="770">
                  <c:v>1E-3</c:v>
                </c:pt>
                <c:pt idx="771">
                  <c:v>1E-3</c:v>
                </c:pt>
                <c:pt idx="772">
                  <c:v>5760</c:v>
                </c:pt>
                <c:pt idx="773">
                  <c:v>1E-3</c:v>
                </c:pt>
                <c:pt idx="774">
                  <c:v>1E-3</c:v>
                </c:pt>
                <c:pt idx="775">
                  <c:v>3320</c:v>
                </c:pt>
                <c:pt idx="776">
                  <c:v>1E-3</c:v>
                </c:pt>
                <c:pt idx="777">
                  <c:v>1E-3</c:v>
                </c:pt>
                <c:pt idx="778">
                  <c:v>52</c:v>
                </c:pt>
                <c:pt idx="779">
                  <c:v>1E-3</c:v>
                </c:pt>
                <c:pt idx="780">
                  <c:v>1E-3</c:v>
                </c:pt>
                <c:pt idx="781">
                  <c:v>6.2</c:v>
                </c:pt>
                <c:pt idx="782">
                  <c:v>1E-3</c:v>
                </c:pt>
                <c:pt idx="783">
                  <c:v>1E-3</c:v>
                </c:pt>
                <c:pt idx="784">
                  <c:v>65.2</c:v>
                </c:pt>
                <c:pt idx="785">
                  <c:v>1E-3</c:v>
                </c:pt>
                <c:pt idx="786">
                  <c:v>1E-3</c:v>
                </c:pt>
                <c:pt idx="787">
                  <c:v>1.6</c:v>
                </c:pt>
                <c:pt idx="788">
                  <c:v>1E-3</c:v>
                </c:pt>
                <c:pt idx="789">
                  <c:v>1E-3</c:v>
                </c:pt>
                <c:pt idx="790">
                  <c:v>80.2</c:v>
                </c:pt>
                <c:pt idx="791">
                  <c:v>1E-3</c:v>
                </c:pt>
                <c:pt idx="792">
                  <c:v>1E-3</c:v>
                </c:pt>
                <c:pt idx="793">
                  <c:v>4430</c:v>
                </c:pt>
                <c:pt idx="794">
                  <c:v>1E-3</c:v>
                </c:pt>
                <c:pt idx="795">
                  <c:v>1E-3</c:v>
                </c:pt>
                <c:pt idx="796">
                  <c:v>25.9</c:v>
                </c:pt>
                <c:pt idx="797">
                  <c:v>1E-3</c:v>
                </c:pt>
                <c:pt idx="798">
                  <c:v>1E-3</c:v>
                </c:pt>
                <c:pt idx="799">
                  <c:v>602</c:v>
                </c:pt>
                <c:pt idx="800">
                  <c:v>1E-3</c:v>
                </c:pt>
                <c:pt idx="801">
                  <c:v>1E-3</c:v>
                </c:pt>
                <c:pt idx="802">
                  <c:v>5.6</c:v>
                </c:pt>
                <c:pt idx="803">
                  <c:v>1E-3</c:v>
                </c:pt>
                <c:pt idx="804">
                  <c:v>1E-3</c:v>
                </c:pt>
                <c:pt idx="805">
                  <c:v>9.9</c:v>
                </c:pt>
                <c:pt idx="806">
                  <c:v>1E-3</c:v>
                </c:pt>
                <c:pt idx="807">
                  <c:v>1E-3</c:v>
                </c:pt>
                <c:pt idx="808">
                  <c:v>3.6</c:v>
                </c:pt>
                <c:pt idx="809">
                  <c:v>1E-3</c:v>
                </c:pt>
                <c:pt idx="810">
                  <c:v>1E-3</c:v>
                </c:pt>
                <c:pt idx="811">
                  <c:v>11.3</c:v>
                </c:pt>
                <c:pt idx="812">
                  <c:v>1E-3</c:v>
                </c:pt>
                <c:pt idx="813">
                  <c:v>1E-3</c:v>
                </c:pt>
                <c:pt idx="814">
                  <c:v>77.3</c:v>
                </c:pt>
                <c:pt idx="815">
                  <c:v>1E-3</c:v>
                </c:pt>
                <c:pt idx="816">
                  <c:v>1E-3</c:v>
                </c:pt>
                <c:pt idx="817">
                  <c:v>7.2</c:v>
                </c:pt>
                <c:pt idx="818">
                  <c:v>1E-3</c:v>
                </c:pt>
                <c:pt idx="819">
                  <c:v>1E-3</c:v>
                </c:pt>
                <c:pt idx="820">
                  <c:v>472</c:v>
                </c:pt>
                <c:pt idx="821">
                  <c:v>1E-3</c:v>
                </c:pt>
                <c:pt idx="822">
                  <c:v>1E-3</c:v>
                </c:pt>
                <c:pt idx="823">
                  <c:v>326</c:v>
                </c:pt>
                <c:pt idx="824">
                  <c:v>1E-3</c:v>
                </c:pt>
                <c:pt idx="825">
                  <c:v>1E-3</c:v>
                </c:pt>
                <c:pt idx="826">
                  <c:v>322</c:v>
                </c:pt>
                <c:pt idx="827">
                  <c:v>1E-3</c:v>
                </c:pt>
                <c:pt idx="828">
                  <c:v>1E-3</c:v>
                </c:pt>
                <c:pt idx="829">
                  <c:v>120</c:v>
                </c:pt>
                <c:pt idx="830">
                  <c:v>1E-3</c:v>
                </c:pt>
                <c:pt idx="831">
                  <c:v>1E-3</c:v>
                </c:pt>
                <c:pt idx="832">
                  <c:v>29.9</c:v>
                </c:pt>
                <c:pt idx="833">
                  <c:v>1E-3</c:v>
                </c:pt>
                <c:pt idx="834">
                  <c:v>1E-3</c:v>
                </c:pt>
                <c:pt idx="835">
                  <c:v>11.9</c:v>
                </c:pt>
                <c:pt idx="836">
                  <c:v>1E-3</c:v>
                </c:pt>
                <c:pt idx="837">
                  <c:v>1E-3</c:v>
                </c:pt>
                <c:pt idx="838">
                  <c:v>289</c:v>
                </c:pt>
                <c:pt idx="839">
                  <c:v>1E-3</c:v>
                </c:pt>
                <c:pt idx="840">
                  <c:v>1E-3</c:v>
                </c:pt>
                <c:pt idx="841">
                  <c:v>1.99</c:v>
                </c:pt>
                <c:pt idx="842">
                  <c:v>1E-3</c:v>
                </c:pt>
                <c:pt idx="843">
                  <c:v>1E-3</c:v>
                </c:pt>
                <c:pt idx="844">
                  <c:v>2</c:v>
                </c:pt>
                <c:pt idx="845">
                  <c:v>1E-3</c:v>
                </c:pt>
                <c:pt idx="846">
                  <c:v>1E-3</c:v>
                </c:pt>
                <c:pt idx="847">
                  <c:v>0.97</c:v>
                </c:pt>
                <c:pt idx="848">
                  <c:v>1E-3</c:v>
                </c:pt>
                <c:pt idx="849">
                  <c:v>1E-3</c:v>
                </c:pt>
                <c:pt idx="850">
                  <c:v>4.5999999999999996</c:v>
                </c:pt>
                <c:pt idx="851">
                  <c:v>1E-3</c:v>
                </c:pt>
                <c:pt idx="852">
                  <c:v>1E-3</c:v>
                </c:pt>
                <c:pt idx="853">
                  <c:v>2.8</c:v>
                </c:pt>
                <c:pt idx="854">
                  <c:v>1E-3</c:v>
                </c:pt>
                <c:pt idx="855">
                  <c:v>1E-3</c:v>
                </c:pt>
                <c:pt idx="856">
                  <c:v>3.7</c:v>
                </c:pt>
                <c:pt idx="857">
                  <c:v>1E-3</c:v>
                </c:pt>
                <c:pt idx="858">
                  <c:v>1E-3</c:v>
                </c:pt>
                <c:pt idx="859">
                  <c:v>130</c:v>
                </c:pt>
                <c:pt idx="860">
                  <c:v>1E-3</c:v>
                </c:pt>
                <c:pt idx="861">
                  <c:v>1E-3</c:v>
                </c:pt>
                <c:pt idx="862">
                  <c:v>4.5</c:v>
                </c:pt>
                <c:pt idx="863">
                  <c:v>1E-3</c:v>
                </c:pt>
                <c:pt idx="864">
                  <c:v>1E-3</c:v>
                </c:pt>
                <c:pt idx="865">
                  <c:v>6</c:v>
                </c:pt>
                <c:pt idx="866">
                  <c:v>1E-3</c:v>
                </c:pt>
                <c:pt idx="867">
                  <c:v>1E-3</c:v>
                </c:pt>
                <c:pt idx="868">
                  <c:v>6.3</c:v>
                </c:pt>
                <c:pt idx="869">
                  <c:v>1E-3</c:v>
                </c:pt>
                <c:pt idx="870">
                  <c:v>1E-3</c:v>
                </c:pt>
                <c:pt idx="871">
                  <c:v>50300</c:v>
                </c:pt>
                <c:pt idx="872">
                  <c:v>1E-3</c:v>
                </c:pt>
                <c:pt idx="873">
                  <c:v>1E-3</c:v>
                </c:pt>
                <c:pt idx="874">
                  <c:v>18.5</c:v>
                </c:pt>
                <c:pt idx="875">
                  <c:v>1E-3</c:v>
                </c:pt>
                <c:pt idx="876">
                  <c:v>1E-3</c:v>
                </c:pt>
                <c:pt idx="877">
                  <c:v>3.3</c:v>
                </c:pt>
                <c:pt idx="878">
                  <c:v>1E-3</c:v>
                </c:pt>
                <c:pt idx="879">
                  <c:v>1E-3</c:v>
                </c:pt>
                <c:pt idx="880">
                  <c:v>312</c:v>
                </c:pt>
                <c:pt idx="881">
                  <c:v>1E-3</c:v>
                </c:pt>
                <c:pt idx="882">
                  <c:v>1E-3</c:v>
                </c:pt>
                <c:pt idx="883">
                  <c:v>7.6</c:v>
                </c:pt>
                <c:pt idx="884">
                  <c:v>1E-3</c:v>
                </c:pt>
                <c:pt idx="885">
                  <c:v>1E-3</c:v>
                </c:pt>
                <c:pt idx="886">
                  <c:v>3.9</c:v>
                </c:pt>
                <c:pt idx="887">
                  <c:v>1E-3</c:v>
                </c:pt>
                <c:pt idx="888">
                  <c:v>1E-3</c:v>
                </c:pt>
                <c:pt idx="889">
                  <c:v>7.1</c:v>
                </c:pt>
                <c:pt idx="890">
                  <c:v>1E-3</c:v>
                </c:pt>
                <c:pt idx="891">
                  <c:v>1E-3</c:v>
                </c:pt>
                <c:pt idx="892">
                  <c:v>12.8</c:v>
                </c:pt>
                <c:pt idx="893">
                  <c:v>1E-3</c:v>
                </c:pt>
                <c:pt idx="894">
                  <c:v>1E-3</c:v>
                </c:pt>
                <c:pt idx="895">
                  <c:v>323</c:v>
                </c:pt>
                <c:pt idx="896">
                  <c:v>1E-3</c:v>
                </c:pt>
                <c:pt idx="897">
                  <c:v>1E-3</c:v>
                </c:pt>
                <c:pt idx="898">
                  <c:v>1240</c:v>
                </c:pt>
                <c:pt idx="899">
                  <c:v>1E-3</c:v>
                </c:pt>
                <c:pt idx="900">
                  <c:v>1E-3</c:v>
                </c:pt>
                <c:pt idx="901">
                  <c:v>1180</c:v>
                </c:pt>
                <c:pt idx="902">
                  <c:v>1E-3</c:v>
                </c:pt>
                <c:pt idx="903">
                  <c:v>1E-3</c:v>
                </c:pt>
                <c:pt idx="904">
                  <c:v>42</c:v>
                </c:pt>
                <c:pt idx="905">
                  <c:v>1E-3</c:v>
                </c:pt>
                <c:pt idx="906">
                  <c:v>1E-3</c:v>
                </c:pt>
                <c:pt idx="907">
                  <c:v>115</c:v>
                </c:pt>
                <c:pt idx="908">
                  <c:v>1E-3</c:v>
                </c:pt>
                <c:pt idx="909">
                  <c:v>1E-3</c:v>
                </c:pt>
                <c:pt idx="910">
                  <c:v>2060</c:v>
                </c:pt>
                <c:pt idx="911">
                  <c:v>1E-3</c:v>
                </c:pt>
                <c:pt idx="912">
                  <c:v>1E-3</c:v>
                </c:pt>
                <c:pt idx="913">
                  <c:v>19</c:v>
                </c:pt>
                <c:pt idx="914">
                  <c:v>1E-3</c:v>
                </c:pt>
                <c:pt idx="915">
                  <c:v>1E-3</c:v>
                </c:pt>
                <c:pt idx="916">
                  <c:v>2.2000000000000002</c:v>
                </c:pt>
                <c:pt idx="917">
                  <c:v>1E-3</c:v>
                </c:pt>
                <c:pt idx="918">
                  <c:v>1E-3</c:v>
                </c:pt>
                <c:pt idx="919">
                  <c:v>20.3</c:v>
                </c:pt>
                <c:pt idx="920">
                  <c:v>1E-3</c:v>
                </c:pt>
                <c:pt idx="921">
                  <c:v>1E-3</c:v>
                </c:pt>
                <c:pt idx="922">
                  <c:v>3.5</c:v>
                </c:pt>
                <c:pt idx="923">
                  <c:v>1E-3</c:v>
                </c:pt>
                <c:pt idx="924">
                  <c:v>1E-3</c:v>
                </c:pt>
                <c:pt idx="925">
                  <c:v>11.1</c:v>
                </c:pt>
                <c:pt idx="926">
                  <c:v>1E-3</c:v>
                </c:pt>
                <c:pt idx="927">
                  <c:v>1E-3</c:v>
                </c:pt>
                <c:pt idx="928">
                  <c:v>59.2</c:v>
                </c:pt>
                <c:pt idx="929">
                  <c:v>1E-3</c:v>
                </c:pt>
                <c:pt idx="930">
                  <c:v>1E-3</c:v>
                </c:pt>
                <c:pt idx="931">
                  <c:v>1.4</c:v>
                </c:pt>
                <c:pt idx="932">
                  <c:v>1E-3</c:v>
                </c:pt>
                <c:pt idx="933">
                  <c:v>1E-3</c:v>
                </c:pt>
                <c:pt idx="934">
                  <c:v>1.6</c:v>
                </c:pt>
                <c:pt idx="935">
                  <c:v>1E-3</c:v>
                </c:pt>
                <c:pt idx="936">
                  <c:v>1E-3</c:v>
                </c:pt>
                <c:pt idx="937">
                  <c:v>1.7</c:v>
                </c:pt>
                <c:pt idx="938">
                  <c:v>1E-3</c:v>
                </c:pt>
                <c:pt idx="939">
                  <c:v>1E-3</c:v>
                </c:pt>
                <c:pt idx="940">
                  <c:v>1.3</c:v>
                </c:pt>
                <c:pt idx="941">
                  <c:v>1E-3</c:v>
                </c:pt>
                <c:pt idx="942">
                  <c:v>1E-3</c:v>
                </c:pt>
                <c:pt idx="943">
                  <c:v>30.3</c:v>
                </c:pt>
                <c:pt idx="944">
                  <c:v>1E-3</c:v>
                </c:pt>
                <c:pt idx="945">
                  <c:v>1E-3</c:v>
                </c:pt>
                <c:pt idx="946">
                  <c:v>8.6</c:v>
                </c:pt>
                <c:pt idx="947">
                  <c:v>1E-3</c:v>
                </c:pt>
                <c:pt idx="948">
                  <c:v>1E-3</c:v>
                </c:pt>
                <c:pt idx="949">
                  <c:v>3.8</c:v>
                </c:pt>
                <c:pt idx="950">
                  <c:v>1E-3</c:v>
                </c:pt>
                <c:pt idx="951">
                  <c:v>1E-3</c:v>
                </c:pt>
                <c:pt idx="952">
                  <c:v>8.6999999999999993</c:v>
                </c:pt>
                <c:pt idx="953">
                  <c:v>1E-3</c:v>
                </c:pt>
                <c:pt idx="954">
                  <c:v>1E-3</c:v>
                </c:pt>
                <c:pt idx="955">
                  <c:v>1.8</c:v>
                </c:pt>
                <c:pt idx="956">
                  <c:v>1E-3</c:v>
                </c:pt>
                <c:pt idx="957">
                  <c:v>1E-3</c:v>
                </c:pt>
                <c:pt idx="958">
                  <c:v>4550</c:v>
                </c:pt>
                <c:pt idx="959">
                  <c:v>1E-3</c:v>
                </c:pt>
                <c:pt idx="960">
                  <c:v>1E-3</c:v>
                </c:pt>
                <c:pt idx="961">
                  <c:v>2.6</c:v>
                </c:pt>
                <c:pt idx="962">
                  <c:v>1E-3</c:v>
                </c:pt>
                <c:pt idx="963">
                  <c:v>1E-3</c:v>
                </c:pt>
                <c:pt idx="964">
                  <c:v>447</c:v>
                </c:pt>
                <c:pt idx="965">
                  <c:v>1E-3</c:v>
                </c:pt>
                <c:pt idx="966">
                  <c:v>1E-3</c:v>
                </c:pt>
                <c:pt idx="967">
                  <c:v>26.1</c:v>
                </c:pt>
                <c:pt idx="968">
                  <c:v>1E-3</c:v>
                </c:pt>
                <c:pt idx="969">
                  <c:v>1E-3</c:v>
                </c:pt>
                <c:pt idx="970">
                  <c:v>5.45</c:v>
                </c:pt>
                <c:pt idx="971">
                  <c:v>1E-3</c:v>
                </c:pt>
                <c:pt idx="972">
                  <c:v>1E-3</c:v>
                </c:pt>
                <c:pt idx="973">
                  <c:v>5575</c:v>
                </c:pt>
                <c:pt idx="974">
                  <c:v>1E-3</c:v>
                </c:pt>
                <c:pt idx="975">
                  <c:v>1E-3</c:v>
                </c:pt>
                <c:pt idx="976">
                  <c:v>1800</c:v>
                </c:pt>
                <c:pt idx="977">
                  <c:v>1E-3</c:v>
                </c:pt>
                <c:pt idx="978">
                  <c:v>1E-3</c:v>
                </c:pt>
                <c:pt idx="979">
                  <c:v>2.6</c:v>
                </c:pt>
                <c:pt idx="980">
                  <c:v>1E-3</c:v>
                </c:pt>
                <c:pt idx="981">
                  <c:v>1E-3</c:v>
                </c:pt>
                <c:pt idx="982">
                  <c:v>6.1</c:v>
                </c:pt>
                <c:pt idx="983">
                  <c:v>1E-3</c:v>
                </c:pt>
                <c:pt idx="984">
                  <c:v>1E-3</c:v>
                </c:pt>
                <c:pt idx="985">
                  <c:v>15.8</c:v>
                </c:pt>
                <c:pt idx="986">
                  <c:v>1E-3</c:v>
                </c:pt>
                <c:pt idx="987">
                  <c:v>1E-3</c:v>
                </c:pt>
                <c:pt idx="988">
                  <c:v>3</c:v>
                </c:pt>
                <c:pt idx="989">
                  <c:v>1E-3</c:v>
                </c:pt>
                <c:pt idx="990">
                  <c:v>1E-3</c:v>
                </c:pt>
                <c:pt idx="991">
                  <c:v>38.1</c:v>
                </c:pt>
                <c:pt idx="992">
                  <c:v>1E-3</c:v>
                </c:pt>
                <c:pt idx="993">
                  <c:v>1E-3</c:v>
                </c:pt>
                <c:pt idx="994">
                  <c:v>4.9000000000000004</c:v>
                </c:pt>
                <c:pt idx="995">
                  <c:v>1E-3</c:v>
                </c:pt>
                <c:pt idx="996">
                  <c:v>1E-3</c:v>
                </c:pt>
                <c:pt idx="997">
                  <c:v>6.5</c:v>
                </c:pt>
                <c:pt idx="998">
                  <c:v>1E-3</c:v>
                </c:pt>
                <c:pt idx="999">
                  <c:v>1E-3</c:v>
                </c:pt>
                <c:pt idx="1000">
                  <c:v>6.9</c:v>
                </c:pt>
                <c:pt idx="1001">
                  <c:v>1E-3</c:v>
                </c:pt>
                <c:pt idx="1002">
                  <c:v>1E-3</c:v>
                </c:pt>
                <c:pt idx="1003">
                  <c:v>54.4</c:v>
                </c:pt>
                <c:pt idx="1004">
                  <c:v>1E-3</c:v>
                </c:pt>
                <c:pt idx="1005">
                  <c:v>1E-3</c:v>
                </c:pt>
                <c:pt idx="1006">
                  <c:v>40.6</c:v>
                </c:pt>
                <c:pt idx="1007">
                  <c:v>1E-3</c:v>
                </c:pt>
                <c:pt idx="1008">
                  <c:v>1E-3</c:v>
                </c:pt>
                <c:pt idx="1009">
                  <c:v>32.700000000000003</c:v>
                </c:pt>
                <c:pt idx="1010">
                  <c:v>1E-3</c:v>
                </c:pt>
                <c:pt idx="1011">
                  <c:v>1E-3</c:v>
                </c:pt>
                <c:pt idx="1012">
                  <c:v>66</c:v>
                </c:pt>
                <c:pt idx="1013">
                  <c:v>1E-3</c:v>
                </c:pt>
                <c:pt idx="1014">
                  <c:v>1E-3</c:v>
                </c:pt>
                <c:pt idx="1015">
                  <c:v>430</c:v>
                </c:pt>
                <c:pt idx="1016">
                  <c:v>1E-3</c:v>
                </c:pt>
                <c:pt idx="1017">
                  <c:v>1E-3</c:v>
                </c:pt>
                <c:pt idx="1018">
                  <c:v>1.3</c:v>
                </c:pt>
                <c:pt idx="1019">
                  <c:v>1E-3</c:v>
                </c:pt>
                <c:pt idx="1020">
                  <c:v>1E-3</c:v>
                </c:pt>
                <c:pt idx="1021">
                  <c:v>860</c:v>
                </c:pt>
                <c:pt idx="1022">
                  <c:v>1E-3</c:v>
                </c:pt>
                <c:pt idx="1023">
                  <c:v>1E-3</c:v>
                </c:pt>
                <c:pt idx="1024">
                  <c:v>1.3</c:v>
                </c:pt>
                <c:pt idx="1025">
                  <c:v>1E-3</c:v>
                </c:pt>
                <c:pt idx="1026">
                  <c:v>1E-3</c:v>
                </c:pt>
                <c:pt idx="1027">
                  <c:v>130</c:v>
                </c:pt>
                <c:pt idx="1028">
                  <c:v>1E-3</c:v>
                </c:pt>
                <c:pt idx="1029">
                  <c:v>1E-3</c:v>
                </c:pt>
                <c:pt idx="1030">
                  <c:v>120</c:v>
                </c:pt>
                <c:pt idx="1031">
                  <c:v>1E-3</c:v>
                </c:pt>
                <c:pt idx="1032">
                  <c:v>1E-3</c:v>
                </c:pt>
                <c:pt idx="1033">
                  <c:v>4.7</c:v>
                </c:pt>
                <c:pt idx="1034">
                  <c:v>1E-3</c:v>
                </c:pt>
                <c:pt idx="1035">
                  <c:v>1E-3</c:v>
                </c:pt>
                <c:pt idx="1036">
                  <c:v>1.3</c:v>
                </c:pt>
                <c:pt idx="1037">
                  <c:v>1E-3</c:v>
                </c:pt>
                <c:pt idx="1038">
                  <c:v>1E-3</c:v>
                </c:pt>
                <c:pt idx="1039">
                  <c:v>1.7</c:v>
                </c:pt>
                <c:pt idx="1040">
                  <c:v>1E-3</c:v>
                </c:pt>
                <c:pt idx="1041">
                  <c:v>1E-3</c:v>
                </c:pt>
                <c:pt idx="1042">
                  <c:v>320</c:v>
                </c:pt>
                <c:pt idx="1043">
                  <c:v>1E-3</c:v>
                </c:pt>
                <c:pt idx="1044">
                  <c:v>1E-3</c:v>
                </c:pt>
                <c:pt idx="1045">
                  <c:v>22</c:v>
                </c:pt>
                <c:pt idx="1046">
                  <c:v>1E-3</c:v>
                </c:pt>
                <c:pt idx="1047">
                  <c:v>1E-3</c:v>
                </c:pt>
                <c:pt idx="1048">
                  <c:v>785</c:v>
                </c:pt>
                <c:pt idx="1049">
                  <c:v>1E-3</c:v>
                </c:pt>
                <c:pt idx="1050">
                  <c:v>1E-3</c:v>
                </c:pt>
                <c:pt idx="1051">
                  <c:v>1.8</c:v>
                </c:pt>
                <c:pt idx="1052">
                  <c:v>1E-3</c:v>
                </c:pt>
                <c:pt idx="1053">
                  <c:v>1E-3</c:v>
                </c:pt>
                <c:pt idx="1054">
                  <c:v>4.5999999999999996</c:v>
                </c:pt>
                <c:pt idx="1055">
                  <c:v>1E-3</c:v>
                </c:pt>
                <c:pt idx="1056">
                  <c:v>1E-3</c:v>
                </c:pt>
                <c:pt idx="1057">
                  <c:v>2.8</c:v>
                </c:pt>
                <c:pt idx="1058">
                  <c:v>1E-3</c:v>
                </c:pt>
                <c:pt idx="1059">
                  <c:v>1E-3</c:v>
                </c:pt>
                <c:pt idx="1060">
                  <c:v>250</c:v>
                </c:pt>
                <c:pt idx="1061">
                  <c:v>1E-3</c:v>
                </c:pt>
                <c:pt idx="1062">
                  <c:v>1E-3</c:v>
                </c:pt>
                <c:pt idx="1063">
                  <c:v>1.1000000000000001</c:v>
                </c:pt>
                <c:pt idx="1064">
                  <c:v>1E-3</c:v>
                </c:pt>
                <c:pt idx="1065">
                  <c:v>1E-3</c:v>
                </c:pt>
                <c:pt idx="1066">
                  <c:v>1.25</c:v>
                </c:pt>
                <c:pt idx="1067">
                  <c:v>1E-3</c:v>
                </c:pt>
                <c:pt idx="1068">
                  <c:v>1E-3</c:v>
                </c:pt>
                <c:pt idx="1069">
                  <c:v>1.3</c:v>
                </c:pt>
                <c:pt idx="1070">
                  <c:v>1E-3</c:v>
                </c:pt>
                <c:pt idx="1071">
                  <c:v>1E-3</c:v>
                </c:pt>
                <c:pt idx="1072">
                  <c:v>3</c:v>
                </c:pt>
                <c:pt idx="1073">
                  <c:v>1E-3</c:v>
                </c:pt>
                <c:pt idx="1074">
                  <c:v>1E-3</c:v>
                </c:pt>
                <c:pt idx="1075">
                  <c:v>3.7</c:v>
                </c:pt>
                <c:pt idx="1076">
                  <c:v>1E-3</c:v>
                </c:pt>
                <c:pt idx="1077">
                  <c:v>1E-3</c:v>
                </c:pt>
                <c:pt idx="1078">
                  <c:v>3.7</c:v>
                </c:pt>
                <c:pt idx="1079">
                  <c:v>1E-3</c:v>
                </c:pt>
                <c:pt idx="1080">
                  <c:v>1E-3</c:v>
                </c:pt>
                <c:pt idx="1081">
                  <c:v>1.2</c:v>
                </c:pt>
                <c:pt idx="1082">
                  <c:v>1E-3</c:v>
                </c:pt>
                <c:pt idx="1083">
                  <c:v>1E-3</c:v>
                </c:pt>
                <c:pt idx="1084">
                  <c:v>2.75</c:v>
                </c:pt>
                <c:pt idx="1085">
                  <c:v>1E-3</c:v>
                </c:pt>
                <c:pt idx="1086">
                  <c:v>1E-3</c:v>
                </c:pt>
                <c:pt idx="1087">
                  <c:v>23</c:v>
                </c:pt>
                <c:pt idx="1088">
                  <c:v>1E-3</c:v>
                </c:pt>
                <c:pt idx="1089">
                  <c:v>1E-3</c:v>
                </c:pt>
                <c:pt idx="1090">
                  <c:v>20</c:v>
                </c:pt>
                <c:pt idx="1091">
                  <c:v>1E-3</c:v>
                </c:pt>
                <c:pt idx="1092">
                  <c:v>1E-3</c:v>
                </c:pt>
                <c:pt idx="1093">
                  <c:v>2.2000000000000002</c:v>
                </c:pt>
                <c:pt idx="1094">
                  <c:v>1E-3</c:v>
                </c:pt>
                <c:pt idx="1095">
                  <c:v>1E-3</c:v>
                </c:pt>
                <c:pt idx="1096">
                  <c:v>1.7</c:v>
                </c:pt>
                <c:pt idx="1097">
                  <c:v>1E-3</c:v>
                </c:pt>
                <c:pt idx="1098">
                  <c:v>1E-3</c:v>
                </c:pt>
                <c:pt idx="1099">
                  <c:v>1</c:v>
                </c:pt>
                <c:pt idx="1100">
                  <c:v>1E-3</c:v>
                </c:pt>
                <c:pt idx="1101">
                  <c:v>1E-3</c:v>
                </c:pt>
                <c:pt idx="1102">
                  <c:v>1.7</c:v>
                </c:pt>
                <c:pt idx="1103">
                  <c:v>1E-3</c:v>
                </c:pt>
                <c:pt idx="1104">
                  <c:v>1E-3</c:v>
                </c:pt>
                <c:pt idx="1105">
                  <c:v>25</c:v>
                </c:pt>
                <c:pt idx="1106">
                  <c:v>1E-3</c:v>
                </c:pt>
                <c:pt idx="1107">
                  <c:v>1E-3</c:v>
                </c:pt>
                <c:pt idx="1108">
                  <c:v>54</c:v>
                </c:pt>
                <c:pt idx="1109">
                  <c:v>1E-3</c:v>
                </c:pt>
                <c:pt idx="1110">
                  <c:v>1E-3</c:v>
                </c:pt>
                <c:pt idx="1111">
                  <c:v>24</c:v>
                </c:pt>
                <c:pt idx="1112">
                  <c:v>1E-3</c:v>
                </c:pt>
                <c:pt idx="1113">
                  <c:v>1E-3</c:v>
                </c:pt>
                <c:pt idx="1114">
                  <c:v>1.7</c:v>
                </c:pt>
                <c:pt idx="1115">
                  <c:v>1E-3</c:v>
                </c:pt>
                <c:pt idx="1116">
                  <c:v>1E-3</c:v>
                </c:pt>
                <c:pt idx="1117">
                  <c:v>1.5</c:v>
                </c:pt>
                <c:pt idx="1118">
                  <c:v>1E-3</c:v>
                </c:pt>
                <c:pt idx="1119">
                  <c:v>1E-3</c:v>
                </c:pt>
                <c:pt idx="1120">
                  <c:v>5</c:v>
                </c:pt>
                <c:pt idx="1121">
                  <c:v>1E-3</c:v>
                </c:pt>
                <c:pt idx="1122">
                  <c:v>1E-3</c:v>
                </c:pt>
                <c:pt idx="1123">
                  <c:v>200</c:v>
                </c:pt>
                <c:pt idx="1124">
                  <c:v>1E-3</c:v>
                </c:pt>
                <c:pt idx="1125">
                  <c:v>1E-3</c:v>
                </c:pt>
                <c:pt idx="1126">
                  <c:v>100</c:v>
                </c:pt>
                <c:pt idx="1127">
                  <c:v>1E-3</c:v>
                </c:pt>
                <c:pt idx="1128">
                  <c:v>1E-3</c:v>
                </c:pt>
                <c:pt idx="1129">
                  <c:v>13</c:v>
                </c:pt>
                <c:pt idx="1130">
                  <c:v>1E-3</c:v>
                </c:pt>
                <c:pt idx="1131">
                  <c:v>1E-3</c:v>
                </c:pt>
                <c:pt idx="1132">
                  <c:v>5</c:v>
                </c:pt>
                <c:pt idx="1133">
                  <c:v>1E-3</c:v>
                </c:pt>
                <c:pt idx="1134">
                  <c:v>1E-3</c:v>
                </c:pt>
                <c:pt idx="1135">
                  <c:v>3.2</c:v>
                </c:pt>
                <c:pt idx="1136">
                  <c:v>1E-3</c:v>
                </c:pt>
                <c:pt idx="1137">
                  <c:v>1E-3</c:v>
                </c:pt>
                <c:pt idx="1138">
                  <c:v>1.2</c:v>
                </c:pt>
                <c:pt idx="1139">
                  <c:v>1E-3</c:v>
                </c:pt>
                <c:pt idx="1140">
                  <c:v>1E-3</c:v>
                </c:pt>
                <c:pt idx="1141">
                  <c:v>180</c:v>
                </c:pt>
                <c:pt idx="1142">
                  <c:v>1E-3</c:v>
                </c:pt>
                <c:pt idx="1143">
                  <c:v>1E-3</c:v>
                </c:pt>
                <c:pt idx="1144">
                  <c:v>3.5</c:v>
                </c:pt>
                <c:pt idx="1145">
                  <c:v>1E-3</c:v>
                </c:pt>
                <c:pt idx="1146">
                  <c:v>1E-3</c:v>
                </c:pt>
                <c:pt idx="1147">
                  <c:v>4.0999999999999996</c:v>
                </c:pt>
                <c:pt idx="1148">
                  <c:v>1E-3</c:v>
                </c:pt>
                <c:pt idx="1149">
                  <c:v>1E-3</c:v>
                </c:pt>
                <c:pt idx="1150">
                  <c:v>2.1</c:v>
                </c:pt>
                <c:pt idx="1151">
                  <c:v>1E-3</c:v>
                </c:pt>
                <c:pt idx="1152">
                  <c:v>1E-3</c:v>
                </c:pt>
                <c:pt idx="1153">
                  <c:v>700</c:v>
                </c:pt>
                <c:pt idx="1154">
                  <c:v>1E-3</c:v>
                </c:pt>
                <c:pt idx="1155">
                  <c:v>1E-3</c:v>
                </c:pt>
                <c:pt idx="1156">
                  <c:v>65</c:v>
                </c:pt>
                <c:pt idx="1157">
                  <c:v>1E-3</c:v>
                </c:pt>
                <c:pt idx="1158">
                  <c:v>1E-3</c:v>
                </c:pt>
                <c:pt idx="1159">
                  <c:v>670</c:v>
                </c:pt>
                <c:pt idx="1160">
                  <c:v>1E-3</c:v>
                </c:pt>
                <c:pt idx="1161">
                  <c:v>1E-3</c:v>
                </c:pt>
                <c:pt idx="1162">
                  <c:v>29</c:v>
                </c:pt>
                <c:pt idx="1163">
                  <c:v>1E-3</c:v>
                </c:pt>
                <c:pt idx="1164">
                  <c:v>1E-3</c:v>
                </c:pt>
                <c:pt idx="1165">
                  <c:v>1</c:v>
                </c:pt>
                <c:pt idx="1166">
                  <c:v>1E-3</c:v>
                </c:pt>
                <c:pt idx="1167">
                  <c:v>1E-3</c:v>
                </c:pt>
                <c:pt idx="1168">
                  <c:v>1.8</c:v>
                </c:pt>
                <c:pt idx="1169">
                  <c:v>1E-3</c:v>
                </c:pt>
                <c:pt idx="1170">
                  <c:v>1E-3</c:v>
                </c:pt>
                <c:pt idx="1171">
                  <c:v>7</c:v>
                </c:pt>
                <c:pt idx="1172">
                  <c:v>1E-3</c:v>
                </c:pt>
                <c:pt idx="1173">
                  <c:v>1E-3</c:v>
                </c:pt>
                <c:pt idx="1174">
                  <c:v>112</c:v>
                </c:pt>
                <c:pt idx="1175">
                  <c:v>1E-3</c:v>
                </c:pt>
                <c:pt idx="1176">
                  <c:v>1E-3</c:v>
                </c:pt>
                <c:pt idx="1177">
                  <c:v>2.2000000000000002</c:v>
                </c:pt>
                <c:pt idx="1178">
                  <c:v>1E-3</c:v>
                </c:pt>
                <c:pt idx="1179">
                  <c:v>1E-3</c:v>
                </c:pt>
                <c:pt idx="1180">
                  <c:v>50</c:v>
                </c:pt>
                <c:pt idx="1181">
                  <c:v>1E-3</c:v>
                </c:pt>
                <c:pt idx="1182">
                  <c:v>1E-3</c:v>
                </c:pt>
                <c:pt idx="1183">
                  <c:v>4.3</c:v>
                </c:pt>
                <c:pt idx="1184">
                  <c:v>1E-3</c:v>
                </c:pt>
                <c:pt idx="1185">
                  <c:v>1E-3</c:v>
                </c:pt>
                <c:pt idx="1186">
                  <c:v>270</c:v>
                </c:pt>
                <c:pt idx="1187">
                  <c:v>1E-3</c:v>
                </c:pt>
                <c:pt idx="1188">
                  <c:v>1E-3</c:v>
                </c:pt>
                <c:pt idx="1189">
                  <c:v>190</c:v>
                </c:pt>
                <c:pt idx="1190">
                  <c:v>1E-3</c:v>
                </c:pt>
                <c:pt idx="1191">
                  <c:v>1E-3</c:v>
                </c:pt>
                <c:pt idx="1192">
                  <c:v>15</c:v>
                </c:pt>
                <c:pt idx="1193">
                  <c:v>1E-3</c:v>
                </c:pt>
                <c:pt idx="1194">
                  <c:v>1E-3</c:v>
                </c:pt>
                <c:pt idx="1195">
                  <c:v>7.7</c:v>
                </c:pt>
                <c:pt idx="1196">
                  <c:v>1E-3</c:v>
                </c:pt>
                <c:pt idx="1197">
                  <c:v>1E-3</c:v>
                </c:pt>
                <c:pt idx="1198">
                  <c:v>1.8</c:v>
                </c:pt>
                <c:pt idx="1199">
                  <c:v>1E-3</c:v>
                </c:pt>
                <c:pt idx="1200">
                  <c:v>1E-3</c:v>
                </c:pt>
                <c:pt idx="1201">
                  <c:v>5</c:v>
                </c:pt>
                <c:pt idx="1202">
                  <c:v>1E-3</c:v>
                </c:pt>
                <c:pt idx="1203">
                  <c:v>1E-3</c:v>
                </c:pt>
                <c:pt idx="1204">
                  <c:v>6</c:v>
                </c:pt>
                <c:pt idx="1205">
                  <c:v>1E-3</c:v>
                </c:pt>
                <c:pt idx="1206">
                  <c:v>1E-3</c:v>
                </c:pt>
                <c:pt idx="1207">
                  <c:v>87</c:v>
                </c:pt>
                <c:pt idx="1208">
                  <c:v>1E-3</c:v>
                </c:pt>
                <c:pt idx="1209">
                  <c:v>1E-3</c:v>
                </c:pt>
                <c:pt idx="1210">
                  <c:v>6</c:v>
                </c:pt>
                <c:pt idx="1211">
                  <c:v>1E-3</c:v>
                </c:pt>
                <c:pt idx="1212">
                  <c:v>1E-3</c:v>
                </c:pt>
                <c:pt idx="1213">
                  <c:v>390</c:v>
                </c:pt>
                <c:pt idx="1214">
                  <c:v>1E-3</c:v>
                </c:pt>
                <c:pt idx="1215">
                  <c:v>1E-3</c:v>
                </c:pt>
                <c:pt idx="1216">
                  <c:v>370</c:v>
                </c:pt>
                <c:pt idx="1217">
                  <c:v>1E-3</c:v>
                </c:pt>
                <c:pt idx="1218">
                  <c:v>1E-3</c:v>
                </c:pt>
                <c:pt idx="1219">
                  <c:v>3.6</c:v>
                </c:pt>
                <c:pt idx="1220">
                  <c:v>1E-3</c:v>
                </c:pt>
                <c:pt idx="1221">
                  <c:v>1E-3</c:v>
                </c:pt>
                <c:pt idx="1222">
                  <c:v>17</c:v>
                </c:pt>
                <c:pt idx="1223">
                  <c:v>1E-3</c:v>
                </c:pt>
                <c:pt idx="1224">
                  <c:v>1E-3</c:v>
                </c:pt>
                <c:pt idx="1225">
                  <c:v>1.1000000000000001</c:v>
                </c:pt>
                <c:pt idx="1226">
                  <c:v>1E-3</c:v>
                </c:pt>
                <c:pt idx="1227">
                  <c:v>1E-3</c:v>
                </c:pt>
                <c:pt idx="1228">
                  <c:v>540</c:v>
                </c:pt>
                <c:pt idx="1229">
                  <c:v>1E-3</c:v>
                </c:pt>
                <c:pt idx="1230">
                  <c:v>1E-3</c:v>
                </c:pt>
                <c:pt idx="1231">
                  <c:v>13</c:v>
                </c:pt>
                <c:pt idx="1232">
                  <c:v>1E-3</c:v>
                </c:pt>
                <c:pt idx="1233">
                  <c:v>1E-3</c:v>
                </c:pt>
                <c:pt idx="1234">
                  <c:v>2700</c:v>
                </c:pt>
                <c:pt idx="1235">
                  <c:v>1E-3</c:v>
                </c:pt>
                <c:pt idx="1236">
                  <c:v>1E-3</c:v>
                </c:pt>
                <c:pt idx="1237">
                  <c:v>336</c:v>
                </c:pt>
                <c:pt idx="1238">
                  <c:v>1E-3</c:v>
                </c:pt>
                <c:pt idx="1239">
                  <c:v>1E-3</c:v>
                </c:pt>
                <c:pt idx="1240">
                  <c:v>40</c:v>
                </c:pt>
                <c:pt idx="1241">
                  <c:v>1E-3</c:v>
                </c:pt>
                <c:pt idx="1242">
                  <c:v>1E-3</c:v>
                </c:pt>
                <c:pt idx="1243">
                  <c:v>25.5</c:v>
                </c:pt>
                <c:pt idx="1244">
                  <c:v>1E-3</c:v>
                </c:pt>
                <c:pt idx="1245">
                  <c:v>1E-3</c:v>
                </c:pt>
                <c:pt idx="1246">
                  <c:v>70</c:v>
                </c:pt>
                <c:pt idx="1247">
                  <c:v>1E-3</c:v>
                </c:pt>
                <c:pt idx="1248">
                  <c:v>1E-3</c:v>
                </c:pt>
                <c:pt idx="1249">
                  <c:v>7.5</c:v>
                </c:pt>
                <c:pt idx="1250">
                  <c:v>1E-3</c:v>
                </c:pt>
                <c:pt idx="1251">
                  <c:v>1E-3</c:v>
                </c:pt>
                <c:pt idx="1252">
                  <c:v>3.3</c:v>
                </c:pt>
                <c:pt idx="1253">
                  <c:v>1E-3</c:v>
                </c:pt>
                <c:pt idx="1254">
                  <c:v>1E-3</c:v>
                </c:pt>
                <c:pt idx="1255">
                  <c:v>1.3</c:v>
                </c:pt>
                <c:pt idx="1256">
                  <c:v>1E-3</c:v>
                </c:pt>
                <c:pt idx="1257">
                  <c:v>1E-3</c:v>
                </c:pt>
                <c:pt idx="1258">
                  <c:v>14.5</c:v>
                </c:pt>
                <c:pt idx="1259">
                  <c:v>1E-3</c:v>
                </c:pt>
                <c:pt idx="1260">
                  <c:v>1E-3</c:v>
                </c:pt>
                <c:pt idx="1261">
                  <c:v>8</c:v>
                </c:pt>
                <c:pt idx="1262">
                  <c:v>1E-3</c:v>
                </c:pt>
                <c:pt idx="1263">
                  <c:v>1E-3</c:v>
                </c:pt>
                <c:pt idx="1264">
                  <c:v>1</c:v>
                </c:pt>
                <c:pt idx="1265">
                  <c:v>1E-3</c:v>
                </c:pt>
                <c:pt idx="1266">
                  <c:v>1E-3</c:v>
                </c:pt>
                <c:pt idx="1267">
                  <c:v>21</c:v>
                </c:pt>
                <c:pt idx="1268">
                  <c:v>1E-3</c:v>
                </c:pt>
                <c:pt idx="1269">
                  <c:v>1E-3</c:v>
                </c:pt>
                <c:pt idx="1270">
                  <c:v>1</c:v>
                </c:pt>
                <c:pt idx="1271">
                  <c:v>1E-3</c:v>
                </c:pt>
                <c:pt idx="1272">
                  <c:v>1E-3</c:v>
                </c:pt>
                <c:pt idx="1273">
                  <c:v>915</c:v>
                </c:pt>
                <c:pt idx="1274">
                  <c:v>1E-3</c:v>
                </c:pt>
                <c:pt idx="1275">
                  <c:v>1E-3</c:v>
                </c:pt>
                <c:pt idx="1276">
                  <c:v>260</c:v>
                </c:pt>
                <c:pt idx="1277">
                  <c:v>1E-3</c:v>
                </c:pt>
                <c:pt idx="1278">
                  <c:v>1E-3</c:v>
                </c:pt>
                <c:pt idx="1279">
                  <c:v>26</c:v>
                </c:pt>
                <c:pt idx="1280">
                  <c:v>1E-3</c:v>
                </c:pt>
                <c:pt idx="1281">
                  <c:v>1E-3</c:v>
                </c:pt>
                <c:pt idx="1282">
                  <c:v>27</c:v>
                </c:pt>
                <c:pt idx="1283">
                  <c:v>1E-3</c:v>
                </c:pt>
                <c:pt idx="1284">
                  <c:v>1E-3</c:v>
                </c:pt>
                <c:pt idx="1285">
                  <c:v>3.6</c:v>
                </c:pt>
                <c:pt idx="1286">
                  <c:v>1E-3</c:v>
                </c:pt>
                <c:pt idx="1287">
                  <c:v>1E-3</c:v>
                </c:pt>
                <c:pt idx="1288">
                  <c:v>18.5</c:v>
                </c:pt>
                <c:pt idx="1289">
                  <c:v>1E-3</c:v>
                </c:pt>
                <c:pt idx="1290">
                  <c:v>1E-3</c:v>
                </c:pt>
                <c:pt idx="1291">
                  <c:v>6.7</c:v>
                </c:pt>
                <c:pt idx="1292">
                  <c:v>1E-3</c:v>
                </c:pt>
                <c:pt idx="1293">
                  <c:v>1E-3</c:v>
                </c:pt>
                <c:pt idx="1294">
                  <c:v>1.7</c:v>
                </c:pt>
                <c:pt idx="1295">
                  <c:v>1E-3</c:v>
                </c:pt>
                <c:pt idx="1296">
                  <c:v>1E-3</c:v>
                </c:pt>
                <c:pt idx="1297">
                  <c:v>2.2999999999999998</c:v>
                </c:pt>
                <c:pt idx="1298">
                  <c:v>1E-3</c:v>
                </c:pt>
                <c:pt idx="1299">
                  <c:v>1E-3</c:v>
                </c:pt>
                <c:pt idx="1300">
                  <c:v>2.5</c:v>
                </c:pt>
                <c:pt idx="1301">
                  <c:v>1E-3</c:v>
                </c:pt>
                <c:pt idx="1302">
                  <c:v>1E-3</c:v>
                </c:pt>
                <c:pt idx="1303">
                  <c:v>16</c:v>
                </c:pt>
                <c:pt idx="1304">
                  <c:v>1E-3</c:v>
                </c:pt>
                <c:pt idx="1305">
                  <c:v>1E-3</c:v>
                </c:pt>
                <c:pt idx="1306">
                  <c:v>92</c:v>
                </c:pt>
                <c:pt idx="1307">
                  <c:v>1E-3</c:v>
                </c:pt>
                <c:pt idx="1308">
                  <c:v>1E-3</c:v>
                </c:pt>
                <c:pt idx="1309">
                  <c:v>3</c:v>
                </c:pt>
                <c:pt idx="1310">
                  <c:v>1E-3</c:v>
                </c:pt>
                <c:pt idx="1311">
                  <c:v>1E-3</c:v>
                </c:pt>
                <c:pt idx="1312">
                  <c:v>150</c:v>
                </c:pt>
                <c:pt idx="1313">
                  <c:v>1E-3</c:v>
                </c:pt>
                <c:pt idx="1314">
                  <c:v>1E-3</c:v>
                </c:pt>
                <c:pt idx="1315">
                  <c:v>2</c:v>
                </c:pt>
                <c:pt idx="1316">
                  <c:v>1E-3</c:v>
                </c:pt>
                <c:pt idx="1317">
                  <c:v>1E-3</c:v>
                </c:pt>
                <c:pt idx="1318">
                  <c:v>15.6</c:v>
                </c:pt>
                <c:pt idx="1319">
                  <c:v>1E-3</c:v>
                </c:pt>
                <c:pt idx="1320">
                  <c:v>1E-3</c:v>
                </c:pt>
                <c:pt idx="1321">
                  <c:v>10.199999999999999</c:v>
                </c:pt>
                <c:pt idx="1322">
                  <c:v>1E-3</c:v>
                </c:pt>
                <c:pt idx="1323">
                  <c:v>1E-3</c:v>
                </c:pt>
                <c:pt idx="1324">
                  <c:v>230</c:v>
                </c:pt>
                <c:pt idx="1325">
                  <c:v>1E-3</c:v>
                </c:pt>
                <c:pt idx="1326">
                  <c:v>1E-3</c:v>
                </c:pt>
                <c:pt idx="1327">
                  <c:v>600</c:v>
                </c:pt>
                <c:pt idx="1328">
                  <c:v>1E-3</c:v>
                </c:pt>
                <c:pt idx="1329">
                  <c:v>1E-3</c:v>
                </c:pt>
                <c:pt idx="1330">
                  <c:v>2230</c:v>
                </c:pt>
                <c:pt idx="1331">
                  <c:v>1E-3</c:v>
                </c:pt>
                <c:pt idx="1332">
                  <c:v>1E-3</c:v>
                </c:pt>
                <c:pt idx="1333">
                  <c:v>990</c:v>
                </c:pt>
                <c:pt idx="1334">
                  <c:v>1E-3</c:v>
                </c:pt>
                <c:pt idx="1335">
                  <c:v>1E-3</c:v>
                </c:pt>
                <c:pt idx="1336">
                  <c:v>126</c:v>
                </c:pt>
                <c:pt idx="1337">
                  <c:v>1E-3</c:v>
                </c:pt>
                <c:pt idx="1338">
                  <c:v>1E-3</c:v>
                </c:pt>
                <c:pt idx="1339">
                  <c:v>4.4000000000000004</c:v>
                </c:pt>
                <c:pt idx="1340">
                  <c:v>1E-3</c:v>
                </c:pt>
                <c:pt idx="1341">
                  <c:v>1E-3</c:v>
                </c:pt>
                <c:pt idx="1342">
                  <c:v>10.7</c:v>
                </c:pt>
                <c:pt idx="1343">
                  <c:v>1E-3</c:v>
                </c:pt>
                <c:pt idx="1344">
                  <c:v>1E-3</c:v>
                </c:pt>
                <c:pt idx="1345">
                  <c:v>21</c:v>
                </c:pt>
                <c:pt idx="1346">
                  <c:v>1E-3</c:v>
                </c:pt>
                <c:pt idx="1347">
                  <c:v>1E-3</c:v>
                </c:pt>
                <c:pt idx="1348">
                  <c:v>13</c:v>
                </c:pt>
                <c:pt idx="1349">
                  <c:v>1E-3</c:v>
                </c:pt>
                <c:pt idx="1350">
                  <c:v>1E-3</c:v>
                </c:pt>
                <c:pt idx="1351">
                  <c:v>0.9</c:v>
                </c:pt>
                <c:pt idx="1352">
                  <c:v>1E-3</c:v>
                </c:pt>
                <c:pt idx="1353">
                  <c:v>1E-3</c:v>
                </c:pt>
                <c:pt idx="1354">
                  <c:v>1.8</c:v>
                </c:pt>
                <c:pt idx="1355">
                  <c:v>1E-3</c:v>
                </c:pt>
                <c:pt idx="1356">
                  <c:v>1E-3</c:v>
                </c:pt>
                <c:pt idx="1357">
                  <c:v>27</c:v>
                </c:pt>
                <c:pt idx="1358">
                  <c:v>1E-3</c:v>
                </c:pt>
                <c:pt idx="1359">
                  <c:v>1E-3</c:v>
                </c:pt>
                <c:pt idx="1360">
                  <c:v>5.2</c:v>
                </c:pt>
                <c:pt idx="1361">
                  <c:v>1E-3</c:v>
                </c:pt>
                <c:pt idx="1362">
                  <c:v>1E-3</c:v>
                </c:pt>
                <c:pt idx="1363">
                  <c:v>210</c:v>
                </c:pt>
                <c:pt idx="1364">
                  <c:v>1E-3</c:v>
                </c:pt>
                <c:pt idx="1365">
                  <c:v>1E-3</c:v>
                </c:pt>
                <c:pt idx="1366">
                  <c:v>46</c:v>
                </c:pt>
                <c:pt idx="1367">
                  <c:v>1E-3</c:v>
                </c:pt>
                <c:pt idx="1368">
                  <c:v>1E-3</c:v>
                </c:pt>
                <c:pt idx="1369">
                  <c:v>54</c:v>
                </c:pt>
                <c:pt idx="1370">
                  <c:v>1E-3</c:v>
                </c:pt>
                <c:pt idx="1371">
                  <c:v>1E-3</c:v>
                </c:pt>
                <c:pt idx="1372">
                  <c:v>490</c:v>
                </c:pt>
                <c:pt idx="1373">
                  <c:v>1E-3</c:v>
                </c:pt>
                <c:pt idx="1374">
                  <c:v>1E-3</c:v>
                </c:pt>
                <c:pt idx="1375">
                  <c:v>264</c:v>
                </c:pt>
                <c:pt idx="1376">
                  <c:v>1E-3</c:v>
                </c:pt>
                <c:pt idx="1377">
                  <c:v>1E-3</c:v>
                </c:pt>
                <c:pt idx="1378">
                  <c:v>7.4</c:v>
                </c:pt>
                <c:pt idx="1379">
                  <c:v>1E-3</c:v>
                </c:pt>
                <c:pt idx="1380">
                  <c:v>1E-3</c:v>
                </c:pt>
                <c:pt idx="1381">
                  <c:v>330</c:v>
                </c:pt>
                <c:pt idx="1382">
                  <c:v>1E-3</c:v>
                </c:pt>
                <c:pt idx="1383">
                  <c:v>1E-3</c:v>
                </c:pt>
                <c:pt idx="1384">
                  <c:v>800</c:v>
                </c:pt>
                <c:pt idx="1385">
                  <c:v>1E-3</c:v>
                </c:pt>
                <c:pt idx="1386">
                  <c:v>1E-3</c:v>
                </c:pt>
                <c:pt idx="1387">
                  <c:v>100</c:v>
                </c:pt>
                <c:pt idx="1388">
                  <c:v>1E-3</c:v>
                </c:pt>
                <c:pt idx="1389">
                  <c:v>1E-3</c:v>
                </c:pt>
                <c:pt idx="1390">
                  <c:v>7.7</c:v>
                </c:pt>
                <c:pt idx="1391">
                  <c:v>1E-3</c:v>
                </c:pt>
                <c:pt idx="1392">
                  <c:v>1E-3</c:v>
                </c:pt>
                <c:pt idx="1393">
                  <c:v>41</c:v>
                </c:pt>
                <c:pt idx="1394">
                  <c:v>1E-3</c:v>
                </c:pt>
                <c:pt idx="1395">
                  <c:v>1E-3</c:v>
                </c:pt>
                <c:pt idx="1396">
                  <c:v>1.1000000000000001</c:v>
                </c:pt>
                <c:pt idx="1397">
                  <c:v>1E-3</c:v>
                </c:pt>
                <c:pt idx="1398">
                  <c:v>1E-3</c:v>
                </c:pt>
                <c:pt idx="1399">
                  <c:v>9.6999999999999993</c:v>
                </c:pt>
                <c:pt idx="1400">
                  <c:v>1E-3</c:v>
                </c:pt>
                <c:pt idx="1401">
                  <c:v>1E-3</c:v>
                </c:pt>
                <c:pt idx="1402">
                  <c:v>130</c:v>
                </c:pt>
                <c:pt idx="1403">
                  <c:v>1E-3</c:v>
                </c:pt>
                <c:pt idx="1404">
                  <c:v>1E-3</c:v>
                </c:pt>
                <c:pt idx="1405">
                  <c:v>12</c:v>
                </c:pt>
                <c:pt idx="1406">
                  <c:v>1E-3</c:v>
                </c:pt>
                <c:pt idx="1407">
                  <c:v>1E-3</c:v>
                </c:pt>
                <c:pt idx="1408">
                  <c:v>30</c:v>
                </c:pt>
                <c:pt idx="1409">
                  <c:v>1E-3</c:v>
                </c:pt>
                <c:pt idx="1410">
                  <c:v>1E-3</c:v>
                </c:pt>
                <c:pt idx="1411">
                  <c:v>21</c:v>
                </c:pt>
                <c:pt idx="1412">
                  <c:v>1E-3</c:v>
                </c:pt>
                <c:pt idx="1413">
                  <c:v>1E-3</c:v>
                </c:pt>
                <c:pt idx="1414">
                  <c:v>5.4</c:v>
                </c:pt>
                <c:pt idx="1415">
                  <c:v>1E-3</c:v>
                </c:pt>
                <c:pt idx="1416">
                  <c:v>1E-3</c:v>
                </c:pt>
                <c:pt idx="1417">
                  <c:v>280</c:v>
                </c:pt>
                <c:pt idx="1418">
                  <c:v>1E-3</c:v>
                </c:pt>
                <c:pt idx="1419">
                  <c:v>1E-3</c:v>
                </c:pt>
                <c:pt idx="1420">
                  <c:v>70</c:v>
                </c:pt>
                <c:pt idx="1421">
                  <c:v>1E-3</c:v>
                </c:pt>
                <c:pt idx="1422">
                  <c:v>1E-3</c:v>
                </c:pt>
                <c:pt idx="1423">
                  <c:v>160</c:v>
                </c:pt>
                <c:pt idx="1424">
                  <c:v>1E-3</c:v>
                </c:pt>
                <c:pt idx="1425">
                  <c:v>1E-3</c:v>
                </c:pt>
                <c:pt idx="1426">
                  <c:v>2.5</c:v>
                </c:pt>
                <c:pt idx="1427">
                  <c:v>1E-3</c:v>
                </c:pt>
                <c:pt idx="1428">
                  <c:v>1E-3</c:v>
                </c:pt>
                <c:pt idx="1429">
                  <c:v>1860</c:v>
                </c:pt>
                <c:pt idx="1430">
                  <c:v>1E-3</c:v>
                </c:pt>
                <c:pt idx="1431">
                  <c:v>1E-3</c:v>
                </c:pt>
                <c:pt idx="1432">
                  <c:v>660</c:v>
                </c:pt>
                <c:pt idx="1446">
                  <c:v>1E-3</c:v>
                </c:pt>
                <c:pt idx="1447">
                  <c:v>6.8</c:v>
                </c:pt>
                <c:pt idx="1448">
                  <c:v>1E-3</c:v>
                </c:pt>
              </c:numCache>
            </c:numRef>
          </c:yVal>
          <c:smooth val="0"/>
        </c:ser>
        <c:ser>
          <c:idx val="1"/>
          <c:order val="1"/>
          <c:tx>
            <c:v>J&gt;100</c:v>
          </c:tx>
          <c:spPr>
            <a:ln w="12700">
              <a:solidFill>
                <a:srgbClr val="00B050"/>
              </a:solidFill>
              <a:prstDash val="solid"/>
            </a:ln>
          </c:spPr>
          <c:marker>
            <c:symbol val="none"/>
          </c:marker>
          <c:xVal>
            <c:numRef>
              <c:f>'[Диаграмма в Microsoft PowerPoint]j10'!$A$1667:$A$2026</c:f>
              <c:numCache>
                <c:formatCode>General</c:formatCode>
                <c:ptCount val="360"/>
                <c:pt idx="0">
                  <c:v>1958.2080000000001</c:v>
                </c:pt>
                <c:pt idx="1">
                  <c:v>1958.2080000000001</c:v>
                </c:pt>
                <c:pt idx="2">
                  <c:v>1958.2080000000001</c:v>
                </c:pt>
                <c:pt idx="3">
                  <c:v>1958.2239999999999</c:v>
                </c:pt>
                <c:pt idx="4">
                  <c:v>1958.2249999999999</c:v>
                </c:pt>
                <c:pt idx="5">
                  <c:v>1958.2249999999999</c:v>
                </c:pt>
                <c:pt idx="6">
                  <c:v>1958.518</c:v>
                </c:pt>
                <c:pt idx="7">
                  <c:v>1958.518</c:v>
                </c:pt>
                <c:pt idx="8">
                  <c:v>1958.518</c:v>
                </c:pt>
                <c:pt idx="9">
                  <c:v>1958.625</c:v>
                </c:pt>
                <c:pt idx="10">
                  <c:v>1958.625</c:v>
                </c:pt>
                <c:pt idx="11">
                  <c:v>1958.625</c:v>
                </c:pt>
                <c:pt idx="12">
                  <c:v>1958.6410000000001</c:v>
                </c:pt>
                <c:pt idx="13">
                  <c:v>1958.6410000000001</c:v>
                </c:pt>
                <c:pt idx="14">
                  <c:v>1958.6410000000001</c:v>
                </c:pt>
                <c:pt idx="15">
                  <c:v>1958.652</c:v>
                </c:pt>
                <c:pt idx="16">
                  <c:v>1958.652</c:v>
                </c:pt>
                <c:pt idx="17">
                  <c:v>1958.652</c:v>
                </c:pt>
                <c:pt idx="18">
                  <c:v>1959.356</c:v>
                </c:pt>
                <c:pt idx="19">
                  <c:v>1959.356</c:v>
                </c:pt>
                <c:pt idx="20">
                  <c:v>1959.356</c:v>
                </c:pt>
                <c:pt idx="21">
                  <c:v>1959.5229999999999</c:v>
                </c:pt>
                <c:pt idx="22">
                  <c:v>1959.5229999999999</c:v>
                </c:pt>
                <c:pt idx="23">
                  <c:v>1959.5229999999999</c:v>
                </c:pt>
                <c:pt idx="24">
                  <c:v>1959.5340000000001</c:v>
                </c:pt>
                <c:pt idx="25">
                  <c:v>1959.5340000000001</c:v>
                </c:pt>
                <c:pt idx="26">
                  <c:v>1959.5340000000001</c:v>
                </c:pt>
                <c:pt idx="27">
                  <c:v>1959.54</c:v>
                </c:pt>
                <c:pt idx="28">
                  <c:v>1959.54</c:v>
                </c:pt>
                <c:pt idx="29">
                  <c:v>1959.54</c:v>
                </c:pt>
                <c:pt idx="30">
                  <c:v>1960.251</c:v>
                </c:pt>
                <c:pt idx="31">
                  <c:v>1960.251</c:v>
                </c:pt>
                <c:pt idx="32">
                  <c:v>1960.251</c:v>
                </c:pt>
                <c:pt idx="33">
                  <c:v>1960.2619999999999</c:v>
                </c:pt>
                <c:pt idx="34">
                  <c:v>1960.2619999999999</c:v>
                </c:pt>
                <c:pt idx="35">
                  <c:v>1960.2619999999999</c:v>
                </c:pt>
                <c:pt idx="36">
                  <c:v>1960.325</c:v>
                </c:pt>
                <c:pt idx="37">
                  <c:v>1960.325</c:v>
                </c:pt>
                <c:pt idx="38">
                  <c:v>1960.325</c:v>
                </c:pt>
                <c:pt idx="39">
                  <c:v>1960.3409999999999</c:v>
                </c:pt>
                <c:pt idx="40">
                  <c:v>1960.3420000000001</c:v>
                </c:pt>
                <c:pt idx="41">
                  <c:v>1960.3420000000001</c:v>
                </c:pt>
                <c:pt idx="42">
                  <c:v>1960.366</c:v>
                </c:pt>
                <c:pt idx="43">
                  <c:v>1960.366</c:v>
                </c:pt>
                <c:pt idx="44">
                  <c:v>1960.366</c:v>
                </c:pt>
                <c:pt idx="45">
                  <c:v>1960.675</c:v>
                </c:pt>
                <c:pt idx="46">
                  <c:v>1960.675</c:v>
                </c:pt>
                <c:pt idx="47">
                  <c:v>1960.675</c:v>
                </c:pt>
                <c:pt idx="48">
                  <c:v>1960.866</c:v>
                </c:pt>
                <c:pt idx="49">
                  <c:v>1960.866</c:v>
                </c:pt>
                <c:pt idx="50">
                  <c:v>1960.866</c:v>
                </c:pt>
                <c:pt idx="51">
                  <c:v>1960.874</c:v>
                </c:pt>
                <c:pt idx="52">
                  <c:v>1960.874</c:v>
                </c:pt>
                <c:pt idx="53">
                  <c:v>1960.874</c:v>
                </c:pt>
                <c:pt idx="54">
                  <c:v>1960.8879999999999</c:v>
                </c:pt>
                <c:pt idx="55">
                  <c:v>1960.8879999999999</c:v>
                </c:pt>
                <c:pt idx="56">
                  <c:v>1960.8879999999999</c:v>
                </c:pt>
                <c:pt idx="57">
                  <c:v>1961.529</c:v>
                </c:pt>
                <c:pt idx="58">
                  <c:v>1961.529</c:v>
                </c:pt>
                <c:pt idx="59">
                  <c:v>1961.529</c:v>
                </c:pt>
                <c:pt idx="60">
                  <c:v>1961.5450000000001</c:v>
                </c:pt>
                <c:pt idx="61">
                  <c:v>1961.5450000000001</c:v>
                </c:pt>
                <c:pt idx="62">
                  <c:v>1961.5450000000001</c:v>
                </c:pt>
                <c:pt idx="63">
                  <c:v>1961.5509999999999</c:v>
                </c:pt>
                <c:pt idx="64">
                  <c:v>1961.5509999999999</c:v>
                </c:pt>
                <c:pt idx="65">
                  <c:v>1961.5509999999999</c:v>
                </c:pt>
                <c:pt idx="66">
                  <c:v>1961.693</c:v>
                </c:pt>
                <c:pt idx="67">
                  <c:v>1961.693</c:v>
                </c:pt>
                <c:pt idx="68">
                  <c:v>1961.693</c:v>
                </c:pt>
                <c:pt idx="69">
                  <c:v>1961.742</c:v>
                </c:pt>
                <c:pt idx="70">
                  <c:v>1961.742</c:v>
                </c:pt>
                <c:pt idx="71">
                  <c:v>1961.7429999999999</c:v>
                </c:pt>
                <c:pt idx="72">
                  <c:v>1961.86</c:v>
                </c:pt>
                <c:pt idx="73">
                  <c:v>1961.86</c:v>
                </c:pt>
                <c:pt idx="74">
                  <c:v>1961.86</c:v>
                </c:pt>
                <c:pt idx="75">
                  <c:v>1962.8109999999999</c:v>
                </c:pt>
                <c:pt idx="76">
                  <c:v>1962.8109999999999</c:v>
                </c:pt>
                <c:pt idx="77">
                  <c:v>1962.8109999999999</c:v>
                </c:pt>
                <c:pt idx="78">
                  <c:v>1963.72</c:v>
                </c:pt>
                <c:pt idx="79">
                  <c:v>1963.721</c:v>
                </c:pt>
                <c:pt idx="80">
                  <c:v>1963.721</c:v>
                </c:pt>
                <c:pt idx="81">
                  <c:v>1963.7370000000001</c:v>
                </c:pt>
                <c:pt idx="82">
                  <c:v>1963.7370000000001</c:v>
                </c:pt>
                <c:pt idx="83">
                  <c:v>1963.7370000000001</c:v>
                </c:pt>
                <c:pt idx="84">
                  <c:v>1966.5150000000001</c:v>
                </c:pt>
                <c:pt idx="85">
                  <c:v>1966.5150000000001</c:v>
                </c:pt>
                <c:pt idx="86">
                  <c:v>1966.5150000000001</c:v>
                </c:pt>
                <c:pt idx="87">
                  <c:v>1966.6569999999999</c:v>
                </c:pt>
                <c:pt idx="88">
                  <c:v>1966.6579999999999</c:v>
                </c:pt>
                <c:pt idx="89">
                  <c:v>1966.6579999999999</c:v>
                </c:pt>
                <c:pt idx="90">
                  <c:v>1966.671</c:v>
                </c:pt>
                <c:pt idx="91">
                  <c:v>1966.671</c:v>
                </c:pt>
                <c:pt idx="92">
                  <c:v>1966.671</c:v>
                </c:pt>
                <c:pt idx="93">
                  <c:v>1967.077</c:v>
                </c:pt>
                <c:pt idx="94">
                  <c:v>1967.077</c:v>
                </c:pt>
                <c:pt idx="95">
                  <c:v>1967.077</c:v>
                </c:pt>
                <c:pt idx="96">
                  <c:v>1967.3920000000001</c:v>
                </c:pt>
                <c:pt idx="97">
                  <c:v>1967.3920000000001</c:v>
                </c:pt>
                <c:pt idx="98">
                  <c:v>1967.3920000000001</c:v>
                </c:pt>
                <c:pt idx="99">
                  <c:v>1967.405</c:v>
                </c:pt>
                <c:pt idx="100">
                  <c:v>1967.4059999999999</c:v>
                </c:pt>
                <c:pt idx="101">
                  <c:v>1967.4059999999999</c:v>
                </c:pt>
                <c:pt idx="102">
                  <c:v>1968.44</c:v>
                </c:pt>
                <c:pt idx="103">
                  <c:v>1968.44</c:v>
                </c:pt>
                <c:pt idx="104">
                  <c:v>1968.44</c:v>
                </c:pt>
                <c:pt idx="105">
                  <c:v>1968.7460000000001</c:v>
                </c:pt>
                <c:pt idx="106">
                  <c:v>1968.7460000000001</c:v>
                </c:pt>
                <c:pt idx="107">
                  <c:v>1968.7460000000001</c:v>
                </c:pt>
                <c:pt idx="108">
                  <c:v>1968.8820000000001</c:v>
                </c:pt>
                <c:pt idx="109">
                  <c:v>1968.883</c:v>
                </c:pt>
                <c:pt idx="110">
                  <c:v>1968.883</c:v>
                </c:pt>
                <c:pt idx="111">
                  <c:v>1969.153</c:v>
                </c:pt>
                <c:pt idx="112">
                  <c:v>1969.153</c:v>
                </c:pt>
                <c:pt idx="113">
                  <c:v>1969.154</c:v>
                </c:pt>
                <c:pt idx="114">
                  <c:v>1969.1559999999999</c:v>
                </c:pt>
                <c:pt idx="115">
                  <c:v>1969.1559999999999</c:v>
                </c:pt>
                <c:pt idx="116">
                  <c:v>1969.1559999999999</c:v>
                </c:pt>
                <c:pt idx="117">
                  <c:v>1969.2439999999999</c:v>
                </c:pt>
                <c:pt idx="118">
                  <c:v>1969.2439999999999</c:v>
                </c:pt>
                <c:pt idx="119">
                  <c:v>1969.2439999999999</c:v>
                </c:pt>
                <c:pt idx="120">
                  <c:v>1969.277</c:v>
                </c:pt>
                <c:pt idx="121">
                  <c:v>1969.277</c:v>
                </c:pt>
                <c:pt idx="122">
                  <c:v>1969.277</c:v>
                </c:pt>
                <c:pt idx="123">
                  <c:v>1969.838</c:v>
                </c:pt>
                <c:pt idx="124">
                  <c:v>1969.838</c:v>
                </c:pt>
                <c:pt idx="125">
                  <c:v>1969.8389999999999</c:v>
                </c:pt>
                <c:pt idx="126">
                  <c:v>1970.241</c:v>
                </c:pt>
                <c:pt idx="127">
                  <c:v>1970.241</c:v>
                </c:pt>
                <c:pt idx="128">
                  <c:v>1970.241</c:v>
                </c:pt>
                <c:pt idx="129">
                  <c:v>1971.066</c:v>
                </c:pt>
                <c:pt idx="130">
                  <c:v>1971.066</c:v>
                </c:pt>
                <c:pt idx="131">
                  <c:v>1971.066</c:v>
                </c:pt>
                <c:pt idx="132">
                  <c:v>1971.6679999999999</c:v>
                </c:pt>
                <c:pt idx="133">
                  <c:v>1971.6679999999999</c:v>
                </c:pt>
                <c:pt idx="134">
                  <c:v>1971.6690000000001</c:v>
                </c:pt>
                <c:pt idx="135">
                  <c:v>1972.5930000000001</c:v>
                </c:pt>
                <c:pt idx="136">
                  <c:v>1972.5930000000001</c:v>
                </c:pt>
                <c:pt idx="137">
                  <c:v>1972.5930000000001</c:v>
                </c:pt>
                <c:pt idx="138">
                  <c:v>1972.6010000000001</c:v>
                </c:pt>
                <c:pt idx="139">
                  <c:v>1972.6010000000001</c:v>
                </c:pt>
                <c:pt idx="140">
                  <c:v>1972.6010000000001</c:v>
                </c:pt>
                <c:pt idx="141">
                  <c:v>1973.326</c:v>
                </c:pt>
                <c:pt idx="142">
                  <c:v>1973.326</c:v>
                </c:pt>
                <c:pt idx="143">
                  <c:v>1973.326</c:v>
                </c:pt>
                <c:pt idx="144">
                  <c:v>1974.729</c:v>
                </c:pt>
                <c:pt idx="145">
                  <c:v>1974.729</c:v>
                </c:pt>
                <c:pt idx="146">
                  <c:v>1974.729</c:v>
                </c:pt>
                <c:pt idx="147">
                  <c:v>1976.33</c:v>
                </c:pt>
                <c:pt idx="148">
                  <c:v>1976.3309999999999</c:v>
                </c:pt>
                <c:pt idx="149">
                  <c:v>1976.3309999999999</c:v>
                </c:pt>
                <c:pt idx="150">
                  <c:v>1977.7180000000001</c:v>
                </c:pt>
                <c:pt idx="151">
                  <c:v>1977.7180000000001</c:v>
                </c:pt>
                <c:pt idx="152">
                  <c:v>1977.7180000000001</c:v>
                </c:pt>
                <c:pt idx="153">
                  <c:v>1977.731</c:v>
                </c:pt>
                <c:pt idx="154">
                  <c:v>1977.732</c:v>
                </c:pt>
                <c:pt idx="155">
                  <c:v>1977.732</c:v>
                </c:pt>
                <c:pt idx="156">
                  <c:v>1977.893</c:v>
                </c:pt>
                <c:pt idx="157">
                  <c:v>1977.893</c:v>
                </c:pt>
                <c:pt idx="158">
                  <c:v>1977.893</c:v>
                </c:pt>
                <c:pt idx="159">
                  <c:v>1978.3230000000001</c:v>
                </c:pt>
                <c:pt idx="160">
                  <c:v>1978.3230000000001</c:v>
                </c:pt>
                <c:pt idx="161">
                  <c:v>1978.3230000000001</c:v>
                </c:pt>
                <c:pt idx="162">
                  <c:v>1978.348</c:v>
                </c:pt>
                <c:pt idx="163">
                  <c:v>1978.348</c:v>
                </c:pt>
                <c:pt idx="164">
                  <c:v>1978.348</c:v>
                </c:pt>
                <c:pt idx="165">
                  <c:v>1978.729</c:v>
                </c:pt>
                <c:pt idx="166">
                  <c:v>1978.729</c:v>
                </c:pt>
                <c:pt idx="167">
                  <c:v>1978.729</c:v>
                </c:pt>
                <c:pt idx="168">
                  <c:v>1979.63</c:v>
                </c:pt>
                <c:pt idx="169">
                  <c:v>1979.63</c:v>
                </c:pt>
                <c:pt idx="170">
                  <c:v>1979.63</c:v>
                </c:pt>
                <c:pt idx="171">
                  <c:v>1979.6379999999999</c:v>
                </c:pt>
                <c:pt idx="172">
                  <c:v>1979.6379999999999</c:v>
                </c:pt>
                <c:pt idx="173">
                  <c:v>1979.6379999999999</c:v>
                </c:pt>
                <c:pt idx="174">
                  <c:v>1979.704</c:v>
                </c:pt>
                <c:pt idx="175">
                  <c:v>1979.704</c:v>
                </c:pt>
                <c:pt idx="176">
                  <c:v>1979.704</c:v>
                </c:pt>
                <c:pt idx="177">
                  <c:v>1981.249</c:v>
                </c:pt>
                <c:pt idx="178">
                  <c:v>1981.249</c:v>
                </c:pt>
                <c:pt idx="179">
                  <c:v>1981.249</c:v>
                </c:pt>
                <c:pt idx="180">
                  <c:v>1981.2570000000001</c:v>
                </c:pt>
                <c:pt idx="181">
                  <c:v>1981.258</c:v>
                </c:pt>
                <c:pt idx="182">
                  <c:v>1981.258</c:v>
                </c:pt>
                <c:pt idx="183">
                  <c:v>1981.2739999999999</c:v>
                </c:pt>
                <c:pt idx="184">
                  <c:v>1981.2739999999999</c:v>
                </c:pt>
                <c:pt idx="185">
                  <c:v>1981.2739999999999</c:v>
                </c:pt>
                <c:pt idx="186">
                  <c:v>1981.329</c:v>
                </c:pt>
                <c:pt idx="187">
                  <c:v>1981.329</c:v>
                </c:pt>
                <c:pt idx="188">
                  <c:v>1981.329</c:v>
                </c:pt>
                <c:pt idx="189">
                  <c:v>1981.356</c:v>
                </c:pt>
                <c:pt idx="190">
                  <c:v>1981.356</c:v>
                </c:pt>
                <c:pt idx="191">
                  <c:v>1981.356</c:v>
                </c:pt>
                <c:pt idx="192">
                  <c:v>1981.77</c:v>
                </c:pt>
                <c:pt idx="193">
                  <c:v>1981.77</c:v>
                </c:pt>
                <c:pt idx="194">
                  <c:v>1981.77</c:v>
                </c:pt>
                <c:pt idx="195">
                  <c:v>1981.7809999999999</c:v>
                </c:pt>
                <c:pt idx="196">
                  <c:v>1981.7809999999999</c:v>
                </c:pt>
                <c:pt idx="197">
                  <c:v>1981.7809999999999</c:v>
                </c:pt>
                <c:pt idx="198">
                  <c:v>1982.529</c:v>
                </c:pt>
                <c:pt idx="199">
                  <c:v>1982.529</c:v>
                </c:pt>
                <c:pt idx="200">
                  <c:v>1982.529</c:v>
                </c:pt>
                <c:pt idx="201">
                  <c:v>1982.904</c:v>
                </c:pt>
                <c:pt idx="202">
                  <c:v>1982.904</c:v>
                </c:pt>
                <c:pt idx="203">
                  <c:v>1982.904</c:v>
                </c:pt>
                <c:pt idx="204">
                  <c:v>1982.934</c:v>
                </c:pt>
                <c:pt idx="205">
                  <c:v>1982.934</c:v>
                </c:pt>
                <c:pt idx="206">
                  <c:v>1982.934</c:v>
                </c:pt>
                <c:pt idx="207">
                  <c:v>1982.962</c:v>
                </c:pt>
                <c:pt idx="208">
                  <c:v>1982.962</c:v>
                </c:pt>
                <c:pt idx="209">
                  <c:v>1982.962</c:v>
                </c:pt>
                <c:pt idx="210">
                  <c:v>1984.1279999999999</c:v>
                </c:pt>
                <c:pt idx="211">
                  <c:v>1984.1279999999999</c:v>
                </c:pt>
                <c:pt idx="212">
                  <c:v>1984.1289999999999</c:v>
                </c:pt>
                <c:pt idx="213">
                  <c:v>1984.202</c:v>
                </c:pt>
                <c:pt idx="214">
                  <c:v>1984.202</c:v>
                </c:pt>
                <c:pt idx="215">
                  <c:v>1984.202</c:v>
                </c:pt>
                <c:pt idx="216">
                  <c:v>1984.317</c:v>
                </c:pt>
                <c:pt idx="217">
                  <c:v>1984.317</c:v>
                </c:pt>
                <c:pt idx="218">
                  <c:v>1984.317</c:v>
                </c:pt>
                <c:pt idx="219">
                  <c:v>1988.953</c:v>
                </c:pt>
                <c:pt idx="220">
                  <c:v>1988.953</c:v>
                </c:pt>
                <c:pt idx="221">
                  <c:v>1988.954</c:v>
                </c:pt>
                <c:pt idx="222">
                  <c:v>1988.9590000000001</c:v>
                </c:pt>
                <c:pt idx="223">
                  <c:v>1988.9590000000001</c:v>
                </c:pt>
                <c:pt idx="224">
                  <c:v>1988.9590000000001</c:v>
                </c:pt>
                <c:pt idx="225">
                  <c:v>1989.5640000000001</c:v>
                </c:pt>
                <c:pt idx="226">
                  <c:v>1989.5640000000001</c:v>
                </c:pt>
                <c:pt idx="227">
                  <c:v>1989.5640000000001</c:v>
                </c:pt>
                <c:pt idx="228">
                  <c:v>1989.614</c:v>
                </c:pt>
                <c:pt idx="229">
                  <c:v>1989.614</c:v>
                </c:pt>
                <c:pt idx="230">
                  <c:v>1989.614</c:v>
                </c:pt>
                <c:pt idx="231">
                  <c:v>1989.625</c:v>
                </c:pt>
                <c:pt idx="232">
                  <c:v>1989.625</c:v>
                </c:pt>
                <c:pt idx="233">
                  <c:v>1989.625</c:v>
                </c:pt>
                <c:pt idx="234">
                  <c:v>1989.627</c:v>
                </c:pt>
                <c:pt idx="235">
                  <c:v>1989.627</c:v>
                </c:pt>
                <c:pt idx="236">
                  <c:v>1989.6279999999999</c:v>
                </c:pt>
                <c:pt idx="237">
                  <c:v>1989.7449999999999</c:v>
                </c:pt>
                <c:pt idx="238">
                  <c:v>1989.7449999999999</c:v>
                </c:pt>
                <c:pt idx="239">
                  <c:v>1989.7449999999999</c:v>
                </c:pt>
                <c:pt idx="240">
                  <c:v>1989.8</c:v>
                </c:pt>
                <c:pt idx="241">
                  <c:v>1989.8</c:v>
                </c:pt>
                <c:pt idx="242">
                  <c:v>1989.8</c:v>
                </c:pt>
                <c:pt idx="243">
                  <c:v>1989.808</c:v>
                </c:pt>
                <c:pt idx="244">
                  <c:v>1989.808</c:v>
                </c:pt>
                <c:pt idx="245">
                  <c:v>1989.808</c:v>
                </c:pt>
                <c:pt idx="246">
                  <c:v>1989.8140000000001</c:v>
                </c:pt>
                <c:pt idx="247">
                  <c:v>1989.8140000000001</c:v>
                </c:pt>
                <c:pt idx="248">
                  <c:v>1989.8140000000001</c:v>
                </c:pt>
                <c:pt idx="249">
                  <c:v>1989.874</c:v>
                </c:pt>
                <c:pt idx="250">
                  <c:v>1989.874</c:v>
                </c:pt>
                <c:pt idx="251">
                  <c:v>1989.874</c:v>
                </c:pt>
                <c:pt idx="252">
                  <c:v>1990.386</c:v>
                </c:pt>
                <c:pt idx="253">
                  <c:v>1990.386</c:v>
                </c:pt>
                <c:pt idx="254">
                  <c:v>1990.386</c:v>
                </c:pt>
                <c:pt idx="255">
                  <c:v>1990.394</c:v>
                </c:pt>
                <c:pt idx="256">
                  <c:v>1990.395</c:v>
                </c:pt>
                <c:pt idx="257">
                  <c:v>1990.395</c:v>
                </c:pt>
                <c:pt idx="258">
                  <c:v>1990.4</c:v>
                </c:pt>
                <c:pt idx="259">
                  <c:v>1990.4</c:v>
                </c:pt>
                <c:pt idx="260">
                  <c:v>1990.4</c:v>
                </c:pt>
                <c:pt idx="261">
                  <c:v>1990.405</c:v>
                </c:pt>
                <c:pt idx="262">
                  <c:v>1990.4059999999999</c:v>
                </c:pt>
                <c:pt idx="263">
                  <c:v>1990.4059999999999</c:v>
                </c:pt>
                <c:pt idx="264">
                  <c:v>1991.085</c:v>
                </c:pt>
                <c:pt idx="265">
                  <c:v>1991.085</c:v>
                </c:pt>
                <c:pt idx="266">
                  <c:v>1991.085</c:v>
                </c:pt>
                <c:pt idx="267">
                  <c:v>1991.222</c:v>
                </c:pt>
                <c:pt idx="268">
                  <c:v>1991.222</c:v>
                </c:pt>
                <c:pt idx="269">
                  <c:v>1991.222</c:v>
                </c:pt>
                <c:pt idx="270">
                  <c:v>1991.425</c:v>
                </c:pt>
                <c:pt idx="271">
                  <c:v>1991.425</c:v>
                </c:pt>
                <c:pt idx="272">
                  <c:v>1991.425</c:v>
                </c:pt>
                <c:pt idx="273">
                  <c:v>1991.444</c:v>
                </c:pt>
                <c:pt idx="274">
                  <c:v>1991.444</c:v>
                </c:pt>
                <c:pt idx="275">
                  <c:v>1991.444</c:v>
                </c:pt>
                <c:pt idx="276">
                  <c:v>1991.4549999999999</c:v>
                </c:pt>
                <c:pt idx="277">
                  <c:v>1991.4549999999999</c:v>
                </c:pt>
                <c:pt idx="278">
                  <c:v>1991.4549999999999</c:v>
                </c:pt>
                <c:pt idx="279">
                  <c:v>1992.4839999999999</c:v>
                </c:pt>
                <c:pt idx="280">
                  <c:v>1992.4839999999999</c:v>
                </c:pt>
                <c:pt idx="281">
                  <c:v>1992.4839999999999</c:v>
                </c:pt>
                <c:pt idx="282">
                  <c:v>1992.8389999999999</c:v>
                </c:pt>
                <c:pt idx="283">
                  <c:v>1992.8389999999999</c:v>
                </c:pt>
                <c:pt idx="284">
                  <c:v>1992.8389999999999</c:v>
                </c:pt>
                <c:pt idx="285">
                  <c:v>1997.8440000000001</c:v>
                </c:pt>
                <c:pt idx="286">
                  <c:v>1997.8440000000001</c:v>
                </c:pt>
                <c:pt idx="287">
                  <c:v>1997.8440000000001</c:v>
                </c:pt>
                <c:pt idx="288">
                  <c:v>1997.8489999999999</c:v>
                </c:pt>
                <c:pt idx="289">
                  <c:v>1997.8489999999999</c:v>
                </c:pt>
                <c:pt idx="290">
                  <c:v>1997.8489999999999</c:v>
                </c:pt>
                <c:pt idx="291">
                  <c:v>1998.3009999999999</c:v>
                </c:pt>
                <c:pt idx="292">
                  <c:v>1998.3009999999999</c:v>
                </c:pt>
                <c:pt idx="293">
                  <c:v>1998.3019999999999</c:v>
                </c:pt>
                <c:pt idx="294">
                  <c:v>1998.3340000000001</c:v>
                </c:pt>
                <c:pt idx="295">
                  <c:v>1998.3340000000001</c:v>
                </c:pt>
                <c:pt idx="296">
                  <c:v>1998.3340000000001</c:v>
                </c:pt>
                <c:pt idx="297">
                  <c:v>1998.345</c:v>
                </c:pt>
                <c:pt idx="298">
                  <c:v>1998.345</c:v>
                </c:pt>
                <c:pt idx="299">
                  <c:v>1998.345</c:v>
                </c:pt>
                <c:pt idx="300">
                  <c:v>1998.646</c:v>
                </c:pt>
                <c:pt idx="301">
                  <c:v>1998.6469999999999</c:v>
                </c:pt>
                <c:pt idx="302">
                  <c:v>1998.6469999999999</c:v>
                </c:pt>
                <c:pt idx="303">
                  <c:v>1998.8710000000001</c:v>
                </c:pt>
                <c:pt idx="304">
                  <c:v>1998.8710000000001</c:v>
                </c:pt>
                <c:pt idx="305">
                  <c:v>1998.8710000000001</c:v>
                </c:pt>
                <c:pt idx="306">
                  <c:v>2000.5350000000001</c:v>
                </c:pt>
                <c:pt idx="307">
                  <c:v>2000.5360000000001</c:v>
                </c:pt>
                <c:pt idx="308">
                  <c:v>2000.5360000000001</c:v>
                </c:pt>
                <c:pt idx="309">
                  <c:v>2000.6990000000001</c:v>
                </c:pt>
                <c:pt idx="310">
                  <c:v>2000.6990000000001</c:v>
                </c:pt>
                <c:pt idx="311">
                  <c:v>2000.7</c:v>
                </c:pt>
                <c:pt idx="312">
                  <c:v>2000.8579999999999</c:v>
                </c:pt>
                <c:pt idx="313">
                  <c:v>2000.8579999999999</c:v>
                </c:pt>
                <c:pt idx="314">
                  <c:v>2000.8579999999999</c:v>
                </c:pt>
                <c:pt idx="315">
                  <c:v>2001.251</c:v>
                </c:pt>
                <c:pt idx="316">
                  <c:v>2001.251</c:v>
                </c:pt>
                <c:pt idx="317">
                  <c:v>2001.251</c:v>
                </c:pt>
                <c:pt idx="318">
                  <c:v>2001.2860000000001</c:v>
                </c:pt>
                <c:pt idx="319">
                  <c:v>2001.2860000000001</c:v>
                </c:pt>
                <c:pt idx="320">
                  <c:v>2001.2860000000001</c:v>
                </c:pt>
                <c:pt idx="321">
                  <c:v>2001.2950000000001</c:v>
                </c:pt>
                <c:pt idx="322">
                  <c:v>2001.2950000000001</c:v>
                </c:pt>
                <c:pt idx="323">
                  <c:v>2001.2950000000001</c:v>
                </c:pt>
                <c:pt idx="324">
                  <c:v>2001.623</c:v>
                </c:pt>
                <c:pt idx="325">
                  <c:v>2001.623</c:v>
                </c:pt>
                <c:pt idx="326">
                  <c:v>2001.623</c:v>
                </c:pt>
                <c:pt idx="327">
                  <c:v>2001.73</c:v>
                </c:pt>
                <c:pt idx="328">
                  <c:v>2001.73</c:v>
                </c:pt>
                <c:pt idx="329">
                  <c:v>2001.73</c:v>
                </c:pt>
                <c:pt idx="330">
                  <c:v>2001.8420000000001</c:v>
                </c:pt>
                <c:pt idx="331">
                  <c:v>2001.8420000000001</c:v>
                </c:pt>
                <c:pt idx="332">
                  <c:v>2001.8420000000001</c:v>
                </c:pt>
                <c:pt idx="333">
                  <c:v>2001.8920000000001</c:v>
                </c:pt>
                <c:pt idx="334">
                  <c:v>2001.8920000000001</c:v>
                </c:pt>
                <c:pt idx="335">
                  <c:v>2001.8920000000001</c:v>
                </c:pt>
                <c:pt idx="336">
                  <c:v>2001.9849999999999</c:v>
                </c:pt>
                <c:pt idx="337">
                  <c:v>2001.9849999999999</c:v>
                </c:pt>
                <c:pt idx="338">
                  <c:v>2001.9849999999999</c:v>
                </c:pt>
                <c:pt idx="339">
                  <c:v>2002.3030000000001</c:v>
                </c:pt>
                <c:pt idx="340">
                  <c:v>2002.3030000000001</c:v>
                </c:pt>
                <c:pt idx="341">
                  <c:v>2002.3030000000001</c:v>
                </c:pt>
                <c:pt idx="342">
                  <c:v>2002.645</c:v>
                </c:pt>
                <c:pt idx="343">
                  <c:v>2002.645</c:v>
                </c:pt>
                <c:pt idx="344">
                  <c:v>2002.645</c:v>
                </c:pt>
                <c:pt idx="345">
                  <c:v>2003.8209999999999</c:v>
                </c:pt>
                <c:pt idx="346">
                  <c:v>2003.8209999999999</c:v>
                </c:pt>
                <c:pt idx="347">
                  <c:v>2003.8209999999999</c:v>
                </c:pt>
                <c:pt idx="348">
                  <c:v>2003.8230000000001</c:v>
                </c:pt>
                <c:pt idx="349">
                  <c:v>2003.8230000000001</c:v>
                </c:pt>
                <c:pt idx="350">
                  <c:v>2003.8230000000001</c:v>
                </c:pt>
                <c:pt idx="351">
                  <c:v>2003.826</c:v>
                </c:pt>
                <c:pt idx="352">
                  <c:v>2003.826</c:v>
                </c:pt>
                <c:pt idx="353">
                  <c:v>2003.826</c:v>
                </c:pt>
                <c:pt idx="354">
                  <c:v>2003.837</c:v>
                </c:pt>
                <c:pt idx="355">
                  <c:v>2003.837</c:v>
                </c:pt>
                <c:pt idx="356">
                  <c:v>2003.837</c:v>
                </c:pt>
                <c:pt idx="357">
                  <c:v>2003.8420000000001</c:v>
                </c:pt>
                <c:pt idx="358">
                  <c:v>2003.8420000000001</c:v>
                </c:pt>
                <c:pt idx="359">
                  <c:v>2003.8420000000001</c:v>
                </c:pt>
              </c:numCache>
            </c:numRef>
          </c:xVal>
          <c:yVal>
            <c:numRef>
              <c:f>'[Диаграмма в Microsoft PowerPoint]j10'!$B$1667:$B$2026</c:f>
              <c:numCache>
                <c:formatCode>General</c:formatCode>
                <c:ptCount val="360"/>
                <c:pt idx="0">
                  <c:v>1E-3</c:v>
                </c:pt>
                <c:pt idx="1">
                  <c:v>0.01</c:v>
                </c:pt>
                <c:pt idx="2">
                  <c:v>1E-3</c:v>
                </c:pt>
                <c:pt idx="3">
                  <c:v>1E-3</c:v>
                </c:pt>
                <c:pt idx="4">
                  <c:v>7.96</c:v>
                </c:pt>
                <c:pt idx="5">
                  <c:v>1E-3</c:v>
                </c:pt>
                <c:pt idx="6">
                  <c:v>1E-3</c:v>
                </c:pt>
                <c:pt idx="7">
                  <c:v>12.74</c:v>
                </c:pt>
                <c:pt idx="8">
                  <c:v>1E-3</c:v>
                </c:pt>
                <c:pt idx="9">
                  <c:v>1E-3</c:v>
                </c:pt>
                <c:pt idx="10">
                  <c:v>0.01</c:v>
                </c:pt>
                <c:pt idx="11">
                  <c:v>1E-3</c:v>
                </c:pt>
                <c:pt idx="12">
                  <c:v>1E-3</c:v>
                </c:pt>
                <c:pt idx="13">
                  <c:v>0.01</c:v>
                </c:pt>
                <c:pt idx="14">
                  <c:v>1E-3</c:v>
                </c:pt>
                <c:pt idx="15">
                  <c:v>1E-3</c:v>
                </c:pt>
                <c:pt idx="16">
                  <c:v>3.18</c:v>
                </c:pt>
                <c:pt idx="17">
                  <c:v>1E-3</c:v>
                </c:pt>
                <c:pt idx="18">
                  <c:v>1E-3</c:v>
                </c:pt>
                <c:pt idx="19">
                  <c:v>159.24</c:v>
                </c:pt>
                <c:pt idx="20">
                  <c:v>1E-3</c:v>
                </c:pt>
                <c:pt idx="21">
                  <c:v>1E-3</c:v>
                </c:pt>
                <c:pt idx="22">
                  <c:v>191.08</c:v>
                </c:pt>
                <c:pt idx="23">
                  <c:v>1E-3</c:v>
                </c:pt>
                <c:pt idx="24">
                  <c:v>1E-3</c:v>
                </c:pt>
                <c:pt idx="25">
                  <c:v>191.08</c:v>
                </c:pt>
                <c:pt idx="26">
                  <c:v>1E-3</c:v>
                </c:pt>
                <c:pt idx="27">
                  <c:v>1E-3</c:v>
                </c:pt>
                <c:pt idx="28">
                  <c:v>238.85</c:v>
                </c:pt>
                <c:pt idx="29">
                  <c:v>1E-3</c:v>
                </c:pt>
                <c:pt idx="30">
                  <c:v>1E-3</c:v>
                </c:pt>
                <c:pt idx="31">
                  <c:v>0.96</c:v>
                </c:pt>
                <c:pt idx="32">
                  <c:v>1E-3</c:v>
                </c:pt>
                <c:pt idx="33">
                  <c:v>1E-3</c:v>
                </c:pt>
                <c:pt idx="34">
                  <c:v>0.01</c:v>
                </c:pt>
                <c:pt idx="35">
                  <c:v>1E-3</c:v>
                </c:pt>
                <c:pt idx="36">
                  <c:v>1E-3</c:v>
                </c:pt>
                <c:pt idx="37">
                  <c:v>3.18</c:v>
                </c:pt>
                <c:pt idx="38">
                  <c:v>1E-3</c:v>
                </c:pt>
                <c:pt idx="39">
                  <c:v>1E-3</c:v>
                </c:pt>
                <c:pt idx="40">
                  <c:v>6.37</c:v>
                </c:pt>
                <c:pt idx="41">
                  <c:v>1E-3</c:v>
                </c:pt>
                <c:pt idx="42">
                  <c:v>1E-3</c:v>
                </c:pt>
                <c:pt idx="43">
                  <c:v>0.01</c:v>
                </c:pt>
                <c:pt idx="44">
                  <c:v>1E-3</c:v>
                </c:pt>
                <c:pt idx="45">
                  <c:v>1E-3</c:v>
                </c:pt>
                <c:pt idx="46">
                  <c:v>9.5500000000000007</c:v>
                </c:pt>
                <c:pt idx="47">
                  <c:v>1E-3</c:v>
                </c:pt>
                <c:pt idx="48">
                  <c:v>1E-3</c:v>
                </c:pt>
                <c:pt idx="49">
                  <c:v>398.09</c:v>
                </c:pt>
                <c:pt idx="50">
                  <c:v>1E-3</c:v>
                </c:pt>
                <c:pt idx="51">
                  <c:v>1E-3</c:v>
                </c:pt>
                <c:pt idx="52">
                  <c:v>382.17</c:v>
                </c:pt>
                <c:pt idx="53">
                  <c:v>1E-3</c:v>
                </c:pt>
                <c:pt idx="54">
                  <c:v>1E-3</c:v>
                </c:pt>
                <c:pt idx="55">
                  <c:v>63.69</c:v>
                </c:pt>
                <c:pt idx="56">
                  <c:v>1E-3</c:v>
                </c:pt>
                <c:pt idx="57">
                  <c:v>1E-3</c:v>
                </c:pt>
                <c:pt idx="58">
                  <c:v>2.39</c:v>
                </c:pt>
                <c:pt idx="59">
                  <c:v>1E-3</c:v>
                </c:pt>
                <c:pt idx="60">
                  <c:v>1E-3</c:v>
                </c:pt>
                <c:pt idx="61">
                  <c:v>95.54</c:v>
                </c:pt>
                <c:pt idx="62">
                  <c:v>1E-3</c:v>
                </c:pt>
                <c:pt idx="63">
                  <c:v>1E-3</c:v>
                </c:pt>
                <c:pt idx="64">
                  <c:v>11.15</c:v>
                </c:pt>
                <c:pt idx="65">
                  <c:v>1E-3</c:v>
                </c:pt>
                <c:pt idx="66">
                  <c:v>1E-3</c:v>
                </c:pt>
                <c:pt idx="67">
                  <c:v>0.01</c:v>
                </c:pt>
                <c:pt idx="68">
                  <c:v>1E-3</c:v>
                </c:pt>
                <c:pt idx="69">
                  <c:v>1E-3</c:v>
                </c:pt>
                <c:pt idx="70">
                  <c:v>0.01</c:v>
                </c:pt>
                <c:pt idx="71">
                  <c:v>1E-3</c:v>
                </c:pt>
                <c:pt idx="72">
                  <c:v>1E-3</c:v>
                </c:pt>
                <c:pt idx="73">
                  <c:v>0.01</c:v>
                </c:pt>
                <c:pt idx="74">
                  <c:v>1E-3</c:v>
                </c:pt>
                <c:pt idx="75">
                  <c:v>1E-3</c:v>
                </c:pt>
                <c:pt idx="76">
                  <c:v>0.01</c:v>
                </c:pt>
                <c:pt idx="77">
                  <c:v>1E-3</c:v>
                </c:pt>
                <c:pt idx="78">
                  <c:v>1E-3</c:v>
                </c:pt>
                <c:pt idx="79">
                  <c:v>0.01</c:v>
                </c:pt>
                <c:pt idx="80">
                  <c:v>1E-3</c:v>
                </c:pt>
                <c:pt idx="81">
                  <c:v>1E-3</c:v>
                </c:pt>
                <c:pt idx="82">
                  <c:v>0.01</c:v>
                </c:pt>
                <c:pt idx="83">
                  <c:v>1E-3</c:v>
                </c:pt>
                <c:pt idx="84">
                  <c:v>1E-3</c:v>
                </c:pt>
                <c:pt idx="85">
                  <c:v>3.72</c:v>
                </c:pt>
                <c:pt idx="86">
                  <c:v>1E-3</c:v>
                </c:pt>
                <c:pt idx="87">
                  <c:v>1E-3</c:v>
                </c:pt>
                <c:pt idx="88">
                  <c:v>0.01</c:v>
                </c:pt>
                <c:pt idx="89">
                  <c:v>1E-3</c:v>
                </c:pt>
                <c:pt idx="90">
                  <c:v>1E-3</c:v>
                </c:pt>
                <c:pt idx="91">
                  <c:v>0.01</c:v>
                </c:pt>
                <c:pt idx="92">
                  <c:v>1E-3</c:v>
                </c:pt>
                <c:pt idx="93">
                  <c:v>1E-3</c:v>
                </c:pt>
                <c:pt idx="94">
                  <c:v>60</c:v>
                </c:pt>
                <c:pt idx="95">
                  <c:v>1E-3</c:v>
                </c:pt>
                <c:pt idx="96">
                  <c:v>1E-3</c:v>
                </c:pt>
                <c:pt idx="97">
                  <c:v>1.8</c:v>
                </c:pt>
                <c:pt idx="98">
                  <c:v>1E-3</c:v>
                </c:pt>
                <c:pt idx="99">
                  <c:v>1E-3</c:v>
                </c:pt>
                <c:pt idx="100">
                  <c:v>4.4000000000000004</c:v>
                </c:pt>
                <c:pt idx="101">
                  <c:v>1E-3</c:v>
                </c:pt>
                <c:pt idx="102">
                  <c:v>1E-3</c:v>
                </c:pt>
                <c:pt idx="103">
                  <c:v>3</c:v>
                </c:pt>
                <c:pt idx="104">
                  <c:v>1E-3</c:v>
                </c:pt>
                <c:pt idx="105">
                  <c:v>1E-3</c:v>
                </c:pt>
                <c:pt idx="106">
                  <c:v>6.23</c:v>
                </c:pt>
                <c:pt idx="107">
                  <c:v>1E-3</c:v>
                </c:pt>
                <c:pt idx="108">
                  <c:v>1E-3</c:v>
                </c:pt>
                <c:pt idx="109">
                  <c:v>33.54</c:v>
                </c:pt>
                <c:pt idx="110">
                  <c:v>1E-3</c:v>
                </c:pt>
                <c:pt idx="111">
                  <c:v>1E-3</c:v>
                </c:pt>
                <c:pt idx="112">
                  <c:v>16.170000000000002</c:v>
                </c:pt>
                <c:pt idx="113">
                  <c:v>1E-3</c:v>
                </c:pt>
                <c:pt idx="114">
                  <c:v>1E-3</c:v>
                </c:pt>
                <c:pt idx="115">
                  <c:v>1.36</c:v>
                </c:pt>
                <c:pt idx="116">
                  <c:v>1E-3</c:v>
                </c:pt>
                <c:pt idx="117">
                  <c:v>1E-3</c:v>
                </c:pt>
                <c:pt idx="118">
                  <c:v>6.6</c:v>
                </c:pt>
                <c:pt idx="119">
                  <c:v>1E-3</c:v>
                </c:pt>
                <c:pt idx="120">
                  <c:v>1E-3</c:v>
                </c:pt>
                <c:pt idx="121">
                  <c:v>7.0000000000000007E-2</c:v>
                </c:pt>
                <c:pt idx="122">
                  <c:v>1E-3</c:v>
                </c:pt>
                <c:pt idx="123">
                  <c:v>1E-3</c:v>
                </c:pt>
                <c:pt idx="124">
                  <c:v>76.260000000000005</c:v>
                </c:pt>
                <c:pt idx="125">
                  <c:v>1E-3</c:v>
                </c:pt>
                <c:pt idx="126">
                  <c:v>1E-3</c:v>
                </c:pt>
                <c:pt idx="127">
                  <c:v>2.65</c:v>
                </c:pt>
                <c:pt idx="128">
                  <c:v>1E-3</c:v>
                </c:pt>
                <c:pt idx="129">
                  <c:v>1E-3</c:v>
                </c:pt>
                <c:pt idx="130">
                  <c:v>24.47</c:v>
                </c:pt>
                <c:pt idx="131">
                  <c:v>1E-3</c:v>
                </c:pt>
                <c:pt idx="132">
                  <c:v>1E-3</c:v>
                </c:pt>
                <c:pt idx="133">
                  <c:v>24.49</c:v>
                </c:pt>
                <c:pt idx="134">
                  <c:v>1E-3</c:v>
                </c:pt>
                <c:pt idx="135">
                  <c:v>1E-3</c:v>
                </c:pt>
                <c:pt idx="136">
                  <c:v>694.93</c:v>
                </c:pt>
                <c:pt idx="137">
                  <c:v>1E-3</c:v>
                </c:pt>
                <c:pt idx="138">
                  <c:v>1E-3</c:v>
                </c:pt>
                <c:pt idx="139">
                  <c:v>13.65</c:v>
                </c:pt>
                <c:pt idx="140">
                  <c:v>1E-3</c:v>
                </c:pt>
                <c:pt idx="141">
                  <c:v>1E-3</c:v>
                </c:pt>
                <c:pt idx="142">
                  <c:v>1.75</c:v>
                </c:pt>
                <c:pt idx="143">
                  <c:v>1E-3</c:v>
                </c:pt>
                <c:pt idx="144">
                  <c:v>1E-3</c:v>
                </c:pt>
                <c:pt idx="145">
                  <c:v>0.65</c:v>
                </c:pt>
                <c:pt idx="146">
                  <c:v>1E-3</c:v>
                </c:pt>
                <c:pt idx="147">
                  <c:v>1E-3</c:v>
                </c:pt>
                <c:pt idx="148">
                  <c:v>10.63</c:v>
                </c:pt>
                <c:pt idx="149">
                  <c:v>1E-3</c:v>
                </c:pt>
                <c:pt idx="150">
                  <c:v>1E-3</c:v>
                </c:pt>
                <c:pt idx="151">
                  <c:v>3.66</c:v>
                </c:pt>
                <c:pt idx="152">
                  <c:v>1E-3</c:v>
                </c:pt>
                <c:pt idx="153">
                  <c:v>1E-3</c:v>
                </c:pt>
                <c:pt idx="154">
                  <c:v>3.27</c:v>
                </c:pt>
                <c:pt idx="155">
                  <c:v>1E-3</c:v>
                </c:pt>
                <c:pt idx="156">
                  <c:v>1E-3</c:v>
                </c:pt>
                <c:pt idx="157">
                  <c:v>10.82</c:v>
                </c:pt>
                <c:pt idx="158">
                  <c:v>1E-3</c:v>
                </c:pt>
                <c:pt idx="159">
                  <c:v>1E-3</c:v>
                </c:pt>
                <c:pt idx="160">
                  <c:v>1.62</c:v>
                </c:pt>
                <c:pt idx="161">
                  <c:v>1E-3</c:v>
                </c:pt>
                <c:pt idx="162">
                  <c:v>1E-3</c:v>
                </c:pt>
                <c:pt idx="163">
                  <c:v>9.98</c:v>
                </c:pt>
                <c:pt idx="164">
                  <c:v>1E-3</c:v>
                </c:pt>
                <c:pt idx="165">
                  <c:v>1E-3</c:v>
                </c:pt>
                <c:pt idx="166">
                  <c:v>8.18</c:v>
                </c:pt>
                <c:pt idx="167">
                  <c:v>1E-3</c:v>
                </c:pt>
                <c:pt idx="168">
                  <c:v>1E-3</c:v>
                </c:pt>
                <c:pt idx="169">
                  <c:v>0.8</c:v>
                </c:pt>
                <c:pt idx="170">
                  <c:v>1E-3</c:v>
                </c:pt>
                <c:pt idx="171">
                  <c:v>1E-3</c:v>
                </c:pt>
                <c:pt idx="172">
                  <c:v>5.77</c:v>
                </c:pt>
                <c:pt idx="173">
                  <c:v>1E-3</c:v>
                </c:pt>
                <c:pt idx="174">
                  <c:v>1E-3</c:v>
                </c:pt>
                <c:pt idx="175">
                  <c:v>0.43</c:v>
                </c:pt>
                <c:pt idx="176">
                  <c:v>1E-3</c:v>
                </c:pt>
                <c:pt idx="177">
                  <c:v>1E-3</c:v>
                </c:pt>
                <c:pt idx="178">
                  <c:v>0.14000000000000001</c:v>
                </c:pt>
                <c:pt idx="179">
                  <c:v>1E-3</c:v>
                </c:pt>
                <c:pt idx="180">
                  <c:v>1E-3</c:v>
                </c:pt>
                <c:pt idx="181">
                  <c:v>0.36</c:v>
                </c:pt>
                <c:pt idx="182">
                  <c:v>1E-3</c:v>
                </c:pt>
                <c:pt idx="183">
                  <c:v>1E-3</c:v>
                </c:pt>
                <c:pt idx="184">
                  <c:v>1.3</c:v>
                </c:pt>
                <c:pt idx="185">
                  <c:v>1E-3</c:v>
                </c:pt>
                <c:pt idx="186">
                  <c:v>1E-3</c:v>
                </c:pt>
                <c:pt idx="187">
                  <c:v>1.69</c:v>
                </c:pt>
                <c:pt idx="188">
                  <c:v>1E-3</c:v>
                </c:pt>
                <c:pt idx="189">
                  <c:v>1E-3</c:v>
                </c:pt>
                <c:pt idx="190">
                  <c:v>2.5099999999999998</c:v>
                </c:pt>
                <c:pt idx="191">
                  <c:v>1E-3</c:v>
                </c:pt>
                <c:pt idx="192">
                  <c:v>1E-3</c:v>
                </c:pt>
                <c:pt idx="193">
                  <c:v>0.51</c:v>
                </c:pt>
                <c:pt idx="194">
                  <c:v>1E-3</c:v>
                </c:pt>
                <c:pt idx="195">
                  <c:v>1E-3</c:v>
                </c:pt>
                <c:pt idx="196">
                  <c:v>9.77</c:v>
                </c:pt>
                <c:pt idx="197">
                  <c:v>1E-3</c:v>
                </c:pt>
                <c:pt idx="198">
                  <c:v>1E-3</c:v>
                </c:pt>
                <c:pt idx="199">
                  <c:v>0.04</c:v>
                </c:pt>
                <c:pt idx="200">
                  <c:v>1E-3</c:v>
                </c:pt>
                <c:pt idx="201">
                  <c:v>1E-3</c:v>
                </c:pt>
                <c:pt idx="202">
                  <c:v>2.12</c:v>
                </c:pt>
                <c:pt idx="203">
                  <c:v>1E-3</c:v>
                </c:pt>
                <c:pt idx="204">
                  <c:v>1E-3</c:v>
                </c:pt>
                <c:pt idx="205">
                  <c:v>14.46</c:v>
                </c:pt>
                <c:pt idx="206">
                  <c:v>1E-3</c:v>
                </c:pt>
                <c:pt idx="207">
                  <c:v>1E-3</c:v>
                </c:pt>
                <c:pt idx="208">
                  <c:v>1.27</c:v>
                </c:pt>
                <c:pt idx="209">
                  <c:v>1E-3</c:v>
                </c:pt>
                <c:pt idx="210">
                  <c:v>1E-3</c:v>
                </c:pt>
                <c:pt idx="211">
                  <c:v>148.47</c:v>
                </c:pt>
                <c:pt idx="212">
                  <c:v>1E-3</c:v>
                </c:pt>
                <c:pt idx="213">
                  <c:v>1E-3</c:v>
                </c:pt>
                <c:pt idx="214">
                  <c:v>0.6</c:v>
                </c:pt>
                <c:pt idx="215">
                  <c:v>1E-3</c:v>
                </c:pt>
                <c:pt idx="216">
                  <c:v>1E-3</c:v>
                </c:pt>
                <c:pt idx="217">
                  <c:v>1.53</c:v>
                </c:pt>
                <c:pt idx="218">
                  <c:v>1E-3</c:v>
                </c:pt>
                <c:pt idx="219">
                  <c:v>1E-3</c:v>
                </c:pt>
                <c:pt idx="220">
                  <c:v>0.45</c:v>
                </c:pt>
                <c:pt idx="221">
                  <c:v>1E-3</c:v>
                </c:pt>
                <c:pt idx="222">
                  <c:v>1E-3</c:v>
                </c:pt>
                <c:pt idx="223">
                  <c:v>0.76</c:v>
                </c:pt>
                <c:pt idx="224">
                  <c:v>1E-3</c:v>
                </c:pt>
                <c:pt idx="225">
                  <c:v>1E-3</c:v>
                </c:pt>
                <c:pt idx="226">
                  <c:v>1.19</c:v>
                </c:pt>
                <c:pt idx="227">
                  <c:v>1E-3</c:v>
                </c:pt>
                <c:pt idx="228">
                  <c:v>1E-3</c:v>
                </c:pt>
                <c:pt idx="229">
                  <c:v>4.42</c:v>
                </c:pt>
                <c:pt idx="230">
                  <c:v>1E-3</c:v>
                </c:pt>
                <c:pt idx="231">
                  <c:v>1E-3</c:v>
                </c:pt>
                <c:pt idx="232">
                  <c:v>49.45</c:v>
                </c:pt>
                <c:pt idx="233">
                  <c:v>1E-3</c:v>
                </c:pt>
                <c:pt idx="234">
                  <c:v>1E-3</c:v>
                </c:pt>
                <c:pt idx="235">
                  <c:v>5.59</c:v>
                </c:pt>
                <c:pt idx="236">
                  <c:v>1E-3</c:v>
                </c:pt>
                <c:pt idx="237">
                  <c:v>1E-3</c:v>
                </c:pt>
                <c:pt idx="238">
                  <c:v>253.08</c:v>
                </c:pt>
                <c:pt idx="239">
                  <c:v>1E-3</c:v>
                </c:pt>
                <c:pt idx="240">
                  <c:v>1E-3</c:v>
                </c:pt>
                <c:pt idx="241">
                  <c:v>167.17</c:v>
                </c:pt>
                <c:pt idx="242">
                  <c:v>1E-3</c:v>
                </c:pt>
                <c:pt idx="243">
                  <c:v>1E-3</c:v>
                </c:pt>
                <c:pt idx="244">
                  <c:v>159.58000000000001</c:v>
                </c:pt>
                <c:pt idx="245">
                  <c:v>1E-3</c:v>
                </c:pt>
                <c:pt idx="246">
                  <c:v>1E-3</c:v>
                </c:pt>
                <c:pt idx="247">
                  <c:v>120.88</c:v>
                </c:pt>
                <c:pt idx="248">
                  <c:v>1E-3</c:v>
                </c:pt>
                <c:pt idx="249">
                  <c:v>1E-3</c:v>
                </c:pt>
                <c:pt idx="250">
                  <c:v>4.3099999999999996</c:v>
                </c:pt>
                <c:pt idx="251">
                  <c:v>1E-3</c:v>
                </c:pt>
                <c:pt idx="252">
                  <c:v>1E-3</c:v>
                </c:pt>
                <c:pt idx="253">
                  <c:v>17.850000000000001</c:v>
                </c:pt>
                <c:pt idx="254">
                  <c:v>1E-3</c:v>
                </c:pt>
                <c:pt idx="255">
                  <c:v>1E-3</c:v>
                </c:pt>
                <c:pt idx="256">
                  <c:v>16.95</c:v>
                </c:pt>
                <c:pt idx="257">
                  <c:v>1E-3</c:v>
                </c:pt>
                <c:pt idx="258">
                  <c:v>1E-3</c:v>
                </c:pt>
                <c:pt idx="259">
                  <c:v>11.8</c:v>
                </c:pt>
                <c:pt idx="260">
                  <c:v>1E-3</c:v>
                </c:pt>
                <c:pt idx="261">
                  <c:v>1E-3</c:v>
                </c:pt>
                <c:pt idx="262">
                  <c:v>3.59</c:v>
                </c:pt>
                <c:pt idx="263">
                  <c:v>1E-3</c:v>
                </c:pt>
                <c:pt idx="264">
                  <c:v>1E-3</c:v>
                </c:pt>
                <c:pt idx="265">
                  <c:v>7.0000000000000007E-2</c:v>
                </c:pt>
                <c:pt idx="266">
                  <c:v>1E-3</c:v>
                </c:pt>
                <c:pt idx="267">
                  <c:v>1E-3</c:v>
                </c:pt>
                <c:pt idx="268">
                  <c:v>81.7</c:v>
                </c:pt>
                <c:pt idx="269">
                  <c:v>1E-3</c:v>
                </c:pt>
                <c:pt idx="270">
                  <c:v>1E-3</c:v>
                </c:pt>
                <c:pt idx="271">
                  <c:v>4.45</c:v>
                </c:pt>
                <c:pt idx="272">
                  <c:v>1E-3</c:v>
                </c:pt>
                <c:pt idx="273">
                  <c:v>1E-3</c:v>
                </c:pt>
                <c:pt idx="274">
                  <c:v>13.71</c:v>
                </c:pt>
                <c:pt idx="275">
                  <c:v>1E-3</c:v>
                </c:pt>
                <c:pt idx="276">
                  <c:v>1E-3</c:v>
                </c:pt>
                <c:pt idx="277">
                  <c:v>67.09</c:v>
                </c:pt>
                <c:pt idx="278">
                  <c:v>1E-3</c:v>
                </c:pt>
                <c:pt idx="279">
                  <c:v>1E-3</c:v>
                </c:pt>
                <c:pt idx="280">
                  <c:v>15.32</c:v>
                </c:pt>
                <c:pt idx="281">
                  <c:v>1E-3</c:v>
                </c:pt>
                <c:pt idx="282">
                  <c:v>1E-3</c:v>
                </c:pt>
                <c:pt idx="283">
                  <c:v>70</c:v>
                </c:pt>
                <c:pt idx="284">
                  <c:v>1E-3</c:v>
                </c:pt>
                <c:pt idx="285">
                  <c:v>1E-3</c:v>
                </c:pt>
                <c:pt idx="286">
                  <c:v>1</c:v>
                </c:pt>
                <c:pt idx="287">
                  <c:v>1E-3</c:v>
                </c:pt>
                <c:pt idx="288">
                  <c:v>1E-3</c:v>
                </c:pt>
                <c:pt idx="289">
                  <c:v>41.8</c:v>
                </c:pt>
                <c:pt idx="290">
                  <c:v>1E-3</c:v>
                </c:pt>
                <c:pt idx="291">
                  <c:v>1E-3</c:v>
                </c:pt>
                <c:pt idx="292">
                  <c:v>5.8</c:v>
                </c:pt>
                <c:pt idx="293">
                  <c:v>1E-3</c:v>
                </c:pt>
                <c:pt idx="294">
                  <c:v>1E-3</c:v>
                </c:pt>
                <c:pt idx="295">
                  <c:v>8.4</c:v>
                </c:pt>
                <c:pt idx="296">
                  <c:v>1E-3</c:v>
                </c:pt>
                <c:pt idx="297">
                  <c:v>1E-3</c:v>
                </c:pt>
                <c:pt idx="298">
                  <c:v>3.6</c:v>
                </c:pt>
                <c:pt idx="299">
                  <c:v>1E-3</c:v>
                </c:pt>
                <c:pt idx="300">
                  <c:v>1E-3</c:v>
                </c:pt>
                <c:pt idx="301">
                  <c:v>3.4</c:v>
                </c:pt>
                <c:pt idx="302">
                  <c:v>1E-3</c:v>
                </c:pt>
                <c:pt idx="303">
                  <c:v>1E-3</c:v>
                </c:pt>
                <c:pt idx="304">
                  <c:v>4.9000000000000004</c:v>
                </c:pt>
                <c:pt idx="305">
                  <c:v>1E-3</c:v>
                </c:pt>
                <c:pt idx="306">
                  <c:v>1E-3</c:v>
                </c:pt>
                <c:pt idx="307">
                  <c:v>314</c:v>
                </c:pt>
                <c:pt idx="308">
                  <c:v>1E-3</c:v>
                </c:pt>
                <c:pt idx="309">
                  <c:v>1E-3</c:v>
                </c:pt>
                <c:pt idx="310">
                  <c:v>0.3</c:v>
                </c:pt>
                <c:pt idx="311">
                  <c:v>1E-3</c:v>
                </c:pt>
                <c:pt idx="312">
                  <c:v>1E-3</c:v>
                </c:pt>
                <c:pt idx="313">
                  <c:v>305</c:v>
                </c:pt>
                <c:pt idx="314">
                  <c:v>1E-3</c:v>
                </c:pt>
                <c:pt idx="315">
                  <c:v>1E-3</c:v>
                </c:pt>
                <c:pt idx="316">
                  <c:v>48</c:v>
                </c:pt>
                <c:pt idx="317">
                  <c:v>1E-3</c:v>
                </c:pt>
                <c:pt idx="318">
                  <c:v>1E-3</c:v>
                </c:pt>
                <c:pt idx="319">
                  <c:v>125</c:v>
                </c:pt>
                <c:pt idx="320">
                  <c:v>1E-3</c:v>
                </c:pt>
                <c:pt idx="321">
                  <c:v>1E-3</c:v>
                </c:pt>
                <c:pt idx="322">
                  <c:v>11.5</c:v>
                </c:pt>
                <c:pt idx="323">
                  <c:v>1E-3</c:v>
                </c:pt>
                <c:pt idx="324">
                  <c:v>1E-3</c:v>
                </c:pt>
                <c:pt idx="325">
                  <c:v>21.3</c:v>
                </c:pt>
                <c:pt idx="326">
                  <c:v>1E-3</c:v>
                </c:pt>
                <c:pt idx="327">
                  <c:v>1E-3</c:v>
                </c:pt>
                <c:pt idx="328">
                  <c:v>28.4</c:v>
                </c:pt>
                <c:pt idx="329">
                  <c:v>1E-3</c:v>
                </c:pt>
                <c:pt idx="330">
                  <c:v>1E-3</c:v>
                </c:pt>
                <c:pt idx="331">
                  <c:v>304</c:v>
                </c:pt>
                <c:pt idx="332">
                  <c:v>1E-3</c:v>
                </c:pt>
                <c:pt idx="333">
                  <c:v>1E-3</c:v>
                </c:pt>
                <c:pt idx="334">
                  <c:v>5.7</c:v>
                </c:pt>
                <c:pt idx="335">
                  <c:v>1E-3</c:v>
                </c:pt>
                <c:pt idx="336">
                  <c:v>1E-3</c:v>
                </c:pt>
                <c:pt idx="337">
                  <c:v>41.7</c:v>
                </c:pt>
                <c:pt idx="338">
                  <c:v>1E-3</c:v>
                </c:pt>
                <c:pt idx="339">
                  <c:v>1E-3</c:v>
                </c:pt>
                <c:pt idx="340">
                  <c:v>26.2</c:v>
                </c:pt>
                <c:pt idx="341">
                  <c:v>1E-3</c:v>
                </c:pt>
                <c:pt idx="342">
                  <c:v>1E-3</c:v>
                </c:pt>
                <c:pt idx="343">
                  <c:v>26.5</c:v>
                </c:pt>
                <c:pt idx="344">
                  <c:v>1E-3</c:v>
                </c:pt>
                <c:pt idx="345">
                  <c:v>1E-3</c:v>
                </c:pt>
                <c:pt idx="346">
                  <c:v>1</c:v>
                </c:pt>
                <c:pt idx="347">
                  <c:v>1E-3</c:v>
                </c:pt>
                <c:pt idx="348">
                  <c:v>1E-3</c:v>
                </c:pt>
                <c:pt idx="349">
                  <c:v>170</c:v>
                </c:pt>
                <c:pt idx="350">
                  <c:v>1E-3</c:v>
                </c:pt>
                <c:pt idx="351">
                  <c:v>1E-3</c:v>
                </c:pt>
                <c:pt idx="352">
                  <c:v>104</c:v>
                </c:pt>
                <c:pt idx="353">
                  <c:v>1E-3</c:v>
                </c:pt>
                <c:pt idx="354">
                  <c:v>1E-3</c:v>
                </c:pt>
                <c:pt idx="355">
                  <c:v>45</c:v>
                </c:pt>
                <c:pt idx="356">
                  <c:v>1E-3</c:v>
                </c:pt>
                <c:pt idx="357">
                  <c:v>1E-3</c:v>
                </c:pt>
                <c:pt idx="358">
                  <c:v>1.2</c:v>
                </c:pt>
                <c:pt idx="359">
                  <c:v>1E-3</c:v>
                </c:pt>
              </c:numCache>
            </c:numRef>
          </c:yVal>
          <c:smooth val="0"/>
        </c:ser>
        <c:ser>
          <c:idx val="2"/>
          <c:order val="2"/>
          <c:tx>
            <c:v>gle,%</c:v>
          </c:tx>
          <c:spPr>
            <a:ln w="28575">
              <a:noFill/>
            </a:ln>
          </c:spPr>
          <c:marker>
            <c:symbol val="triangle"/>
            <c:size val="5"/>
            <c:spPr>
              <a:solidFill>
                <a:srgbClr val="FF0000"/>
              </a:solidFill>
              <a:ln>
                <a:solidFill>
                  <a:srgbClr val="FF0000"/>
                </a:solidFill>
                <a:prstDash val="solid"/>
              </a:ln>
            </c:spPr>
          </c:marker>
          <c:xVal>
            <c:numRef>
              <c:f>'[Диаграмма в Microsoft PowerPoint]j10'!$A$2069:$A$2139</c:f>
              <c:numCache>
                <c:formatCode>General</c:formatCode>
                <c:ptCount val="71"/>
                <c:pt idx="0">
                  <c:v>1942.16</c:v>
                </c:pt>
                <c:pt idx="1">
                  <c:v>1942.1790000000001</c:v>
                </c:pt>
                <c:pt idx="2">
                  <c:v>1946.5630000000001</c:v>
                </c:pt>
                <c:pt idx="3">
                  <c:v>1949.884</c:v>
                </c:pt>
                <c:pt idx="4">
                  <c:v>1956.146</c:v>
                </c:pt>
                <c:pt idx="5">
                  <c:v>1956.665</c:v>
                </c:pt>
                <c:pt idx="6">
                  <c:v>1959.538</c:v>
                </c:pt>
                <c:pt idx="7">
                  <c:v>1960.34</c:v>
                </c:pt>
                <c:pt idx="8">
                  <c:v>1960.673</c:v>
                </c:pt>
                <c:pt idx="9">
                  <c:v>1960.865</c:v>
                </c:pt>
                <c:pt idx="10">
                  <c:v>1960.873</c:v>
                </c:pt>
                <c:pt idx="11">
                  <c:v>1960.8869999999999</c:v>
                </c:pt>
                <c:pt idx="12">
                  <c:v>1961.5440000000001</c:v>
                </c:pt>
                <c:pt idx="13">
                  <c:v>1961.549</c:v>
                </c:pt>
                <c:pt idx="14">
                  <c:v>1966.5139999999999</c:v>
                </c:pt>
                <c:pt idx="15">
                  <c:v>1967.075</c:v>
                </c:pt>
                <c:pt idx="16">
                  <c:v>1967.075</c:v>
                </c:pt>
                <c:pt idx="17">
                  <c:v>1968.7449999999999</c:v>
                </c:pt>
                <c:pt idx="18">
                  <c:v>1968.8810000000001</c:v>
                </c:pt>
                <c:pt idx="19">
                  <c:v>1969.152</c:v>
                </c:pt>
                <c:pt idx="20">
                  <c:v>1969.242</c:v>
                </c:pt>
                <c:pt idx="21">
                  <c:v>1971.0640000000001</c:v>
                </c:pt>
                <c:pt idx="22">
                  <c:v>1971.6669999999999</c:v>
                </c:pt>
                <c:pt idx="23">
                  <c:v>1972.5920000000001</c:v>
                </c:pt>
                <c:pt idx="24">
                  <c:v>1972.6</c:v>
                </c:pt>
                <c:pt idx="25">
                  <c:v>1973.325</c:v>
                </c:pt>
                <c:pt idx="26">
                  <c:v>1976.329</c:v>
                </c:pt>
                <c:pt idx="27">
                  <c:v>1977.7159999999999</c:v>
                </c:pt>
                <c:pt idx="28">
                  <c:v>1977.73</c:v>
                </c:pt>
                <c:pt idx="29">
                  <c:v>1977.8920000000001</c:v>
                </c:pt>
                <c:pt idx="30">
                  <c:v>1978.347</c:v>
                </c:pt>
                <c:pt idx="31">
                  <c:v>1978.7270000000001</c:v>
                </c:pt>
                <c:pt idx="32">
                  <c:v>1979.6369999999999</c:v>
                </c:pt>
                <c:pt idx="33">
                  <c:v>1981.2729999999999</c:v>
                </c:pt>
                <c:pt idx="34">
                  <c:v>1981.355</c:v>
                </c:pt>
                <c:pt idx="35">
                  <c:v>1981.779</c:v>
                </c:pt>
                <c:pt idx="36">
                  <c:v>1982.903</c:v>
                </c:pt>
                <c:pt idx="37">
                  <c:v>1982.9359999999999</c:v>
                </c:pt>
                <c:pt idx="38">
                  <c:v>1984.127</c:v>
                </c:pt>
                <c:pt idx="39">
                  <c:v>1989.5630000000001</c:v>
                </c:pt>
                <c:pt idx="40">
                  <c:v>1989.623</c:v>
                </c:pt>
                <c:pt idx="41">
                  <c:v>1989.7439999999999</c:v>
                </c:pt>
                <c:pt idx="42">
                  <c:v>1989.799</c:v>
                </c:pt>
                <c:pt idx="43">
                  <c:v>1989.807</c:v>
                </c:pt>
                <c:pt idx="44">
                  <c:v>1989.8119999999999</c:v>
                </c:pt>
                <c:pt idx="45">
                  <c:v>1989.873</c:v>
                </c:pt>
                <c:pt idx="46">
                  <c:v>1990.385</c:v>
                </c:pt>
                <c:pt idx="47">
                  <c:v>1990.393</c:v>
                </c:pt>
                <c:pt idx="48">
                  <c:v>1990.3989999999999</c:v>
                </c:pt>
                <c:pt idx="49">
                  <c:v>1990.404</c:v>
                </c:pt>
                <c:pt idx="50">
                  <c:v>1991.443</c:v>
                </c:pt>
                <c:pt idx="51">
                  <c:v>1991.453</c:v>
                </c:pt>
                <c:pt idx="52">
                  <c:v>1992.482</c:v>
                </c:pt>
                <c:pt idx="53">
                  <c:v>1992.837</c:v>
                </c:pt>
                <c:pt idx="54">
                  <c:v>1997.848</c:v>
                </c:pt>
                <c:pt idx="55">
                  <c:v>1998.3330000000001</c:v>
                </c:pt>
                <c:pt idx="56" formatCode="0.000">
                  <c:v>1998.3438356164384</c:v>
                </c:pt>
                <c:pt idx="57" formatCode="0.000">
                  <c:v>1998.645205479452</c:v>
                </c:pt>
                <c:pt idx="58" formatCode="0.000">
                  <c:v>2000.5340000000001</c:v>
                </c:pt>
                <c:pt idx="59" formatCode="0.000">
                  <c:v>2001.2863013698629</c:v>
                </c:pt>
                <c:pt idx="60" formatCode="0.000">
                  <c:v>2001.2945205479452</c:v>
                </c:pt>
                <c:pt idx="61" formatCode="0.000">
                  <c:v>2001.8424657534247</c:v>
                </c:pt>
                <c:pt idx="62" formatCode="0.000">
                  <c:v>2001.9849315068493</c:v>
                </c:pt>
                <c:pt idx="63">
                  <c:v>2002.645</c:v>
                </c:pt>
                <c:pt idx="64" formatCode="0.000">
                  <c:v>2003.8232876712329</c:v>
                </c:pt>
                <c:pt idx="65" formatCode="0.000">
                  <c:v>2003.8260273972603</c:v>
                </c:pt>
                <c:pt idx="66" formatCode="0.000">
                  <c:v>2003.83698630137</c:v>
                </c:pt>
                <c:pt idx="67">
                  <c:v>2005.0452054794521</c:v>
                </c:pt>
                <c:pt idx="68">
                  <c:v>2005.0534246575342</c:v>
                </c:pt>
                <c:pt idx="69">
                  <c:v>2006.9493150684932</c:v>
                </c:pt>
                <c:pt idx="70">
                  <c:v>2012.3630136986301</c:v>
                </c:pt>
              </c:numCache>
            </c:numRef>
          </c:xVal>
          <c:yVal>
            <c:numRef>
              <c:f>'[Диаграмма в Microsoft PowerPoint]j10'!$B$2069:$B$2139</c:f>
              <c:numCache>
                <c:formatCode>General</c:formatCode>
                <c:ptCount val="71"/>
                <c:pt idx="0">
                  <c:v>600</c:v>
                </c:pt>
                <c:pt idx="1">
                  <c:v>750</c:v>
                </c:pt>
                <c:pt idx="2">
                  <c:v>1100</c:v>
                </c:pt>
                <c:pt idx="3">
                  <c:v>2000</c:v>
                </c:pt>
                <c:pt idx="4">
                  <c:v>4554</c:v>
                </c:pt>
                <c:pt idx="5">
                  <c:v>3</c:v>
                </c:pt>
                <c:pt idx="6">
                  <c:v>10</c:v>
                </c:pt>
                <c:pt idx="7">
                  <c:v>290</c:v>
                </c:pt>
                <c:pt idx="8">
                  <c:v>4</c:v>
                </c:pt>
                <c:pt idx="9">
                  <c:v>135</c:v>
                </c:pt>
                <c:pt idx="10">
                  <c:v>88</c:v>
                </c:pt>
                <c:pt idx="11">
                  <c:v>8</c:v>
                </c:pt>
                <c:pt idx="12">
                  <c:v>24</c:v>
                </c:pt>
                <c:pt idx="13">
                  <c:v>7</c:v>
                </c:pt>
                <c:pt idx="14">
                  <c:v>3</c:v>
                </c:pt>
                <c:pt idx="16">
                  <c:v>21</c:v>
                </c:pt>
                <c:pt idx="17">
                  <c:v>1</c:v>
                </c:pt>
                <c:pt idx="18">
                  <c:v>14</c:v>
                </c:pt>
                <c:pt idx="19">
                  <c:v>16</c:v>
                </c:pt>
                <c:pt idx="20">
                  <c:v>9</c:v>
                </c:pt>
                <c:pt idx="21">
                  <c:v>26</c:v>
                </c:pt>
                <c:pt idx="22">
                  <c:v>16</c:v>
                </c:pt>
                <c:pt idx="23">
                  <c:v>15</c:v>
                </c:pt>
                <c:pt idx="24">
                  <c:v>8</c:v>
                </c:pt>
                <c:pt idx="25">
                  <c:v>3</c:v>
                </c:pt>
                <c:pt idx="26">
                  <c:v>4</c:v>
                </c:pt>
                <c:pt idx="27">
                  <c:v>2</c:v>
                </c:pt>
                <c:pt idx="28">
                  <c:v>6</c:v>
                </c:pt>
                <c:pt idx="29">
                  <c:v>25</c:v>
                </c:pt>
                <c:pt idx="30">
                  <c:v>80</c:v>
                </c:pt>
                <c:pt idx="31">
                  <c:v>8</c:v>
                </c:pt>
                <c:pt idx="32">
                  <c:v>4</c:v>
                </c:pt>
                <c:pt idx="33">
                  <c:v>0.8</c:v>
                </c:pt>
                <c:pt idx="34">
                  <c:v>1.6</c:v>
                </c:pt>
                <c:pt idx="35">
                  <c:v>11.5</c:v>
                </c:pt>
                <c:pt idx="36">
                  <c:v>4.3</c:v>
                </c:pt>
                <c:pt idx="37">
                  <c:v>19.2</c:v>
                </c:pt>
                <c:pt idx="38">
                  <c:v>50</c:v>
                </c:pt>
                <c:pt idx="39">
                  <c:v>3</c:v>
                </c:pt>
                <c:pt idx="40">
                  <c:v>11.1</c:v>
                </c:pt>
                <c:pt idx="41">
                  <c:v>225.5</c:v>
                </c:pt>
                <c:pt idx="42">
                  <c:v>39.9</c:v>
                </c:pt>
                <c:pt idx="43">
                  <c:v>17.8</c:v>
                </c:pt>
                <c:pt idx="44">
                  <c:v>83.3</c:v>
                </c:pt>
                <c:pt idx="45">
                  <c:v>4.3</c:v>
                </c:pt>
                <c:pt idx="46">
                  <c:v>10.6</c:v>
                </c:pt>
                <c:pt idx="47">
                  <c:v>10.199999999999999</c:v>
                </c:pt>
                <c:pt idx="48">
                  <c:v>6.3</c:v>
                </c:pt>
                <c:pt idx="49">
                  <c:v>3.1</c:v>
                </c:pt>
                <c:pt idx="50">
                  <c:v>5.6</c:v>
                </c:pt>
                <c:pt idx="51">
                  <c:v>20.9</c:v>
                </c:pt>
                <c:pt idx="52">
                  <c:v>3.5</c:v>
                </c:pt>
                <c:pt idx="53">
                  <c:v>3</c:v>
                </c:pt>
                <c:pt idx="54">
                  <c:v>10.5</c:v>
                </c:pt>
                <c:pt idx="55">
                  <c:v>10</c:v>
                </c:pt>
                <c:pt idx="56">
                  <c:v>3</c:v>
                </c:pt>
                <c:pt idx="57">
                  <c:v>2.5</c:v>
                </c:pt>
                <c:pt idx="58">
                  <c:v>38</c:v>
                </c:pt>
                <c:pt idx="59">
                  <c:v>36</c:v>
                </c:pt>
                <c:pt idx="60">
                  <c:v>17</c:v>
                </c:pt>
                <c:pt idx="61">
                  <c:v>3</c:v>
                </c:pt>
                <c:pt idx="62">
                  <c:v>7.5</c:v>
                </c:pt>
                <c:pt idx="63">
                  <c:v>4</c:v>
                </c:pt>
                <c:pt idx="64">
                  <c:v>7.5</c:v>
                </c:pt>
                <c:pt idx="65">
                  <c:v>7.5</c:v>
                </c:pt>
                <c:pt idx="66">
                  <c:v>6</c:v>
                </c:pt>
                <c:pt idx="67">
                  <c:v>2</c:v>
                </c:pt>
                <c:pt idx="68">
                  <c:v>180</c:v>
                </c:pt>
                <c:pt idx="69">
                  <c:v>90</c:v>
                </c:pt>
                <c:pt idx="70">
                  <c:v>17</c:v>
                </c:pt>
              </c:numCache>
            </c:numRef>
          </c:yVal>
          <c:smooth val="0"/>
        </c:ser>
        <c:ser>
          <c:idx val="3"/>
          <c:order val="4"/>
          <c:spPr>
            <a:ln w="15875">
              <a:solidFill>
                <a:srgbClr val="00B050"/>
              </a:solidFill>
            </a:ln>
          </c:spPr>
          <c:marker>
            <c:symbol val="none"/>
          </c:marker>
          <c:xVal>
            <c:numRef>
              <c:f>'[Диаграмма в Microsoft PowerPoint]j10'!$D$2168:$D$2347</c:f>
              <c:numCache>
                <c:formatCode>General</c:formatCode>
                <c:ptCount val="180"/>
                <c:pt idx="0">
                  <c:v>2003.886</c:v>
                </c:pt>
                <c:pt idx="1">
                  <c:v>2003.886</c:v>
                </c:pt>
                <c:pt idx="2">
                  <c:v>2003.886</c:v>
                </c:pt>
                <c:pt idx="3">
                  <c:v>2004.277</c:v>
                </c:pt>
                <c:pt idx="4">
                  <c:v>2004.277</c:v>
                </c:pt>
                <c:pt idx="5">
                  <c:v>2004.277</c:v>
                </c:pt>
                <c:pt idx="6">
                  <c:v>2004.7170000000001</c:v>
                </c:pt>
                <c:pt idx="7">
                  <c:v>2004.7170000000001</c:v>
                </c:pt>
                <c:pt idx="8">
                  <c:v>2004.7170000000001</c:v>
                </c:pt>
                <c:pt idx="9">
                  <c:v>2004.835</c:v>
                </c:pt>
                <c:pt idx="10">
                  <c:v>2004.835</c:v>
                </c:pt>
                <c:pt idx="11">
                  <c:v>2004.835</c:v>
                </c:pt>
                <c:pt idx="12">
                  <c:v>2004.8510000000001</c:v>
                </c:pt>
                <c:pt idx="13">
                  <c:v>2004.8510000000001</c:v>
                </c:pt>
                <c:pt idx="14">
                  <c:v>2004.8510000000001</c:v>
                </c:pt>
                <c:pt idx="15">
                  <c:v>2004.8589999999999</c:v>
                </c:pt>
                <c:pt idx="16">
                  <c:v>2004.8589999999999</c:v>
                </c:pt>
                <c:pt idx="17">
                  <c:v>2004.8589999999999</c:v>
                </c:pt>
                <c:pt idx="18">
                  <c:v>2005.04</c:v>
                </c:pt>
                <c:pt idx="19">
                  <c:v>2005.04</c:v>
                </c:pt>
                <c:pt idx="20">
                  <c:v>2005.04</c:v>
                </c:pt>
                <c:pt idx="21">
                  <c:v>2005.04</c:v>
                </c:pt>
                <c:pt idx="22">
                  <c:v>2005.04</c:v>
                </c:pt>
                <c:pt idx="23">
                  <c:v>2005.04</c:v>
                </c:pt>
                <c:pt idx="24">
                  <c:v>2005.0450000000001</c:v>
                </c:pt>
                <c:pt idx="25">
                  <c:v>2005.0450000000001</c:v>
                </c:pt>
                <c:pt idx="26">
                  <c:v>2005.0450000000001</c:v>
                </c:pt>
                <c:pt idx="27">
                  <c:v>2005.0530000000001</c:v>
                </c:pt>
                <c:pt idx="28">
                  <c:v>2005.0530000000001</c:v>
                </c:pt>
                <c:pt idx="29">
                  <c:v>2005.0530000000001</c:v>
                </c:pt>
                <c:pt idx="30">
                  <c:v>2005.3630000000001</c:v>
                </c:pt>
                <c:pt idx="31">
                  <c:v>2005.3630000000001</c:v>
                </c:pt>
                <c:pt idx="32">
                  <c:v>2005.3630000000001</c:v>
                </c:pt>
                <c:pt idx="33">
                  <c:v>2005.4559999999999</c:v>
                </c:pt>
                <c:pt idx="34">
                  <c:v>2005.4559999999999</c:v>
                </c:pt>
                <c:pt idx="35">
                  <c:v>2005.4559999999999</c:v>
                </c:pt>
                <c:pt idx="36">
                  <c:v>2005.5329999999999</c:v>
                </c:pt>
                <c:pt idx="37">
                  <c:v>2005.5329999999999</c:v>
                </c:pt>
                <c:pt idx="38">
                  <c:v>2005.5329999999999</c:v>
                </c:pt>
                <c:pt idx="39">
                  <c:v>2005.64</c:v>
                </c:pt>
                <c:pt idx="40">
                  <c:v>2005.64</c:v>
                </c:pt>
                <c:pt idx="41">
                  <c:v>2005.64</c:v>
                </c:pt>
                <c:pt idx="42">
                  <c:v>2005.684</c:v>
                </c:pt>
                <c:pt idx="43">
                  <c:v>2005.684</c:v>
                </c:pt>
                <c:pt idx="44">
                  <c:v>2005.684</c:v>
                </c:pt>
                <c:pt idx="45">
                  <c:v>2006.9269999999999</c:v>
                </c:pt>
                <c:pt idx="46">
                  <c:v>2006.9269999999999</c:v>
                </c:pt>
                <c:pt idx="47">
                  <c:v>2006.9269999999999</c:v>
                </c:pt>
                <c:pt idx="48">
                  <c:v>2006.93</c:v>
                </c:pt>
                <c:pt idx="49">
                  <c:v>2006.93</c:v>
                </c:pt>
                <c:pt idx="50">
                  <c:v>2006.93</c:v>
                </c:pt>
                <c:pt idx="51">
                  <c:v>2006.9490000000001</c:v>
                </c:pt>
                <c:pt idx="52">
                  <c:v>2006.9490000000001</c:v>
                </c:pt>
                <c:pt idx="53">
                  <c:v>2006.9490000000001</c:v>
                </c:pt>
                <c:pt idx="54">
                  <c:v>2006.952</c:v>
                </c:pt>
                <c:pt idx="55">
                  <c:v>2006.952</c:v>
                </c:pt>
                <c:pt idx="56">
                  <c:v>2006.952</c:v>
                </c:pt>
                <c:pt idx="57">
                  <c:v>2010.6220000000001</c:v>
                </c:pt>
                <c:pt idx="58">
                  <c:v>2010.6220000000001</c:v>
                </c:pt>
                <c:pt idx="59">
                  <c:v>2010.6220000000001</c:v>
                </c:pt>
                <c:pt idx="60">
                  <c:v>2011.077</c:v>
                </c:pt>
                <c:pt idx="61">
                  <c:v>2011.077</c:v>
                </c:pt>
                <c:pt idx="62">
                  <c:v>2011.077</c:v>
                </c:pt>
                <c:pt idx="63">
                  <c:v>2011.1859999999999</c:v>
                </c:pt>
                <c:pt idx="64">
                  <c:v>2011.1859999999999</c:v>
                </c:pt>
                <c:pt idx="65">
                  <c:v>2011.1859999999999</c:v>
                </c:pt>
                <c:pt idx="66">
                  <c:v>2011.2239999999999</c:v>
                </c:pt>
                <c:pt idx="67">
                  <c:v>2011.2239999999999</c:v>
                </c:pt>
                <c:pt idx="68">
                  <c:v>2011.2239999999999</c:v>
                </c:pt>
                <c:pt idx="69">
                  <c:v>2011.4280000000001</c:v>
                </c:pt>
                <c:pt idx="70">
                  <c:v>2011.4280000000001</c:v>
                </c:pt>
                <c:pt idx="71">
                  <c:v>2011.4280000000001</c:v>
                </c:pt>
                <c:pt idx="72">
                  <c:v>2011.4359999999999</c:v>
                </c:pt>
                <c:pt idx="73">
                  <c:v>2011.4359999999999</c:v>
                </c:pt>
                <c:pt idx="74">
                  <c:v>2011.4359999999999</c:v>
                </c:pt>
                <c:pt idx="75">
                  <c:v>2011.5940000000001</c:v>
                </c:pt>
                <c:pt idx="76">
                  <c:v>2011.5940000000001</c:v>
                </c:pt>
                <c:pt idx="77">
                  <c:v>2011.5940000000001</c:v>
                </c:pt>
                <c:pt idx="78">
                  <c:v>2011.6079999999999</c:v>
                </c:pt>
                <c:pt idx="79">
                  <c:v>2011.6079999999999</c:v>
                </c:pt>
                <c:pt idx="80">
                  <c:v>2011.6079999999999</c:v>
                </c:pt>
                <c:pt idx="81">
                  <c:v>2011.683</c:v>
                </c:pt>
                <c:pt idx="82">
                  <c:v>2011.683</c:v>
                </c:pt>
                <c:pt idx="83">
                  <c:v>2011.683</c:v>
                </c:pt>
                <c:pt idx="84">
                  <c:v>2011.683</c:v>
                </c:pt>
                <c:pt idx="85">
                  <c:v>2011.683</c:v>
                </c:pt>
                <c:pt idx="86">
                  <c:v>2011.683</c:v>
                </c:pt>
                <c:pt idx="87">
                  <c:v>2011.73</c:v>
                </c:pt>
                <c:pt idx="88">
                  <c:v>2011.73</c:v>
                </c:pt>
                <c:pt idx="89">
                  <c:v>2011.73</c:v>
                </c:pt>
                <c:pt idx="90">
                  <c:v>2011.8440000000001</c:v>
                </c:pt>
                <c:pt idx="91">
                  <c:v>2011.8440000000001</c:v>
                </c:pt>
                <c:pt idx="92">
                  <c:v>2011.8440000000001</c:v>
                </c:pt>
                <c:pt idx="93">
                  <c:v>2011.905</c:v>
                </c:pt>
                <c:pt idx="94">
                  <c:v>2011.905</c:v>
                </c:pt>
                <c:pt idx="95">
                  <c:v>2011.905</c:v>
                </c:pt>
                <c:pt idx="96">
                  <c:v>2012.0630000000001</c:v>
                </c:pt>
                <c:pt idx="97">
                  <c:v>2012.0630000000001</c:v>
                </c:pt>
                <c:pt idx="98">
                  <c:v>2012.0630000000001</c:v>
                </c:pt>
                <c:pt idx="99">
                  <c:v>2012.0740000000001</c:v>
                </c:pt>
                <c:pt idx="100">
                  <c:v>2012.0740000000001</c:v>
                </c:pt>
                <c:pt idx="101">
                  <c:v>2012.0740000000001</c:v>
                </c:pt>
                <c:pt idx="102">
                  <c:v>2012.1859999999999</c:v>
                </c:pt>
                <c:pt idx="103">
                  <c:v>2012.1859999999999</c:v>
                </c:pt>
                <c:pt idx="104">
                  <c:v>2012.1859999999999</c:v>
                </c:pt>
                <c:pt idx="105">
                  <c:v>2012.202</c:v>
                </c:pt>
                <c:pt idx="106">
                  <c:v>2012.202</c:v>
                </c:pt>
                <c:pt idx="107">
                  <c:v>2012.202</c:v>
                </c:pt>
                <c:pt idx="108">
                  <c:v>2012.38</c:v>
                </c:pt>
                <c:pt idx="109">
                  <c:v>2012.38</c:v>
                </c:pt>
                <c:pt idx="110">
                  <c:v>2012.38</c:v>
                </c:pt>
                <c:pt idx="111">
                  <c:v>2012.5160000000001</c:v>
                </c:pt>
                <c:pt idx="112">
                  <c:v>2012.5160000000001</c:v>
                </c:pt>
                <c:pt idx="113">
                  <c:v>2012.5160000000001</c:v>
                </c:pt>
                <c:pt idx="114">
                  <c:v>2012.5219999999999</c:v>
                </c:pt>
                <c:pt idx="115">
                  <c:v>2012.5219999999999</c:v>
                </c:pt>
                <c:pt idx="116">
                  <c:v>2012.5219999999999</c:v>
                </c:pt>
                <c:pt idx="117">
                  <c:v>2012.5329999999999</c:v>
                </c:pt>
                <c:pt idx="118">
                  <c:v>2012.5329999999999</c:v>
                </c:pt>
                <c:pt idx="119">
                  <c:v>2012.5329999999999</c:v>
                </c:pt>
                <c:pt idx="120">
                  <c:v>2012.547</c:v>
                </c:pt>
                <c:pt idx="121">
                  <c:v>2012.547</c:v>
                </c:pt>
                <c:pt idx="122">
                  <c:v>2012.547</c:v>
                </c:pt>
                <c:pt idx="123">
                  <c:v>2012.5519999999999</c:v>
                </c:pt>
                <c:pt idx="124">
                  <c:v>2012.5519999999999</c:v>
                </c:pt>
                <c:pt idx="125">
                  <c:v>2012.5519999999999</c:v>
                </c:pt>
                <c:pt idx="126">
                  <c:v>2012.5630000000001</c:v>
                </c:pt>
                <c:pt idx="127">
                  <c:v>2012.5630000000001</c:v>
                </c:pt>
                <c:pt idx="128">
                  <c:v>2012.5630000000001</c:v>
                </c:pt>
                <c:pt idx="129">
                  <c:v>2012.7429999999999</c:v>
                </c:pt>
                <c:pt idx="130">
                  <c:v>2012.7429999999999</c:v>
                </c:pt>
                <c:pt idx="131">
                  <c:v>2012.7429999999999</c:v>
                </c:pt>
                <c:pt idx="132">
                  <c:v>2013.28</c:v>
                </c:pt>
                <c:pt idx="133">
                  <c:v>2013.28</c:v>
                </c:pt>
                <c:pt idx="134">
                  <c:v>2013.28</c:v>
                </c:pt>
                <c:pt idx="135">
                  <c:v>2013.316</c:v>
                </c:pt>
                <c:pt idx="136">
                  <c:v>2013.316</c:v>
                </c:pt>
                <c:pt idx="137">
                  <c:v>2013.316</c:v>
                </c:pt>
                <c:pt idx="138">
                  <c:v>2013.394</c:v>
                </c:pt>
                <c:pt idx="139">
                  <c:v>2013.394</c:v>
                </c:pt>
                <c:pt idx="140">
                  <c:v>2013.394</c:v>
                </c:pt>
                <c:pt idx="141">
                  <c:v>2013.7460000000001</c:v>
                </c:pt>
                <c:pt idx="142">
                  <c:v>2013.7460000000001</c:v>
                </c:pt>
                <c:pt idx="143">
                  <c:v>2013.7460000000001</c:v>
                </c:pt>
                <c:pt idx="144">
                  <c:v>2013.827</c:v>
                </c:pt>
                <c:pt idx="145">
                  <c:v>2013.827</c:v>
                </c:pt>
                <c:pt idx="146">
                  <c:v>2013.827</c:v>
                </c:pt>
                <c:pt idx="147">
                  <c:v>2013.8389999999999</c:v>
                </c:pt>
                <c:pt idx="148">
                  <c:v>2013.8389999999999</c:v>
                </c:pt>
                <c:pt idx="149">
                  <c:v>2013.8389999999999</c:v>
                </c:pt>
                <c:pt idx="150">
                  <c:v>2013.9929999999999</c:v>
                </c:pt>
                <c:pt idx="151">
                  <c:v>2013.9929999999999</c:v>
                </c:pt>
                <c:pt idx="152">
                  <c:v>2013.9929999999999</c:v>
                </c:pt>
                <c:pt idx="153">
                  <c:v>2014.0160000000001</c:v>
                </c:pt>
                <c:pt idx="154">
                  <c:v>2014.0160000000001</c:v>
                </c:pt>
                <c:pt idx="155">
                  <c:v>2014.0160000000001</c:v>
                </c:pt>
                <c:pt idx="156">
                  <c:v>2014.019</c:v>
                </c:pt>
                <c:pt idx="157">
                  <c:v>2014.019</c:v>
                </c:pt>
                <c:pt idx="158">
                  <c:v>2014.019</c:v>
                </c:pt>
                <c:pt idx="159">
                  <c:v>2014.1379999999999</c:v>
                </c:pt>
                <c:pt idx="160">
                  <c:v>2014.1379999999999</c:v>
                </c:pt>
                <c:pt idx="161">
                  <c:v>2014.1379999999999</c:v>
                </c:pt>
                <c:pt idx="162">
                  <c:v>2014.152</c:v>
                </c:pt>
                <c:pt idx="163">
                  <c:v>2014.152</c:v>
                </c:pt>
                <c:pt idx="164">
                  <c:v>2014.152</c:v>
                </c:pt>
                <c:pt idx="165">
                  <c:v>2014.2460000000001</c:v>
                </c:pt>
                <c:pt idx="166">
                  <c:v>2014.2460000000001</c:v>
                </c:pt>
                <c:pt idx="167">
                  <c:v>2014.2460000000001</c:v>
                </c:pt>
                <c:pt idx="168">
                  <c:v>2014.299</c:v>
                </c:pt>
                <c:pt idx="169">
                  <c:v>2014.299</c:v>
                </c:pt>
                <c:pt idx="170">
                  <c:v>2014.299</c:v>
                </c:pt>
                <c:pt idx="171">
                  <c:v>2014.6690000000001</c:v>
                </c:pt>
                <c:pt idx="172">
                  <c:v>2014.6690000000001</c:v>
                </c:pt>
                <c:pt idx="173">
                  <c:v>2014.6690000000001</c:v>
                </c:pt>
                <c:pt idx="174">
                  <c:v>2014.694</c:v>
                </c:pt>
                <c:pt idx="175">
                  <c:v>2014.694</c:v>
                </c:pt>
                <c:pt idx="176">
                  <c:v>2014.694</c:v>
                </c:pt>
                <c:pt idx="177">
                  <c:v>2014.7270000000001</c:v>
                </c:pt>
                <c:pt idx="178">
                  <c:v>2014.7270000000001</c:v>
                </c:pt>
                <c:pt idx="179">
                  <c:v>2014.7270000000001</c:v>
                </c:pt>
              </c:numCache>
            </c:numRef>
          </c:xVal>
          <c:yVal>
            <c:numRef>
              <c:f>'[Диаграмма в Microsoft PowerPoint]j10'!$E$2168:$E$2347</c:f>
              <c:numCache>
                <c:formatCode>General</c:formatCode>
                <c:ptCount val="180"/>
                <c:pt idx="0">
                  <c:v>1E-3</c:v>
                </c:pt>
                <c:pt idx="1">
                  <c:v>0.02</c:v>
                </c:pt>
                <c:pt idx="2">
                  <c:v>1E-3</c:v>
                </c:pt>
                <c:pt idx="3">
                  <c:v>1E-3</c:v>
                </c:pt>
                <c:pt idx="4">
                  <c:v>0.02</c:v>
                </c:pt>
                <c:pt idx="5">
                  <c:v>1E-3</c:v>
                </c:pt>
                <c:pt idx="6">
                  <c:v>1E-3</c:v>
                </c:pt>
                <c:pt idx="7">
                  <c:v>0.19</c:v>
                </c:pt>
                <c:pt idx="8">
                  <c:v>1E-3</c:v>
                </c:pt>
                <c:pt idx="9">
                  <c:v>1E-3</c:v>
                </c:pt>
                <c:pt idx="10">
                  <c:v>1.1000000000000001</c:v>
                </c:pt>
                <c:pt idx="11">
                  <c:v>1E-3</c:v>
                </c:pt>
                <c:pt idx="12">
                  <c:v>1E-3</c:v>
                </c:pt>
                <c:pt idx="13">
                  <c:v>0.35</c:v>
                </c:pt>
                <c:pt idx="14">
                  <c:v>1E-3</c:v>
                </c:pt>
                <c:pt idx="15">
                  <c:v>1E-3</c:v>
                </c:pt>
                <c:pt idx="16">
                  <c:v>1.6</c:v>
                </c:pt>
                <c:pt idx="17">
                  <c:v>1E-3</c:v>
                </c:pt>
                <c:pt idx="18">
                  <c:v>1E-3</c:v>
                </c:pt>
                <c:pt idx="19">
                  <c:v>0.11</c:v>
                </c:pt>
                <c:pt idx="20">
                  <c:v>1E-3</c:v>
                </c:pt>
                <c:pt idx="21">
                  <c:v>1E-3</c:v>
                </c:pt>
                <c:pt idx="22">
                  <c:v>0.52</c:v>
                </c:pt>
                <c:pt idx="23">
                  <c:v>1E-3</c:v>
                </c:pt>
                <c:pt idx="24">
                  <c:v>1E-3</c:v>
                </c:pt>
                <c:pt idx="25">
                  <c:v>25.8</c:v>
                </c:pt>
                <c:pt idx="26">
                  <c:v>1E-3</c:v>
                </c:pt>
                <c:pt idx="27">
                  <c:v>1E-3</c:v>
                </c:pt>
                <c:pt idx="28">
                  <c:v>489</c:v>
                </c:pt>
                <c:pt idx="29">
                  <c:v>1E-3</c:v>
                </c:pt>
                <c:pt idx="30">
                  <c:v>1E-3</c:v>
                </c:pt>
                <c:pt idx="31">
                  <c:v>0.12</c:v>
                </c:pt>
                <c:pt idx="32">
                  <c:v>1E-3</c:v>
                </c:pt>
                <c:pt idx="33">
                  <c:v>1E-3</c:v>
                </c:pt>
                <c:pt idx="34">
                  <c:v>2.6</c:v>
                </c:pt>
                <c:pt idx="35">
                  <c:v>1E-3</c:v>
                </c:pt>
                <c:pt idx="36">
                  <c:v>1E-3</c:v>
                </c:pt>
                <c:pt idx="37">
                  <c:v>0.06</c:v>
                </c:pt>
                <c:pt idx="38">
                  <c:v>1E-3</c:v>
                </c:pt>
                <c:pt idx="39">
                  <c:v>1E-3</c:v>
                </c:pt>
                <c:pt idx="40">
                  <c:v>0.19</c:v>
                </c:pt>
                <c:pt idx="41">
                  <c:v>1E-3</c:v>
                </c:pt>
                <c:pt idx="42">
                  <c:v>1E-3</c:v>
                </c:pt>
                <c:pt idx="43">
                  <c:v>5.9</c:v>
                </c:pt>
                <c:pt idx="44">
                  <c:v>1E-3</c:v>
                </c:pt>
                <c:pt idx="45">
                  <c:v>1E-3</c:v>
                </c:pt>
                <c:pt idx="46">
                  <c:v>1.4</c:v>
                </c:pt>
                <c:pt idx="47">
                  <c:v>1E-3</c:v>
                </c:pt>
                <c:pt idx="48">
                  <c:v>1E-3</c:v>
                </c:pt>
                <c:pt idx="49">
                  <c:v>17.7</c:v>
                </c:pt>
                <c:pt idx="50">
                  <c:v>1E-3</c:v>
                </c:pt>
                <c:pt idx="51">
                  <c:v>1E-3</c:v>
                </c:pt>
                <c:pt idx="52">
                  <c:v>85.8</c:v>
                </c:pt>
                <c:pt idx="53">
                  <c:v>1E-3</c:v>
                </c:pt>
                <c:pt idx="54">
                  <c:v>1E-3</c:v>
                </c:pt>
                <c:pt idx="55">
                  <c:v>1.9</c:v>
                </c:pt>
                <c:pt idx="56">
                  <c:v>1E-3</c:v>
                </c:pt>
                <c:pt idx="57">
                  <c:v>1E-3</c:v>
                </c:pt>
                <c:pt idx="58">
                  <c:v>0.03</c:v>
                </c:pt>
                <c:pt idx="59">
                  <c:v>1E-3</c:v>
                </c:pt>
                <c:pt idx="60">
                  <c:v>1E-3</c:v>
                </c:pt>
                <c:pt idx="61">
                  <c:v>3.1E-2</c:v>
                </c:pt>
                <c:pt idx="62">
                  <c:v>1E-3</c:v>
                </c:pt>
                <c:pt idx="63">
                  <c:v>1E-3</c:v>
                </c:pt>
                <c:pt idx="64">
                  <c:v>1.4999999999999999E-2</c:v>
                </c:pt>
                <c:pt idx="65">
                  <c:v>1E-3</c:v>
                </c:pt>
                <c:pt idx="66">
                  <c:v>1E-3</c:v>
                </c:pt>
                <c:pt idx="67">
                  <c:v>9.2999999999999999E-2</c:v>
                </c:pt>
                <c:pt idx="68">
                  <c:v>1E-3</c:v>
                </c:pt>
                <c:pt idx="69">
                  <c:v>1E-3</c:v>
                </c:pt>
                <c:pt idx="70">
                  <c:v>0.02</c:v>
                </c:pt>
                <c:pt idx="71">
                  <c:v>1E-3</c:v>
                </c:pt>
                <c:pt idx="72">
                  <c:v>1E-3</c:v>
                </c:pt>
                <c:pt idx="73">
                  <c:v>3.4420000000000002</c:v>
                </c:pt>
                <c:pt idx="74">
                  <c:v>1E-3</c:v>
                </c:pt>
                <c:pt idx="75">
                  <c:v>1E-3</c:v>
                </c:pt>
                <c:pt idx="76">
                  <c:v>1.2529999999999999</c:v>
                </c:pt>
                <c:pt idx="77">
                  <c:v>1E-3</c:v>
                </c:pt>
                <c:pt idx="78">
                  <c:v>1E-3</c:v>
                </c:pt>
                <c:pt idx="79">
                  <c:v>1.9930000000000001</c:v>
                </c:pt>
                <c:pt idx="80">
                  <c:v>1E-3</c:v>
                </c:pt>
                <c:pt idx="81">
                  <c:v>1E-3</c:v>
                </c:pt>
                <c:pt idx="82">
                  <c:v>4.5999999999999999E-2</c:v>
                </c:pt>
                <c:pt idx="83">
                  <c:v>1E-3</c:v>
                </c:pt>
                <c:pt idx="84">
                  <c:v>1E-3</c:v>
                </c:pt>
                <c:pt idx="85">
                  <c:v>0.251</c:v>
                </c:pt>
                <c:pt idx="86">
                  <c:v>1E-3</c:v>
                </c:pt>
                <c:pt idx="87">
                  <c:v>1E-3</c:v>
                </c:pt>
                <c:pt idx="88">
                  <c:v>6.2E-2</c:v>
                </c:pt>
                <c:pt idx="89">
                  <c:v>1E-3</c:v>
                </c:pt>
                <c:pt idx="90">
                  <c:v>1E-3</c:v>
                </c:pt>
                <c:pt idx="91">
                  <c:v>4.2999999999999997E-2</c:v>
                </c:pt>
                <c:pt idx="92">
                  <c:v>1E-3</c:v>
                </c:pt>
                <c:pt idx="93">
                  <c:v>1E-3</c:v>
                </c:pt>
                <c:pt idx="94">
                  <c:v>1.2999999999999999E-2</c:v>
                </c:pt>
                <c:pt idx="95">
                  <c:v>1E-3</c:v>
                </c:pt>
                <c:pt idx="96">
                  <c:v>1E-3</c:v>
                </c:pt>
                <c:pt idx="97">
                  <c:v>1.7150000000000001</c:v>
                </c:pt>
                <c:pt idx="98">
                  <c:v>1E-3</c:v>
                </c:pt>
                <c:pt idx="99">
                  <c:v>1E-3</c:v>
                </c:pt>
                <c:pt idx="100">
                  <c:v>8.4039999999999999</c:v>
                </c:pt>
                <c:pt idx="101">
                  <c:v>1E-3</c:v>
                </c:pt>
                <c:pt idx="102">
                  <c:v>1E-3</c:v>
                </c:pt>
                <c:pt idx="103">
                  <c:v>55.12</c:v>
                </c:pt>
                <c:pt idx="104">
                  <c:v>1E-3</c:v>
                </c:pt>
                <c:pt idx="105">
                  <c:v>1E-3</c:v>
                </c:pt>
                <c:pt idx="106">
                  <c:v>1.9690000000000001</c:v>
                </c:pt>
                <c:pt idx="107">
                  <c:v>1E-3</c:v>
                </c:pt>
                <c:pt idx="108">
                  <c:v>1E-3</c:v>
                </c:pt>
                <c:pt idx="109">
                  <c:v>12.95</c:v>
                </c:pt>
                <c:pt idx="110">
                  <c:v>1E-3</c:v>
                </c:pt>
                <c:pt idx="111">
                  <c:v>1E-3</c:v>
                </c:pt>
                <c:pt idx="112">
                  <c:v>0.20100000000000001</c:v>
                </c:pt>
                <c:pt idx="113">
                  <c:v>1E-3</c:v>
                </c:pt>
                <c:pt idx="114">
                  <c:v>1E-3</c:v>
                </c:pt>
                <c:pt idx="115">
                  <c:v>0.35899999999999999</c:v>
                </c:pt>
                <c:pt idx="116">
                  <c:v>1E-3</c:v>
                </c:pt>
                <c:pt idx="117">
                  <c:v>1E-3</c:v>
                </c:pt>
                <c:pt idx="118">
                  <c:v>0.14000000000000001</c:v>
                </c:pt>
                <c:pt idx="119">
                  <c:v>1E-3</c:v>
                </c:pt>
                <c:pt idx="120">
                  <c:v>1E-3</c:v>
                </c:pt>
                <c:pt idx="121">
                  <c:v>4.3999999999999997E-2</c:v>
                </c:pt>
                <c:pt idx="122">
                  <c:v>1E-3</c:v>
                </c:pt>
                <c:pt idx="123">
                  <c:v>1E-3</c:v>
                </c:pt>
                <c:pt idx="124">
                  <c:v>0.47</c:v>
                </c:pt>
                <c:pt idx="125">
                  <c:v>1E-3</c:v>
                </c:pt>
                <c:pt idx="126">
                  <c:v>1E-3</c:v>
                </c:pt>
                <c:pt idx="127">
                  <c:v>0.55100000000000005</c:v>
                </c:pt>
                <c:pt idx="128">
                  <c:v>1E-3</c:v>
                </c:pt>
                <c:pt idx="129">
                  <c:v>1E-3</c:v>
                </c:pt>
                <c:pt idx="130">
                  <c:v>3.7999999999999999E-2</c:v>
                </c:pt>
                <c:pt idx="131">
                  <c:v>1E-3</c:v>
                </c:pt>
                <c:pt idx="132">
                  <c:v>1E-3</c:v>
                </c:pt>
                <c:pt idx="133">
                  <c:v>1.478</c:v>
                </c:pt>
                <c:pt idx="134">
                  <c:v>1E-3</c:v>
                </c:pt>
                <c:pt idx="135">
                  <c:v>1E-3</c:v>
                </c:pt>
                <c:pt idx="136">
                  <c:v>4.2999999999999997E-2</c:v>
                </c:pt>
                <c:pt idx="137">
                  <c:v>1E-3</c:v>
                </c:pt>
                <c:pt idx="138">
                  <c:v>1E-3</c:v>
                </c:pt>
                <c:pt idx="139">
                  <c:v>2.7050000000000001</c:v>
                </c:pt>
                <c:pt idx="140">
                  <c:v>1E-3</c:v>
                </c:pt>
                <c:pt idx="141">
                  <c:v>1E-3</c:v>
                </c:pt>
                <c:pt idx="142">
                  <c:v>6.2E-2</c:v>
                </c:pt>
                <c:pt idx="143">
                  <c:v>1E-3</c:v>
                </c:pt>
                <c:pt idx="144">
                  <c:v>1E-3</c:v>
                </c:pt>
                <c:pt idx="145">
                  <c:v>7.0999999999999994E-2</c:v>
                </c:pt>
                <c:pt idx="146">
                  <c:v>1E-3</c:v>
                </c:pt>
                <c:pt idx="147">
                  <c:v>1E-3</c:v>
                </c:pt>
                <c:pt idx="148">
                  <c:v>0.17299999999999999</c:v>
                </c:pt>
                <c:pt idx="149">
                  <c:v>1E-3</c:v>
                </c:pt>
                <c:pt idx="150">
                  <c:v>1E-3</c:v>
                </c:pt>
                <c:pt idx="151">
                  <c:v>0.12</c:v>
                </c:pt>
                <c:pt idx="152">
                  <c:v>1E-3</c:v>
                </c:pt>
                <c:pt idx="153">
                  <c:v>1E-3</c:v>
                </c:pt>
                <c:pt idx="154">
                  <c:v>2.5059999999999998</c:v>
                </c:pt>
                <c:pt idx="155">
                  <c:v>1E-3</c:v>
                </c:pt>
                <c:pt idx="156">
                  <c:v>1E-3</c:v>
                </c:pt>
                <c:pt idx="157">
                  <c:v>3.431</c:v>
                </c:pt>
                <c:pt idx="158">
                  <c:v>1E-3</c:v>
                </c:pt>
                <c:pt idx="159">
                  <c:v>1E-3</c:v>
                </c:pt>
                <c:pt idx="160">
                  <c:v>0.29399999999999998</c:v>
                </c:pt>
                <c:pt idx="161">
                  <c:v>1E-3</c:v>
                </c:pt>
                <c:pt idx="162">
                  <c:v>1E-3</c:v>
                </c:pt>
                <c:pt idx="163">
                  <c:v>0.60499999999999998</c:v>
                </c:pt>
                <c:pt idx="164">
                  <c:v>1E-3</c:v>
                </c:pt>
                <c:pt idx="165">
                  <c:v>1E-3</c:v>
                </c:pt>
                <c:pt idx="166">
                  <c:v>0.03</c:v>
                </c:pt>
                <c:pt idx="167">
                  <c:v>1E-3</c:v>
                </c:pt>
                <c:pt idx="168">
                  <c:v>1E-3</c:v>
                </c:pt>
                <c:pt idx="169">
                  <c:v>0.57599999999999996</c:v>
                </c:pt>
                <c:pt idx="170">
                  <c:v>1E-3</c:v>
                </c:pt>
                <c:pt idx="171">
                  <c:v>1E-3</c:v>
                </c:pt>
                <c:pt idx="172">
                  <c:v>0.48199999999999998</c:v>
                </c:pt>
                <c:pt idx="173">
                  <c:v>1E-3</c:v>
                </c:pt>
                <c:pt idx="174">
                  <c:v>1E-3</c:v>
                </c:pt>
                <c:pt idx="175">
                  <c:v>0.47199999999999998</c:v>
                </c:pt>
                <c:pt idx="176">
                  <c:v>1E-3</c:v>
                </c:pt>
                <c:pt idx="177">
                  <c:v>1E-3</c:v>
                </c:pt>
                <c:pt idx="178">
                  <c:v>2.1999999999999999E-2</c:v>
                </c:pt>
                <c:pt idx="179">
                  <c:v>1E-3</c:v>
                </c:pt>
              </c:numCache>
            </c:numRef>
          </c:yVal>
          <c:smooth val="0"/>
        </c:ser>
        <c:ser>
          <c:idx val="5"/>
          <c:order val="5"/>
          <c:tx>
            <c:v>J&gt;10,Sves</c:v>
          </c:tx>
          <c:spPr>
            <a:ln w="12700">
              <a:solidFill>
                <a:srgbClr val="7030A0"/>
              </a:solidFill>
            </a:ln>
          </c:spPr>
          <c:marker>
            <c:symbol val="none"/>
          </c:marker>
          <c:xVal>
            <c:numRef>
              <c:f>'[Диаграмма в Microsoft PowerPoint]j10'!$A$2435:$A$2734</c:f>
              <c:numCache>
                <c:formatCode>General</c:formatCode>
                <c:ptCount val="300"/>
                <c:pt idx="0">
                  <c:v>1955.0419999999999</c:v>
                </c:pt>
                <c:pt idx="1">
                  <c:v>1955.0419999999999</c:v>
                </c:pt>
                <c:pt idx="2">
                  <c:v>1955.0419999999999</c:v>
                </c:pt>
                <c:pt idx="3">
                  <c:v>1956.146</c:v>
                </c:pt>
                <c:pt idx="4">
                  <c:v>1956.146</c:v>
                </c:pt>
                <c:pt idx="5">
                  <c:v>1956.146</c:v>
                </c:pt>
                <c:pt idx="6">
                  <c:v>1956.19</c:v>
                </c:pt>
                <c:pt idx="7">
                  <c:v>1956.19</c:v>
                </c:pt>
                <c:pt idx="8">
                  <c:v>1956.19</c:v>
                </c:pt>
                <c:pt idx="9">
                  <c:v>1956.665</c:v>
                </c:pt>
                <c:pt idx="10">
                  <c:v>1956.665</c:v>
                </c:pt>
                <c:pt idx="11">
                  <c:v>1956.665</c:v>
                </c:pt>
                <c:pt idx="12">
                  <c:v>1956.867</c:v>
                </c:pt>
                <c:pt idx="13">
                  <c:v>1956.867</c:v>
                </c:pt>
                <c:pt idx="14">
                  <c:v>1956.867</c:v>
                </c:pt>
                <c:pt idx="15">
                  <c:v>1957.0530000000001</c:v>
                </c:pt>
                <c:pt idx="16">
                  <c:v>1957.0530000000001</c:v>
                </c:pt>
                <c:pt idx="17">
                  <c:v>1957.0530000000001</c:v>
                </c:pt>
                <c:pt idx="18">
                  <c:v>1957.2529999999999</c:v>
                </c:pt>
                <c:pt idx="19">
                  <c:v>1957.2529999999999</c:v>
                </c:pt>
                <c:pt idx="20">
                  <c:v>1957.2529999999999</c:v>
                </c:pt>
                <c:pt idx="21">
                  <c:v>1957.2619999999999</c:v>
                </c:pt>
                <c:pt idx="22">
                  <c:v>1957.2619999999999</c:v>
                </c:pt>
                <c:pt idx="23">
                  <c:v>1957.2619999999999</c:v>
                </c:pt>
                <c:pt idx="24">
                  <c:v>1957.3789999999999</c:v>
                </c:pt>
                <c:pt idx="25">
                  <c:v>1957.3789999999999</c:v>
                </c:pt>
                <c:pt idx="26">
                  <c:v>1957.3789999999999</c:v>
                </c:pt>
                <c:pt idx="27">
                  <c:v>1957.473</c:v>
                </c:pt>
                <c:pt idx="28">
                  <c:v>1957.473</c:v>
                </c:pt>
                <c:pt idx="29">
                  <c:v>1957.473</c:v>
                </c:pt>
                <c:pt idx="30">
                  <c:v>1957.5029999999999</c:v>
                </c:pt>
                <c:pt idx="31">
                  <c:v>1957.5029999999999</c:v>
                </c:pt>
                <c:pt idx="32">
                  <c:v>1957.5029999999999</c:v>
                </c:pt>
                <c:pt idx="33">
                  <c:v>1957.56</c:v>
                </c:pt>
                <c:pt idx="34">
                  <c:v>1957.56</c:v>
                </c:pt>
                <c:pt idx="35">
                  <c:v>1957.56</c:v>
                </c:pt>
                <c:pt idx="36">
                  <c:v>1957.604</c:v>
                </c:pt>
                <c:pt idx="37">
                  <c:v>1957.604</c:v>
                </c:pt>
                <c:pt idx="38">
                  <c:v>1957.604</c:v>
                </c:pt>
                <c:pt idx="39">
                  <c:v>1957.6590000000001</c:v>
                </c:pt>
                <c:pt idx="40">
                  <c:v>1957.6590000000001</c:v>
                </c:pt>
                <c:pt idx="41">
                  <c:v>1957.6590000000001</c:v>
                </c:pt>
                <c:pt idx="42">
                  <c:v>1957.6590000000001</c:v>
                </c:pt>
                <c:pt idx="43">
                  <c:v>1957.6590000000001</c:v>
                </c:pt>
                <c:pt idx="44">
                  <c:v>1957.6590000000001</c:v>
                </c:pt>
                <c:pt idx="45">
                  <c:v>1957.664</c:v>
                </c:pt>
                <c:pt idx="46">
                  <c:v>1957.664</c:v>
                </c:pt>
                <c:pt idx="47">
                  <c:v>1957.664</c:v>
                </c:pt>
                <c:pt idx="48">
                  <c:v>1957.67</c:v>
                </c:pt>
                <c:pt idx="49">
                  <c:v>1957.67</c:v>
                </c:pt>
                <c:pt idx="50">
                  <c:v>1957.67</c:v>
                </c:pt>
                <c:pt idx="51">
                  <c:v>1957.722</c:v>
                </c:pt>
                <c:pt idx="52">
                  <c:v>1957.722</c:v>
                </c:pt>
                <c:pt idx="53">
                  <c:v>1957.722</c:v>
                </c:pt>
                <c:pt idx="54">
                  <c:v>1957.7360000000001</c:v>
                </c:pt>
                <c:pt idx="55">
                  <c:v>1957.7360000000001</c:v>
                </c:pt>
                <c:pt idx="56">
                  <c:v>1957.7360000000001</c:v>
                </c:pt>
                <c:pt idx="57">
                  <c:v>1957.8009999999999</c:v>
                </c:pt>
                <c:pt idx="58">
                  <c:v>1957.8009999999999</c:v>
                </c:pt>
                <c:pt idx="59">
                  <c:v>1957.8009999999999</c:v>
                </c:pt>
                <c:pt idx="60">
                  <c:v>1957.845</c:v>
                </c:pt>
                <c:pt idx="61">
                  <c:v>1957.845</c:v>
                </c:pt>
                <c:pt idx="62">
                  <c:v>1957.845</c:v>
                </c:pt>
                <c:pt idx="63">
                  <c:v>1958.1110000000001</c:v>
                </c:pt>
                <c:pt idx="64">
                  <c:v>1958.1110000000001</c:v>
                </c:pt>
                <c:pt idx="65">
                  <c:v>1958.1110000000001</c:v>
                </c:pt>
                <c:pt idx="66">
                  <c:v>1958.223</c:v>
                </c:pt>
                <c:pt idx="67">
                  <c:v>1958.223</c:v>
                </c:pt>
                <c:pt idx="68">
                  <c:v>1958.223</c:v>
                </c:pt>
                <c:pt idx="69">
                  <c:v>1958.229</c:v>
                </c:pt>
                <c:pt idx="70">
                  <c:v>1958.229</c:v>
                </c:pt>
                <c:pt idx="71">
                  <c:v>1958.229</c:v>
                </c:pt>
                <c:pt idx="72">
                  <c:v>1958.2729999999999</c:v>
                </c:pt>
                <c:pt idx="73">
                  <c:v>1958.2729999999999</c:v>
                </c:pt>
                <c:pt idx="74">
                  <c:v>1958.2729999999999</c:v>
                </c:pt>
                <c:pt idx="75">
                  <c:v>1958.5139999999999</c:v>
                </c:pt>
                <c:pt idx="76">
                  <c:v>1958.5139999999999</c:v>
                </c:pt>
                <c:pt idx="77">
                  <c:v>1958.5139999999999</c:v>
                </c:pt>
                <c:pt idx="78">
                  <c:v>1958.5740000000001</c:v>
                </c:pt>
                <c:pt idx="79">
                  <c:v>1958.5740000000001</c:v>
                </c:pt>
                <c:pt idx="80">
                  <c:v>1958.5740000000001</c:v>
                </c:pt>
                <c:pt idx="81">
                  <c:v>1958.623</c:v>
                </c:pt>
                <c:pt idx="82">
                  <c:v>1958.623</c:v>
                </c:pt>
                <c:pt idx="83">
                  <c:v>1958.623</c:v>
                </c:pt>
                <c:pt idx="84">
                  <c:v>1958.6369999999999</c:v>
                </c:pt>
                <c:pt idx="85">
                  <c:v>1958.6369999999999</c:v>
                </c:pt>
                <c:pt idx="86">
                  <c:v>1958.6369999999999</c:v>
                </c:pt>
                <c:pt idx="87">
                  <c:v>1958.64</c:v>
                </c:pt>
                <c:pt idx="88">
                  <c:v>1958.64</c:v>
                </c:pt>
                <c:pt idx="89">
                  <c:v>1958.64</c:v>
                </c:pt>
                <c:pt idx="90">
                  <c:v>1958.6510000000001</c:v>
                </c:pt>
                <c:pt idx="91">
                  <c:v>1958.6510000000001</c:v>
                </c:pt>
                <c:pt idx="92">
                  <c:v>1958.6510000000001</c:v>
                </c:pt>
                <c:pt idx="93">
                  <c:v>1958.7249999999999</c:v>
                </c:pt>
                <c:pt idx="94">
                  <c:v>1958.7249999999999</c:v>
                </c:pt>
                <c:pt idx="95">
                  <c:v>1958.7249999999999</c:v>
                </c:pt>
                <c:pt idx="96">
                  <c:v>1959.1189999999999</c:v>
                </c:pt>
                <c:pt idx="97">
                  <c:v>1959.1189999999999</c:v>
                </c:pt>
                <c:pt idx="98">
                  <c:v>1959.1189999999999</c:v>
                </c:pt>
                <c:pt idx="99">
                  <c:v>1959.355</c:v>
                </c:pt>
                <c:pt idx="100">
                  <c:v>1959.355</c:v>
                </c:pt>
                <c:pt idx="101">
                  <c:v>1959.355</c:v>
                </c:pt>
                <c:pt idx="102">
                  <c:v>1959.4480000000001</c:v>
                </c:pt>
                <c:pt idx="103">
                  <c:v>1959.4480000000001</c:v>
                </c:pt>
                <c:pt idx="104">
                  <c:v>1959.4480000000001</c:v>
                </c:pt>
                <c:pt idx="105">
                  <c:v>1959.5219999999999</c:v>
                </c:pt>
                <c:pt idx="106">
                  <c:v>1959.5219999999999</c:v>
                </c:pt>
                <c:pt idx="107">
                  <c:v>1959.5219999999999</c:v>
                </c:pt>
                <c:pt idx="108">
                  <c:v>1959.5329999999999</c:v>
                </c:pt>
                <c:pt idx="109">
                  <c:v>1959.5329999999999</c:v>
                </c:pt>
                <c:pt idx="110">
                  <c:v>1959.5329999999999</c:v>
                </c:pt>
                <c:pt idx="111">
                  <c:v>1959.538</c:v>
                </c:pt>
                <c:pt idx="112">
                  <c:v>1959.538</c:v>
                </c:pt>
                <c:pt idx="113">
                  <c:v>1959.538</c:v>
                </c:pt>
                <c:pt idx="114">
                  <c:v>1959.6289999999999</c:v>
                </c:pt>
                <c:pt idx="115">
                  <c:v>1959.6289999999999</c:v>
                </c:pt>
                <c:pt idx="116">
                  <c:v>1959.6289999999999</c:v>
                </c:pt>
                <c:pt idx="117">
                  <c:v>1960.0309999999999</c:v>
                </c:pt>
                <c:pt idx="118">
                  <c:v>1960.0309999999999</c:v>
                </c:pt>
                <c:pt idx="119">
                  <c:v>1960.0309999999999</c:v>
                </c:pt>
                <c:pt idx="120">
                  <c:v>1960.2449999999999</c:v>
                </c:pt>
                <c:pt idx="121">
                  <c:v>1960.2449999999999</c:v>
                </c:pt>
                <c:pt idx="122">
                  <c:v>1960.2449999999999</c:v>
                </c:pt>
                <c:pt idx="123">
                  <c:v>1960.25</c:v>
                </c:pt>
                <c:pt idx="124">
                  <c:v>1960.25</c:v>
                </c:pt>
                <c:pt idx="125">
                  <c:v>1960.25</c:v>
                </c:pt>
                <c:pt idx="126">
                  <c:v>1960.261</c:v>
                </c:pt>
                <c:pt idx="127">
                  <c:v>1960.261</c:v>
                </c:pt>
                <c:pt idx="128">
                  <c:v>1960.261</c:v>
                </c:pt>
                <c:pt idx="129">
                  <c:v>1960.3240000000001</c:v>
                </c:pt>
                <c:pt idx="130">
                  <c:v>1960.3240000000001</c:v>
                </c:pt>
                <c:pt idx="131">
                  <c:v>1960.3240000000001</c:v>
                </c:pt>
                <c:pt idx="132">
                  <c:v>1960.327</c:v>
                </c:pt>
                <c:pt idx="133">
                  <c:v>1960.327</c:v>
                </c:pt>
                <c:pt idx="134">
                  <c:v>1960.327</c:v>
                </c:pt>
                <c:pt idx="135">
                  <c:v>1960.34</c:v>
                </c:pt>
                <c:pt idx="136">
                  <c:v>1960.34</c:v>
                </c:pt>
                <c:pt idx="137">
                  <c:v>1960.34</c:v>
                </c:pt>
                <c:pt idx="138">
                  <c:v>1960.346</c:v>
                </c:pt>
                <c:pt idx="139">
                  <c:v>1960.346</c:v>
                </c:pt>
                <c:pt idx="140">
                  <c:v>1960.346</c:v>
                </c:pt>
                <c:pt idx="141">
                  <c:v>1960.365</c:v>
                </c:pt>
                <c:pt idx="142">
                  <c:v>1960.365</c:v>
                </c:pt>
                <c:pt idx="143">
                  <c:v>1960.365</c:v>
                </c:pt>
                <c:pt idx="144">
                  <c:v>1960.673</c:v>
                </c:pt>
                <c:pt idx="145">
                  <c:v>1960.673</c:v>
                </c:pt>
                <c:pt idx="146">
                  <c:v>1960.673</c:v>
                </c:pt>
                <c:pt idx="147">
                  <c:v>1960.7360000000001</c:v>
                </c:pt>
                <c:pt idx="148">
                  <c:v>1960.7360000000001</c:v>
                </c:pt>
                <c:pt idx="149">
                  <c:v>1960.7360000000001</c:v>
                </c:pt>
                <c:pt idx="150">
                  <c:v>1960.865</c:v>
                </c:pt>
                <c:pt idx="151">
                  <c:v>1960.865</c:v>
                </c:pt>
                <c:pt idx="152">
                  <c:v>1960.865</c:v>
                </c:pt>
                <c:pt idx="153">
                  <c:v>1960.873</c:v>
                </c:pt>
                <c:pt idx="154">
                  <c:v>1960.873</c:v>
                </c:pt>
                <c:pt idx="155">
                  <c:v>1960.873</c:v>
                </c:pt>
                <c:pt idx="156">
                  <c:v>1960.8889999999999</c:v>
                </c:pt>
                <c:pt idx="157">
                  <c:v>1960.8889999999999</c:v>
                </c:pt>
                <c:pt idx="158">
                  <c:v>1960.8889999999999</c:v>
                </c:pt>
                <c:pt idx="159">
                  <c:v>1961.5250000000001</c:v>
                </c:pt>
                <c:pt idx="160">
                  <c:v>1961.5250000000001</c:v>
                </c:pt>
                <c:pt idx="161">
                  <c:v>1961.5250000000001</c:v>
                </c:pt>
                <c:pt idx="162">
                  <c:v>1961.527</c:v>
                </c:pt>
                <c:pt idx="163">
                  <c:v>1961.527</c:v>
                </c:pt>
                <c:pt idx="164">
                  <c:v>1961.527</c:v>
                </c:pt>
                <c:pt idx="165">
                  <c:v>1961.5440000000001</c:v>
                </c:pt>
                <c:pt idx="166">
                  <c:v>1961.5440000000001</c:v>
                </c:pt>
                <c:pt idx="167">
                  <c:v>1961.5440000000001</c:v>
                </c:pt>
                <c:pt idx="168">
                  <c:v>1961.549</c:v>
                </c:pt>
                <c:pt idx="169">
                  <c:v>1961.549</c:v>
                </c:pt>
                <c:pt idx="170">
                  <c:v>1961.549</c:v>
                </c:pt>
                <c:pt idx="171">
                  <c:v>1961.684</c:v>
                </c:pt>
                <c:pt idx="172">
                  <c:v>1961.684</c:v>
                </c:pt>
                <c:pt idx="173">
                  <c:v>1961.684</c:v>
                </c:pt>
                <c:pt idx="174">
                  <c:v>1961.692</c:v>
                </c:pt>
                <c:pt idx="175">
                  <c:v>1961.692</c:v>
                </c:pt>
                <c:pt idx="176">
                  <c:v>1961.692</c:v>
                </c:pt>
                <c:pt idx="177">
                  <c:v>1961.741</c:v>
                </c:pt>
                <c:pt idx="178">
                  <c:v>1961.741</c:v>
                </c:pt>
                <c:pt idx="179">
                  <c:v>1961.741</c:v>
                </c:pt>
                <c:pt idx="180">
                  <c:v>1961.8589999999999</c:v>
                </c:pt>
                <c:pt idx="181">
                  <c:v>1961.8589999999999</c:v>
                </c:pt>
                <c:pt idx="182">
                  <c:v>1961.8589999999999</c:v>
                </c:pt>
                <c:pt idx="183">
                  <c:v>1962.086</c:v>
                </c:pt>
                <c:pt idx="184">
                  <c:v>1962.086</c:v>
                </c:pt>
                <c:pt idx="185">
                  <c:v>1962.086</c:v>
                </c:pt>
                <c:pt idx="186">
                  <c:v>1963.1079999999999</c:v>
                </c:pt>
                <c:pt idx="187">
                  <c:v>1963.1079999999999</c:v>
                </c:pt>
                <c:pt idx="188">
                  <c:v>1963.1079999999999</c:v>
                </c:pt>
                <c:pt idx="189">
                  <c:v>1963.722</c:v>
                </c:pt>
                <c:pt idx="190">
                  <c:v>1963.722</c:v>
                </c:pt>
                <c:pt idx="191">
                  <c:v>1963.722</c:v>
                </c:pt>
                <c:pt idx="192">
                  <c:v>1963.7360000000001</c:v>
                </c:pt>
                <c:pt idx="193">
                  <c:v>1963.7360000000001</c:v>
                </c:pt>
                <c:pt idx="194">
                  <c:v>1963.7360000000001</c:v>
                </c:pt>
                <c:pt idx="195">
                  <c:v>1965.097</c:v>
                </c:pt>
                <c:pt idx="196">
                  <c:v>1965.097</c:v>
                </c:pt>
                <c:pt idx="197">
                  <c:v>1965.097</c:v>
                </c:pt>
                <c:pt idx="198">
                  <c:v>1966.2260000000001</c:v>
                </c:pt>
                <c:pt idx="199">
                  <c:v>1966.2260000000001</c:v>
                </c:pt>
                <c:pt idx="200">
                  <c:v>1966.2260000000001</c:v>
                </c:pt>
                <c:pt idx="201">
                  <c:v>1966.5139999999999</c:v>
                </c:pt>
                <c:pt idx="202">
                  <c:v>1966.5139999999999</c:v>
                </c:pt>
                <c:pt idx="203">
                  <c:v>1966.5139999999999</c:v>
                </c:pt>
                <c:pt idx="204">
                  <c:v>1966.6559999999999</c:v>
                </c:pt>
                <c:pt idx="205">
                  <c:v>1966.6559999999999</c:v>
                </c:pt>
                <c:pt idx="206">
                  <c:v>1966.6559999999999</c:v>
                </c:pt>
                <c:pt idx="207">
                  <c:v>1966.67</c:v>
                </c:pt>
                <c:pt idx="208">
                  <c:v>1966.67</c:v>
                </c:pt>
                <c:pt idx="209">
                  <c:v>1966.67</c:v>
                </c:pt>
                <c:pt idx="210">
                  <c:v>1966.703</c:v>
                </c:pt>
                <c:pt idx="211">
                  <c:v>1966.703</c:v>
                </c:pt>
                <c:pt idx="212">
                  <c:v>1966.703</c:v>
                </c:pt>
                <c:pt idx="213">
                  <c:v>1967.075</c:v>
                </c:pt>
                <c:pt idx="214">
                  <c:v>1967.075</c:v>
                </c:pt>
                <c:pt idx="215">
                  <c:v>1967.075</c:v>
                </c:pt>
                <c:pt idx="216">
                  <c:v>1967.0889999999999</c:v>
                </c:pt>
                <c:pt idx="217">
                  <c:v>1967.0889999999999</c:v>
                </c:pt>
                <c:pt idx="218">
                  <c:v>1967.0889999999999</c:v>
                </c:pt>
                <c:pt idx="219">
                  <c:v>1967.19</c:v>
                </c:pt>
                <c:pt idx="220">
                  <c:v>1967.19</c:v>
                </c:pt>
                <c:pt idx="221">
                  <c:v>1967.19</c:v>
                </c:pt>
                <c:pt idx="222">
                  <c:v>1967.39</c:v>
                </c:pt>
                <c:pt idx="223">
                  <c:v>1967.39</c:v>
                </c:pt>
                <c:pt idx="224">
                  <c:v>1967.39</c:v>
                </c:pt>
                <c:pt idx="225">
                  <c:v>1967.404</c:v>
                </c:pt>
                <c:pt idx="226">
                  <c:v>1967.404</c:v>
                </c:pt>
                <c:pt idx="227">
                  <c:v>1967.404</c:v>
                </c:pt>
                <c:pt idx="228">
                  <c:v>1967.4290000000001</c:v>
                </c:pt>
                <c:pt idx="229">
                  <c:v>1967.4290000000001</c:v>
                </c:pt>
                <c:pt idx="230">
                  <c:v>1967.4290000000001</c:v>
                </c:pt>
                <c:pt idx="231">
                  <c:v>1967.922</c:v>
                </c:pt>
                <c:pt idx="232">
                  <c:v>1967.922</c:v>
                </c:pt>
                <c:pt idx="233">
                  <c:v>1967.922</c:v>
                </c:pt>
                <c:pt idx="234">
                  <c:v>1968.4380000000001</c:v>
                </c:pt>
                <c:pt idx="235">
                  <c:v>1968.4380000000001</c:v>
                </c:pt>
                <c:pt idx="236">
                  <c:v>1968.4380000000001</c:v>
                </c:pt>
                <c:pt idx="237">
                  <c:v>1968.521</c:v>
                </c:pt>
                <c:pt idx="238">
                  <c:v>1968.521</c:v>
                </c:pt>
                <c:pt idx="239">
                  <c:v>1968.521</c:v>
                </c:pt>
                <c:pt idx="240">
                  <c:v>1968.529</c:v>
                </c:pt>
                <c:pt idx="241">
                  <c:v>1968.529</c:v>
                </c:pt>
                <c:pt idx="242">
                  <c:v>1968.529</c:v>
                </c:pt>
                <c:pt idx="243">
                  <c:v>1968.742</c:v>
                </c:pt>
                <c:pt idx="244">
                  <c:v>1968.742</c:v>
                </c:pt>
                <c:pt idx="245">
                  <c:v>1968.742</c:v>
                </c:pt>
                <c:pt idx="246">
                  <c:v>1968.7449999999999</c:v>
                </c:pt>
                <c:pt idx="247">
                  <c:v>1968.7449999999999</c:v>
                </c:pt>
                <c:pt idx="248">
                  <c:v>1968.7449999999999</c:v>
                </c:pt>
                <c:pt idx="249">
                  <c:v>1968.758</c:v>
                </c:pt>
                <c:pt idx="250">
                  <c:v>1968.758</c:v>
                </c:pt>
                <c:pt idx="251">
                  <c:v>1968.758</c:v>
                </c:pt>
                <c:pt idx="252">
                  <c:v>1968.8320000000001</c:v>
                </c:pt>
                <c:pt idx="253">
                  <c:v>1968.8320000000001</c:v>
                </c:pt>
                <c:pt idx="254">
                  <c:v>1968.8320000000001</c:v>
                </c:pt>
                <c:pt idx="255">
                  <c:v>1968.835</c:v>
                </c:pt>
                <c:pt idx="256">
                  <c:v>1968.835</c:v>
                </c:pt>
                <c:pt idx="257">
                  <c:v>1968.835</c:v>
                </c:pt>
                <c:pt idx="258">
                  <c:v>1968.8430000000001</c:v>
                </c:pt>
                <c:pt idx="259">
                  <c:v>1968.8430000000001</c:v>
                </c:pt>
                <c:pt idx="260">
                  <c:v>1968.8430000000001</c:v>
                </c:pt>
                <c:pt idx="261">
                  <c:v>1968.8810000000001</c:v>
                </c:pt>
                <c:pt idx="262">
                  <c:v>1968.8810000000001</c:v>
                </c:pt>
                <c:pt idx="263">
                  <c:v>1968.8810000000001</c:v>
                </c:pt>
                <c:pt idx="264">
                  <c:v>1968.922</c:v>
                </c:pt>
                <c:pt idx="265">
                  <c:v>1968.922</c:v>
                </c:pt>
                <c:pt idx="266">
                  <c:v>1968.922</c:v>
                </c:pt>
                <c:pt idx="267">
                  <c:v>1969.152</c:v>
                </c:pt>
                <c:pt idx="268">
                  <c:v>1969.152</c:v>
                </c:pt>
                <c:pt idx="269">
                  <c:v>1969.152</c:v>
                </c:pt>
                <c:pt idx="270">
                  <c:v>1969.155</c:v>
                </c:pt>
                <c:pt idx="271">
                  <c:v>1969.155</c:v>
                </c:pt>
                <c:pt idx="272">
                  <c:v>1969.155</c:v>
                </c:pt>
                <c:pt idx="273">
                  <c:v>1969.1579999999999</c:v>
                </c:pt>
                <c:pt idx="274">
                  <c:v>1969.1579999999999</c:v>
                </c:pt>
                <c:pt idx="275">
                  <c:v>1969.1579999999999</c:v>
                </c:pt>
                <c:pt idx="276">
                  <c:v>1969.16</c:v>
                </c:pt>
                <c:pt idx="277">
                  <c:v>1969.16</c:v>
                </c:pt>
                <c:pt idx="278">
                  <c:v>1969.16</c:v>
                </c:pt>
                <c:pt idx="279">
                  <c:v>1969.242</c:v>
                </c:pt>
                <c:pt idx="280">
                  <c:v>1969.242</c:v>
                </c:pt>
                <c:pt idx="281">
                  <c:v>1969.242</c:v>
                </c:pt>
                <c:pt idx="282">
                  <c:v>1969.2750000000001</c:v>
                </c:pt>
                <c:pt idx="283">
                  <c:v>1969.2750000000001</c:v>
                </c:pt>
                <c:pt idx="284">
                  <c:v>1969.2750000000001</c:v>
                </c:pt>
                <c:pt idx="285">
                  <c:v>1969.3630000000001</c:v>
                </c:pt>
                <c:pt idx="286">
                  <c:v>1969.3630000000001</c:v>
                </c:pt>
                <c:pt idx="287">
                  <c:v>1969.3630000000001</c:v>
                </c:pt>
                <c:pt idx="288">
                  <c:v>1969.432</c:v>
                </c:pt>
                <c:pt idx="289">
                  <c:v>1969.432</c:v>
                </c:pt>
                <c:pt idx="290">
                  <c:v>1969.432</c:v>
                </c:pt>
                <c:pt idx="291">
                  <c:v>1969.7329999999999</c:v>
                </c:pt>
                <c:pt idx="292">
                  <c:v>1969.7329999999999</c:v>
                </c:pt>
                <c:pt idx="293">
                  <c:v>1969.7329999999999</c:v>
                </c:pt>
                <c:pt idx="294">
                  <c:v>1969.7380000000001</c:v>
                </c:pt>
                <c:pt idx="295">
                  <c:v>1969.7380000000001</c:v>
                </c:pt>
                <c:pt idx="296">
                  <c:v>1969.7380000000001</c:v>
                </c:pt>
                <c:pt idx="297">
                  <c:v>1969.837</c:v>
                </c:pt>
                <c:pt idx="298">
                  <c:v>1969.837</c:v>
                </c:pt>
                <c:pt idx="299">
                  <c:v>1969.837</c:v>
                </c:pt>
              </c:numCache>
            </c:numRef>
          </c:xVal>
          <c:yVal>
            <c:numRef>
              <c:f>'[Диаграмма в Microsoft PowerPoint]j10'!$B$2435:$B$2734</c:f>
              <c:numCache>
                <c:formatCode>General</c:formatCode>
                <c:ptCount val="300"/>
                <c:pt idx="0">
                  <c:v>1E-3</c:v>
                </c:pt>
                <c:pt idx="1">
                  <c:v>2</c:v>
                </c:pt>
                <c:pt idx="2">
                  <c:v>1E-3</c:v>
                </c:pt>
                <c:pt idx="3">
                  <c:v>1E-3</c:v>
                </c:pt>
                <c:pt idx="4">
                  <c:v>2</c:v>
                </c:pt>
                <c:pt idx="5">
                  <c:v>1E-3</c:v>
                </c:pt>
                <c:pt idx="6">
                  <c:v>1E-3</c:v>
                </c:pt>
                <c:pt idx="7">
                  <c:v>2</c:v>
                </c:pt>
                <c:pt idx="8">
                  <c:v>1E-3</c:v>
                </c:pt>
                <c:pt idx="9">
                  <c:v>1E-3</c:v>
                </c:pt>
                <c:pt idx="10">
                  <c:v>2</c:v>
                </c:pt>
                <c:pt idx="11">
                  <c:v>1E-3</c:v>
                </c:pt>
                <c:pt idx="12">
                  <c:v>1E-3</c:v>
                </c:pt>
                <c:pt idx="13">
                  <c:v>2</c:v>
                </c:pt>
                <c:pt idx="14">
                  <c:v>1E-3</c:v>
                </c:pt>
                <c:pt idx="15">
                  <c:v>1E-3</c:v>
                </c:pt>
                <c:pt idx="16">
                  <c:v>2</c:v>
                </c:pt>
                <c:pt idx="17">
                  <c:v>1E-3</c:v>
                </c:pt>
                <c:pt idx="18">
                  <c:v>1E-3</c:v>
                </c:pt>
                <c:pt idx="19">
                  <c:v>2</c:v>
                </c:pt>
                <c:pt idx="20">
                  <c:v>1E-3</c:v>
                </c:pt>
                <c:pt idx="21">
                  <c:v>1E-3</c:v>
                </c:pt>
                <c:pt idx="22">
                  <c:v>2</c:v>
                </c:pt>
                <c:pt idx="23">
                  <c:v>1E-3</c:v>
                </c:pt>
                <c:pt idx="24">
                  <c:v>1E-3</c:v>
                </c:pt>
                <c:pt idx="25">
                  <c:v>2</c:v>
                </c:pt>
                <c:pt idx="26">
                  <c:v>1E-3</c:v>
                </c:pt>
                <c:pt idx="27">
                  <c:v>1E-3</c:v>
                </c:pt>
                <c:pt idx="28">
                  <c:v>2</c:v>
                </c:pt>
                <c:pt idx="29">
                  <c:v>1E-3</c:v>
                </c:pt>
                <c:pt idx="30">
                  <c:v>1E-3</c:v>
                </c:pt>
                <c:pt idx="31">
                  <c:v>2</c:v>
                </c:pt>
                <c:pt idx="32">
                  <c:v>1E-3</c:v>
                </c:pt>
                <c:pt idx="33">
                  <c:v>1E-3</c:v>
                </c:pt>
                <c:pt idx="34">
                  <c:v>2</c:v>
                </c:pt>
                <c:pt idx="35">
                  <c:v>1E-3</c:v>
                </c:pt>
                <c:pt idx="36">
                  <c:v>1E-3</c:v>
                </c:pt>
                <c:pt idx="37">
                  <c:v>2</c:v>
                </c:pt>
                <c:pt idx="38">
                  <c:v>1E-3</c:v>
                </c:pt>
                <c:pt idx="39">
                  <c:v>1E-3</c:v>
                </c:pt>
                <c:pt idx="40">
                  <c:v>2</c:v>
                </c:pt>
                <c:pt idx="41">
                  <c:v>1E-3</c:v>
                </c:pt>
                <c:pt idx="42">
                  <c:v>1E-3</c:v>
                </c:pt>
                <c:pt idx="43">
                  <c:v>2</c:v>
                </c:pt>
                <c:pt idx="44">
                  <c:v>1E-3</c:v>
                </c:pt>
                <c:pt idx="45">
                  <c:v>1E-3</c:v>
                </c:pt>
                <c:pt idx="46">
                  <c:v>2</c:v>
                </c:pt>
                <c:pt idx="47">
                  <c:v>1E-3</c:v>
                </c:pt>
                <c:pt idx="48">
                  <c:v>1E-3</c:v>
                </c:pt>
                <c:pt idx="49">
                  <c:v>2</c:v>
                </c:pt>
                <c:pt idx="50">
                  <c:v>1E-3</c:v>
                </c:pt>
                <c:pt idx="51">
                  <c:v>1E-3</c:v>
                </c:pt>
                <c:pt idx="52">
                  <c:v>2</c:v>
                </c:pt>
                <c:pt idx="53">
                  <c:v>1E-3</c:v>
                </c:pt>
                <c:pt idx="54">
                  <c:v>1E-3</c:v>
                </c:pt>
                <c:pt idx="55">
                  <c:v>2</c:v>
                </c:pt>
                <c:pt idx="56">
                  <c:v>1E-3</c:v>
                </c:pt>
                <c:pt idx="57">
                  <c:v>1E-3</c:v>
                </c:pt>
                <c:pt idx="58">
                  <c:v>2</c:v>
                </c:pt>
                <c:pt idx="59">
                  <c:v>1E-3</c:v>
                </c:pt>
                <c:pt idx="60">
                  <c:v>1E-3</c:v>
                </c:pt>
                <c:pt idx="61">
                  <c:v>2</c:v>
                </c:pt>
                <c:pt idx="62">
                  <c:v>1E-3</c:v>
                </c:pt>
                <c:pt idx="63">
                  <c:v>1E-3</c:v>
                </c:pt>
                <c:pt idx="64">
                  <c:v>2</c:v>
                </c:pt>
                <c:pt idx="65">
                  <c:v>1E-3</c:v>
                </c:pt>
                <c:pt idx="66">
                  <c:v>1E-3</c:v>
                </c:pt>
                <c:pt idx="67">
                  <c:v>2</c:v>
                </c:pt>
                <c:pt idx="68">
                  <c:v>1E-3</c:v>
                </c:pt>
                <c:pt idx="69">
                  <c:v>1E-3</c:v>
                </c:pt>
                <c:pt idx="70">
                  <c:v>2</c:v>
                </c:pt>
                <c:pt idx="71">
                  <c:v>1E-3</c:v>
                </c:pt>
                <c:pt idx="72">
                  <c:v>1E-3</c:v>
                </c:pt>
                <c:pt idx="73">
                  <c:v>2</c:v>
                </c:pt>
                <c:pt idx="74">
                  <c:v>1E-3</c:v>
                </c:pt>
                <c:pt idx="75">
                  <c:v>1E-3</c:v>
                </c:pt>
                <c:pt idx="76">
                  <c:v>2</c:v>
                </c:pt>
                <c:pt idx="77">
                  <c:v>1E-3</c:v>
                </c:pt>
                <c:pt idx="78">
                  <c:v>1E-3</c:v>
                </c:pt>
                <c:pt idx="79">
                  <c:v>2</c:v>
                </c:pt>
                <c:pt idx="80">
                  <c:v>1E-3</c:v>
                </c:pt>
                <c:pt idx="81">
                  <c:v>1E-3</c:v>
                </c:pt>
                <c:pt idx="82">
                  <c:v>2</c:v>
                </c:pt>
                <c:pt idx="83">
                  <c:v>1E-3</c:v>
                </c:pt>
                <c:pt idx="84">
                  <c:v>1E-3</c:v>
                </c:pt>
                <c:pt idx="85">
                  <c:v>2</c:v>
                </c:pt>
                <c:pt idx="86">
                  <c:v>1E-3</c:v>
                </c:pt>
                <c:pt idx="87">
                  <c:v>1E-3</c:v>
                </c:pt>
                <c:pt idx="88">
                  <c:v>2</c:v>
                </c:pt>
                <c:pt idx="89">
                  <c:v>1E-3</c:v>
                </c:pt>
                <c:pt idx="90">
                  <c:v>1E-3</c:v>
                </c:pt>
                <c:pt idx="91">
                  <c:v>2</c:v>
                </c:pt>
                <c:pt idx="92">
                  <c:v>1E-3</c:v>
                </c:pt>
                <c:pt idx="93">
                  <c:v>1E-3</c:v>
                </c:pt>
                <c:pt idx="94">
                  <c:v>2</c:v>
                </c:pt>
                <c:pt idx="95">
                  <c:v>1E-3</c:v>
                </c:pt>
                <c:pt idx="96">
                  <c:v>1E-3</c:v>
                </c:pt>
                <c:pt idx="97">
                  <c:v>2</c:v>
                </c:pt>
                <c:pt idx="98">
                  <c:v>1E-3</c:v>
                </c:pt>
                <c:pt idx="99">
                  <c:v>1E-3</c:v>
                </c:pt>
                <c:pt idx="100">
                  <c:v>2</c:v>
                </c:pt>
                <c:pt idx="101">
                  <c:v>1E-3</c:v>
                </c:pt>
                <c:pt idx="102">
                  <c:v>1E-3</c:v>
                </c:pt>
                <c:pt idx="103">
                  <c:v>2</c:v>
                </c:pt>
                <c:pt idx="104">
                  <c:v>1E-3</c:v>
                </c:pt>
                <c:pt idx="105">
                  <c:v>1E-3</c:v>
                </c:pt>
                <c:pt idx="106">
                  <c:v>2</c:v>
                </c:pt>
                <c:pt idx="107">
                  <c:v>1E-3</c:v>
                </c:pt>
                <c:pt idx="108">
                  <c:v>1E-3</c:v>
                </c:pt>
                <c:pt idx="109">
                  <c:v>2</c:v>
                </c:pt>
                <c:pt idx="110">
                  <c:v>1E-3</c:v>
                </c:pt>
                <c:pt idx="111">
                  <c:v>1E-3</c:v>
                </c:pt>
                <c:pt idx="112">
                  <c:v>2</c:v>
                </c:pt>
                <c:pt idx="113">
                  <c:v>1E-3</c:v>
                </c:pt>
                <c:pt idx="114">
                  <c:v>1E-3</c:v>
                </c:pt>
                <c:pt idx="115">
                  <c:v>2</c:v>
                </c:pt>
                <c:pt idx="116">
                  <c:v>1E-3</c:v>
                </c:pt>
                <c:pt idx="117">
                  <c:v>1E-3</c:v>
                </c:pt>
                <c:pt idx="118">
                  <c:v>2</c:v>
                </c:pt>
                <c:pt idx="119">
                  <c:v>1E-3</c:v>
                </c:pt>
                <c:pt idx="120">
                  <c:v>1E-3</c:v>
                </c:pt>
                <c:pt idx="121">
                  <c:v>2</c:v>
                </c:pt>
                <c:pt idx="122">
                  <c:v>1E-3</c:v>
                </c:pt>
                <c:pt idx="123">
                  <c:v>1E-3</c:v>
                </c:pt>
                <c:pt idx="124">
                  <c:v>2</c:v>
                </c:pt>
                <c:pt idx="125">
                  <c:v>1E-3</c:v>
                </c:pt>
                <c:pt idx="126">
                  <c:v>1E-3</c:v>
                </c:pt>
                <c:pt idx="127">
                  <c:v>2</c:v>
                </c:pt>
                <c:pt idx="128">
                  <c:v>1E-3</c:v>
                </c:pt>
                <c:pt idx="129">
                  <c:v>1E-3</c:v>
                </c:pt>
                <c:pt idx="130">
                  <c:v>2</c:v>
                </c:pt>
                <c:pt idx="131">
                  <c:v>1E-3</c:v>
                </c:pt>
                <c:pt idx="132">
                  <c:v>1E-3</c:v>
                </c:pt>
                <c:pt idx="133">
                  <c:v>2</c:v>
                </c:pt>
                <c:pt idx="134">
                  <c:v>1E-3</c:v>
                </c:pt>
                <c:pt idx="135">
                  <c:v>1E-3</c:v>
                </c:pt>
                <c:pt idx="136">
                  <c:v>2</c:v>
                </c:pt>
                <c:pt idx="137">
                  <c:v>1E-3</c:v>
                </c:pt>
                <c:pt idx="138">
                  <c:v>1E-3</c:v>
                </c:pt>
                <c:pt idx="139">
                  <c:v>2</c:v>
                </c:pt>
                <c:pt idx="140">
                  <c:v>1E-3</c:v>
                </c:pt>
                <c:pt idx="141">
                  <c:v>1E-3</c:v>
                </c:pt>
                <c:pt idx="142">
                  <c:v>2</c:v>
                </c:pt>
                <c:pt idx="143">
                  <c:v>1E-3</c:v>
                </c:pt>
                <c:pt idx="144">
                  <c:v>1E-3</c:v>
                </c:pt>
                <c:pt idx="145">
                  <c:v>2</c:v>
                </c:pt>
                <c:pt idx="146">
                  <c:v>1E-3</c:v>
                </c:pt>
                <c:pt idx="147">
                  <c:v>1E-3</c:v>
                </c:pt>
                <c:pt idx="148">
                  <c:v>2</c:v>
                </c:pt>
                <c:pt idx="149">
                  <c:v>1E-3</c:v>
                </c:pt>
                <c:pt idx="150">
                  <c:v>1E-3</c:v>
                </c:pt>
                <c:pt idx="151">
                  <c:v>2</c:v>
                </c:pt>
                <c:pt idx="152">
                  <c:v>1E-3</c:v>
                </c:pt>
                <c:pt idx="153">
                  <c:v>1E-3</c:v>
                </c:pt>
                <c:pt idx="154">
                  <c:v>2</c:v>
                </c:pt>
                <c:pt idx="155">
                  <c:v>1E-3</c:v>
                </c:pt>
                <c:pt idx="156">
                  <c:v>1E-3</c:v>
                </c:pt>
                <c:pt idx="157">
                  <c:v>2</c:v>
                </c:pt>
                <c:pt idx="158">
                  <c:v>1E-3</c:v>
                </c:pt>
                <c:pt idx="159">
                  <c:v>1E-3</c:v>
                </c:pt>
                <c:pt idx="160">
                  <c:v>2</c:v>
                </c:pt>
                <c:pt idx="161">
                  <c:v>1E-3</c:v>
                </c:pt>
                <c:pt idx="162">
                  <c:v>1E-3</c:v>
                </c:pt>
                <c:pt idx="163">
                  <c:v>2</c:v>
                </c:pt>
                <c:pt idx="164">
                  <c:v>1E-3</c:v>
                </c:pt>
                <c:pt idx="165">
                  <c:v>1E-3</c:v>
                </c:pt>
                <c:pt idx="166">
                  <c:v>2</c:v>
                </c:pt>
                <c:pt idx="167">
                  <c:v>1E-3</c:v>
                </c:pt>
                <c:pt idx="168">
                  <c:v>1E-3</c:v>
                </c:pt>
                <c:pt idx="169">
                  <c:v>2</c:v>
                </c:pt>
                <c:pt idx="170">
                  <c:v>1E-3</c:v>
                </c:pt>
                <c:pt idx="171">
                  <c:v>1E-3</c:v>
                </c:pt>
                <c:pt idx="172">
                  <c:v>2</c:v>
                </c:pt>
                <c:pt idx="173">
                  <c:v>1E-3</c:v>
                </c:pt>
                <c:pt idx="174">
                  <c:v>1E-3</c:v>
                </c:pt>
                <c:pt idx="175">
                  <c:v>2</c:v>
                </c:pt>
                <c:pt idx="176">
                  <c:v>1E-3</c:v>
                </c:pt>
                <c:pt idx="177">
                  <c:v>1E-3</c:v>
                </c:pt>
                <c:pt idx="178">
                  <c:v>2</c:v>
                </c:pt>
                <c:pt idx="179">
                  <c:v>1E-3</c:v>
                </c:pt>
                <c:pt idx="180">
                  <c:v>1E-3</c:v>
                </c:pt>
                <c:pt idx="181">
                  <c:v>2</c:v>
                </c:pt>
                <c:pt idx="182">
                  <c:v>1E-3</c:v>
                </c:pt>
                <c:pt idx="183">
                  <c:v>1E-3</c:v>
                </c:pt>
                <c:pt idx="184">
                  <c:v>2</c:v>
                </c:pt>
                <c:pt idx="185">
                  <c:v>1E-3</c:v>
                </c:pt>
                <c:pt idx="186">
                  <c:v>1E-3</c:v>
                </c:pt>
                <c:pt idx="187">
                  <c:v>2</c:v>
                </c:pt>
                <c:pt idx="188">
                  <c:v>1E-3</c:v>
                </c:pt>
                <c:pt idx="189">
                  <c:v>1E-3</c:v>
                </c:pt>
                <c:pt idx="190">
                  <c:v>2</c:v>
                </c:pt>
                <c:pt idx="191">
                  <c:v>1E-3</c:v>
                </c:pt>
                <c:pt idx="192">
                  <c:v>1E-3</c:v>
                </c:pt>
                <c:pt idx="193">
                  <c:v>2</c:v>
                </c:pt>
                <c:pt idx="194">
                  <c:v>1E-3</c:v>
                </c:pt>
                <c:pt idx="195">
                  <c:v>1E-3</c:v>
                </c:pt>
                <c:pt idx="196">
                  <c:v>2</c:v>
                </c:pt>
                <c:pt idx="197">
                  <c:v>1E-3</c:v>
                </c:pt>
                <c:pt idx="198">
                  <c:v>1E-3</c:v>
                </c:pt>
                <c:pt idx="199">
                  <c:v>2</c:v>
                </c:pt>
                <c:pt idx="200">
                  <c:v>1E-3</c:v>
                </c:pt>
                <c:pt idx="201">
                  <c:v>1E-3</c:v>
                </c:pt>
                <c:pt idx="202">
                  <c:v>2</c:v>
                </c:pt>
                <c:pt idx="203">
                  <c:v>1E-3</c:v>
                </c:pt>
                <c:pt idx="204">
                  <c:v>1E-3</c:v>
                </c:pt>
                <c:pt idx="205">
                  <c:v>2</c:v>
                </c:pt>
                <c:pt idx="206">
                  <c:v>1E-3</c:v>
                </c:pt>
                <c:pt idx="207">
                  <c:v>1E-3</c:v>
                </c:pt>
                <c:pt idx="208">
                  <c:v>2</c:v>
                </c:pt>
                <c:pt idx="209">
                  <c:v>1E-3</c:v>
                </c:pt>
                <c:pt idx="210">
                  <c:v>1E-3</c:v>
                </c:pt>
                <c:pt idx="211">
                  <c:v>2</c:v>
                </c:pt>
                <c:pt idx="212">
                  <c:v>1E-3</c:v>
                </c:pt>
                <c:pt idx="213">
                  <c:v>1E-3</c:v>
                </c:pt>
                <c:pt idx="214">
                  <c:v>2</c:v>
                </c:pt>
                <c:pt idx="215">
                  <c:v>1E-3</c:v>
                </c:pt>
                <c:pt idx="216">
                  <c:v>1E-3</c:v>
                </c:pt>
                <c:pt idx="217">
                  <c:v>2</c:v>
                </c:pt>
                <c:pt idx="218">
                  <c:v>1E-3</c:v>
                </c:pt>
                <c:pt idx="219">
                  <c:v>1E-3</c:v>
                </c:pt>
                <c:pt idx="220">
                  <c:v>2</c:v>
                </c:pt>
                <c:pt idx="221">
                  <c:v>1E-3</c:v>
                </c:pt>
                <c:pt idx="222">
                  <c:v>1E-3</c:v>
                </c:pt>
                <c:pt idx="223">
                  <c:v>1015</c:v>
                </c:pt>
                <c:pt idx="224">
                  <c:v>1E-3</c:v>
                </c:pt>
                <c:pt idx="225">
                  <c:v>1E-3</c:v>
                </c:pt>
                <c:pt idx="226">
                  <c:v>115</c:v>
                </c:pt>
                <c:pt idx="227">
                  <c:v>1E-3</c:v>
                </c:pt>
                <c:pt idx="228">
                  <c:v>1E-3</c:v>
                </c:pt>
                <c:pt idx="229">
                  <c:v>20</c:v>
                </c:pt>
                <c:pt idx="230">
                  <c:v>1E-3</c:v>
                </c:pt>
                <c:pt idx="231">
                  <c:v>1E-3</c:v>
                </c:pt>
                <c:pt idx="232">
                  <c:v>31</c:v>
                </c:pt>
                <c:pt idx="233">
                  <c:v>1E-3</c:v>
                </c:pt>
                <c:pt idx="234">
                  <c:v>1E-3</c:v>
                </c:pt>
                <c:pt idx="235">
                  <c:v>354</c:v>
                </c:pt>
                <c:pt idx="236">
                  <c:v>1E-3</c:v>
                </c:pt>
                <c:pt idx="237">
                  <c:v>1E-3</c:v>
                </c:pt>
                <c:pt idx="238">
                  <c:v>2</c:v>
                </c:pt>
                <c:pt idx="239">
                  <c:v>1E-3</c:v>
                </c:pt>
                <c:pt idx="240">
                  <c:v>1E-3</c:v>
                </c:pt>
                <c:pt idx="241">
                  <c:v>54</c:v>
                </c:pt>
                <c:pt idx="242">
                  <c:v>1E-3</c:v>
                </c:pt>
                <c:pt idx="243">
                  <c:v>1E-3</c:v>
                </c:pt>
                <c:pt idx="244">
                  <c:v>2</c:v>
                </c:pt>
                <c:pt idx="245">
                  <c:v>1E-3</c:v>
                </c:pt>
                <c:pt idx="246">
                  <c:v>1E-3</c:v>
                </c:pt>
                <c:pt idx="247">
                  <c:v>32</c:v>
                </c:pt>
                <c:pt idx="248">
                  <c:v>1E-3</c:v>
                </c:pt>
                <c:pt idx="249">
                  <c:v>1E-3</c:v>
                </c:pt>
                <c:pt idx="250">
                  <c:v>36</c:v>
                </c:pt>
                <c:pt idx="251">
                  <c:v>1E-3</c:v>
                </c:pt>
                <c:pt idx="252">
                  <c:v>1E-3</c:v>
                </c:pt>
                <c:pt idx="253">
                  <c:v>133</c:v>
                </c:pt>
                <c:pt idx="254">
                  <c:v>1E-3</c:v>
                </c:pt>
                <c:pt idx="255">
                  <c:v>1E-3</c:v>
                </c:pt>
                <c:pt idx="256">
                  <c:v>152</c:v>
                </c:pt>
                <c:pt idx="257">
                  <c:v>1E-3</c:v>
                </c:pt>
                <c:pt idx="258">
                  <c:v>1E-3</c:v>
                </c:pt>
                <c:pt idx="259">
                  <c:v>20</c:v>
                </c:pt>
                <c:pt idx="260">
                  <c:v>1E-3</c:v>
                </c:pt>
                <c:pt idx="261">
                  <c:v>1E-3</c:v>
                </c:pt>
                <c:pt idx="262">
                  <c:v>849</c:v>
                </c:pt>
                <c:pt idx="263">
                  <c:v>1E-3</c:v>
                </c:pt>
                <c:pt idx="264">
                  <c:v>1E-3</c:v>
                </c:pt>
                <c:pt idx="265">
                  <c:v>152</c:v>
                </c:pt>
                <c:pt idx="266">
                  <c:v>1E-3</c:v>
                </c:pt>
                <c:pt idx="267">
                  <c:v>1E-3</c:v>
                </c:pt>
                <c:pt idx="268">
                  <c:v>88</c:v>
                </c:pt>
                <c:pt idx="269">
                  <c:v>1E-3</c:v>
                </c:pt>
                <c:pt idx="270">
                  <c:v>1E-3</c:v>
                </c:pt>
                <c:pt idx="271">
                  <c:v>14</c:v>
                </c:pt>
                <c:pt idx="272">
                  <c:v>1E-3</c:v>
                </c:pt>
                <c:pt idx="273">
                  <c:v>1E-3</c:v>
                </c:pt>
                <c:pt idx="274">
                  <c:v>28</c:v>
                </c:pt>
                <c:pt idx="275">
                  <c:v>1E-3</c:v>
                </c:pt>
                <c:pt idx="276">
                  <c:v>1E-3</c:v>
                </c:pt>
                <c:pt idx="277">
                  <c:v>2</c:v>
                </c:pt>
                <c:pt idx="278">
                  <c:v>1E-3</c:v>
                </c:pt>
                <c:pt idx="279">
                  <c:v>1E-3</c:v>
                </c:pt>
                <c:pt idx="280">
                  <c:v>26</c:v>
                </c:pt>
                <c:pt idx="281">
                  <c:v>1E-3</c:v>
                </c:pt>
                <c:pt idx="282">
                  <c:v>1E-3</c:v>
                </c:pt>
                <c:pt idx="283">
                  <c:v>1375</c:v>
                </c:pt>
                <c:pt idx="284">
                  <c:v>1E-3</c:v>
                </c:pt>
                <c:pt idx="285">
                  <c:v>1E-3</c:v>
                </c:pt>
                <c:pt idx="286">
                  <c:v>15</c:v>
                </c:pt>
                <c:pt idx="287">
                  <c:v>1E-3</c:v>
                </c:pt>
                <c:pt idx="288">
                  <c:v>1E-3</c:v>
                </c:pt>
                <c:pt idx="289">
                  <c:v>25</c:v>
                </c:pt>
                <c:pt idx="290">
                  <c:v>1E-3</c:v>
                </c:pt>
                <c:pt idx="291">
                  <c:v>1E-3</c:v>
                </c:pt>
                <c:pt idx="292">
                  <c:v>15</c:v>
                </c:pt>
                <c:pt idx="293">
                  <c:v>1E-3</c:v>
                </c:pt>
                <c:pt idx="294">
                  <c:v>1E-3</c:v>
                </c:pt>
                <c:pt idx="295">
                  <c:v>11</c:v>
                </c:pt>
                <c:pt idx="296">
                  <c:v>1E-3</c:v>
                </c:pt>
                <c:pt idx="297">
                  <c:v>1E-3</c:v>
                </c:pt>
                <c:pt idx="298">
                  <c:v>1317</c:v>
                </c:pt>
                <c:pt idx="299">
                  <c:v>1E-3</c:v>
                </c:pt>
              </c:numCache>
            </c:numRef>
          </c:yVal>
          <c:smooth val="0"/>
        </c:ser>
        <c:dLbls>
          <c:showLegendKey val="0"/>
          <c:showVal val="0"/>
          <c:showCatName val="0"/>
          <c:showSerName val="0"/>
          <c:showPercent val="0"/>
          <c:showBubbleSize val="0"/>
        </c:dLbls>
        <c:axId val="115155520"/>
        <c:axId val="115156096"/>
      </c:scatterChart>
      <c:scatterChart>
        <c:scatterStyle val="lineMarker"/>
        <c:varyColors val="0"/>
        <c:ser>
          <c:idx val="4"/>
          <c:order val="3"/>
          <c:tx>
            <c:v>Rz</c:v>
          </c:tx>
          <c:spPr>
            <a:ln>
              <a:solidFill>
                <a:schemeClr val="accent6"/>
              </a:solidFill>
            </a:ln>
          </c:spPr>
          <c:marker>
            <c:symbol val="none"/>
          </c:marker>
          <c:xVal>
            <c:numRef>
              <c:f>'[Диаграмма в Microsoft PowerPoint]Rz'!$A$5:$A$1000</c:f>
              <c:numCache>
                <c:formatCode>General</c:formatCode>
                <c:ptCount val="996"/>
                <c:pt idx="0">
                  <c:v>1940.29</c:v>
                </c:pt>
                <c:pt idx="1">
                  <c:v>1940.373</c:v>
                </c:pt>
                <c:pt idx="2">
                  <c:v>1940.4559999999999</c:v>
                </c:pt>
                <c:pt idx="3">
                  <c:v>1940.54</c:v>
                </c:pt>
                <c:pt idx="4">
                  <c:v>1940.624</c:v>
                </c:pt>
                <c:pt idx="5">
                  <c:v>1940.7080000000001</c:v>
                </c:pt>
                <c:pt idx="6">
                  <c:v>1940.7909999999999</c:v>
                </c:pt>
                <c:pt idx="7">
                  <c:v>1940.874</c:v>
                </c:pt>
                <c:pt idx="8">
                  <c:v>1940.9580000000001</c:v>
                </c:pt>
                <c:pt idx="9">
                  <c:v>1941.0419999999999</c:v>
                </c:pt>
                <c:pt idx="10">
                  <c:v>1941.123</c:v>
                </c:pt>
                <c:pt idx="11">
                  <c:v>1941.204</c:v>
                </c:pt>
                <c:pt idx="12">
                  <c:v>1941.288</c:v>
                </c:pt>
                <c:pt idx="13">
                  <c:v>1941.3710000000001</c:v>
                </c:pt>
                <c:pt idx="14">
                  <c:v>1941.4549999999999</c:v>
                </c:pt>
                <c:pt idx="15">
                  <c:v>1941.538</c:v>
                </c:pt>
                <c:pt idx="16">
                  <c:v>1941.623</c:v>
                </c:pt>
                <c:pt idx="17">
                  <c:v>1941.7070000000001</c:v>
                </c:pt>
                <c:pt idx="18">
                  <c:v>1941.79</c:v>
                </c:pt>
                <c:pt idx="19">
                  <c:v>1941.874</c:v>
                </c:pt>
                <c:pt idx="20">
                  <c:v>1941.9580000000001</c:v>
                </c:pt>
                <c:pt idx="21">
                  <c:v>1942.0419999999999</c:v>
                </c:pt>
                <c:pt idx="22">
                  <c:v>1942.123</c:v>
                </c:pt>
                <c:pt idx="23">
                  <c:v>1942.204</c:v>
                </c:pt>
                <c:pt idx="24">
                  <c:v>1942.288</c:v>
                </c:pt>
                <c:pt idx="25">
                  <c:v>1942.3710000000001</c:v>
                </c:pt>
                <c:pt idx="26">
                  <c:v>1942.4549999999999</c:v>
                </c:pt>
                <c:pt idx="27">
                  <c:v>1942.538</c:v>
                </c:pt>
                <c:pt idx="28">
                  <c:v>1942.623</c:v>
                </c:pt>
                <c:pt idx="29">
                  <c:v>1942.7070000000001</c:v>
                </c:pt>
                <c:pt idx="30">
                  <c:v>1942.79</c:v>
                </c:pt>
                <c:pt idx="31">
                  <c:v>1942.874</c:v>
                </c:pt>
                <c:pt idx="32">
                  <c:v>1942.9580000000001</c:v>
                </c:pt>
                <c:pt idx="33">
                  <c:v>1943.0419999999999</c:v>
                </c:pt>
                <c:pt idx="34">
                  <c:v>1943.123</c:v>
                </c:pt>
                <c:pt idx="35">
                  <c:v>1943.204</c:v>
                </c:pt>
                <c:pt idx="36">
                  <c:v>1943.288</c:v>
                </c:pt>
                <c:pt idx="37">
                  <c:v>1943.3710000000001</c:v>
                </c:pt>
                <c:pt idx="38">
                  <c:v>1943.4549999999999</c:v>
                </c:pt>
                <c:pt idx="39">
                  <c:v>1943.538</c:v>
                </c:pt>
                <c:pt idx="40">
                  <c:v>1943.623</c:v>
                </c:pt>
                <c:pt idx="41">
                  <c:v>1943.7070000000001</c:v>
                </c:pt>
                <c:pt idx="42">
                  <c:v>1943.79</c:v>
                </c:pt>
                <c:pt idx="43">
                  <c:v>1943.874</c:v>
                </c:pt>
                <c:pt idx="44">
                  <c:v>1943.9580000000001</c:v>
                </c:pt>
                <c:pt idx="45">
                  <c:v>1944.0419999999999</c:v>
                </c:pt>
                <c:pt idx="46">
                  <c:v>1944.124</c:v>
                </c:pt>
                <c:pt idx="47">
                  <c:v>1944.2059999999999</c:v>
                </c:pt>
                <c:pt idx="48">
                  <c:v>1944.29</c:v>
                </c:pt>
                <c:pt idx="49">
                  <c:v>1944.373</c:v>
                </c:pt>
                <c:pt idx="50">
                  <c:v>1944.4559999999999</c:v>
                </c:pt>
                <c:pt idx="51">
                  <c:v>1944.54</c:v>
                </c:pt>
                <c:pt idx="52">
                  <c:v>1944.624</c:v>
                </c:pt>
                <c:pt idx="53">
                  <c:v>1944.7080000000001</c:v>
                </c:pt>
                <c:pt idx="54">
                  <c:v>1944.7909999999999</c:v>
                </c:pt>
                <c:pt idx="55">
                  <c:v>1944.874</c:v>
                </c:pt>
                <c:pt idx="56">
                  <c:v>1944.9580000000001</c:v>
                </c:pt>
                <c:pt idx="57">
                  <c:v>1945.0419999999999</c:v>
                </c:pt>
                <c:pt idx="58">
                  <c:v>1945.123</c:v>
                </c:pt>
                <c:pt idx="59">
                  <c:v>1945.204</c:v>
                </c:pt>
                <c:pt idx="60">
                  <c:v>1945.288</c:v>
                </c:pt>
                <c:pt idx="61">
                  <c:v>1945.3710000000001</c:v>
                </c:pt>
                <c:pt idx="62">
                  <c:v>1945.4549999999999</c:v>
                </c:pt>
                <c:pt idx="63">
                  <c:v>1945.538</c:v>
                </c:pt>
                <c:pt idx="64">
                  <c:v>1945.623</c:v>
                </c:pt>
                <c:pt idx="65">
                  <c:v>1945.7070000000001</c:v>
                </c:pt>
                <c:pt idx="66">
                  <c:v>1945.79</c:v>
                </c:pt>
                <c:pt idx="67">
                  <c:v>1945.874</c:v>
                </c:pt>
                <c:pt idx="68">
                  <c:v>1945.9580000000001</c:v>
                </c:pt>
                <c:pt idx="69">
                  <c:v>1946.0419999999999</c:v>
                </c:pt>
                <c:pt idx="70">
                  <c:v>1946.123</c:v>
                </c:pt>
                <c:pt idx="71">
                  <c:v>1946.204</c:v>
                </c:pt>
                <c:pt idx="72">
                  <c:v>1946.288</c:v>
                </c:pt>
                <c:pt idx="73">
                  <c:v>1946.3710000000001</c:v>
                </c:pt>
                <c:pt idx="74">
                  <c:v>1946.4549999999999</c:v>
                </c:pt>
                <c:pt idx="75">
                  <c:v>1946.538</c:v>
                </c:pt>
                <c:pt idx="76">
                  <c:v>1946.623</c:v>
                </c:pt>
                <c:pt idx="77">
                  <c:v>1946.7070000000001</c:v>
                </c:pt>
                <c:pt idx="78">
                  <c:v>1946.79</c:v>
                </c:pt>
                <c:pt idx="79">
                  <c:v>1946.874</c:v>
                </c:pt>
                <c:pt idx="80">
                  <c:v>1946.9580000000001</c:v>
                </c:pt>
                <c:pt idx="81">
                  <c:v>1947.0419999999999</c:v>
                </c:pt>
                <c:pt idx="82">
                  <c:v>1947.123</c:v>
                </c:pt>
                <c:pt idx="83">
                  <c:v>1947.204</c:v>
                </c:pt>
                <c:pt idx="84">
                  <c:v>1947.288</c:v>
                </c:pt>
                <c:pt idx="85">
                  <c:v>1947.3710000000001</c:v>
                </c:pt>
                <c:pt idx="86">
                  <c:v>1947.4549999999999</c:v>
                </c:pt>
                <c:pt idx="87">
                  <c:v>1947.538</c:v>
                </c:pt>
                <c:pt idx="88">
                  <c:v>1947.623</c:v>
                </c:pt>
                <c:pt idx="89">
                  <c:v>1947.7070000000001</c:v>
                </c:pt>
                <c:pt idx="90">
                  <c:v>1947.79</c:v>
                </c:pt>
                <c:pt idx="91">
                  <c:v>1947.874</c:v>
                </c:pt>
                <c:pt idx="92">
                  <c:v>1947.9580000000001</c:v>
                </c:pt>
                <c:pt idx="93">
                  <c:v>1948.0419999999999</c:v>
                </c:pt>
                <c:pt idx="94">
                  <c:v>1948.124</c:v>
                </c:pt>
                <c:pt idx="95">
                  <c:v>1948.2059999999999</c:v>
                </c:pt>
                <c:pt idx="96">
                  <c:v>1948.29</c:v>
                </c:pt>
                <c:pt idx="97">
                  <c:v>1948.373</c:v>
                </c:pt>
                <c:pt idx="98">
                  <c:v>1948.4559999999999</c:v>
                </c:pt>
                <c:pt idx="99">
                  <c:v>1948.54</c:v>
                </c:pt>
                <c:pt idx="100">
                  <c:v>1948.624</c:v>
                </c:pt>
                <c:pt idx="101">
                  <c:v>1948.7080000000001</c:v>
                </c:pt>
                <c:pt idx="102">
                  <c:v>1948.7909999999999</c:v>
                </c:pt>
                <c:pt idx="103">
                  <c:v>1948.874</c:v>
                </c:pt>
                <c:pt idx="104">
                  <c:v>1948.9580000000001</c:v>
                </c:pt>
                <c:pt idx="105">
                  <c:v>1949.0419999999999</c:v>
                </c:pt>
                <c:pt idx="106">
                  <c:v>1949.123</c:v>
                </c:pt>
                <c:pt idx="107">
                  <c:v>1949.204</c:v>
                </c:pt>
                <c:pt idx="108">
                  <c:v>1949.288</c:v>
                </c:pt>
                <c:pt idx="109">
                  <c:v>1949.3710000000001</c:v>
                </c:pt>
                <c:pt idx="110">
                  <c:v>1949.4549999999999</c:v>
                </c:pt>
                <c:pt idx="111">
                  <c:v>1949.538</c:v>
                </c:pt>
                <c:pt idx="112">
                  <c:v>1949.623</c:v>
                </c:pt>
                <c:pt idx="113">
                  <c:v>1949.7070000000001</c:v>
                </c:pt>
                <c:pt idx="114">
                  <c:v>1949.79</c:v>
                </c:pt>
                <c:pt idx="115">
                  <c:v>1949.874</c:v>
                </c:pt>
                <c:pt idx="116">
                  <c:v>1949.9580000000001</c:v>
                </c:pt>
                <c:pt idx="117">
                  <c:v>1950.0419999999999</c:v>
                </c:pt>
                <c:pt idx="118">
                  <c:v>1950.123</c:v>
                </c:pt>
                <c:pt idx="119">
                  <c:v>1950.204</c:v>
                </c:pt>
                <c:pt idx="120">
                  <c:v>1950.288</c:v>
                </c:pt>
                <c:pt idx="121">
                  <c:v>1950.3710000000001</c:v>
                </c:pt>
                <c:pt idx="122">
                  <c:v>1950.4549999999999</c:v>
                </c:pt>
                <c:pt idx="123">
                  <c:v>1950.538</c:v>
                </c:pt>
                <c:pt idx="124">
                  <c:v>1950.623</c:v>
                </c:pt>
                <c:pt idx="125">
                  <c:v>1950.7070000000001</c:v>
                </c:pt>
                <c:pt idx="126">
                  <c:v>1950.79</c:v>
                </c:pt>
                <c:pt idx="127">
                  <c:v>1950.874</c:v>
                </c:pt>
                <c:pt idx="128">
                  <c:v>1950.9580000000001</c:v>
                </c:pt>
                <c:pt idx="129">
                  <c:v>1951.0419999999999</c:v>
                </c:pt>
                <c:pt idx="130">
                  <c:v>1951.123</c:v>
                </c:pt>
                <c:pt idx="131">
                  <c:v>1951.204</c:v>
                </c:pt>
                <c:pt idx="132">
                  <c:v>1951.288</c:v>
                </c:pt>
                <c:pt idx="133">
                  <c:v>1951.3710000000001</c:v>
                </c:pt>
                <c:pt idx="134">
                  <c:v>1951.4549999999999</c:v>
                </c:pt>
                <c:pt idx="135">
                  <c:v>1951.538</c:v>
                </c:pt>
                <c:pt idx="136">
                  <c:v>1951.623</c:v>
                </c:pt>
                <c:pt idx="137">
                  <c:v>1951.7070000000001</c:v>
                </c:pt>
                <c:pt idx="138">
                  <c:v>1951.79</c:v>
                </c:pt>
                <c:pt idx="139">
                  <c:v>1951.874</c:v>
                </c:pt>
                <c:pt idx="140">
                  <c:v>1951.9580000000001</c:v>
                </c:pt>
                <c:pt idx="141">
                  <c:v>1952.0419999999999</c:v>
                </c:pt>
                <c:pt idx="142">
                  <c:v>1952.124</c:v>
                </c:pt>
                <c:pt idx="143">
                  <c:v>1952.2059999999999</c:v>
                </c:pt>
                <c:pt idx="144">
                  <c:v>1952.29</c:v>
                </c:pt>
                <c:pt idx="145">
                  <c:v>1952.373</c:v>
                </c:pt>
                <c:pt idx="146">
                  <c:v>1952.4559999999999</c:v>
                </c:pt>
                <c:pt idx="147">
                  <c:v>1952.54</c:v>
                </c:pt>
                <c:pt idx="148">
                  <c:v>1952.624</c:v>
                </c:pt>
                <c:pt idx="149">
                  <c:v>1952.7080000000001</c:v>
                </c:pt>
                <c:pt idx="150">
                  <c:v>1952.7909999999999</c:v>
                </c:pt>
                <c:pt idx="151">
                  <c:v>1952.874</c:v>
                </c:pt>
                <c:pt idx="152">
                  <c:v>1952.9580000000001</c:v>
                </c:pt>
                <c:pt idx="153">
                  <c:v>1953.0419999999999</c:v>
                </c:pt>
                <c:pt idx="154">
                  <c:v>1953.123</c:v>
                </c:pt>
                <c:pt idx="155">
                  <c:v>1953.204</c:v>
                </c:pt>
                <c:pt idx="156">
                  <c:v>1953.288</c:v>
                </c:pt>
                <c:pt idx="157">
                  <c:v>1953.3710000000001</c:v>
                </c:pt>
                <c:pt idx="158">
                  <c:v>1953.4549999999999</c:v>
                </c:pt>
                <c:pt idx="159">
                  <c:v>1953.538</c:v>
                </c:pt>
                <c:pt idx="160">
                  <c:v>1953.623</c:v>
                </c:pt>
                <c:pt idx="161">
                  <c:v>1953.7070000000001</c:v>
                </c:pt>
                <c:pt idx="162">
                  <c:v>1953.79</c:v>
                </c:pt>
                <c:pt idx="163">
                  <c:v>1953.874</c:v>
                </c:pt>
                <c:pt idx="164">
                  <c:v>1953.9580000000001</c:v>
                </c:pt>
                <c:pt idx="165">
                  <c:v>1954.0419999999999</c:v>
                </c:pt>
                <c:pt idx="166">
                  <c:v>1954.123</c:v>
                </c:pt>
                <c:pt idx="167">
                  <c:v>1954.204</c:v>
                </c:pt>
                <c:pt idx="168">
                  <c:v>1954.288</c:v>
                </c:pt>
                <c:pt idx="169">
                  <c:v>1954.3710000000001</c:v>
                </c:pt>
                <c:pt idx="170">
                  <c:v>1954.4549999999999</c:v>
                </c:pt>
                <c:pt idx="171">
                  <c:v>1954.538</c:v>
                </c:pt>
                <c:pt idx="172">
                  <c:v>1954.623</c:v>
                </c:pt>
                <c:pt idx="173">
                  <c:v>1954.7070000000001</c:v>
                </c:pt>
                <c:pt idx="174">
                  <c:v>1954.79</c:v>
                </c:pt>
                <c:pt idx="175">
                  <c:v>1954.874</c:v>
                </c:pt>
                <c:pt idx="176">
                  <c:v>1954.9580000000001</c:v>
                </c:pt>
                <c:pt idx="177">
                  <c:v>1955.0419999999999</c:v>
                </c:pt>
                <c:pt idx="178">
                  <c:v>1955.123</c:v>
                </c:pt>
                <c:pt idx="179">
                  <c:v>1955.204</c:v>
                </c:pt>
                <c:pt idx="180">
                  <c:v>1955.288</c:v>
                </c:pt>
                <c:pt idx="181">
                  <c:v>1955.3710000000001</c:v>
                </c:pt>
                <c:pt idx="182">
                  <c:v>1955.4549999999999</c:v>
                </c:pt>
                <c:pt idx="183">
                  <c:v>1955.538</c:v>
                </c:pt>
                <c:pt idx="184">
                  <c:v>1955.623</c:v>
                </c:pt>
                <c:pt idx="185">
                  <c:v>1955.7070000000001</c:v>
                </c:pt>
                <c:pt idx="186">
                  <c:v>1955.79</c:v>
                </c:pt>
                <c:pt idx="187">
                  <c:v>1955.874</c:v>
                </c:pt>
                <c:pt idx="188">
                  <c:v>1955.9580000000001</c:v>
                </c:pt>
                <c:pt idx="189">
                  <c:v>1956.0419999999999</c:v>
                </c:pt>
                <c:pt idx="190">
                  <c:v>1956.124</c:v>
                </c:pt>
                <c:pt idx="191">
                  <c:v>1956.2059999999999</c:v>
                </c:pt>
                <c:pt idx="192">
                  <c:v>1956.29</c:v>
                </c:pt>
                <c:pt idx="193">
                  <c:v>1956.373</c:v>
                </c:pt>
                <c:pt idx="194">
                  <c:v>1956.4559999999999</c:v>
                </c:pt>
                <c:pt idx="195">
                  <c:v>1956.54</c:v>
                </c:pt>
                <c:pt idx="196">
                  <c:v>1956.624</c:v>
                </c:pt>
                <c:pt idx="197">
                  <c:v>1956.7080000000001</c:v>
                </c:pt>
                <c:pt idx="198">
                  <c:v>1956.7909999999999</c:v>
                </c:pt>
                <c:pt idx="199">
                  <c:v>1956.874</c:v>
                </c:pt>
                <c:pt idx="200">
                  <c:v>1956.9580000000001</c:v>
                </c:pt>
                <c:pt idx="201">
                  <c:v>1957.0419999999999</c:v>
                </c:pt>
                <c:pt idx="202">
                  <c:v>1957.123</c:v>
                </c:pt>
                <c:pt idx="203">
                  <c:v>1957.204</c:v>
                </c:pt>
                <c:pt idx="204">
                  <c:v>1957.288</c:v>
                </c:pt>
                <c:pt idx="205">
                  <c:v>1957.3710000000001</c:v>
                </c:pt>
                <c:pt idx="206">
                  <c:v>1957.4549999999999</c:v>
                </c:pt>
                <c:pt idx="207">
                  <c:v>1957.538</c:v>
                </c:pt>
                <c:pt idx="208">
                  <c:v>1957.623</c:v>
                </c:pt>
                <c:pt idx="209">
                  <c:v>1957.7070000000001</c:v>
                </c:pt>
                <c:pt idx="210">
                  <c:v>1957.79</c:v>
                </c:pt>
                <c:pt idx="211">
                  <c:v>1957.874</c:v>
                </c:pt>
                <c:pt idx="212">
                  <c:v>1957.9580000000001</c:v>
                </c:pt>
                <c:pt idx="213">
                  <c:v>1958.0419999999999</c:v>
                </c:pt>
                <c:pt idx="214">
                  <c:v>1958.123</c:v>
                </c:pt>
                <c:pt idx="215">
                  <c:v>1958.204</c:v>
                </c:pt>
                <c:pt idx="216">
                  <c:v>1958.288</c:v>
                </c:pt>
                <c:pt idx="217">
                  <c:v>1958.3710000000001</c:v>
                </c:pt>
                <c:pt idx="218">
                  <c:v>1958.4549999999999</c:v>
                </c:pt>
                <c:pt idx="219">
                  <c:v>1958.538</c:v>
                </c:pt>
                <c:pt idx="220">
                  <c:v>1958.623</c:v>
                </c:pt>
                <c:pt idx="221">
                  <c:v>1958.7070000000001</c:v>
                </c:pt>
                <c:pt idx="222">
                  <c:v>1958.79</c:v>
                </c:pt>
                <c:pt idx="223">
                  <c:v>1958.874</c:v>
                </c:pt>
                <c:pt idx="224">
                  <c:v>1958.9580000000001</c:v>
                </c:pt>
                <c:pt idx="225">
                  <c:v>1959.0419999999999</c:v>
                </c:pt>
                <c:pt idx="226">
                  <c:v>1959.123</c:v>
                </c:pt>
                <c:pt idx="227">
                  <c:v>1959.204</c:v>
                </c:pt>
                <c:pt idx="228">
                  <c:v>1959.288</c:v>
                </c:pt>
                <c:pt idx="229">
                  <c:v>1959.3710000000001</c:v>
                </c:pt>
                <c:pt idx="230">
                  <c:v>1959.4549999999999</c:v>
                </c:pt>
                <c:pt idx="231">
                  <c:v>1959.538</c:v>
                </c:pt>
                <c:pt idx="232">
                  <c:v>1959.623</c:v>
                </c:pt>
                <c:pt idx="233">
                  <c:v>1959.7070000000001</c:v>
                </c:pt>
                <c:pt idx="234">
                  <c:v>1959.79</c:v>
                </c:pt>
                <c:pt idx="235">
                  <c:v>1959.874</c:v>
                </c:pt>
                <c:pt idx="236">
                  <c:v>1959.9580000000001</c:v>
                </c:pt>
                <c:pt idx="237">
                  <c:v>1960.0419999999999</c:v>
                </c:pt>
                <c:pt idx="238">
                  <c:v>1960.124</c:v>
                </c:pt>
                <c:pt idx="239">
                  <c:v>1960.2059999999999</c:v>
                </c:pt>
                <c:pt idx="240">
                  <c:v>1960.29</c:v>
                </c:pt>
                <c:pt idx="241">
                  <c:v>1960.373</c:v>
                </c:pt>
                <c:pt idx="242">
                  <c:v>1960.4559999999999</c:v>
                </c:pt>
                <c:pt idx="243">
                  <c:v>1960.54</c:v>
                </c:pt>
                <c:pt idx="244">
                  <c:v>1960.624</c:v>
                </c:pt>
                <c:pt idx="245">
                  <c:v>1960.7080000000001</c:v>
                </c:pt>
                <c:pt idx="246">
                  <c:v>1960.7909999999999</c:v>
                </c:pt>
                <c:pt idx="247">
                  <c:v>1960.874</c:v>
                </c:pt>
                <c:pt idx="248">
                  <c:v>1960.9580000000001</c:v>
                </c:pt>
                <c:pt idx="249">
                  <c:v>1961.0419999999999</c:v>
                </c:pt>
                <c:pt idx="250">
                  <c:v>1961.123</c:v>
                </c:pt>
                <c:pt idx="251">
                  <c:v>1961.204</c:v>
                </c:pt>
                <c:pt idx="252">
                  <c:v>1961.288</c:v>
                </c:pt>
                <c:pt idx="253">
                  <c:v>1961.3710000000001</c:v>
                </c:pt>
                <c:pt idx="254">
                  <c:v>1961.4549999999999</c:v>
                </c:pt>
                <c:pt idx="255">
                  <c:v>1961.538</c:v>
                </c:pt>
                <c:pt idx="256">
                  <c:v>1961.623</c:v>
                </c:pt>
                <c:pt idx="257">
                  <c:v>1961.7070000000001</c:v>
                </c:pt>
                <c:pt idx="258">
                  <c:v>1961.79</c:v>
                </c:pt>
                <c:pt idx="259">
                  <c:v>1961.874</c:v>
                </c:pt>
                <c:pt idx="260">
                  <c:v>1961.9580000000001</c:v>
                </c:pt>
                <c:pt idx="261">
                  <c:v>1962.0419999999999</c:v>
                </c:pt>
                <c:pt idx="262">
                  <c:v>1962.123</c:v>
                </c:pt>
                <c:pt idx="263">
                  <c:v>1962.204</c:v>
                </c:pt>
                <c:pt idx="264">
                  <c:v>1962.288</c:v>
                </c:pt>
                <c:pt idx="265">
                  <c:v>1962.3710000000001</c:v>
                </c:pt>
                <c:pt idx="266">
                  <c:v>1962.4549999999999</c:v>
                </c:pt>
                <c:pt idx="267">
                  <c:v>1962.538</c:v>
                </c:pt>
                <c:pt idx="268">
                  <c:v>1962.623</c:v>
                </c:pt>
                <c:pt idx="269">
                  <c:v>1962.7070000000001</c:v>
                </c:pt>
                <c:pt idx="270">
                  <c:v>1962.79</c:v>
                </c:pt>
                <c:pt idx="271">
                  <c:v>1962.874</c:v>
                </c:pt>
                <c:pt idx="272">
                  <c:v>1962.9580000000001</c:v>
                </c:pt>
                <c:pt idx="273">
                  <c:v>1963.0419999999999</c:v>
                </c:pt>
                <c:pt idx="274">
                  <c:v>1963.123</c:v>
                </c:pt>
                <c:pt idx="275">
                  <c:v>1963.204</c:v>
                </c:pt>
                <c:pt idx="276">
                  <c:v>1963.288</c:v>
                </c:pt>
                <c:pt idx="277">
                  <c:v>1963.3710000000001</c:v>
                </c:pt>
                <c:pt idx="278">
                  <c:v>1963.4549999999999</c:v>
                </c:pt>
                <c:pt idx="279">
                  <c:v>1963.538</c:v>
                </c:pt>
                <c:pt idx="280">
                  <c:v>1963.623</c:v>
                </c:pt>
                <c:pt idx="281">
                  <c:v>1963.7070000000001</c:v>
                </c:pt>
                <c:pt idx="282">
                  <c:v>1963.79</c:v>
                </c:pt>
                <c:pt idx="283">
                  <c:v>1963.874</c:v>
                </c:pt>
                <c:pt idx="284">
                  <c:v>1963.9580000000001</c:v>
                </c:pt>
                <c:pt idx="285">
                  <c:v>1964.0419999999999</c:v>
                </c:pt>
                <c:pt idx="286">
                  <c:v>1964.124</c:v>
                </c:pt>
                <c:pt idx="287">
                  <c:v>1964.2059999999999</c:v>
                </c:pt>
                <c:pt idx="288">
                  <c:v>1964.29</c:v>
                </c:pt>
                <c:pt idx="289">
                  <c:v>1964.373</c:v>
                </c:pt>
                <c:pt idx="290">
                  <c:v>1964.4559999999999</c:v>
                </c:pt>
                <c:pt idx="291">
                  <c:v>1964.54</c:v>
                </c:pt>
                <c:pt idx="292">
                  <c:v>1964.624</c:v>
                </c:pt>
                <c:pt idx="293">
                  <c:v>1964.7080000000001</c:v>
                </c:pt>
                <c:pt idx="294">
                  <c:v>1964.7909999999999</c:v>
                </c:pt>
                <c:pt idx="295">
                  <c:v>1964.874</c:v>
                </c:pt>
                <c:pt idx="296">
                  <c:v>1964.9580000000001</c:v>
                </c:pt>
                <c:pt idx="297">
                  <c:v>1965.0419999999999</c:v>
                </c:pt>
                <c:pt idx="298">
                  <c:v>1965.123</c:v>
                </c:pt>
                <c:pt idx="299">
                  <c:v>1965.204</c:v>
                </c:pt>
                <c:pt idx="300">
                  <c:v>1965.288</c:v>
                </c:pt>
                <c:pt idx="301">
                  <c:v>1965.3710000000001</c:v>
                </c:pt>
                <c:pt idx="302">
                  <c:v>1965.4549999999999</c:v>
                </c:pt>
                <c:pt idx="303">
                  <c:v>1965.538</c:v>
                </c:pt>
                <c:pt idx="304">
                  <c:v>1965.623</c:v>
                </c:pt>
                <c:pt idx="305">
                  <c:v>1965.7070000000001</c:v>
                </c:pt>
                <c:pt idx="306">
                  <c:v>1965.79</c:v>
                </c:pt>
                <c:pt idx="307">
                  <c:v>1965.874</c:v>
                </c:pt>
                <c:pt idx="308">
                  <c:v>1965.9580000000001</c:v>
                </c:pt>
                <c:pt idx="309">
                  <c:v>1966.0419999999999</c:v>
                </c:pt>
                <c:pt idx="310">
                  <c:v>1966.123</c:v>
                </c:pt>
                <c:pt idx="311">
                  <c:v>1966.204</c:v>
                </c:pt>
                <c:pt idx="312">
                  <c:v>1966.288</c:v>
                </c:pt>
                <c:pt idx="313">
                  <c:v>1966.3710000000001</c:v>
                </c:pt>
                <c:pt idx="314">
                  <c:v>1966.4549999999999</c:v>
                </c:pt>
                <c:pt idx="315">
                  <c:v>1966.538</c:v>
                </c:pt>
                <c:pt idx="316">
                  <c:v>1966.623</c:v>
                </c:pt>
                <c:pt idx="317">
                  <c:v>1966.7070000000001</c:v>
                </c:pt>
                <c:pt idx="318">
                  <c:v>1966.79</c:v>
                </c:pt>
                <c:pt idx="319">
                  <c:v>1966.874</c:v>
                </c:pt>
                <c:pt idx="320">
                  <c:v>1966.9580000000001</c:v>
                </c:pt>
                <c:pt idx="321">
                  <c:v>1967.0419999999999</c:v>
                </c:pt>
                <c:pt idx="322">
                  <c:v>1967.123</c:v>
                </c:pt>
                <c:pt idx="323">
                  <c:v>1967.204</c:v>
                </c:pt>
                <c:pt idx="324">
                  <c:v>1967.288</c:v>
                </c:pt>
                <c:pt idx="325">
                  <c:v>1967.3710000000001</c:v>
                </c:pt>
                <c:pt idx="326">
                  <c:v>1967.4549999999999</c:v>
                </c:pt>
                <c:pt idx="327">
                  <c:v>1967.538</c:v>
                </c:pt>
                <c:pt idx="328">
                  <c:v>1967.623</c:v>
                </c:pt>
                <c:pt idx="329">
                  <c:v>1967.7070000000001</c:v>
                </c:pt>
                <c:pt idx="330">
                  <c:v>1967.79</c:v>
                </c:pt>
                <c:pt idx="331">
                  <c:v>1967.874</c:v>
                </c:pt>
                <c:pt idx="332">
                  <c:v>1967.9580000000001</c:v>
                </c:pt>
                <c:pt idx="333">
                  <c:v>1968.0419999999999</c:v>
                </c:pt>
                <c:pt idx="334">
                  <c:v>1968.124</c:v>
                </c:pt>
                <c:pt idx="335">
                  <c:v>1968.2059999999999</c:v>
                </c:pt>
                <c:pt idx="336">
                  <c:v>1968.29</c:v>
                </c:pt>
                <c:pt idx="337">
                  <c:v>1968.373</c:v>
                </c:pt>
                <c:pt idx="338">
                  <c:v>1968.4559999999999</c:v>
                </c:pt>
                <c:pt idx="339">
                  <c:v>1968.54</c:v>
                </c:pt>
                <c:pt idx="340">
                  <c:v>1968.624</c:v>
                </c:pt>
                <c:pt idx="341">
                  <c:v>1968.7080000000001</c:v>
                </c:pt>
                <c:pt idx="342">
                  <c:v>1968.7909999999999</c:v>
                </c:pt>
                <c:pt idx="343">
                  <c:v>1968.874</c:v>
                </c:pt>
                <c:pt idx="344">
                  <c:v>1968.9580000000001</c:v>
                </c:pt>
                <c:pt idx="345">
                  <c:v>1969.0419999999999</c:v>
                </c:pt>
                <c:pt idx="346">
                  <c:v>1969.123</c:v>
                </c:pt>
                <c:pt idx="347">
                  <c:v>1969.204</c:v>
                </c:pt>
                <c:pt idx="348">
                  <c:v>1969.288</c:v>
                </c:pt>
                <c:pt idx="349">
                  <c:v>1969.3710000000001</c:v>
                </c:pt>
                <c:pt idx="350">
                  <c:v>1969.4549999999999</c:v>
                </c:pt>
                <c:pt idx="351">
                  <c:v>1969.538</c:v>
                </c:pt>
                <c:pt idx="352">
                  <c:v>1969.623</c:v>
                </c:pt>
                <c:pt idx="353">
                  <c:v>1969.7070000000001</c:v>
                </c:pt>
                <c:pt idx="354">
                  <c:v>1969.79</c:v>
                </c:pt>
                <c:pt idx="355">
                  <c:v>1969.874</c:v>
                </c:pt>
                <c:pt idx="356">
                  <c:v>1969.9580000000001</c:v>
                </c:pt>
                <c:pt idx="357">
                  <c:v>1970.0419999999999</c:v>
                </c:pt>
                <c:pt idx="358">
                  <c:v>1970.123</c:v>
                </c:pt>
                <c:pt idx="359">
                  <c:v>1970.204</c:v>
                </c:pt>
                <c:pt idx="360">
                  <c:v>1970.288</c:v>
                </c:pt>
                <c:pt idx="361">
                  <c:v>1970.3710000000001</c:v>
                </c:pt>
                <c:pt idx="362">
                  <c:v>1970.4549999999999</c:v>
                </c:pt>
                <c:pt idx="363">
                  <c:v>1970.538</c:v>
                </c:pt>
                <c:pt idx="364">
                  <c:v>1970.623</c:v>
                </c:pt>
                <c:pt idx="365">
                  <c:v>1970.7070000000001</c:v>
                </c:pt>
                <c:pt idx="366">
                  <c:v>1970.79</c:v>
                </c:pt>
                <c:pt idx="367">
                  <c:v>1970.874</c:v>
                </c:pt>
                <c:pt idx="368">
                  <c:v>1970.9580000000001</c:v>
                </c:pt>
                <c:pt idx="369">
                  <c:v>1971.0419999999999</c:v>
                </c:pt>
                <c:pt idx="370">
                  <c:v>1971.123</c:v>
                </c:pt>
                <c:pt idx="371">
                  <c:v>1971.204</c:v>
                </c:pt>
                <c:pt idx="372">
                  <c:v>1971.288</c:v>
                </c:pt>
                <c:pt idx="373">
                  <c:v>1971.3710000000001</c:v>
                </c:pt>
                <c:pt idx="374">
                  <c:v>1971.4549999999999</c:v>
                </c:pt>
                <c:pt idx="375">
                  <c:v>1971.538</c:v>
                </c:pt>
                <c:pt idx="376">
                  <c:v>1971.623</c:v>
                </c:pt>
                <c:pt idx="377">
                  <c:v>1971.7070000000001</c:v>
                </c:pt>
                <c:pt idx="378">
                  <c:v>1971.79</c:v>
                </c:pt>
                <c:pt idx="379">
                  <c:v>1971.874</c:v>
                </c:pt>
                <c:pt idx="380">
                  <c:v>1971.9580000000001</c:v>
                </c:pt>
                <c:pt idx="381">
                  <c:v>1972.0419999999999</c:v>
                </c:pt>
                <c:pt idx="382">
                  <c:v>1972.124</c:v>
                </c:pt>
                <c:pt idx="383">
                  <c:v>1972.2059999999999</c:v>
                </c:pt>
                <c:pt idx="384">
                  <c:v>1972.29</c:v>
                </c:pt>
                <c:pt idx="385">
                  <c:v>1972.373</c:v>
                </c:pt>
                <c:pt idx="386">
                  <c:v>1972.4559999999999</c:v>
                </c:pt>
                <c:pt idx="387">
                  <c:v>1972.54</c:v>
                </c:pt>
                <c:pt idx="388">
                  <c:v>1972.624</c:v>
                </c:pt>
                <c:pt idx="389">
                  <c:v>1972.7080000000001</c:v>
                </c:pt>
                <c:pt idx="390">
                  <c:v>1972.7909999999999</c:v>
                </c:pt>
                <c:pt idx="391">
                  <c:v>1972.874</c:v>
                </c:pt>
                <c:pt idx="392">
                  <c:v>1972.9580000000001</c:v>
                </c:pt>
                <c:pt idx="393">
                  <c:v>1973.0419999999999</c:v>
                </c:pt>
                <c:pt idx="394">
                  <c:v>1973.123</c:v>
                </c:pt>
                <c:pt idx="395">
                  <c:v>1973.204</c:v>
                </c:pt>
                <c:pt idx="396">
                  <c:v>1973.288</c:v>
                </c:pt>
                <c:pt idx="397">
                  <c:v>1973.3710000000001</c:v>
                </c:pt>
                <c:pt idx="398">
                  <c:v>1973.4549999999999</c:v>
                </c:pt>
                <c:pt idx="399">
                  <c:v>1973.538</c:v>
                </c:pt>
                <c:pt idx="400">
                  <c:v>1973.623</c:v>
                </c:pt>
                <c:pt idx="401">
                  <c:v>1973.7070000000001</c:v>
                </c:pt>
                <c:pt idx="402">
                  <c:v>1973.79</c:v>
                </c:pt>
                <c:pt idx="403">
                  <c:v>1973.874</c:v>
                </c:pt>
                <c:pt idx="404">
                  <c:v>1973.9580000000001</c:v>
                </c:pt>
                <c:pt idx="405">
                  <c:v>1974.0419999999999</c:v>
                </c:pt>
                <c:pt idx="406">
                  <c:v>1974.123</c:v>
                </c:pt>
                <c:pt idx="407">
                  <c:v>1974.204</c:v>
                </c:pt>
                <c:pt idx="408">
                  <c:v>1974.288</c:v>
                </c:pt>
                <c:pt idx="409">
                  <c:v>1974.3710000000001</c:v>
                </c:pt>
                <c:pt idx="410">
                  <c:v>1974.4549999999999</c:v>
                </c:pt>
                <c:pt idx="411">
                  <c:v>1974.538</c:v>
                </c:pt>
                <c:pt idx="412">
                  <c:v>1974.623</c:v>
                </c:pt>
                <c:pt idx="413">
                  <c:v>1974.7070000000001</c:v>
                </c:pt>
                <c:pt idx="414">
                  <c:v>1974.79</c:v>
                </c:pt>
                <c:pt idx="415">
                  <c:v>1974.874</c:v>
                </c:pt>
                <c:pt idx="416">
                  <c:v>1974.9580000000001</c:v>
                </c:pt>
                <c:pt idx="417">
                  <c:v>1975.0419999999999</c:v>
                </c:pt>
                <c:pt idx="418">
                  <c:v>1975.123</c:v>
                </c:pt>
                <c:pt idx="419">
                  <c:v>1975.204</c:v>
                </c:pt>
                <c:pt idx="420">
                  <c:v>1975.288</c:v>
                </c:pt>
                <c:pt idx="421">
                  <c:v>1975.3710000000001</c:v>
                </c:pt>
                <c:pt idx="422">
                  <c:v>1975.4549999999999</c:v>
                </c:pt>
                <c:pt idx="423">
                  <c:v>1975.538</c:v>
                </c:pt>
                <c:pt idx="424">
                  <c:v>1975.623</c:v>
                </c:pt>
                <c:pt idx="425">
                  <c:v>1975.7070000000001</c:v>
                </c:pt>
                <c:pt idx="426">
                  <c:v>1975.79</c:v>
                </c:pt>
                <c:pt idx="427">
                  <c:v>1975.874</c:v>
                </c:pt>
                <c:pt idx="428">
                  <c:v>1975.9580000000001</c:v>
                </c:pt>
                <c:pt idx="429">
                  <c:v>1976.0419999999999</c:v>
                </c:pt>
                <c:pt idx="430">
                  <c:v>1976.124</c:v>
                </c:pt>
                <c:pt idx="431">
                  <c:v>1976.2059999999999</c:v>
                </c:pt>
                <c:pt idx="432">
                  <c:v>1976.29</c:v>
                </c:pt>
                <c:pt idx="433">
                  <c:v>1976.373</c:v>
                </c:pt>
                <c:pt idx="434">
                  <c:v>1976.4559999999999</c:v>
                </c:pt>
                <c:pt idx="435">
                  <c:v>1976.54</c:v>
                </c:pt>
                <c:pt idx="436">
                  <c:v>1976.624</c:v>
                </c:pt>
                <c:pt idx="437">
                  <c:v>1976.7080000000001</c:v>
                </c:pt>
                <c:pt idx="438">
                  <c:v>1976.7909999999999</c:v>
                </c:pt>
                <c:pt idx="439">
                  <c:v>1976.874</c:v>
                </c:pt>
                <c:pt idx="440">
                  <c:v>1976.9580000000001</c:v>
                </c:pt>
                <c:pt idx="441">
                  <c:v>1977.0419999999999</c:v>
                </c:pt>
                <c:pt idx="442">
                  <c:v>1977.123</c:v>
                </c:pt>
                <c:pt idx="443">
                  <c:v>1977.204</c:v>
                </c:pt>
                <c:pt idx="444">
                  <c:v>1977.288</c:v>
                </c:pt>
                <c:pt idx="445">
                  <c:v>1977.3710000000001</c:v>
                </c:pt>
                <c:pt idx="446">
                  <c:v>1977.4549999999999</c:v>
                </c:pt>
                <c:pt idx="447">
                  <c:v>1977.538</c:v>
                </c:pt>
                <c:pt idx="448">
                  <c:v>1977.623</c:v>
                </c:pt>
                <c:pt idx="449">
                  <c:v>1977.7070000000001</c:v>
                </c:pt>
                <c:pt idx="450">
                  <c:v>1977.79</c:v>
                </c:pt>
                <c:pt idx="451">
                  <c:v>1977.874</c:v>
                </c:pt>
                <c:pt idx="452">
                  <c:v>1977.9580000000001</c:v>
                </c:pt>
                <c:pt idx="453">
                  <c:v>1978.0419999999999</c:v>
                </c:pt>
                <c:pt idx="454">
                  <c:v>1978.123</c:v>
                </c:pt>
                <c:pt idx="455">
                  <c:v>1978.204</c:v>
                </c:pt>
                <c:pt idx="456">
                  <c:v>1978.288</c:v>
                </c:pt>
                <c:pt idx="457">
                  <c:v>1978.3710000000001</c:v>
                </c:pt>
                <c:pt idx="458">
                  <c:v>1978.4549999999999</c:v>
                </c:pt>
                <c:pt idx="459">
                  <c:v>1978.538</c:v>
                </c:pt>
                <c:pt idx="460">
                  <c:v>1978.623</c:v>
                </c:pt>
                <c:pt idx="461">
                  <c:v>1978.7070000000001</c:v>
                </c:pt>
                <c:pt idx="462">
                  <c:v>1978.79</c:v>
                </c:pt>
                <c:pt idx="463">
                  <c:v>1978.874</c:v>
                </c:pt>
                <c:pt idx="464">
                  <c:v>1978.9580000000001</c:v>
                </c:pt>
                <c:pt idx="465">
                  <c:v>1979.0419999999999</c:v>
                </c:pt>
                <c:pt idx="466">
                  <c:v>1979.123</c:v>
                </c:pt>
                <c:pt idx="467">
                  <c:v>1979.204</c:v>
                </c:pt>
                <c:pt idx="468">
                  <c:v>1979.288</c:v>
                </c:pt>
                <c:pt idx="469">
                  <c:v>1979.3710000000001</c:v>
                </c:pt>
                <c:pt idx="470">
                  <c:v>1979.4549999999999</c:v>
                </c:pt>
                <c:pt idx="471">
                  <c:v>1979.538</c:v>
                </c:pt>
                <c:pt idx="472">
                  <c:v>1979.623</c:v>
                </c:pt>
                <c:pt idx="473">
                  <c:v>1979.7070000000001</c:v>
                </c:pt>
                <c:pt idx="474">
                  <c:v>1979.79</c:v>
                </c:pt>
                <c:pt idx="475">
                  <c:v>1979.874</c:v>
                </c:pt>
                <c:pt idx="476">
                  <c:v>1979.9580000000001</c:v>
                </c:pt>
                <c:pt idx="477">
                  <c:v>1980.0419999999999</c:v>
                </c:pt>
                <c:pt idx="478">
                  <c:v>1980.124</c:v>
                </c:pt>
                <c:pt idx="479">
                  <c:v>1980.2059999999999</c:v>
                </c:pt>
                <c:pt idx="480">
                  <c:v>1980.29</c:v>
                </c:pt>
                <c:pt idx="481">
                  <c:v>1980.373</c:v>
                </c:pt>
                <c:pt idx="482">
                  <c:v>1980.4559999999999</c:v>
                </c:pt>
                <c:pt idx="483">
                  <c:v>1980.54</c:v>
                </c:pt>
                <c:pt idx="484">
                  <c:v>1980.624</c:v>
                </c:pt>
                <c:pt idx="485">
                  <c:v>1980.7080000000001</c:v>
                </c:pt>
                <c:pt idx="486">
                  <c:v>1980.7909999999999</c:v>
                </c:pt>
                <c:pt idx="487">
                  <c:v>1980.874</c:v>
                </c:pt>
                <c:pt idx="488">
                  <c:v>1980.9580000000001</c:v>
                </c:pt>
                <c:pt idx="489">
                  <c:v>1981.0419999999999</c:v>
                </c:pt>
                <c:pt idx="490">
                  <c:v>1981.123</c:v>
                </c:pt>
                <c:pt idx="491">
                  <c:v>1981.204</c:v>
                </c:pt>
                <c:pt idx="492">
                  <c:v>1981.288</c:v>
                </c:pt>
                <c:pt idx="493">
                  <c:v>1981.3710000000001</c:v>
                </c:pt>
                <c:pt idx="494">
                  <c:v>1981.4549999999999</c:v>
                </c:pt>
                <c:pt idx="495">
                  <c:v>1981.538</c:v>
                </c:pt>
                <c:pt idx="496">
                  <c:v>1981.623</c:v>
                </c:pt>
                <c:pt idx="497">
                  <c:v>1981.7070000000001</c:v>
                </c:pt>
                <c:pt idx="498">
                  <c:v>1981.79</c:v>
                </c:pt>
                <c:pt idx="499">
                  <c:v>1981.874</c:v>
                </c:pt>
                <c:pt idx="500">
                  <c:v>1981.9580000000001</c:v>
                </c:pt>
                <c:pt idx="501">
                  <c:v>1982.0419999999999</c:v>
                </c:pt>
                <c:pt idx="502">
                  <c:v>1982.123</c:v>
                </c:pt>
                <c:pt idx="503">
                  <c:v>1982.204</c:v>
                </c:pt>
                <c:pt idx="504">
                  <c:v>1982.288</c:v>
                </c:pt>
                <c:pt idx="505">
                  <c:v>1982.3710000000001</c:v>
                </c:pt>
                <c:pt idx="506">
                  <c:v>1982.4549999999999</c:v>
                </c:pt>
                <c:pt idx="507">
                  <c:v>1982.538</c:v>
                </c:pt>
                <c:pt idx="508">
                  <c:v>1982.623</c:v>
                </c:pt>
                <c:pt idx="509">
                  <c:v>1982.7070000000001</c:v>
                </c:pt>
                <c:pt idx="510">
                  <c:v>1982.79</c:v>
                </c:pt>
                <c:pt idx="511">
                  <c:v>1982.874</c:v>
                </c:pt>
                <c:pt idx="512">
                  <c:v>1982.9580000000001</c:v>
                </c:pt>
                <c:pt idx="513">
                  <c:v>1983.0419999999999</c:v>
                </c:pt>
                <c:pt idx="514">
                  <c:v>1983.123</c:v>
                </c:pt>
                <c:pt idx="515">
                  <c:v>1983.204</c:v>
                </c:pt>
                <c:pt idx="516">
                  <c:v>1983.288</c:v>
                </c:pt>
                <c:pt idx="517">
                  <c:v>1983.3710000000001</c:v>
                </c:pt>
                <c:pt idx="518">
                  <c:v>1983.4549999999999</c:v>
                </c:pt>
                <c:pt idx="519">
                  <c:v>1983.538</c:v>
                </c:pt>
                <c:pt idx="520">
                  <c:v>1983.623</c:v>
                </c:pt>
                <c:pt idx="521">
                  <c:v>1983.7070000000001</c:v>
                </c:pt>
                <c:pt idx="522">
                  <c:v>1983.79</c:v>
                </c:pt>
                <c:pt idx="523">
                  <c:v>1983.874</c:v>
                </c:pt>
                <c:pt idx="524">
                  <c:v>1983.9580000000001</c:v>
                </c:pt>
                <c:pt idx="525">
                  <c:v>1984.0419999999999</c:v>
                </c:pt>
                <c:pt idx="526">
                  <c:v>1984.124</c:v>
                </c:pt>
                <c:pt idx="527">
                  <c:v>1984.2059999999999</c:v>
                </c:pt>
                <c:pt idx="528">
                  <c:v>1984.29</c:v>
                </c:pt>
                <c:pt idx="529">
                  <c:v>1984.373</c:v>
                </c:pt>
                <c:pt idx="530">
                  <c:v>1984.4559999999999</c:v>
                </c:pt>
                <c:pt idx="531">
                  <c:v>1984.54</c:v>
                </c:pt>
                <c:pt idx="532">
                  <c:v>1984.624</c:v>
                </c:pt>
                <c:pt idx="533">
                  <c:v>1984.7080000000001</c:v>
                </c:pt>
                <c:pt idx="534">
                  <c:v>1984.7909999999999</c:v>
                </c:pt>
                <c:pt idx="535">
                  <c:v>1984.874</c:v>
                </c:pt>
                <c:pt idx="536">
                  <c:v>1984.9580000000001</c:v>
                </c:pt>
                <c:pt idx="537">
                  <c:v>1985.0419999999999</c:v>
                </c:pt>
                <c:pt idx="538">
                  <c:v>1985.123</c:v>
                </c:pt>
                <c:pt idx="539">
                  <c:v>1985.204</c:v>
                </c:pt>
                <c:pt idx="540">
                  <c:v>1985.288</c:v>
                </c:pt>
                <c:pt idx="541">
                  <c:v>1985.3710000000001</c:v>
                </c:pt>
                <c:pt idx="542">
                  <c:v>1985.4549999999999</c:v>
                </c:pt>
                <c:pt idx="543">
                  <c:v>1985.538</c:v>
                </c:pt>
                <c:pt idx="544">
                  <c:v>1985.623</c:v>
                </c:pt>
                <c:pt idx="545">
                  <c:v>1985.7070000000001</c:v>
                </c:pt>
                <c:pt idx="546">
                  <c:v>1985.79</c:v>
                </c:pt>
                <c:pt idx="547">
                  <c:v>1985.874</c:v>
                </c:pt>
                <c:pt idx="548">
                  <c:v>1985.9580000000001</c:v>
                </c:pt>
                <c:pt idx="549">
                  <c:v>1986.0419999999999</c:v>
                </c:pt>
                <c:pt idx="550">
                  <c:v>1986.123</c:v>
                </c:pt>
                <c:pt idx="551">
                  <c:v>1986.204</c:v>
                </c:pt>
                <c:pt idx="552">
                  <c:v>1986.288</c:v>
                </c:pt>
                <c:pt idx="553">
                  <c:v>1986.3710000000001</c:v>
                </c:pt>
                <c:pt idx="554">
                  <c:v>1986.4549999999999</c:v>
                </c:pt>
                <c:pt idx="555">
                  <c:v>1986.538</c:v>
                </c:pt>
                <c:pt idx="556">
                  <c:v>1986.623</c:v>
                </c:pt>
                <c:pt idx="557">
                  <c:v>1986.7070000000001</c:v>
                </c:pt>
                <c:pt idx="558">
                  <c:v>1986.79</c:v>
                </c:pt>
                <c:pt idx="559">
                  <c:v>1986.874</c:v>
                </c:pt>
                <c:pt idx="560">
                  <c:v>1986.9580000000001</c:v>
                </c:pt>
                <c:pt idx="561">
                  <c:v>1987.0419999999999</c:v>
                </c:pt>
                <c:pt idx="562">
                  <c:v>1987.123</c:v>
                </c:pt>
                <c:pt idx="563">
                  <c:v>1987.204</c:v>
                </c:pt>
                <c:pt idx="564">
                  <c:v>1987.288</c:v>
                </c:pt>
                <c:pt idx="565">
                  <c:v>1987.3710000000001</c:v>
                </c:pt>
                <c:pt idx="566">
                  <c:v>1987.4549999999999</c:v>
                </c:pt>
                <c:pt idx="567">
                  <c:v>1987.538</c:v>
                </c:pt>
                <c:pt idx="568">
                  <c:v>1987.623</c:v>
                </c:pt>
                <c:pt idx="569">
                  <c:v>1987.7070000000001</c:v>
                </c:pt>
                <c:pt idx="570">
                  <c:v>1987.79</c:v>
                </c:pt>
                <c:pt idx="571">
                  <c:v>1987.874</c:v>
                </c:pt>
                <c:pt idx="572">
                  <c:v>1987.9580000000001</c:v>
                </c:pt>
                <c:pt idx="573">
                  <c:v>1988.0419999999999</c:v>
                </c:pt>
                <c:pt idx="574">
                  <c:v>1988.124</c:v>
                </c:pt>
                <c:pt idx="575">
                  <c:v>1988.2059999999999</c:v>
                </c:pt>
                <c:pt idx="576">
                  <c:v>1988.29</c:v>
                </c:pt>
                <c:pt idx="577">
                  <c:v>1988.373</c:v>
                </c:pt>
                <c:pt idx="578">
                  <c:v>1988.4559999999999</c:v>
                </c:pt>
                <c:pt idx="579">
                  <c:v>1988.54</c:v>
                </c:pt>
                <c:pt idx="580">
                  <c:v>1988.624</c:v>
                </c:pt>
                <c:pt idx="581">
                  <c:v>1988.7080000000001</c:v>
                </c:pt>
                <c:pt idx="582">
                  <c:v>1988.7909999999999</c:v>
                </c:pt>
                <c:pt idx="583">
                  <c:v>1988.874</c:v>
                </c:pt>
                <c:pt idx="584">
                  <c:v>1988.9580000000001</c:v>
                </c:pt>
                <c:pt idx="585">
                  <c:v>1989.0419999999999</c:v>
                </c:pt>
                <c:pt idx="586">
                  <c:v>1989.123</c:v>
                </c:pt>
                <c:pt idx="587">
                  <c:v>1989.204</c:v>
                </c:pt>
                <c:pt idx="588">
                  <c:v>1989.288</c:v>
                </c:pt>
                <c:pt idx="589">
                  <c:v>1989.3710000000001</c:v>
                </c:pt>
                <c:pt idx="590">
                  <c:v>1989.4549999999999</c:v>
                </c:pt>
                <c:pt idx="591">
                  <c:v>1989.538</c:v>
                </c:pt>
                <c:pt idx="592">
                  <c:v>1989.623</c:v>
                </c:pt>
                <c:pt idx="593">
                  <c:v>1989.7070000000001</c:v>
                </c:pt>
                <c:pt idx="594">
                  <c:v>1989.79</c:v>
                </c:pt>
                <c:pt idx="595">
                  <c:v>1989.874</c:v>
                </c:pt>
                <c:pt idx="596">
                  <c:v>1989.9580000000001</c:v>
                </c:pt>
                <c:pt idx="597">
                  <c:v>1990.0419999999999</c:v>
                </c:pt>
                <c:pt idx="598">
                  <c:v>1990.123</c:v>
                </c:pt>
                <c:pt idx="599">
                  <c:v>1990.204</c:v>
                </c:pt>
                <c:pt idx="600">
                  <c:v>1990.288</c:v>
                </c:pt>
                <c:pt idx="601">
                  <c:v>1990.3710000000001</c:v>
                </c:pt>
                <c:pt idx="602">
                  <c:v>1990.4549999999999</c:v>
                </c:pt>
                <c:pt idx="603">
                  <c:v>1990.538</c:v>
                </c:pt>
                <c:pt idx="604">
                  <c:v>1990.623</c:v>
                </c:pt>
                <c:pt idx="605">
                  <c:v>1990.7070000000001</c:v>
                </c:pt>
                <c:pt idx="606">
                  <c:v>1990.79</c:v>
                </c:pt>
                <c:pt idx="607">
                  <c:v>1990.874</c:v>
                </c:pt>
                <c:pt idx="608">
                  <c:v>1990.9580000000001</c:v>
                </c:pt>
                <c:pt idx="609">
                  <c:v>1991.0419999999999</c:v>
                </c:pt>
                <c:pt idx="610">
                  <c:v>1991.123</c:v>
                </c:pt>
                <c:pt idx="611">
                  <c:v>1991.204</c:v>
                </c:pt>
                <c:pt idx="612">
                  <c:v>1991.288</c:v>
                </c:pt>
                <c:pt idx="613">
                  <c:v>1991.3710000000001</c:v>
                </c:pt>
                <c:pt idx="614">
                  <c:v>1991.4549999999999</c:v>
                </c:pt>
                <c:pt idx="615">
                  <c:v>1991.538</c:v>
                </c:pt>
                <c:pt idx="616">
                  <c:v>1991.623</c:v>
                </c:pt>
                <c:pt idx="617">
                  <c:v>1991.7070000000001</c:v>
                </c:pt>
                <c:pt idx="618">
                  <c:v>1991.79</c:v>
                </c:pt>
                <c:pt idx="619">
                  <c:v>1991.874</c:v>
                </c:pt>
                <c:pt idx="620">
                  <c:v>1991.9580000000001</c:v>
                </c:pt>
                <c:pt idx="621">
                  <c:v>1992.0419999999999</c:v>
                </c:pt>
                <c:pt idx="622">
                  <c:v>1992.124</c:v>
                </c:pt>
                <c:pt idx="623">
                  <c:v>1992.2059999999999</c:v>
                </c:pt>
                <c:pt idx="624">
                  <c:v>1992.29</c:v>
                </c:pt>
                <c:pt idx="625">
                  <c:v>1992.373</c:v>
                </c:pt>
                <c:pt idx="626">
                  <c:v>1992.4559999999999</c:v>
                </c:pt>
                <c:pt idx="627">
                  <c:v>1992.54</c:v>
                </c:pt>
                <c:pt idx="628">
                  <c:v>1992.624</c:v>
                </c:pt>
                <c:pt idx="629">
                  <c:v>1992.7080000000001</c:v>
                </c:pt>
                <c:pt idx="630">
                  <c:v>1992.7909999999999</c:v>
                </c:pt>
                <c:pt idx="631">
                  <c:v>1992.874</c:v>
                </c:pt>
                <c:pt idx="632">
                  <c:v>1992.9580000000001</c:v>
                </c:pt>
                <c:pt idx="633">
                  <c:v>1993.0419999999999</c:v>
                </c:pt>
                <c:pt idx="634">
                  <c:v>1993.123</c:v>
                </c:pt>
                <c:pt idx="635">
                  <c:v>1993.204</c:v>
                </c:pt>
                <c:pt idx="636">
                  <c:v>1993.288</c:v>
                </c:pt>
                <c:pt idx="637">
                  <c:v>1993.3710000000001</c:v>
                </c:pt>
                <c:pt idx="638">
                  <c:v>1993.4549999999999</c:v>
                </c:pt>
                <c:pt idx="639">
                  <c:v>1993.538</c:v>
                </c:pt>
                <c:pt idx="640">
                  <c:v>1993.623</c:v>
                </c:pt>
                <c:pt idx="641">
                  <c:v>1993.7070000000001</c:v>
                </c:pt>
                <c:pt idx="642">
                  <c:v>1993.79</c:v>
                </c:pt>
                <c:pt idx="643">
                  <c:v>1993.874</c:v>
                </c:pt>
                <c:pt idx="644">
                  <c:v>1993.9580000000001</c:v>
                </c:pt>
                <c:pt idx="645">
                  <c:v>1994.0419999999999</c:v>
                </c:pt>
                <c:pt idx="646">
                  <c:v>1994.123</c:v>
                </c:pt>
                <c:pt idx="647">
                  <c:v>1994.204</c:v>
                </c:pt>
                <c:pt idx="648">
                  <c:v>1994.288</c:v>
                </c:pt>
                <c:pt idx="649">
                  <c:v>1994.3710000000001</c:v>
                </c:pt>
                <c:pt idx="650">
                  <c:v>1994.4549999999999</c:v>
                </c:pt>
                <c:pt idx="651">
                  <c:v>1994.538</c:v>
                </c:pt>
                <c:pt idx="652">
                  <c:v>1994.623</c:v>
                </c:pt>
                <c:pt idx="653">
                  <c:v>1994.7070000000001</c:v>
                </c:pt>
                <c:pt idx="654">
                  <c:v>1994.79</c:v>
                </c:pt>
                <c:pt idx="655">
                  <c:v>1994.874</c:v>
                </c:pt>
                <c:pt idx="656">
                  <c:v>1994.9580000000001</c:v>
                </c:pt>
                <c:pt idx="657">
                  <c:v>1995.0419999999999</c:v>
                </c:pt>
                <c:pt idx="658">
                  <c:v>1995.123</c:v>
                </c:pt>
                <c:pt idx="659">
                  <c:v>1995.204</c:v>
                </c:pt>
                <c:pt idx="660">
                  <c:v>1995.288</c:v>
                </c:pt>
                <c:pt idx="661">
                  <c:v>1995.3710000000001</c:v>
                </c:pt>
                <c:pt idx="662">
                  <c:v>1995.4549999999999</c:v>
                </c:pt>
                <c:pt idx="663">
                  <c:v>1995.538</c:v>
                </c:pt>
                <c:pt idx="664">
                  <c:v>1995.623</c:v>
                </c:pt>
                <c:pt idx="665">
                  <c:v>1995.7070000000001</c:v>
                </c:pt>
                <c:pt idx="666">
                  <c:v>1995.79</c:v>
                </c:pt>
                <c:pt idx="667">
                  <c:v>1995.874</c:v>
                </c:pt>
                <c:pt idx="668">
                  <c:v>1995.9580000000001</c:v>
                </c:pt>
                <c:pt idx="669">
                  <c:v>1996.0419999999999</c:v>
                </c:pt>
                <c:pt idx="670">
                  <c:v>1996.124</c:v>
                </c:pt>
                <c:pt idx="671">
                  <c:v>1996.2059999999999</c:v>
                </c:pt>
                <c:pt idx="672">
                  <c:v>1996.29</c:v>
                </c:pt>
                <c:pt idx="673">
                  <c:v>1996.373</c:v>
                </c:pt>
                <c:pt idx="674">
                  <c:v>1996.4559999999999</c:v>
                </c:pt>
                <c:pt idx="675">
                  <c:v>1996.54</c:v>
                </c:pt>
                <c:pt idx="676">
                  <c:v>1996.624</c:v>
                </c:pt>
                <c:pt idx="677">
                  <c:v>1996.7080000000001</c:v>
                </c:pt>
                <c:pt idx="678">
                  <c:v>1996.7909999999999</c:v>
                </c:pt>
                <c:pt idx="679">
                  <c:v>1996.874</c:v>
                </c:pt>
                <c:pt idx="680">
                  <c:v>1996.9580000000001</c:v>
                </c:pt>
                <c:pt idx="681">
                  <c:v>1997.0419999999999</c:v>
                </c:pt>
                <c:pt idx="682">
                  <c:v>1997.123</c:v>
                </c:pt>
                <c:pt idx="683">
                  <c:v>1997.204</c:v>
                </c:pt>
                <c:pt idx="684">
                  <c:v>1997.288</c:v>
                </c:pt>
                <c:pt idx="685">
                  <c:v>1997.3710000000001</c:v>
                </c:pt>
                <c:pt idx="686">
                  <c:v>1997.4549999999999</c:v>
                </c:pt>
                <c:pt idx="687">
                  <c:v>1997.538</c:v>
                </c:pt>
                <c:pt idx="688">
                  <c:v>1997.623</c:v>
                </c:pt>
                <c:pt idx="689">
                  <c:v>1997.7070000000001</c:v>
                </c:pt>
                <c:pt idx="690">
                  <c:v>1997.79</c:v>
                </c:pt>
                <c:pt idx="691">
                  <c:v>1997.874</c:v>
                </c:pt>
                <c:pt idx="692">
                  <c:v>1997.9580000000001</c:v>
                </c:pt>
                <c:pt idx="693">
                  <c:v>1998.0419999999999</c:v>
                </c:pt>
                <c:pt idx="694" formatCode="0.00">
                  <c:v>1998.123</c:v>
                </c:pt>
                <c:pt idx="695" formatCode="0.00">
                  <c:v>1998.204</c:v>
                </c:pt>
                <c:pt idx="696" formatCode="0.00">
                  <c:v>1998.288</c:v>
                </c:pt>
                <c:pt idx="697" formatCode="0.00">
                  <c:v>1998.3710000000001</c:v>
                </c:pt>
                <c:pt idx="698" formatCode="0.00">
                  <c:v>1998.4549999999999</c:v>
                </c:pt>
                <c:pt idx="699" formatCode="0.00">
                  <c:v>1998.538</c:v>
                </c:pt>
                <c:pt idx="700" formatCode="0.00">
                  <c:v>1998.623</c:v>
                </c:pt>
                <c:pt idx="701" formatCode="0.00">
                  <c:v>1998.7070000000001</c:v>
                </c:pt>
                <c:pt idx="702" formatCode="0.00">
                  <c:v>1998.79</c:v>
                </c:pt>
                <c:pt idx="703" formatCode="0.00">
                  <c:v>1998.874</c:v>
                </c:pt>
                <c:pt idx="704" formatCode="0.00">
                  <c:v>1998.9580000000001</c:v>
                </c:pt>
                <c:pt idx="705" formatCode="0.00">
                  <c:v>1999.0419999999999</c:v>
                </c:pt>
                <c:pt idx="706" formatCode="0.00">
                  <c:v>1999.123</c:v>
                </c:pt>
                <c:pt idx="707" formatCode="0.00">
                  <c:v>1999.204</c:v>
                </c:pt>
                <c:pt idx="708" formatCode="0.00">
                  <c:v>1999.288</c:v>
                </c:pt>
                <c:pt idx="709" formatCode="0.00">
                  <c:v>1999.3710000000001</c:v>
                </c:pt>
                <c:pt idx="710" formatCode="0.00">
                  <c:v>1999.4549999999999</c:v>
                </c:pt>
                <c:pt idx="711" formatCode="0.00">
                  <c:v>1999.538</c:v>
                </c:pt>
                <c:pt idx="712" formatCode="0.00">
                  <c:v>1999.623</c:v>
                </c:pt>
                <c:pt idx="713" formatCode="0.00">
                  <c:v>1999.7070000000001</c:v>
                </c:pt>
                <c:pt idx="714" formatCode="0.00">
                  <c:v>1999.79</c:v>
                </c:pt>
                <c:pt idx="715" formatCode="0.00">
                  <c:v>1999.874</c:v>
                </c:pt>
                <c:pt idx="716" formatCode="0.00">
                  <c:v>1999.9580000000001</c:v>
                </c:pt>
                <c:pt idx="717" formatCode="0.00">
                  <c:v>2000.0419999999999</c:v>
                </c:pt>
                <c:pt idx="718" formatCode="0.00">
                  <c:v>2000.124</c:v>
                </c:pt>
                <c:pt idx="719" formatCode="0.00">
                  <c:v>2000.2059999999999</c:v>
                </c:pt>
                <c:pt idx="720" formatCode="0.00">
                  <c:v>2000.29</c:v>
                </c:pt>
                <c:pt idx="721" formatCode="0.00">
                  <c:v>2000.373</c:v>
                </c:pt>
                <c:pt idx="722" formatCode="0.00">
                  <c:v>2000.4559999999999</c:v>
                </c:pt>
                <c:pt idx="723" formatCode="0.00">
                  <c:v>2000.54</c:v>
                </c:pt>
                <c:pt idx="724" formatCode="0.00">
                  <c:v>2000.624</c:v>
                </c:pt>
                <c:pt idx="725" formatCode="0.00">
                  <c:v>2000.7080000000001</c:v>
                </c:pt>
                <c:pt idx="726" formatCode="0.00">
                  <c:v>2000.7909999999999</c:v>
                </c:pt>
                <c:pt idx="727" formatCode="0.00">
                  <c:v>2000.874</c:v>
                </c:pt>
                <c:pt idx="728" formatCode="0.00">
                  <c:v>2000.9580000000001</c:v>
                </c:pt>
                <c:pt idx="729" formatCode="0.00">
                  <c:v>2001.0419999999999</c:v>
                </c:pt>
                <c:pt idx="730" formatCode="0.00">
                  <c:v>2001.123</c:v>
                </c:pt>
                <c:pt idx="731" formatCode="0.00">
                  <c:v>2001.204</c:v>
                </c:pt>
                <c:pt idx="732" formatCode="0.00">
                  <c:v>2001.288</c:v>
                </c:pt>
                <c:pt idx="733" formatCode="0.00">
                  <c:v>2001.3710000000001</c:v>
                </c:pt>
                <c:pt idx="734" formatCode="0.00">
                  <c:v>2001.4549999999999</c:v>
                </c:pt>
                <c:pt idx="735" formatCode="0.00">
                  <c:v>2001.538</c:v>
                </c:pt>
                <c:pt idx="736" formatCode="0.00">
                  <c:v>2001.623</c:v>
                </c:pt>
                <c:pt idx="737" formatCode="0.00">
                  <c:v>2001.7070000000001</c:v>
                </c:pt>
                <c:pt idx="738" formatCode="0.00">
                  <c:v>2001.79</c:v>
                </c:pt>
                <c:pt idx="739" formatCode="0.00">
                  <c:v>2001.874</c:v>
                </c:pt>
                <c:pt idx="740" formatCode="0.00">
                  <c:v>2001.9580000000001</c:v>
                </c:pt>
                <c:pt idx="741" formatCode="0.00">
                  <c:v>2002.0419999999999</c:v>
                </c:pt>
                <c:pt idx="742" formatCode="0.00">
                  <c:v>2002.123</c:v>
                </c:pt>
                <c:pt idx="743" formatCode="0.00">
                  <c:v>2002.204</c:v>
                </c:pt>
                <c:pt idx="744" formatCode="0.00">
                  <c:v>2002.288</c:v>
                </c:pt>
                <c:pt idx="745" formatCode="0.00">
                  <c:v>2002.3710000000001</c:v>
                </c:pt>
                <c:pt idx="746" formatCode="0.00">
                  <c:v>2002.4549999999999</c:v>
                </c:pt>
                <c:pt idx="747" formatCode="0.00">
                  <c:v>2002.538</c:v>
                </c:pt>
                <c:pt idx="748" formatCode="0.00">
                  <c:v>2002.623</c:v>
                </c:pt>
                <c:pt idx="749" formatCode="0.00">
                  <c:v>2002.7070000000001</c:v>
                </c:pt>
                <c:pt idx="750" formatCode="0.00">
                  <c:v>2002.79</c:v>
                </c:pt>
                <c:pt idx="751" formatCode="0.00">
                  <c:v>2002.874</c:v>
                </c:pt>
                <c:pt idx="752" formatCode="0.00">
                  <c:v>2002.9580000000001</c:v>
                </c:pt>
                <c:pt idx="753" formatCode="0.00">
                  <c:v>2003.0419999999999</c:v>
                </c:pt>
                <c:pt idx="754" formatCode="0.00">
                  <c:v>2003.123</c:v>
                </c:pt>
                <c:pt idx="755" formatCode="0.00">
                  <c:v>2003.204</c:v>
                </c:pt>
                <c:pt idx="756" formatCode="0.00">
                  <c:v>2003.288</c:v>
                </c:pt>
                <c:pt idx="757" formatCode="0.00">
                  <c:v>2003.3710000000001</c:v>
                </c:pt>
                <c:pt idx="758" formatCode="0.00">
                  <c:v>2003.4549999999999</c:v>
                </c:pt>
                <c:pt idx="759" formatCode="0.00">
                  <c:v>2003.538</c:v>
                </c:pt>
                <c:pt idx="760" formatCode="0.00">
                  <c:v>2003.623</c:v>
                </c:pt>
                <c:pt idx="761" formatCode="0.00">
                  <c:v>2003.7070000000001</c:v>
                </c:pt>
                <c:pt idx="762" formatCode="0.00">
                  <c:v>2003.79</c:v>
                </c:pt>
                <c:pt idx="763" formatCode="0.00">
                  <c:v>2003.874</c:v>
                </c:pt>
                <c:pt idx="764" formatCode="0.00">
                  <c:v>2003.9580000000001</c:v>
                </c:pt>
                <c:pt idx="765" formatCode="0.00">
                  <c:v>2004.0419999999999</c:v>
                </c:pt>
                <c:pt idx="766">
                  <c:v>2004.124</c:v>
                </c:pt>
                <c:pt idx="767">
                  <c:v>2004.2059999999999</c:v>
                </c:pt>
                <c:pt idx="768">
                  <c:v>2004.29</c:v>
                </c:pt>
                <c:pt idx="769">
                  <c:v>2004.373</c:v>
                </c:pt>
                <c:pt idx="770">
                  <c:v>2004.4559999999999</c:v>
                </c:pt>
                <c:pt idx="771">
                  <c:v>2004.54</c:v>
                </c:pt>
                <c:pt idx="772">
                  <c:v>2004.624</c:v>
                </c:pt>
                <c:pt idx="773">
                  <c:v>2004.7080000000001</c:v>
                </c:pt>
                <c:pt idx="774">
                  <c:v>2004.7909999999999</c:v>
                </c:pt>
                <c:pt idx="775">
                  <c:v>2004.874</c:v>
                </c:pt>
                <c:pt idx="776">
                  <c:v>2004.9580000000001</c:v>
                </c:pt>
                <c:pt idx="777">
                  <c:v>2005.0419999999999</c:v>
                </c:pt>
                <c:pt idx="778">
                  <c:v>2005.123</c:v>
                </c:pt>
                <c:pt idx="779">
                  <c:v>2005.204</c:v>
                </c:pt>
                <c:pt idx="780">
                  <c:v>2005.288</c:v>
                </c:pt>
                <c:pt idx="781">
                  <c:v>2005.3710000000001</c:v>
                </c:pt>
                <c:pt idx="782">
                  <c:v>2005.4549999999999</c:v>
                </c:pt>
                <c:pt idx="783">
                  <c:v>2005.538</c:v>
                </c:pt>
                <c:pt idx="784">
                  <c:v>2005.623</c:v>
                </c:pt>
                <c:pt idx="785">
                  <c:v>2005.7070000000001</c:v>
                </c:pt>
                <c:pt idx="786">
                  <c:v>2005.79</c:v>
                </c:pt>
                <c:pt idx="787">
                  <c:v>2005.874</c:v>
                </c:pt>
                <c:pt idx="788">
                  <c:v>2005.9580000000001</c:v>
                </c:pt>
                <c:pt idx="789">
                  <c:v>2006.0419999999999</c:v>
                </c:pt>
                <c:pt idx="790">
                  <c:v>2006.123</c:v>
                </c:pt>
                <c:pt idx="791">
                  <c:v>2006.204</c:v>
                </c:pt>
                <c:pt idx="792">
                  <c:v>2006.288</c:v>
                </c:pt>
                <c:pt idx="793">
                  <c:v>2006.3710000000001</c:v>
                </c:pt>
                <c:pt idx="794">
                  <c:v>2006.4549999999999</c:v>
                </c:pt>
                <c:pt idx="795">
                  <c:v>2006.538</c:v>
                </c:pt>
                <c:pt idx="796">
                  <c:v>2006.623</c:v>
                </c:pt>
                <c:pt idx="797">
                  <c:v>2006.7070000000001</c:v>
                </c:pt>
                <c:pt idx="798">
                  <c:v>2006.79</c:v>
                </c:pt>
                <c:pt idx="799">
                  <c:v>2006.874</c:v>
                </c:pt>
                <c:pt idx="800">
                  <c:v>2006.9580000000001</c:v>
                </c:pt>
                <c:pt idx="801">
                  <c:v>2007.0419999999999</c:v>
                </c:pt>
                <c:pt idx="802">
                  <c:v>2007.123</c:v>
                </c:pt>
                <c:pt idx="803">
                  <c:v>2007.204</c:v>
                </c:pt>
                <c:pt idx="804">
                  <c:v>2007.288</c:v>
                </c:pt>
                <c:pt idx="805">
                  <c:v>2007.3710000000001</c:v>
                </c:pt>
                <c:pt idx="806">
                  <c:v>2007.4549999999999</c:v>
                </c:pt>
                <c:pt idx="807">
                  <c:v>2007.538</c:v>
                </c:pt>
                <c:pt idx="808">
                  <c:v>2007.623</c:v>
                </c:pt>
                <c:pt idx="809">
                  <c:v>2007.7070000000001</c:v>
                </c:pt>
                <c:pt idx="810">
                  <c:v>2007.79</c:v>
                </c:pt>
                <c:pt idx="811">
                  <c:v>2007.874</c:v>
                </c:pt>
                <c:pt idx="812">
                  <c:v>2007.9580000000001</c:v>
                </c:pt>
                <c:pt idx="813">
                  <c:v>2008.0419999999999</c:v>
                </c:pt>
                <c:pt idx="814">
                  <c:v>2008.124</c:v>
                </c:pt>
                <c:pt idx="815">
                  <c:v>2008.2059999999999</c:v>
                </c:pt>
                <c:pt idx="816">
                  <c:v>2008.29</c:v>
                </c:pt>
                <c:pt idx="817">
                  <c:v>2008.373</c:v>
                </c:pt>
                <c:pt idx="818">
                  <c:v>2008.4559999999999</c:v>
                </c:pt>
                <c:pt idx="819">
                  <c:v>2008.54</c:v>
                </c:pt>
                <c:pt idx="820">
                  <c:v>2008.624</c:v>
                </c:pt>
                <c:pt idx="821">
                  <c:v>2008.7080000000001</c:v>
                </c:pt>
                <c:pt idx="822">
                  <c:v>2008.7909999999999</c:v>
                </c:pt>
                <c:pt idx="823">
                  <c:v>2008.874</c:v>
                </c:pt>
                <c:pt idx="824">
                  <c:v>2008.9580000000001</c:v>
                </c:pt>
                <c:pt idx="825">
                  <c:v>2009.0419999999999</c:v>
                </c:pt>
                <c:pt idx="826">
                  <c:v>2009.123</c:v>
                </c:pt>
                <c:pt idx="827">
                  <c:v>2009.204</c:v>
                </c:pt>
                <c:pt idx="828">
                  <c:v>2009.288</c:v>
                </c:pt>
                <c:pt idx="829">
                  <c:v>2009.3710000000001</c:v>
                </c:pt>
                <c:pt idx="830">
                  <c:v>2009.4549999999999</c:v>
                </c:pt>
                <c:pt idx="831">
                  <c:v>2009.538</c:v>
                </c:pt>
                <c:pt idx="832">
                  <c:v>2009.623</c:v>
                </c:pt>
                <c:pt idx="833">
                  <c:v>2009.7070000000001</c:v>
                </c:pt>
                <c:pt idx="834">
                  <c:v>2009.79</c:v>
                </c:pt>
                <c:pt idx="835">
                  <c:v>2009.874</c:v>
                </c:pt>
                <c:pt idx="836">
                  <c:v>2009.9580000000001</c:v>
                </c:pt>
                <c:pt idx="837">
                  <c:v>2010.0419999999999</c:v>
                </c:pt>
                <c:pt idx="838">
                  <c:v>2010.123</c:v>
                </c:pt>
                <c:pt idx="839">
                  <c:v>2010.204</c:v>
                </c:pt>
                <c:pt idx="840">
                  <c:v>2010.288</c:v>
                </c:pt>
                <c:pt idx="841">
                  <c:v>2010.3710000000001</c:v>
                </c:pt>
                <c:pt idx="842">
                  <c:v>2010.4549999999999</c:v>
                </c:pt>
                <c:pt idx="843">
                  <c:v>2010.538</c:v>
                </c:pt>
                <c:pt idx="844">
                  <c:v>2010.623</c:v>
                </c:pt>
                <c:pt idx="845">
                  <c:v>2010.7070000000001</c:v>
                </c:pt>
                <c:pt idx="846">
                  <c:v>2010.79</c:v>
                </c:pt>
                <c:pt idx="847">
                  <c:v>2010.874</c:v>
                </c:pt>
                <c:pt idx="848">
                  <c:v>2010.9580000000001</c:v>
                </c:pt>
                <c:pt idx="849">
                  <c:v>2011.0419999999999</c:v>
                </c:pt>
                <c:pt idx="850">
                  <c:v>2011.123</c:v>
                </c:pt>
                <c:pt idx="851">
                  <c:v>2011.204</c:v>
                </c:pt>
                <c:pt idx="852">
                  <c:v>2011.288</c:v>
                </c:pt>
                <c:pt idx="853">
                  <c:v>2011.3710000000001</c:v>
                </c:pt>
                <c:pt idx="854">
                  <c:v>2011.4549999999999</c:v>
                </c:pt>
                <c:pt idx="855">
                  <c:v>2011.538</c:v>
                </c:pt>
                <c:pt idx="856">
                  <c:v>2011.623</c:v>
                </c:pt>
                <c:pt idx="857">
                  <c:v>2011.7070000000001</c:v>
                </c:pt>
                <c:pt idx="858">
                  <c:v>2011.79</c:v>
                </c:pt>
                <c:pt idx="859">
                  <c:v>2011.874</c:v>
                </c:pt>
                <c:pt idx="860">
                  <c:v>2011.9580000000001</c:v>
                </c:pt>
                <c:pt idx="861">
                  <c:v>2012.0419999999999</c:v>
                </c:pt>
                <c:pt idx="862">
                  <c:v>2012.124</c:v>
                </c:pt>
                <c:pt idx="863">
                  <c:v>2012.2059999999999</c:v>
                </c:pt>
                <c:pt idx="864">
                  <c:v>2012.29</c:v>
                </c:pt>
                <c:pt idx="865">
                  <c:v>2012.373</c:v>
                </c:pt>
                <c:pt idx="866">
                  <c:v>2012.4559999999999</c:v>
                </c:pt>
                <c:pt idx="867">
                  <c:v>2012.54</c:v>
                </c:pt>
                <c:pt idx="868">
                  <c:v>2012.624</c:v>
                </c:pt>
                <c:pt idx="869">
                  <c:v>2012.7080000000001</c:v>
                </c:pt>
                <c:pt idx="870">
                  <c:v>2012.7909999999999</c:v>
                </c:pt>
                <c:pt idx="871">
                  <c:v>2012.874</c:v>
                </c:pt>
                <c:pt idx="872">
                  <c:v>2012.9580000000001</c:v>
                </c:pt>
                <c:pt idx="873">
                  <c:v>2013.0419999999999</c:v>
                </c:pt>
                <c:pt idx="874">
                  <c:v>2013.123</c:v>
                </c:pt>
                <c:pt idx="875">
                  <c:v>2013.204</c:v>
                </c:pt>
                <c:pt idx="876">
                  <c:v>2013.288</c:v>
                </c:pt>
                <c:pt idx="877">
                  <c:v>2013.3710000000001</c:v>
                </c:pt>
                <c:pt idx="878">
                  <c:v>2013.4549999999999</c:v>
                </c:pt>
                <c:pt idx="879">
                  <c:v>2013.538</c:v>
                </c:pt>
                <c:pt idx="880">
                  <c:v>2013.623</c:v>
                </c:pt>
                <c:pt idx="881">
                  <c:v>2013.7070000000001</c:v>
                </c:pt>
                <c:pt idx="882">
                  <c:v>2013.79</c:v>
                </c:pt>
                <c:pt idx="883">
                  <c:v>2013.874</c:v>
                </c:pt>
                <c:pt idx="884">
                  <c:v>2013.9580000000001</c:v>
                </c:pt>
                <c:pt idx="885">
                  <c:v>2014.0419999999999</c:v>
                </c:pt>
                <c:pt idx="886">
                  <c:v>2014.123</c:v>
                </c:pt>
                <c:pt idx="887">
                  <c:v>2014.204</c:v>
                </c:pt>
                <c:pt idx="888">
                  <c:v>2014.288</c:v>
                </c:pt>
                <c:pt idx="889">
                  <c:v>2014.3710000000001</c:v>
                </c:pt>
                <c:pt idx="890">
                  <c:v>2014.4549999999999</c:v>
                </c:pt>
                <c:pt idx="891">
                  <c:v>2014.538</c:v>
                </c:pt>
                <c:pt idx="892">
                  <c:v>2014.623</c:v>
                </c:pt>
                <c:pt idx="893">
                  <c:v>2014.7070000000001</c:v>
                </c:pt>
                <c:pt idx="894">
                  <c:v>2014.79</c:v>
                </c:pt>
                <c:pt idx="895">
                  <c:v>2014.874</c:v>
                </c:pt>
                <c:pt idx="896">
                  <c:v>2014.9580000000001</c:v>
                </c:pt>
                <c:pt idx="897">
                  <c:v>2015.0419999999999</c:v>
                </c:pt>
                <c:pt idx="898">
                  <c:v>2015.123</c:v>
                </c:pt>
                <c:pt idx="899">
                  <c:v>2015.204</c:v>
                </c:pt>
                <c:pt idx="900">
                  <c:v>2015.288</c:v>
                </c:pt>
                <c:pt idx="901">
                  <c:v>2015.3710000000001</c:v>
                </c:pt>
                <c:pt idx="902">
                  <c:v>2015.4549999999999</c:v>
                </c:pt>
                <c:pt idx="903">
                  <c:v>2015.538</c:v>
                </c:pt>
                <c:pt idx="904">
                  <c:v>2015.623</c:v>
                </c:pt>
                <c:pt idx="905">
                  <c:v>2015.7070000000001</c:v>
                </c:pt>
                <c:pt idx="906">
                  <c:v>2015.79</c:v>
                </c:pt>
                <c:pt idx="907">
                  <c:v>2015.874</c:v>
                </c:pt>
                <c:pt idx="908">
                  <c:v>2015.9580000000001</c:v>
                </c:pt>
              </c:numCache>
            </c:numRef>
          </c:xVal>
          <c:yVal>
            <c:numRef>
              <c:f>'[Диаграмма в Microsoft PowerPoint]Rz'!$B$5:$B$1000</c:f>
              <c:numCache>
                <c:formatCode>General</c:formatCode>
                <c:ptCount val="996"/>
                <c:pt idx="0">
                  <c:v>113</c:v>
                </c:pt>
                <c:pt idx="1">
                  <c:v>110</c:v>
                </c:pt>
                <c:pt idx="2">
                  <c:v>111.1</c:v>
                </c:pt>
                <c:pt idx="3">
                  <c:v>112.6</c:v>
                </c:pt>
                <c:pt idx="4">
                  <c:v>111.3</c:v>
                </c:pt>
                <c:pt idx="5">
                  <c:v>107.7</c:v>
                </c:pt>
                <c:pt idx="6">
                  <c:v>103.2</c:v>
                </c:pt>
                <c:pt idx="7">
                  <c:v>99.5</c:v>
                </c:pt>
                <c:pt idx="8">
                  <c:v>96.1</c:v>
                </c:pt>
                <c:pt idx="9">
                  <c:v>94.4</c:v>
                </c:pt>
                <c:pt idx="10">
                  <c:v>91.2</c:v>
                </c:pt>
                <c:pt idx="11">
                  <c:v>88</c:v>
                </c:pt>
                <c:pt idx="12">
                  <c:v>87.3</c:v>
                </c:pt>
                <c:pt idx="13">
                  <c:v>85.3</c:v>
                </c:pt>
                <c:pt idx="14">
                  <c:v>81.599999999999994</c:v>
                </c:pt>
                <c:pt idx="15">
                  <c:v>78.5</c:v>
                </c:pt>
                <c:pt idx="16">
                  <c:v>78.3</c:v>
                </c:pt>
                <c:pt idx="17">
                  <c:v>79.400000000000006</c:v>
                </c:pt>
                <c:pt idx="18">
                  <c:v>81.900000000000006</c:v>
                </c:pt>
                <c:pt idx="19">
                  <c:v>83.6</c:v>
                </c:pt>
                <c:pt idx="20">
                  <c:v>79.900000000000006</c:v>
                </c:pt>
                <c:pt idx="21">
                  <c:v>73.099999999999994</c:v>
                </c:pt>
                <c:pt idx="22">
                  <c:v>67</c:v>
                </c:pt>
                <c:pt idx="23">
                  <c:v>60.8</c:v>
                </c:pt>
                <c:pt idx="24">
                  <c:v>55.5</c:v>
                </c:pt>
                <c:pt idx="25">
                  <c:v>53.1</c:v>
                </c:pt>
                <c:pt idx="26">
                  <c:v>51.8</c:v>
                </c:pt>
                <c:pt idx="27">
                  <c:v>49.4</c:v>
                </c:pt>
                <c:pt idx="28">
                  <c:v>46.2</c:v>
                </c:pt>
                <c:pt idx="29">
                  <c:v>42.6</c:v>
                </c:pt>
                <c:pt idx="30">
                  <c:v>38.4</c:v>
                </c:pt>
                <c:pt idx="31">
                  <c:v>35.200000000000003</c:v>
                </c:pt>
                <c:pt idx="32">
                  <c:v>34.200000000000003</c:v>
                </c:pt>
                <c:pt idx="33">
                  <c:v>33.6</c:v>
                </c:pt>
                <c:pt idx="34">
                  <c:v>33.200000000000003</c:v>
                </c:pt>
                <c:pt idx="35">
                  <c:v>32.700000000000003</c:v>
                </c:pt>
                <c:pt idx="36">
                  <c:v>31.4</c:v>
                </c:pt>
                <c:pt idx="37">
                  <c:v>29.2</c:v>
                </c:pt>
                <c:pt idx="38">
                  <c:v>27.5</c:v>
                </c:pt>
                <c:pt idx="39">
                  <c:v>26.6</c:v>
                </c:pt>
                <c:pt idx="40">
                  <c:v>24</c:v>
                </c:pt>
                <c:pt idx="41">
                  <c:v>20.9</c:v>
                </c:pt>
                <c:pt idx="42">
                  <c:v>18</c:v>
                </c:pt>
                <c:pt idx="43">
                  <c:v>15.4</c:v>
                </c:pt>
                <c:pt idx="44">
                  <c:v>14.4</c:v>
                </c:pt>
                <c:pt idx="45">
                  <c:v>13.6</c:v>
                </c:pt>
                <c:pt idx="46">
                  <c:v>12.9</c:v>
                </c:pt>
                <c:pt idx="47">
                  <c:v>13</c:v>
                </c:pt>
                <c:pt idx="48">
                  <c:v>13.9</c:v>
                </c:pt>
                <c:pt idx="49">
                  <c:v>14.6</c:v>
                </c:pt>
                <c:pt idx="50">
                  <c:v>15.3</c:v>
                </c:pt>
                <c:pt idx="51">
                  <c:v>17</c:v>
                </c:pt>
                <c:pt idx="52">
                  <c:v>18.899999999999999</c:v>
                </c:pt>
                <c:pt idx="53">
                  <c:v>20.399999999999999</c:v>
                </c:pt>
                <c:pt idx="54">
                  <c:v>23.4</c:v>
                </c:pt>
                <c:pt idx="55">
                  <c:v>27.5</c:v>
                </c:pt>
                <c:pt idx="56">
                  <c:v>31.7</c:v>
                </c:pt>
                <c:pt idx="57">
                  <c:v>36.4</c:v>
                </c:pt>
                <c:pt idx="58">
                  <c:v>39.700000000000003</c:v>
                </c:pt>
                <c:pt idx="59">
                  <c:v>41.7</c:v>
                </c:pt>
                <c:pt idx="60">
                  <c:v>46.8</c:v>
                </c:pt>
                <c:pt idx="61">
                  <c:v>52.8</c:v>
                </c:pt>
                <c:pt idx="62">
                  <c:v>55.2</c:v>
                </c:pt>
                <c:pt idx="63">
                  <c:v>57.1</c:v>
                </c:pt>
                <c:pt idx="64">
                  <c:v>64.3</c:v>
                </c:pt>
                <c:pt idx="65">
                  <c:v>73.2</c:v>
                </c:pt>
                <c:pt idx="66">
                  <c:v>80.099999999999994</c:v>
                </c:pt>
                <c:pt idx="67">
                  <c:v>86.9</c:v>
                </c:pt>
                <c:pt idx="68">
                  <c:v>93.2</c:v>
                </c:pt>
                <c:pt idx="69">
                  <c:v>101</c:v>
                </c:pt>
                <c:pt idx="70">
                  <c:v>111.7</c:v>
                </c:pt>
                <c:pt idx="71">
                  <c:v>121.5</c:v>
                </c:pt>
                <c:pt idx="72">
                  <c:v>128</c:v>
                </c:pt>
                <c:pt idx="73">
                  <c:v>135.69999999999999</c:v>
                </c:pt>
                <c:pt idx="74">
                  <c:v>147.69999999999999</c:v>
                </c:pt>
                <c:pt idx="75">
                  <c:v>157.69999999999999</c:v>
                </c:pt>
                <c:pt idx="76">
                  <c:v>163.1</c:v>
                </c:pt>
                <c:pt idx="77">
                  <c:v>167.3</c:v>
                </c:pt>
                <c:pt idx="78">
                  <c:v>173.3</c:v>
                </c:pt>
                <c:pt idx="79">
                  <c:v>182.8</c:v>
                </c:pt>
                <c:pt idx="80">
                  <c:v>193.4</c:v>
                </c:pt>
                <c:pt idx="81">
                  <c:v>199.2</c:v>
                </c:pt>
                <c:pt idx="82">
                  <c:v>204.1</c:v>
                </c:pt>
                <c:pt idx="83">
                  <c:v>211.2</c:v>
                </c:pt>
                <c:pt idx="84">
                  <c:v>217.2</c:v>
                </c:pt>
                <c:pt idx="85">
                  <c:v>218.7</c:v>
                </c:pt>
                <c:pt idx="86">
                  <c:v>216.1</c:v>
                </c:pt>
                <c:pt idx="87">
                  <c:v>214.1</c:v>
                </c:pt>
                <c:pt idx="88">
                  <c:v>210.9</c:v>
                </c:pt>
                <c:pt idx="89">
                  <c:v>206</c:v>
                </c:pt>
                <c:pt idx="90">
                  <c:v>206.3</c:v>
                </c:pt>
                <c:pt idx="91">
                  <c:v>207.1</c:v>
                </c:pt>
                <c:pt idx="92">
                  <c:v>205.7</c:v>
                </c:pt>
                <c:pt idx="93">
                  <c:v>205</c:v>
                </c:pt>
                <c:pt idx="94">
                  <c:v>202.3</c:v>
                </c:pt>
                <c:pt idx="95">
                  <c:v>198.9</c:v>
                </c:pt>
                <c:pt idx="96">
                  <c:v>195.7</c:v>
                </c:pt>
                <c:pt idx="97">
                  <c:v>192.2</c:v>
                </c:pt>
                <c:pt idx="98">
                  <c:v>191.6</c:v>
                </c:pt>
                <c:pt idx="99">
                  <c:v>193.5</c:v>
                </c:pt>
                <c:pt idx="100">
                  <c:v>199.8</c:v>
                </c:pt>
                <c:pt idx="101">
                  <c:v>209.1</c:v>
                </c:pt>
                <c:pt idx="102">
                  <c:v>210.3</c:v>
                </c:pt>
                <c:pt idx="103">
                  <c:v>203.8</c:v>
                </c:pt>
                <c:pt idx="104">
                  <c:v>197.1</c:v>
                </c:pt>
                <c:pt idx="105">
                  <c:v>193.4</c:v>
                </c:pt>
                <c:pt idx="106">
                  <c:v>190.4</c:v>
                </c:pt>
                <c:pt idx="107">
                  <c:v>188.5</c:v>
                </c:pt>
                <c:pt idx="108">
                  <c:v>188.4</c:v>
                </c:pt>
                <c:pt idx="109">
                  <c:v>190.9</c:v>
                </c:pt>
                <c:pt idx="110">
                  <c:v>192.5</c:v>
                </c:pt>
                <c:pt idx="111">
                  <c:v>190.3</c:v>
                </c:pt>
                <c:pt idx="112">
                  <c:v>184.1</c:v>
                </c:pt>
                <c:pt idx="113">
                  <c:v>176.1</c:v>
                </c:pt>
                <c:pt idx="114">
                  <c:v>171.4</c:v>
                </c:pt>
                <c:pt idx="115">
                  <c:v>169.4</c:v>
                </c:pt>
                <c:pt idx="116">
                  <c:v>167.1</c:v>
                </c:pt>
                <c:pt idx="117">
                  <c:v>162.80000000000001</c:v>
                </c:pt>
                <c:pt idx="118">
                  <c:v>158.5</c:v>
                </c:pt>
                <c:pt idx="119">
                  <c:v>150.69999999999999</c:v>
                </c:pt>
                <c:pt idx="120">
                  <c:v>141</c:v>
                </c:pt>
                <c:pt idx="121">
                  <c:v>131.6</c:v>
                </c:pt>
                <c:pt idx="122">
                  <c:v>122.6</c:v>
                </c:pt>
                <c:pt idx="123">
                  <c:v>116.4</c:v>
                </c:pt>
                <c:pt idx="124">
                  <c:v>111.9</c:v>
                </c:pt>
                <c:pt idx="125">
                  <c:v>106.7</c:v>
                </c:pt>
                <c:pt idx="126">
                  <c:v>102.3</c:v>
                </c:pt>
                <c:pt idx="127">
                  <c:v>101.2</c:v>
                </c:pt>
                <c:pt idx="128">
                  <c:v>102.4</c:v>
                </c:pt>
                <c:pt idx="129">
                  <c:v>101.6</c:v>
                </c:pt>
                <c:pt idx="130">
                  <c:v>98.5</c:v>
                </c:pt>
                <c:pt idx="131">
                  <c:v>98.9</c:v>
                </c:pt>
                <c:pt idx="132">
                  <c:v>100.2</c:v>
                </c:pt>
                <c:pt idx="133">
                  <c:v>99.5</c:v>
                </c:pt>
                <c:pt idx="134">
                  <c:v>98.9</c:v>
                </c:pt>
                <c:pt idx="135">
                  <c:v>97.3</c:v>
                </c:pt>
                <c:pt idx="136">
                  <c:v>94</c:v>
                </c:pt>
                <c:pt idx="137">
                  <c:v>89.8</c:v>
                </c:pt>
                <c:pt idx="138">
                  <c:v>84</c:v>
                </c:pt>
                <c:pt idx="139">
                  <c:v>75.3</c:v>
                </c:pt>
                <c:pt idx="140">
                  <c:v>66.5</c:v>
                </c:pt>
                <c:pt idx="141">
                  <c:v>61.5</c:v>
                </c:pt>
                <c:pt idx="142">
                  <c:v>59.8</c:v>
                </c:pt>
                <c:pt idx="143">
                  <c:v>56.2</c:v>
                </c:pt>
                <c:pt idx="144">
                  <c:v>51.4</c:v>
                </c:pt>
                <c:pt idx="145">
                  <c:v>48</c:v>
                </c:pt>
                <c:pt idx="146">
                  <c:v>45.5</c:v>
                </c:pt>
                <c:pt idx="147">
                  <c:v>44</c:v>
                </c:pt>
                <c:pt idx="148">
                  <c:v>42.1</c:v>
                </c:pt>
                <c:pt idx="149">
                  <c:v>40.299999999999997</c:v>
                </c:pt>
                <c:pt idx="150">
                  <c:v>39.5</c:v>
                </c:pt>
                <c:pt idx="151">
                  <c:v>38.799999999999997</c:v>
                </c:pt>
                <c:pt idx="152">
                  <c:v>37.299999999999997</c:v>
                </c:pt>
                <c:pt idx="153">
                  <c:v>34.6</c:v>
                </c:pt>
                <c:pt idx="154">
                  <c:v>31</c:v>
                </c:pt>
                <c:pt idx="155">
                  <c:v>28.6</c:v>
                </c:pt>
                <c:pt idx="156">
                  <c:v>27.2</c:v>
                </c:pt>
                <c:pt idx="157">
                  <c:v>25</c:v>
                </c:pt>
                <c:pt idx="158">
                  <c:v>22</c:v>
                </c:pt>
                <c:pt idx="159">
                  <c:v>18.5</c:v>
                </c:pt>
                <c:pt idx="160">
                  <c:v>16.7</c:v>
                </c:pt>
                <c:pt idx="161">
                  <c:v>16.600000000000001</c:v>
                </c:pt>
                <c:pt idx="162">
                  <c:v>15.1</c:v>
                </c:pt>
                <c:pt idx="163">
                  <c:v>12.8</c:v>
                </c:pt>
                <c:pt idx="164">
                  <c:v>10.8</c:v>
                </c:pt>
                <c:pt idx="165">
                  <c:v>9.3000000000000007</c:v>
                </c:pt>
                <c:pt idx="166">
                  <c:v>8.1999999999999993</c:v>
                </c:pt>
                <c:pt idx="167">
                  <c:v>6.3</c:v>
                </c:pt>
                <c:pt idx="168">
                  <c:v>5.0999999999999996</c:v>
                </c:pt>
                <c:pt idx="169">
                  <c:v>5.5</c:v>
                </c:pt>
                <c:pt idx="170">
                  <c:v>6.3</c:v>
                </c:pt>
                <c:pt idx="171">
                  <c:v>7.9</c:v>
                </c:pt>
                <c:pt idx="172">
                  <c:v>10.5</c:v>
                </c:pt>
                <c:pt idx="173">
                  <c:v>11.4</c:v>
                </c:pt>
                <c:pt idx="174">
                  <c:v>11.6</c:v>
                </c:pt>
                <c:pt idx="175">
                  <c:v>13.8</c:v>
                </c:pt>
                <c:pt idx="176">
                  <c:v>17.399999999999999</c:v>
                </c:pt>
                <c:pt idx="177">
                  <c:v>20.5</c:v>
                </c:pt>
                <c:pt idx="178">
                  <c:v>23.7</c:v>
                </c:pt>
                <c:pt idx="179">
                  <c:v>28</c:v>
                </c:pt>
                <c:pt idx="180">
                  <c:v>33.5</c:v>
                </c:pt>
                <c:pt idx="181">
                  <c:v>41.2</c:v>
                </c:pt>
                <c:pt idx="182">
                  <c:v>50</c:v>
                </c:pt>
                <c:pt idx="183">
                  <c:v>57</c:v>
                </c:pt>
                <c:pt idx="184">
                  <c:v>66</c:v>
                </c:pt>
                <c:pt idx="185">
                  <c:v>78.8</c:v>
                </c:pt>
                <c:pt idx="186">
                  <c:v>91.3</c:v>
                </c:pt>
                <c:pt idx="187">
                  <c:v>103.5</c:v>
                </c:pt>
                <c:pt idx="188">
                  <c:v>114.8</c:v>
                </c:pt>
                <c:pt idx="189">
                  <c:v>125.8</c:v>
                </c:pt>
                <c:pt idx="190">
                  <c:v>139.4</c:v>
                </c:pt>
                <c:pt idx="191">
                  <c:v>154.69999999999999</c:v>
                </c:pt>
                <c:pt idx="192">
                  <c:v>168.1</c:v>
                </c:pt>
                <c:pt idx="193">
                  <c:v>180.4</c:v>
                </c:pt>
                <c:pt idx="194">
                  <c:v>193.9</c:v>
                </c:pt>
                <c:pt idx="195">
                  <c:v>206.1</c:v>
                </c:pt>
                <c:pt idx="196">
                  <c:v>211.8</c:v>
                </c:pt>
                <c:pt idx="197">
                  <c:v>214.5</c:v>
                </c:pt>
                <c:pt idx="198">
                  <c:v>220.6</c:v>
                </c:pt>
                <c:pt idx="199">
                  <c:v>226</c:v>
                </c:pt>
                <c:pt idx="200">
                  <c:v>232.7</c:v>
                </c:pt>
                <c:pt idx="201">
                  <c:v>241.1</c:v>
                </c:pt>
                <c:pt idx="202">
                  <c:v>243.8</c:v>
                </c:pt>
                <c:pt idx="203">
                  <c:v>246.8</c:v>
                </c:pt>
                <c:pt idx="204">
                  <c:v>256.3</c:v>
                </c:pt>
                <c:pt idx="205">
                  <c:v>262.7</c:v>
                </c:pt>
                <c:pt idx="206">
                  <c:v>266.10000000000002</c:v>
                </c:pt>
                <c:pt idx="207">
                  <c:v>271.10000000000002</c:v>
                </c:pt>
                <c:pt idx="208">
                  <c:v>275.3</c:v>
                </c:pt>
                <c:pt idx="209">
                  <c:v>279.3</c:v>
                </c:pt>
                <c:pt idx="210">
                  <c:v>282.5</c:v>
                </c:pt>
                <c:pt idx="211">
                  <c:v>284.39999999999998</c:v>
                </c:pt>
                <c:pt idx="212">
                  <c:v>283.3</c:v>
                </c:pt>
                <c:pt idx="213">
                  <c:v>281.8</c:v>
                </c:pt>
                <c:pt idx="214">
                  <c:v>284.5</c:v>
                </c:pt>
                <c:pt idx="215">
                  <c:v>285</c:v>
                </c:pt>
                <c:pt idx="216">
                  <c:v>278.7</c:v>
                </c:pt>
                <c:pt idx="217">
                  <c:v>271</c:v>
                </c:pt>
                <c:pt idx="218">
                  <c:v>264.5</c:v>
                </c:pt>
                <c:pt idx="219">
                  <c:v>262.3</c:v>
                </c:pt>
                <c:pt idx="220">
                  <c:v>261.89999999999998</c:v>
                </c:pt>
                <c:pt idx="221">
                  <c:v>260.3</c:v>
                </c:pt>
                <c:pt idx="222">
                  <c:v>258.10000000000002</c:v>
                </c:pt>
                <c:pt idx="223">
                  <c:v>255.9</c:v>
                </c:pt>
                <c:pt idx="224">
                  <c:v>255.6</c:v>
                </c:pt>
                <c:pt idx="225">
                  <c:v>252.9</c:v>
                </c:pt>
                <c:pt idx="226">
                  <c:v>250.4</c:v>
                </c:pt>
                <c:pt idx="227">
                  <c:v>247.1</c:v>
                </c:pt>
                <c:pt idx="228">
                  <c:v>239.7</c:v>
                </c:pt>
                <c:pt idx="229">
                  <c:v>233.9</c:v>
                </c:pt>
                <c:pt idx="230">
                  <c:v>228.5</c:v>
                </c:pt>
                <c:pt idx="231">
                  <c:v>220.6</c:v>
                </c:pt>
                <c:pt idx="232">
                  <c:v>214.2</c:v>
                </c:pt>
                <c:pt idx="233">
                  <c:v>207.1</c:v>
                </c:pt>
                <c:pt idx="234">
                  <c:v>199.7</c:v>
                </c:pt>
                <c:pt idx="235">
                  <c:v>194.2</c:v>
                </c:pt>
                <c:pt idx="236">
                  <c:v>187.6</c:v>
                </c:pt>
                <c:pt idx="237">
                  <c:v>182.5</c:v>
                </c:pt>
                <c:pt idx="238">
                  <c:v>177</c:v>
                </c:pt>
                <c:pt idx="239">
                  <c:v>172.1</c:v>
                </c:pt>
                <c:pt idx="240">
                  <c:v>169.4</c:v>
                </c:pt>
                <c:pt idx="241">
                  <c:v>165.7</c:v>
                </c:pt>
                <c:pt idx="242">
                  <c:v>161.30000000000001</c:v>
                </c:pt>
                <c:pt idx="243">
                  <c:v>153.80000000000001</c:v>
                </c:pt>
                <c:pt idx="244">
                  <c:v>145</c:v>
                </c:pt>
                <c:pt idx="245">
                  <c:v>138.6</c:v>
                </c:pt>
                <c:pt idx="246">
                  <c:v>132.1</c:v>
                </c:pt>
                <c:pt idx="247">
                  <c:v>124.5</c:v>
                </c:pt>
                <c:pt idx="248">
                  <c:v>118.5</c:v>
                </c:pt>
                <c:pt idx="249">
                  <c:v>113.6</c:v>
                </c:pt>
                <c:pt idx="250">
                  <c:v>105.9</c:v>
                </c:pt>
                <c:pt idx="251">
                  <c:v>97.5</c:v>
                </c:pt>
                <c:pt idx="252">
                  <c:v>91.1</c:v>
                </c:pt>
                <c:pt idx="253">
                  <c:v>85.1</c:v>
                </c:pt>
                <c:pt idx="254">
                  <c:v>79.099999999999994</c:v>
                </c:pt>
                <c:pt idx="255">
                  <c:v>75.3</c:v>
                </c:pt>
                <c:pt idx="256">
                  <c:v>74.400000000000006</c:v>
                </c:pt>
                <c:pt idx="257">
                  <c:v>74.3</c:v>
                </c:pt>
                <c:pt idx="258">
                  <c:v>73</c:v>
                </c:pt>
                <c:pt idx="259">
                  <c:v>71.7</c:v>
                </c:pt>
                <c:pt idx="260">
                  <c:v>69.099999999999994</c:v>
                </c:pt>
                <c:pt idx="261">
                  <c:v>64.2</c:v>
                </c:pt>
                <c:pt idx="262">
                  <c:v>59.4</c:v>
                </c:pt>
                <c:pt idx="263">
                  <c:v>56.7</c:v>
                </c:pt>
                <c:pt idx="264">
                  <c:v>56.1</c:v>
                </c:pt>
                <c:pt idx="265">
                  <c:v>55.9</c:v>
                </c:pt>
                <c:pt idx="266">
                  <c:v>54.6</c:v>
                </c:pt>
                <c:pt idx="267">
                  <c:v>52.5</c:v>
                </c:pt>
                <c:pt idx="268">
                  <c:v>49.8</c:v>
                </c:pt>
                <c:pt idx="269">
                  <c:v>46.7</c:v>
                </c:pt>
                <c:pt idx="270">
                  <c:v>44</c:v>
                </c:pt>
                <c:pt idx="271">
                  <c:v>42.9</c:v>
                </c:pt>
                <c:pt idx="272">
                  <c:v>42.6</c:v>
                </c:pt>
                <c:pt idx="273">
                  <c:v>42.1</c:v>
                </c:pt>
                <c:pt idx="274">
                  <c:v>42.6</c:v>
                </c:pt>
                <c:pt idx="275">
                  <c:v>42.6</c:v>
                </c:pt>
                <c:pt idx="276">
                  <c:v>41.6</c:v>
                </c:pt>
                <c:pt idx="277">
                  <c:v>41.1</c:v>
                </c:pt>
                <c:pt idx="278">
                  <c:v>40.4</c:v>
                </c:pt>
                <c:pt idx="279">
                  <c:v>39.700000000000003</c:v>
                </c:pt>
                <c:pt idx="280">
                  <c:v>39</c:v>
                </c:pt>
                <c:pt idx="281">
                  <c:v>38.6</c:v>
                </c:pt>
                <c:pt idx="282">
                  <c:v>37.4</c:v>
                </c:pt>
                <c:pt idx="283">
                  <c:v>34.200000000000003</c:v>
                </c:pt>
                <c:pt idx="284">
                  <c:v>30.7</c:v>
                </c:pt>
                <c:pt idx="285">
                  <c:v>28.1</c:v>
                </c:pt>
                <c:pt idx="286">
                  <c:v>25.7</c:v>
                </c:pt>
                <c:pt idx="287">
                  <c:v>22.3</c:v>
                </c:pt>
                <c:pt idx="288">
                  <c:v>18.600000000000001</c:v>
                </c:pt>
                <c:pt idx="289">
                  <c:v>16</c:v>
                </c:pt>
                <c:pt idx="290">
                  <c:v>15</c:v>
                </c:pt>
                <c:pt idx="291">
                  <c:v>15.2</c:v>
                </c:pt>
                <c:pt idx="292">
                  <c:v>15.1</c:v>
                </c:pt>
                <c:pt idx="293">
                  <c:v>14.6</c:v>
                </c:pt>
                <c:pt idx="294">
                  <c:v>14.3</c:v>
                </c:pt>
                <c:pt idx="295">
                  <c:v>15</c:v>
                </c:pt>
                <c:pt idx="296">
                  <c:v>16.2</c:v>
                </c:pt>
                <c:pt idx="297">
                  <c:v>17.2</c:v>
                </c:pt>
                <c:pt idx="298">
                  <c:v>17.7</c:v>
                </c:pt>
                <c:pt idx="299">
                  <c:v>18.399999999999999</c:v>
                </c:pt>
                <c:pt idx="300">
                  <c:v>19.899999999999999</c:v>
                </c:pt>
                <c:pt idx="301">
                  <c:v>21.2</c:v>
                </c:pt>
                <c:pt idx="302">
                  <c:v>21.8</c:v>
                </c:pt>
                <c:pt idx="303">
                  <c:v>22.6</c:v>
                </c:pt>
                <c:pt idx="304">
                  <c:v>23.8</c:v>
                </c:pt>
                <c:pt idx="305">
                  <c:v>25.2</c:v>
                </c:pt>
                <c:pt idx="306">
                  <c:v>28.4</c:v>
                </c:pt>
                <c:pt idx="307">
                  <c:v>32.1</c:v>
                </c:pt>
                <c:pt idx="308">
                  <c:v>35.200000000000003</c:v>
                </c:pt>
                <c:pt idx="309">
                  <c:v>39.700000000000003</c:v>
                </c:pt>
                <c:pt idx="310">
                  <c:v>44.8</c:v>
                </c:pt>
                <c:pt idx="311">
                  <c:v>49.2</c:v>
                </c:pt>
                <c:pt idx="312">
                  <c:v>53.3</c:v>
                </c:pt>
                <c:pt idx="313">
                  <c:v>57.9</c:v>
                </c:pt>
                <c:pt idx="314">
                  <c:v>63.4</c:v>
                </c:pt>
                <c:pt idx="315">
                  <c:v>71.400000000000006</c:v>
                </c:pt>
                <c:pt idx="316">
                  <c:v>80.3</c:v>
                </c:pt>
                <c:pt idx="317">
                  <c:v>89.5</c:v>
                </c:pt>
                <c:pt idx="318">
                  <c:v>95.8</c:v>
                </c:pt>
                <c:pt idx="319">
                  <c:v>99.4</c:v>
                </c:pt>
                <c:pt idx="320">
                  <c:v>103</c:v>
                </c:pt>
                <c:pt idx="321">
                  <c:v>106.2</c:v>
                </c:pt>
                <c:pt idx="322">
                  <c:v>111.6</c:v>
                </c:pt>
                <c:pt idx="323">
                  <c:v>116.5</c:v>
                </c:pt>
                <c:pt idx="324">
                  <c:v>119.8</c:v>
                </c:pt>
                <c:pt idx="325">
                  <c:v>123.9</c:v>
                </c:pt>
                <c:pt idx="326">
                  <c:v>129.4</c:v>
                </c:pt>
                <c:pt idx="327">
                  <c:v>133.30000000000001</c:v>
                </c:pt>
                <c:pt idx="328">
                  <c:v>135</c:v>
                </c:pt>
                <c:pt idx="329">
                  <c:v>134.9</c:v>
                </c:pt>
                <c:pt idx="330">
                  <c:v>134.5</c:v>
                </c:pt>
                <c:pt idx="331">
                  <c:v>137.6</c:v>
                </c:pt>
                <c:pt idx="332">
                  <c:v>142.5</c:v>
                </c:pt>
                <c:pt idx="333">
                  <c:v>145.30000000000001</c:v>
                </c:pt>
                <c:pt idx="334">
                  <c:v>145.69999999999999</c:v>
                </c:pt>
                <c:pt idx="335">
                  <c:v>148.19999999999999</c:v>
                </c:pt>
                <c:pt idx="336">
                  <c:v>151.80000000000001</c:v>
                </c:pt>
                <c:pt idx="337">
                  <c:v>152.4</c:v>
                </c:pt>
                <c:pt idx="338">
                  <c:v>150.9</c:v>
                </c:pt>
                <c:pt idx="339">
                  <c:v>148.9</c:v>
                </c:pt>
                <c:pt idx="340">
                  <c:v>148.4</c:v>
                </c:pt>
                <c:pt idx="341">
                  <c:v>151.5</c:v>
                </c:pt>
                <c:pt idx="342">
                  <c:v>155.5</c:v>
                </c:pt>
                <c:pt idx="343">
                  <c:v>156.6</c:v>
                </c:pt>
                <c:pt idx="344">
                  <c:v>156</c:v>
                </c:pt>
                <c:pt idx="345">
                  <c:v>155.69999999999999</c:v>
                </c:pt>
                <c:pt idx="346">
                  <c:v>155.1</c:v>
                </c:pt>
                <c:pt idx="347">
                  <c:v>152.9</c:v>
                </c:pt>
                <c:pt idx="348">
                  <c:v>150.69999999999999</c:v>
                </c:pt>
                <c:pt idx="349">
                  <c:v>150.4</c:v>
                </c:pt>
                <c:pt idx="350">
                  <c:v>150.1</c:v>
                </c:pt>
                <c:pt idx="351">
                  <c:v>149.9</c:v>
                </c:pt>
                <c:pt idx="352">
                  <c:v>150.69999999999999</c:v>
                </c:pt>
                <c:pt idx="353">
                  <c:v>149.19999999999999</c:v>
                </c:pt>
                <c:pt idx="354">
                  <c:v>147.4</c:v>
                </c:pt>
                <c:pt idx="355">
                  <c:v>148</c:v>
                </c:pt>
                <c:pt idx="356">
                  <c:v>148.5</c:v>
                </c:pt>
                <c:pt idx="357">
                  <c:v>149.5</c:v>
                </c:pt>
                <c:pt idx="358">
                  <c:v>150.1</c:v>
                </c:pt>
                <c:pt idx="359">
                  <c:v>150.30000000000001</c:v>
                </c:pt>
                <c:pt idx="360">
                  <c:v>150.30000000000001</c:v>
                </c:pt>
                <c:pt idx="361">
                  <c:v>149.80000000000001</c:v>
                </c:pt>
                <c:pt idx="362">
                  <c:v>149.1</c:v>
                </c:pt>
                <c:pt idx="363">
                  <c:v>147</c:v>
                </c:pt>
                <c:pt idx="364">
                  <c:v>143</c:v>
                </c:pt>
                <c:pt idx="365">
                  <c:v>137.6</c:v>
                </c:pt>
                <c:pt idx="366">
                  <c:v>132.9</c:v>
                </c:pt>
                <c:pt idx="367">
                  <c:v>126.5</c:v>
                </c:pt>
                <c:pt idx="368">
                  <c:v>119</c:v>
                </c:pt>
                <c:pt idx="369">
                  <c:v>113.8</c:v>
                </c:pt>
                <c:pt idx="370">
                  <c:v>110.1</c:v>
                </c:pt>
                <c:pt idx="371">
                  <c:v>105.3</c:v>
                </c:pt>
                <c:pt idx="372">
                  <c:v>100.4</c:v>
                </c:pt>
                <c:pt idx="373">
                  <c:v>96.5</c:v>
                </c:pt>
                <c:pt idx="374">
                  <c:v>94.5</c:v>
                </c:pt>
                <c:pt idx="375">
                  <c:v>92.7</c:v>
                </c:pt>
                <c:pt idx="376">
                  <c:v>91.5</c:v>
                </c:pt>
                <c:pt idx="377">
                  <c:v>93.2</c:v>
                </c:pt>
                <c:pt idx="378">
                  <c:v>93.8</c:v>
                </c:pt>
                <c:pt idx="379">
                  <c:v>94.7</c:v>
                </c:pt>
                <c:pt idx="380">
                  <c:v>98.3</c:v>
                </c:pt>
                <c:pt idx="381">
                  <c:v>100.3</c:v>
                </c:pt>
                <c:pt idx="382">
                  <c:v>100.9</c:v>
                </c:pt>
                <c:pt idx="383">
                  <c:v>102.6</c:v>
                </c:pt>
                <c:pt idx="384">
                  <c:v>104</c:v>
                </c:pt>
                <c:pt idx="385">
                  <c:v>103.3</c:v>
                </c:pt>
                <c:pt idx="386">
                  <c:v>99.9</c:v>
                </c:pt>
                <c:pt idx="387">
                  <c:v>96.6</c:v>
                </c:pt>
                <c:pt idx="388">
                  <c:v>92.9</c:v>
                </c:pt>
                <c:pt idx="389">
                  <c:v>88.2</c:v>
                </c:pt>
                <c:pt idx="390">
                  <c:v>85.9</c:v>
                </c:pt>
                <c:pt idx="391">
                  <c:v>83.3</c:v>
                </c:pt>
                <c:pt idx="392">
                  <c:v>78.2</c:v>
                </c:pt>
                <c:pt idx="393">
                  <c:v>72.3</c:v>
                </c:pt>
                <c:pt idx="394">
                  <c:v>66.099999999999994</c:v>
                </c:pt>
                <c:pt idx="395">
                  <c:v>62.8</c:v>
                </c:pt>
                <c:pt idx="396">
                  <c:v>60.8</c:v>
                </c:pt>
                <c:pt idx="397">
                  <c:v>57.9</c:v>
                </c:pt>
                <c:pt idx="398">
                  <c:v>55.6</c:v>
                </c:pt>
                <c:pt idx="399">
                  <c:v>53.4</c:v>
                </c:pt>
                <c:pt idx="400">
                  <c:v>51.4</c:v>
                </c:pt>
                <c:pt idx="401">
                  <c:v>49</c:v>
                </c:pt>
                <c:pt idx="402">
                  <c:v>46.6</c:v>
                </c:pt>
                <c:pt idx="403">
                  <c:v>45.4</c:v>
                </c:pt>
                <c:pt idx="404">
                  <c:v>45</c:v>
                </c:pt>
                <c:pt idx="405">
                  <c:v>46.8</c:v>
                </c:pt>
                <c:pt idx="406">
                  <c:v>49.1</c:v>
                </c:pt>
                <c:pt idx="407">
                  <c:v>48.5</c:v>
                </c:pt>
                <c:pt idx="408">
                  <c:v>48.3</c:v>
                </c:pt>
                <c:pt idx="409">
                  <c:v>49.4</c:v>
                </c:pt>
                <c:pt idx="410">
                  <c:v>49.3</c:v>
                </c:pt>
                <c:pt idx="411">
                  <c:v>48.6</c:v>
                </c:pt>
                <c:pt idx="412">
                  <c:v>47.3</c:v>
                </c:pt>
                <c:pt idx="413">
                  <c:v>45.8</c:v>
                </c:pt>
                <c:pt idx="414">
                  <c:v>43.2</c:v>
                </c:pt>
                <c:pt idx="415">
                  <c:v>39.299999999999997</c:v>
                </c:pt>
                <c:pt idx="416">
                  <c:v>36.1</c:v>
                </c:pt>
                <c:pt idx="417">
                  <c:v>33</c:v>
                </c:pt>
                <c:pt idx="418">
                  <c:v>31.8</c:v>
                </c:pt>
                <c:pt idx="419">
                  <c:v>30.6</c:v>
                </c:pt>
                <c:pt idx="420">
                  <c:v>26.8</c:v>
                </c:pt>
                <c:pt idx="421">
                  <c:v>24.2</c:v>
                </c:pt>
                <c:pt idx="422">
                  <c:v>23.2</c:v>
                </c:pt>
                <c:pt idx="423">
                  <c:v>21.8</c:v>
                </c:pt>
                <c:pt idx="424">
                  <c:v>20.7</c:v>
                </c:pt>
                <c:pt idx="425">
                  <c:v>20.9</c:v>
                </c:pt>
                <c:pt idx="426">
                  <c:v>22.3</c:v>
                </c:pt>
                <c:pt idx="427">
                  <c:v>23.3</c:v>
                </c:pt>
                <c:pt idx="428">
                  <c:v>23.6</c:v>
                </c:pt>
                <c:pt idx="429">
                  <c:v>22.1</c:v>
                </c:pt>
                <c:pt idx="430">
                  <c:v>19.2</c:v>
                </c:pt>
                <c:pt idx="431">
                  <c:v>17.8</c:v>
                </c:pt>
                <c:pt idx="432">
                  <c:v>18.399999999999999</c:v>
                </c:pt>
                <c:pt idx="433">
                  <c:v>18.3</c:v>
                </c:pt>
                <c:pt idx="434">
                  <c:v>17.899999999999999</c:v>
                </c:pt>
                <c:pt idx="435">
                  <c:v>18.8</c:v>
                </c:pt>
                <c:pt idx="436">
                  <c:v>20.5</c:v>
                </c:pt>
                <c:pt idx="437">
                  <c:v>20.8</c:v>
                </c:pt>
                <c:pt idx="438">
                  <c:v>19.7</c:v>
                </c:pt>
                <c:pt idx="439">
                  <c:v>19.7</c:v>
                </c:pt>
                <c:pt idx="440">
                  <c:v>21.6</c:v>
                </c:pt>
                <c:pt idx="441">
                  <c:v>24.3</c:v>
                </c:pt>
                <c:pt idx="442">
                  <c:v>26.3</c:v>
                </c:pt>
                <c:pt idx="443">
                  <c:v>28.8</c:v>
                </c:pt>
                <c:pt idx="444">
                  <c:v>31.9</c:v>
                </c:pt>
                <c:pt idx="445">
                  <c:v>34.700000000000003</c:v>
                </c:pt>
                <c:pt idx="446">
                  <c:v>37.700000000000003</c:v>
                </c:pt>
                <c:pt idx="447">
                  <c:v>41.4</c:v>
                </c:pt>
                <c:pt idx="448">
                  <c:v>47.6</c:v>
                </c:pt>
                <c:pt idx="449">
                  <c:v>55.8</c:v>
                </c:pt>
                <c:pt idx="450">
                  <c:v>64.8</c:v>
                </c:pt>
                <c:pt idx="451">
                  <c:v>73.7</c:v>
                </c:pt>
                <c:pt idx="452">
                  <c:v>80.7</c:v>
                </c:pt>
                <c:pt idx="453">
                  <c:v>86.9</c:v>
                </c:pt>
                <c:pt idx="454">
                  <c:v>91.5</c:v>
                </c:pt>
                <c:pt idx="455">
                  <c:v>98.7</c:v>
                </c:pt>
                <c:pt idx="456">
                  <c:v>109</c:v>
                </c:pt>
                <c:pt idx="457">
                  <c:v>117.8</c:v>
                </c:pt>
                <c:pt idx="458">
                  <c:v>126.6</c:v>
                </c:pt>
                <c:pt idx="459">
                  <c:v>138</c:v>
                </c:pt>
                <c:pt idx="460">
                  <c:v>147.30000000000001</c:v>
                </c:pt>
                <c:pt idx="461">
                  <c:v>153.6</c:v>
                </c:pt>
                <c:pt idx="462">
                  <c:v>157.30000000000001</c:v>
                </c:pt>
                <c:pt idx="463">
                  <c:v>160.4</c:v>
                </c:pt>
                <c:pt idx="464">
                  <c:v>166.7</c:v>
                </c:pt>
                <c:pt idx="465">
                  <c:v>175.2</c:v>
                </c:pt>
                <c:pt idx="466">
                  <c:v>185.4</c:v>
                </c:pt>
                <c:pt idx="467">
                  <c:v>193.3</c:v>
                </c:pt>
                <c:pt idx="468">
                  <c:v>199.9</c:v>
                </c:pt>
                <c:pt idx="469">
                  <c:v>208.5</c:v>
                </c:pt>
                <c:pt idx="470">
                  <c:v>216.7</c:v>
                </c:pt>
                <c:pt idx="471">
                  <c:v>219.5</c:v>
                </c:pt>
                <c:pt idx="472">
                  <c:v>220.1</c:v>
                </c:pt>
                <c:pt idx="473">
                  <c:v>220.4</c:v>
                </c:pt>
                <c:pt idx="474">
                  <c:v>223.4</c:v>
                </c:pt>
                <c:pt idx="475">
                  <c:v>229.8</c:v>
                </c:pt>
                <c:pt idx="476">
                  <c:v>232.9</c:v>
                </c:pt>
                <c:pt idx="477">
                  <c:v>232</c:v>
                </c:pt>
                <c:pt idx="478">
                  <c:v>230.2</c:v>
                </c:pt>
                <c:pt idx="479">
                  <c:v>227.9</c:v>
                </c:pt>
                <c:pt idx="480">
                  <c:v>224.6</c:v>
                </c:pt>
                <c:pt idx="481">
                  <c:v>221.3</c:v>
                </c:pt>
                <c:pt idx="482">
                  <c:v>219.1</c:v>
                </c:pt>
                <c:pt idx="483">
                  <c:v>216.1</c:v>
                </c:pt>
                <c:pt idx="484">
                  <c:v>212</c:v>
                </c:pt>
                <c:pt idx="485">
                  <c:v>211.5</c:v>
                </c:pt>
                <c:pt idx="486">
                  <c:v>211.9</c:v>
                </c:pt>
                <c:pt idx="487">
                  <c:v>209.1</c:v>
                </c:pt>
                <c:pt idx="488">
                  <c:v>202.8</c:v>
                </c:pt>
                <c:pt idx="489">
                  <c:v>199.6</c:v>
                </c:pt>
                <c:pt idx="490">
                  <c:v>202.2</c:v>
                </c:pt>
                <c:pt idx="491">
                  <c:v>205.4</c:v>
                </c:pt>
                <c:pt idx="492">
                  <c:v>205.7</c:v>
                </c:pt>
                <c:pt idx="493">
                  <c:v>204.1</c:v>
                </c:pt>
                <c:pt idx="494">
                  <c:v>200.9</c:v>
                </c:pt>
                <c:pt idx="495">
                  <c:v>198.5</c:v>
                </c:pt>
                <c:pt idx="496">
                  <c:v>199.9</c:v>
                </c:pt>
                <c:pt idx="497">
                  <c:v>202.7</c:v>
                </c:pt>
                <c:pt idx="498">
                  <c:v>201.4</c:v>
                </c:pt>
                <c:pt idx="499">
                  <c:v>196</c:v>
                </c:pt>
                <c:pt idx="500">
                  <c:v>194.1</c:v>
                </c:pt>
                <c:pt idx="501">
                  <c:v>192.7</c:v>
                </c:pt>
                <c:pt idx="502">
                  <c:v>186.6</c:v>
                </c:pt>
                <c:pt idx="503">
                  <c:v>180</c:v>
                </c:pt>
                <c:pt idx="504">
                  <c:v>173.4</c:v>
                </c:pt>
                <c:pt idx="505">
                  <c:v>167.5</c:v>
                </c:pt>
                <c:pt idx="506">
                  <c:v>164</c:v>
                </c:pt>
                <c:pt idx="507">
                  <c:v>161.5</c:v>
                </c:pt>
                <c:pt idx="508">
                  <c:v>153.5</c:v>
                </c:pt>
                <c:pt idx="509">
                  <c:v>141.4</c:v>
                </c:pt>
                <c:pt idx="510">
                  <c:v>133.30000000000001</c:v>
                </c:pt>
                <c:pt idx="511">
                  <c:v>131.30000000000001</c:v>
                </c:pt>
                <c:pt idx="512">
                  <c:v>130.5</c:v>
                </c:pt>
                <c:pt idx="513">
                  <c:v>127.9</c:v>
                </c:pt>
                <c:pt idx="514">
                  <c:v>123.9</c:v>
                </c:pt>
                <c:pt idx="515">
                  <c:v>117.1</c:v>
                </c:pt>
                <c:pt idx="516">
                  <c:v>110.5</c:v>
                </c:pt>
                <c:pt idx="517">
                  <c:v>104.5</c:v>
                </c:pt>
                <c:pt idx="518">
                  <c:v>95.9</c:v>
                </c:pt>
                <c:pt idx="519">
                  <c:v>89.1</c:v>
                </c:pt>
                <c:pt idx="520">
                  <c:v>88.9</c:v>
                </c:pt>
                <c:pt idx="521">
                  <c:v>91.7</c:v>
                </c:pt>
                <c:pt idx="522">
                  <c:v>92</c:v>
                </c:pt>
                <c:pt idx="523">
                  <c:v>89.7</c:v>
                </c:pt>
                <c:pt idx="524">
                  <c:v>85.5</c:v>
                </c:pt>
                <c:pt idx="525">
                  <c:v>80.5</c:v>
                </c:pt>
                <c:pt idx="526">
                  <c:v>75.8</c:v>
                </c:pt>
                <c:pt idx="527">
                  <c:v>71.2</c:v>
                </c:pt>
                <c:pt idx="528">
                  <c:v>66.8</c:v>
                </c:pt>
                <c:pt idx="529">
                  <c:v>63.5</c:v>
                </c:pt>
                <c:pt idx="530">
                  <c:v>61.7</c:v>
                </c:pt>
                <c:pt idx="531">
                  <c:v>58.3</c:v>
                </c:pt>
                <c:pt idx="532">
                  <c:v>52.2</c:v>
                </c:pt>
                <c:pt idx="533">
                  <c:v>44.3</c:v>
                </c:pt>
                <c:pt idx="534">
                  <c:v>37.200000000000003</c:v>
                </c:pt>
                <c:pt idx="535">
                  <c:v>31.6</c:v>
                </c:pt>
                <c:pt idx="536">
                  <c:v>27.4</c:v>
                </c:pt>
                <c:pt idx="537">
                  <c:v>25.2</c:v>
                </c:pt>
                <c:pt idx="538">
                  <c:v>23.5</c:v>
                </c:pt>
                <c:pt idx="539">
                  <c:v>21.7</c:v>
                </c:pt>
                <c:pt idx="540">
                  <c:v>21.3</c:v>
                </c:pt>
                <c:pt idx="541">
                  <c:v>21.4</c:v>
                </c:pt>
                <c:pt idx="542">
                  <c:v>20.8</c:v>
                </c:pt>
                <c:pt idx="543">
                  <c:v>19.899999999999999</c:v>
                </c:pt>
                <c:pt idx="544">
                  <c:v>19.600000000000001</c:v>
                </c:pt>
                <c:pt idx="545">
                  <c:v>19.8</c:v>
                </c:pt>
                <c:pt idx="546">
                  <c:v>19.7</c:v>
                </c:pt>
                <c:pt idx="547">
                  <c:v>19.100000000000001</c:v>
                </c:pt>
                <c:pt idx="548">
                  <c:v>17.3</c:v>
                </c:pt>
                <c:pt idx="549">
                  <c:v>15.2</c:v>
                </c:pt>
                <c:pt idx="550">
                  <c:v>14.3</c:v>
                </c:pt>
                <c:pt idx="551">
                  <c:v>14.3</c:v>
                </c:pt>
                <c:pt idx="552">
                  <c:v>15.1</c:v>
                </c:pt>
                <c:pt idx="553">
                  <c:v>15.8</c:v>
                </c:pt>
                <c:pt idx="554">
                  <c:v>15.2</c:v>
                </c:pt>
                <c:pt idx="555">
                  <c:v>15.1</c:v>
                </c:pt>
                <c:pt idx="556">
                  <c:v>14.4</c:v>
                </c:pt>
                <c:pt idx="557">
                  <c:v>13.5</c:v>
                </c:pt>
                <c:pt idx="558">
                  <c:v>14.7</c:v>
                </c:pt>
                <c:pt idx="559">
                  <c:v>16.600000000000001</c:v>
                </c:pt>
                <c:pt idx="560">
                  <c:v>18.3</c:v>
                </c:pt>
                <c:pt idx="561">
                  <c:v>19.899999999999999</c:v>
                </c:pt>
                <c:pt idx="562">
                  <c:v>22.3</c:v>
                </c:pt>
                <c:pt idx="563">
                  <c:v>25.5</c:v>
                </c:pt>
                <c:pt idx="564">
                  <c:v>28</c:v>
                </c:pt>
                <c:pt idx="565">
                  <c:v>30.3</c:v>
                </c:pt>
                <c:pt idx="566">
                  <c:v>32.700000000000003</c:v>
                </c:pt>
                <c:pt idx="567">
                  <c:v>36.200000000000003</c:v>
                </c:pt>
                <c:pt idx="568">
                  <c:v>40.5</c:v>
                </c:pt>
                <c:pt idx="569">
                  <c:v>45.3</c:v>
                </c:pt>
                <c:pt idx="570">
                  <c:v>51</c:v>
                </c:pt>
                <c:pt idx="571">
                  <c:v>55.1</c:v>
                </c:pt>
                <c:pt idx="572">
                  <c:v>60.9</c:v>
                </c:pt>
                <c:pt idx="573">
                  <c:v>69.2</c:v>
                </c:pt>
                <c:pt idx="574">
                  <c:v>76.900000000000006</c:v>
                </c:pt>
                <c:pt idx="575">
                  <c:v>84.9</c:v>
                </c:pt>
                <c:pt idx="576">
                  <c:v>93</c:v>
                </c:pt>
                <c:pt idx="577">
                  <c:v>101.4</c:v>
                </c:pt>
                <c:pt idx="578">
                  <c:v>114.3</c:v>
                </c:pt>
                <c:pt idx="579">
                  <c:v>128.5</c:v>
                </c:pt>
                <c:pt idx="580">
                  <c:v>141.1</c:v>
                </c:pt>
                <c:pt idx="581">
                  <c:v>151.19999999999999</c:v>
                </c:pt>
                <c:pt idx="582">
                  <c:v>156.9</c:v>
                </c:pt>
                <c:pt idx="583">
                  <c:v>164.4</c:v>
                </c:pt>
                <c:pt idx="584">
                  <c:v>176.1</c:v>
                </c:pt>
                <c:pt idx="585">
                  <c:v>184.8</c:v>
                </c:pt>
                <c:pt idx="586">
                  <c:v>190.7</c:v>
                </c:pt>
                <c:pt idx="587">
                  <c:v>198</c:v>
                </c:pt>
                <c:pt idx="588">
                  <c:v>203.8</c:v>
                </c:pt>
                <c:pt idx="589">
                  <c:v>209.5</c:v>
                </c:pt>
                <c:pt idx="590">
                  <c:v>212.1</c:v>
                </c:pt>
                <c:pt idx="591">
                  <c:v>212</c:v>
                </c:pt>
                <c:pt idx="592">
                  <c:v>211.1</c:v>
                </c:pt>
                <c:pt idx="593">
                  <c:v>210.5</c:v>
                </c:pt>
                <c:pt idx="594">
                  <c:v>212.4</c:v>
                </c:pt>
                <c:pt idx="595">
                  <c:v>212.5</c:v>
                </c:pt>
                <c:pt idx="596">
                  <c:v>206.2</c:v>
                </c:pt>
                <c:pt idx="597">
                  <c:v>201.2</c:v>
                </c:pt>
                <c:pt idx="598">
                  <c:v>202.4</c:v>
                </c:pt>
                <c:pt idx="599">
                  <c:v>200.9</c:v>
                </c:pt>
                <c:pt idx="600">
                  <c:v>198.1</c:v>
                </c:pt>
                <c:pt idx="601">
                  <c:v>195.1</c:v>
                </c:pt>
                <c:pt idx="602">
                  <c:v>192</c:v>
                </c:pt>
                <c:pt idx="603">
                  <c:v>190.1</c:v>
                </c:pt>
                <c:pt idx="604">
                  <c:v>191.6</c:v>
                </c:pt>
                <c:pt idx="605">
                  <c:v>194.6</c:v>
                </c:pt>
                <c:pt idx="606">
                  <c:v>195.2</c:v>
                </c:pt>
                <c:pt idx="607">
                  <c:v>195.2</c:v>
                </c:pt>
                <c:pt idx="608">
                  <c:v>197.8</c:v>
                </c:pt>
                <c:pt idx="609">
                  <c:v>202.8</c:v>
                </c:pt>
                <c:pt idx="610">
                  <c:v>204.4</c:v>
                </c:pt>
                <c:pt idx="611">
                  <c:v>203.9</c:v>
                </c:pt>
                <c:pt idx="612">
                  <c:v>203.8</c:v>
                </c:pt>
                <c:pt idx="613">
                  <c:v>202.9</c:v>
                </c:pt>
                <c:pt idx="614">
                  <c:v>202.8</c:v>
                </c:pt>
                <c:pt idx="615">
                  <c:v>203.5</c:v>
                </c:pt>
                <c:pt idx="616">
                  <c:v>203.3</c:v>
                </c:pt>
                <c:pt idx="617">
                  <c:v>200.9</c:v>
                </c:pt>
                <c:pt idx="618">
                  <c:v>196.7</c:v>
                </c:pt>
                <c:pt idx="619">
                  <c:v>191.4</c:v>
                </c:pt>
                <c:pt idx="620">
                  <c:v>183.1</c:v>
                </c:pt>
                <c:pt idx="621">
                  <c:v>172.6</c:v>
                </c:pt>
                <c:pt idx="622">
                  <c:v>161.1</c:v>
                </c:pt>
                <c:pt idx="623">
                  <c:v>151.80000000000001</c:v>
                </c:pt>
                <c:pt idx="624">
                  <c:v>146</c:v>
                </c:pt>
                <c:pt idx="625">
                  <c:v>142.1</c:v>
                </c:pt>
                <c:pt idx="626">
                  <c:v>137.1</c:v>
                </c:pt>
                <c:pt idx="627">
                  <c:v>128.5</c:v>
                </c:pt>
                <c:pt idx="628">
                  <c:v>119.3</c:v>
                </c:pt>
                <c:pt idx="629">
                  <c:v>113</c:v>
                </c:pt>
                <c:pt idx="630">
                  <c:v>109</c:v>
                </c:pt>
                <c:pt idx="631">
                  <c:v>106.3</c:v>
                </c:pt>
                <c:pt idx="632">
                  <c:v>104.5</c:v>
                </c:pt>
                <c:pt idx="633">
                  <c:v>101.9</c:v>
                </c:pt>
                <c:pt idx="634">
                  <c:v>99.3</c:v>
                </c:pt>
                <c:pt idx="635">
                  <c:v>95.4</c:v>
                </c:pt>
                <c:pt idx="636">
                  <c:v>90.2</c:v>
                </c:pt>
                <c:pt idx="637">
                  <c:v>84.2</c:v>
                </c:pt>
                <c:pt idx="638">
                  <c:v>78.599999999999994</c:v>
                </c:pt>
                <c:pt idx="639">
                  <c:v>76.5</c:v>
                </c:pt>
                <c:pt idx="640">
                  <c:v>73.599999999999994</c:v>
                </c:pt>
                <c:pt idx="641">
                  <c:v>68.3</c:v>
                </c:pt>
                <c:pt idx="642">
                  <c:v>63.2</c:v>
                </c:pt>
                <c:pt idx="643">
                  <c:v>58.4</c:v>
                </c:pt>
                <c:pt idx="644">
                  <c:v>55.1</c:v>
                </c:pt>
                <c:pt idx="645">
                  <c:v>52.6</c:v>
                </c:pt>
                <c:pt idx="646">
                  <c:v>50.2</c:v>
                </c:pt>
                <c:pt idx="647">
                  <c:v>49.4</c:v>
                </c:pt>
                <c:pt idx="648">
                  <c:v>49.6</c:v>
                </c:pt>
                <c:pt idx="649">
                  <c:v>48.7</c:v>
                </c:pt>
                <c:pt idx="650">
                  <c:v>46.4</c:v>
                </c:pt>
                <c:pt idx="651">
                  <c:v>42.7</c:v>
                </c:pt>
                <c:pt idx="652">
                  <c:v>40.1</c:v>
                </c:pt>
                <c:pt idx="653">
                  <c:v>39.700000000000003</c:v>
                </c:pt>
                <c:pt idx="654">
                  <c:v>39.4</c:v>
                </c:pt>
                <c:pt idx="655">
                  <c:v>38.700000000000003</c:v>
                </c:pt>
                <c:pt idx="656">
                  <c:v>37.6</c:v>
                </c:pt>
                <c:pt idx="657">
                  <c:v>35.6</c:v>
                </c:pt>
                <c:pt idx="658">
                  <c:v>33.700000000000003</c:v>
                </c:pt>
                <c:pt idx="659">
                  <c:v>32</c:v>
                </c:pt>
                <c:pt idx="660">
                  <c:v>29.4</c:v>
                </c:pt>
                <c:pt idx="661">
                  <c:v>27.3</c:v>
                </c:pt>
                <c:pt idx="662">
                  <c:v>25.9</c:v>
                </c:pt>
                <c:pt idx="663">
                  <c:v>24.4</c:v>
                </c:pt>
                <c:pt idx="664">
                  <c:v>22</c:v>
                </c:pt>
                <c:pt idx="665">
                  <c:v>19</c:v>
                </c:pt>
                <c:pt idx="666">
                  <c:v>17</c:v>
                </c:pt>
                <c:pt idx="667">
                  <c:v>15.9</c:v>
                </c:pt>
                <c:pt idx="668">
                  <c:v>15.1</c:v>
                </c:pt>
                <c:pt idx="669">
                  <c:v>14.5</c:v>
                </c:pt>
                <c:pt idx="670">
                  <c:v>14.2</c:v>
                </c:pt>
                <c:pt idx="671">
                  <c:v>13.7</c:v>
                </c:pt>
                <c:pt idx="672">
                  <c:v>12</c:v>
                </c:pt>
                <c:pt idx="673">
                  <c:v>11.2</c:v>
                </c:pt>
                <c:pt idx="674">
                  <c:v>11.6</c:v>
                </c:pt>
                <c:pt idx="675">
                  <c:v>11.3</c:v>
                </c:pt>
                <c:pt idx="676">
                  <c:v>11.2</c:v>
                </c:pt>
                <c:pt idx="677">
                  <c:v>11.3</c:v>
                </c:pt>
                <c:pt idx="678">
                  <c:v>12</c:v>
                </c:pt>
                <c:pt idx="679">
                  <c:v>13.4</c:v>
                </c:pt>
                <c:pt idx="680">
                  <c:v>14.3</c:v>
                </c:pt>
                <c:pt idx="681">
                  <c:v>14.5</c:v>
                </c:pt>
                <c:pt idx="682">
                  <c:v>15.2</c:v>
                </c:pt>
                <c:pt idx="683">
                  <c:v>18.3</c:v>
                </c:pt>
                <c:pt idx="684">
                  <c:v>22</c:v>
                </c:pt>
                <c:pt idx="685">
                  <c:v>24.4</c:v>
                </c:pt>
                <c:pt idx="686">
                  <c:v>27.2</c:v>
                </c:pt>
                <c:pt idx="687">
                  <c:v>30.4</c:v>
                </c:pt>
                <c:pt idx="688">
                  <c:v>33.6</c:v>
                </c:pt>
                <c:pt idx="689">
                  <c:v>38.200000000000003</c:v>
                </c:pt>
                <c:pt idx="690">
                  <c:v>43.1</c:v>
                </c:pt>
                <c:pt idx="691">
                  <c:v>47.1</c:v>
                </c:pt>
                <c:pt idx="692">
                  <c:v>52</c:v>
                </c:pt>
                <c:pt idx="693">
                  <c:v>58.4</c:v>
                </c:pt>
                <c:pt idx="694">
                  <c:v>65.400000000000006</c:v>
                </c:pt>
                <c:pt idx="695">
                  <c:v>72</c:v>
                </c:pt>
                <c:pt idx="696">
                  <c:v>76.900000000000006</c:v>
                </c:pt>
                <c:pt idx="697">
                  <c:v>80.8</c:v>
                </c:pt>
                <c:pt idx="698">
                  <c:v>85.4</c:v>
                </c:pt>
                <c:pt idx="699">
                  <c:v>89.8</c:v>
                </c:pt>
                <c:pt idx="700">
                  <c:v>93.5</c:v>
                </c:pt>
                <c:pt idx="701">
                  <c:v>96.4</c:v>
                </c:pt>
                <c:pt idx="702">
                  <c:v>98.2</c:v>
                </c:pt>
                <c:pt idx="703">
                  <c:v>102.3</c:v>
                </c:pt>
                <c:pt idx="704">
                  <c:v>110.4</c:v>
                </c:pt>
                <c:pt idx="705">
                  <c:v>118.4</c:v>
                </c:pt>
                <c:pt idx="706">
                  <c:v>122.5</c:v>
                </c:pt>
                <c:pt idx="707">
                  <c:v>122.3</c:v>
                </c:pt>
                <c:pt idx="708">
                  <c:v>125</c:v>
                </c:pt>
                <c:pt idx="709">
                  <c:v>132.6</c:v>
                </c:pt>
                <c:pt idx="710">
                  <c:v>136.30000000000001</c:v>
                </c:pt>
                <c:pt idx="711">
                  <c:v>138.1</c:v>
                </c:pt>
                <c:pt idx="712">
                  <c:v>142.9</c:v>
                </c:pt>
                <c:pt idx="713">
                  <c:v>150.5</c:v>
                </c:pt>
                <c:pt idx="714">
                  <c:v>159.30000000000001</c:v>
                </c:pt>
                <c:pt idx="715">
                  <c:v>164.1</c:v>
                </c:pt>
                <c:pt idx="716">
                  <c:v>164</c:v>
                </c:pt>
                <c:pt idx="717">
                  <c:v>166.1</c:v>
                </c:pt>
                <c:pt idx="718">
                  <c:v>170.6</c:v>
                </c:pt>
                <c:pt idx="719">
                  <c:v>174.3</c:v>
                </c:pt>
                <c:pt idx="720">
                  <c:v>175.2</c:v>
                </c:pt>
                <c:pt idx="721">
                  <c:v>172.9</c:v>
                </c:pt>
                <c:pt idx="722">
                  <c:v>172.7</c:v>
                </c:pt>
                <c:pt idx="723">
                  <c:v>174.2</c:v>
                </c:pt>
                <c:pt idx="724" formatCode="0.00">
                  <c:v>172.8</c:v>
                </c:pt>
                <c:pt idx="725" formatCode="0.00">
                  <c:v>168.8</c:v>
                </c:pt>
                <c:pt idx="726" formatCode="0.00">
                  <c:v>165.3</c:v>
                </c:pt>
                <c:pt idx="727" formatCode="0.00">
                  <c:v>163.1</c:v>
                </c:pt>
                <c:pt idx="728" formatCode="0.00">
                  <c:v>162.69999999999999</c:v>
                </c:pt>
                <c:pt idx="729" formatCode="0.00">
                  <c:v>158.30000000000001</c:v>
                </c:pt>
                <c:pt idx="730" formatCode="0.00">
                  <c:v>152.5</c:v>
                </c:pt>
                <c:pt idx="731" formatCode="0.00">
                  <c:v>155.1</c:v>
                </c:pt>
                <c:pt idx="732" formatCode="0.00">
                  <c:v>160.69999999999999</c:v>
                </c:pt>
                <c:pt idx="733" formatCode="0.00">
                  <c:v>163.69999999999999</c:v>
                </c:pt>
                <c:pt idx="734" formatCode="0.00">
                  <c:v>167.4</c:v>
                </c:pt>
                <c:pt idx="735" formatCode="0.00">
                  <c:v>172</c:v>
                </c:pt>
                <c:pt idx="736" formatCode="0.00">
                  <c:v>175.8</c:v>
                </c:pt>
                <c:pt idx="737" formatCode="0.00">
                  <c:v>177.1</c:v>
                </c:pt>
                <c:pt idx="738" formatCode="0.00">
                  <c:v>177.3</c:v>
                </c:pt>
                <c:pt idx="739" formatCode="0.00">
                  <c:v>180.3</c:v>
                </c:pt>
                <c:pt idx="740" formatCode="0.00">
                  <c:v>179.1</c:v>
                </c:pt>
                <c:pt idx="741" formatCode="0.00">
                  <c:v>177.6</c:v>
                </c:pt>
                <c:pt idx="742" formatCode="0.00">
                  <c:v>179.7</c:v>
                </c:pt>
                <c:pt idx="743" formatCode="0.00">
                  <c:v>178.2</c:v>
                </c:pt>
                <c:pt idx="744" formatCode="0.00">
                  <c:v>174.4</c:v>
                </c:pt>
                <c:pt idx="745" formatCode="0.00">
                  <c:v>171.3</c:v>
                </c:pt>
                <c:pt idx="746" formatCode="0.00">
                  <c:v>166.9</c:v>
                </c:pt>
                <c:pt idx="747" formatCode="0.00">
                  <c:v>161.5</c:v>
                </c:pt>
                <c:pt idx="748" formatCode="0.00">
                  <c:v>155.4</c:v>
                </c:pt>
                <c:pt idx="749" formatCode="0.00">
                  <c:v>149.5</c:v>
                </c:pt>
                <c:pt idx="750" formatCode="0.00">
                  <c:v>143.9</c:v>
                </c:pt>
                <c:pt idx="751" formatCode="0.00">
                  <c:v>136</c:v>
                </c:pt>
                <c:pt idx="752" formatCode="0.00">
                  <c:v>131.4</c:v>
                </c:pt>
                <c:pt idx="753" formatCode="0.00">
                  <c:v>129.6</c:v>
                </c:pt>
                <c:pt idx="754">
                  <c:v>125.7</c:v>
                </c:pt>
                <c:pt idx="755">
                  <c:v>118.7</c:v>
                </c:pt>
                <c:pt idx="756">
                  <c:v>111.9</c:v>
                </c:pt>
                <c:pt idx="757">
                  <c:v>107</c:v>
                </c:pt>
                <c:pt idx="758">
                  <c:v>101.7</c:v>
                </c:pt>
                <c:pt idx="759">
                  <c:v>96</c:v>
                </c:pt>
                <c:pt idx="760">
                  <c:v>92.9</c:v>
                </c:pt>
                <c:pt idx="761">
                  <c:v>91.8</c:v>
                </c:pt>
                <c:pt idx="762">
                  <c:v>89.1</c:v>
                </c:pt>
                <c:pt idx="763">
                  <c:v>86.9</c:v>
                </c:pt>
                <c:pt idx="764">
                  <c:v>84.1</c:v>
                </c:pt>
                <c:pt idx="765">
                  <c:v>80.099999999999994</c:v>
                </c:pt>
                <c:pt idx="766">
                  <c:v>76.400000000000006</c:v>
                </c:pt>
                <c:pt idx="767">
                  <c:v>73.2</c:v>
                </c:pt>
                <c:pt idx="768">
                  <c:v>71</c:v>
                </c:pt>
                <c:pt idx="769">
                  <c:v>69.5</c:v>
                </c:pt>
                <c:pt idx="770">
                  <c:v>67.099999999999994</c:v>
                </c:pt>
                <c:pt idx="771">
                  <c:v>64.8</c:v>
                </c:pt>
                <c:pt idx="772">
                  <c:v>63</c:v>
                </c:pt>
                <c:pt idx="773">
                  <c:v>60.2</c:v>
                </c:pt>
                <c:pt idx="774">
                  <c:v>57.9</c:v>
                </c:pt>
                <c:pt idx="775">
                  <c:v>56.6</c:v>
                </c:pt>
                <c:pt idx="776">
                  <c:v>55.7</c:v>
                </c:pt>
                <c:pt idx="777">
                  <c:v>54.5</c:v>
                </c:pt>
                <c:pt idx="778">
                  <c:v>53.2</c:v>
                </c:pt>
                <c:pt idx="779">
                  <c:v>52.3</c:v>
                </c:pt>
                <c:pt idx="780">
                  <c:v>49.3</c:v>
                </c:pt>
                <c:pt idx="781">
                  <c:v>45</c:v>
                </c:pt>
                <c:pt idx="782">
                  <c:v>44.5</c:v>
                </c:pt>
                <c:pt idx="783">
                  <c:v>44.6</c:v>
                </c:pt>
                <c:pt idx="784">
                  <c:v>41.9</c:v>
                </c:pt>
                <c:pt idx="785">
                  <c:v>39.4</c:v>
                </c:pt>
                <c:pt idx="786">
                  <c:v>38.9</c:v>
                </c:pt>
                <c:pt idx="787">
                  <c:v>38.4</c:v>
                </c:pt>
                <c:pt idx="788">
                  <c:v>36</c:v>
                </c:pt>
                <c:pt idx="789">
                  <c:v>33</c:v>
                </c:pt>
                <c:pt idx="790">
                  <c:v>29.7</c:v>
                </c:pt>
                <c:pt idx="791">
                  <c:v>27.4</c:v>
                </c:pt>
                <c:pt idx="792">
                  <c:v>27</c:v>
                </c:pt>
                <c:pt idx="793">
                  <c:v>27.4</c:v>
                </c:pt>
                <c:pt idx="794">
                  <c:v>26.2</c:v>
                </c:pt>
                <c:pt idx="795">
                  <c:v>25</c:v>
                </c:pt>
                <c:pt idx="796">
                  <c:v>25.9</c:v>
                </c:pt>
                <c:pt idx="797">
                  <c:v>26</c:v>
                </c:pt>
                <c:pt idx="798">
                  <c:v>23.7</c:v>
                </c:pt>
                <c:pt idx="799">
                  <c:v>21.1</c:v>
                </c:pt>
                <c:pt idx="800">
                  <c:v>20.2</c:v>
                </c:pt>
                <c:pt idx="801">
                  <c:v>19.8</c:v>
                </c:pt>
                <c:pt idx="802">
                  <c:v>19</c:v>
                </c:pt>
                <c:pt idx="803">
                  <c:v>17.7</c:v>
                </c:pt>
                <c:pt idx="804">
                  <c:v>16.399999999999999</c:v>
                </c:pt>
                <c:pt idx="805">
                  <c:v>14.4</c:v>
                </c:pt>
                <c:pt idx="806">
                  <c:v>12.8</c:v>
                </c:pt>
                <c:pt idx="807">
                  <c:v>11.6</c:v>
                </c:pt>
                <c:pt idx="808">
                  <c:v>9.9</c:v>
                </c:pt>
                <c:pt idx="809">
                  <c:v>9.6</c:v>
                </c:pt>
                <c:pt idx="810">
                  <c:v>9.9</c:v>
                </c:pt>
                <c:pt idx="811">
                  <c:v>9.1999999999999993</c:v>
                </c:pt>
                <c:pt idx="812">
                  <c:v>7.9</c:v>
                </c:pt>
                <c:pt idx="813">
                  <c:v>6.6</c:v>
                </c:pt>
                <c:pt idx="814">
                  <c:v>5.6</c:v>
                </c:pt>
                <c:pt idx="815">
                  <c:v>5.0999999999999996</c:v>
                </c:pt>
                <c:pt idx="816">
                  <c:v>5.0999999999999996</c:v>
                </c:pt>
                <c:pt idx="817">
                  <c:v>5.4</c:v>
                </c:pt>
                <c:pt idx="818">
                  <c:v>4.8</c:v>
                </c:pt>
                <c:pt idx="819">
                  <c:v>4</c:v>
                </c:pt>
                <c:pt idx="820">
                  <c:v>3.8</c:v>
                </c:pt>
                <c:pt idx="821">
                  <c:v>3.2</c:v>
                </c:pt>
                <c:pt idx="822">
                  <c:v>2.4</c:v>
                </c:pt>
                <c:pt idx="823">
                  <c:v>2.2999999999999998</c:v>
                </c:pt>
                <c:pt idx="824">
                  <c:v>2.2000000000000002</c:v>
                </c:pt>
                <c:pt idx="825">
                  <c:v>2.5</c:v>
                </c:pt>
                <c:pt idx="826">
                  <c:v>2.7</c:v>
                </c:pt>
                <c:pt idx="827">
                  <c:v>2.9</c:v>
                </c:pt>
                <c:pt idx="828">
                  <c:v>3.3</c:v>
                </c:pt>
                <c:pt idx="829">
                  <c:v>3.5</c:v>
                </c:pt>
                <c:pt idx="830">
                  <c:v>4.0999999999999996</c:v>
                </c:pt>
                <c:pt idx="831">
                  <c:v>5.5</c:v>
                </c:pt>
                <c:pt idx="832">
                  <c:v>7.4</c:v>
                </c:pt>
                <c:pt idx="833">
                  <c:v>9.5</c:v>
                </c:pt>
                <c:pt idx="834">
                  <c:v>10.9</c:v>
                </c:pt>
                <c:pt idx="835">
                  <c:v>11.7</c:v>
                </c:pt>
                <c:pt idx="836">
                  <c:v>12.7</c:v>
                </c:pt>
                <c:pt idx="837">
                  <c:v>14</c:v>
                </c:pt>
                <c:pt idx="838">
                  <c:v>16.100000000000001</c:v>
                </c:pt>
                <c:pt idx="839">
                  <c:v>18.5</c:v>
                </c:pt>
                <c:pt idx="840">
                  <c:v>20.8</c:v>
                </c:pt>
                <c:pt idx="841">
                  <c:v>23.1</c:v>
                </c:pt>
                <c:pt idx="842">
                  <c:v>24.6</c:v>
                </c:pt>
                <c:pt idx="843">
                  <c:v>25.2</c:v>
                </c:pt>
                <c:pt idx="844">
                  <c:v>26.4</c:v>
                </c:pt>
                <c:pt idx="845">
                  <c:v>29.5</c:v>
                </c:pt>
                <c:pt idx="846">
                  <c:v>34.5</c:v>
                </c:pt>
                <c:pt idx="847">
                  <c:v>39.1</c:v>
                </c:pt>
                <c:pt idx="848">
                  <c:v>42.5</c:v>
                </c:pt>
                <c:pt idx="849">
                  <c:v>45.7</c:v>
                </c:pt>
                <c:pt idx="850">
                  <c:v>48.8</c:v>
                </c:pt>
                <c:pt idx="851">
                  <c:v>53.8</c:v>
                </c:pt>
                <c:pt idx="852">
                  <c:v>61.1</c:v>
                </c:pt>
                <c:pt idx="853">
                  <c:v>69.3</c:v>
                </c:pt>
                <c:pt idx="854">
                  <c:v>77.2</c:v>
                </c:pt>
                <c:pt idx="855">
                  <c:v>83.6</c:v>
                </c:pt>
                <c:pt idx="856">
                  <c:v>86.3</c:v>
                </c:pt>
                <c:pt idx="857">
                  <c:v>86.6</c:v>
                </c:pt>
                <c:pt idx="858">
                  <c:v>87.4</c:v>
                </c:pt>
                <c:pt idx="859">
                  <c:v>89.4</c:v>
                </c:pt>
                <c:pt idx="860">
                  <c:v>92.5</c:v>
                </c:pt>
                <c:pt idx="861">
                  <c:v>95.5</c:v>
                </c:pt>
                <c:pt idx="862">
                  <c:v>98.1</c:v>
                </c:pt>
                <c:pt idx="863">
                  <c:v>98.3</c:v>
                </c:pt>
                <c:pt idx="864">
                  <c:v>95.1</c:v>
                </c:pt>
                <c:pt idx="865">
                  <c:v>90.9</c:v>
                </c:pt>
                <c:pt idx="866">
                  <c:v>86.6</c:v>
                </c:pt>
                <c:pt idx="867">
                  <c:v>84.5</c:v>
                </c:pt>
                <c:pt idx="868">
                  <c:v>85.1</c:v>
                </c:pt>
                <c:pt idx="869">
                  <c:v>85.3</c:v>
                </c:pt>
                <c:pt idx="870">
                  <c:v>85.8</c:v>
                </c:pt>
                <c:pt idx="871">
                  <c:v>87.7</c:v>
                </c:pt>
                <c:pt idx="872">
                  <c:v>88.1</c:v>
                </c:pt>
                <c:pt idx="873">
                  <c:v>86.8</c:v>
                </c:pt>
                <c:pt idx="874">
                  <c:v>86.1</c:v>
                </c:pt>
                <c:pt idx="875">
                  <c:v>84.4</c:v>
                </c:pt>
                <c:pt idx="876">
                  <c:v>84.3</c:v>
                </c:pt>
                <c:pt idx="877">
                  <c:v>87</c:v>
                </c:pt>
                <c:pt idx="878">
                  <c:v>90.9</c:v>
                </c:pt>
                <c:pt idx="879">
                  <c:v>94.6</c:v>
                </c:pt>
                <c:pt idx="880">
                  <c:v>99</c:v>
                </c:pt>
                <c:pt idx="881">
                  <c:v>104.6</c:v>
                </c:pt>
                <c:pt idx="882">
                  <c:v>107</c:v>
                </c:pt>
                <c:pt idx="883">
                  <c:v>106.9</c:v>
                </c:pt>
                <c:pt idx="884">
                  <c:v>107.6</c:v>
                </c:pt>
                <c:pt idx="885">
                  <c:v>109.3</c:v>
                </c:pt>
                <c:pt idx="886">
                  <c:v>110.5</c:v>
                </c:pt>
                <c:pt idx="887">
                  <c:v>114.3</c:v>
                </c:pt>
                <c:pt idx="888">
                  <c:v>116.4</c:v>
                </c:pt>
                <c:pt idx="889">
                  <c:v>115</c:v>
                </c:pt>
                <c:pt idx="890">
                  <c:v>114.1</c:v>
                </c:pt>
                <c:pt idx="891">
                  <c:v>112.6</c:v>
                </c:pt>
                <c:pt idx="892">
                  <c:v>108.3</c:v>
                </c:pt>
                <c:pt idx="893">
                  <c:v>101.9</c:v>
                </c:pt>
                <c:pt idx="894">
                  <c:v>97.3</c:v>
                </c:pt>
                <c:pt idx="895">
                  <c:v>94.7</c:v>
                </c:pt>
                <c:pt idx="896">
                  <c:v>92.2</c:v>
                </c:pt>
                <c:pt idx="897">
                  <c:v>89.3</c:v>
                </c:pt>
                <c:pt idx="898">
                  <c:v>86.1</c:v>
                </c:pt>
                <c:pt idx="899">
                  <c:v>82.1</c:v>
                </c:pt>
                <c:pt idx="900">
                  <c:v>78.900000000000006</c:v>
                </c:pt>
                <c:pt idx="901">
                  <c:v>76.099999999999994</c:v>
                </c:pt>
                <c:pt idx="902">
                  <c:v>72.099999999999994</c:v>
                </c:pt>
                <c:pt idx="903">
                  <c:v>68.3</c:v>
                </c:pt>
                <c:pt idx="904">
                  <c:v>66.400000000000006</c:v>
                </c:pt>
                <c:pt idx="905">
                  <c:v>65.900000000000006</c:v>
                </c:pt>
                <c:pt idx="906">
                  <c:v>64.3</c:v>
                </c:pt>
                <c:pt idx="907">
                  <c:v>61.3</c:v>
                </c:pt>
                <c:pt idx="908">
                  <c:v>57.8</c:v>
                </c:pt>
              </c:numCache>
            </c:numRef>
          </c:yVal>
          <c:smooth val="0"/>
        </c:ser>
        <c:dLbls>
          <c:showLegendKey val="0"/>
          <c:showVal val="0"/>
          <c:showCatName val="0"/>
          <c:showSerName val="0"/>
          <c:showPercent val="0"/>
          <c:showBubbleSize val="0"/>
        </c:dLbls>
        <c:axId val="115156672"/>
        <c:axId val="115157248"/>
      </c:scatterChart>
      <c:valAx>
        <c:axId val="115155520"/>
        <c:scaling>
          <c:orientation val="minMax"/>
          <c:max val="2016"/>
          <c:min val="1940"/>
        </c:scaling>
        <c:delete val="0"/>
        <c:axPos val="b"/>
        <c:title>
          <c:tx>
            <c:rich>
              <a:bodyPr/>
              <a:lstStyle/>
              <a:p>
                <a:pPr>
                  <a:defRPr/>
                </a:pPr>
                <a:r>
                  <a:rPr lang="en-US"/>
                  <a:t>Year</a:t>
                </a:r>
                <a:endParaRPr lang="ru-RU"/>
              </a:p>
            </c:rich>
          </c:tx>
          <c:layout/>
          <c:overlay val="0"/>
        </c:title>
        <c:numFmt formatCode="General" sourceLinked="1"/>
        <c:majorTickMark val="out"/>
        <c:minorTickMark val="none"/>
        <c:tickLblPos val="nextTo"/>
        <c:spPr>
          <a:ln w="3175">
            <a:solidFill>
              <a:srgbClr val="000000"/>
            </a:solidFill>
            <a:prstDash val="solid"/>
          </a:ln>
        </c:spPr>
        <c:txPr>
          <a:bodyPr rot="0" vert="horz"/>
          <a:lstStyle/>
          <a:p>
            <a:pPr>
              <a:defRPr sz="1050" b="1" i="0" u="none" strike="noStrike" baseline="0">
                <a:solidFill>
                  <a:srgbClr val="000000"/>
                </a:solidFill>
                <a:latin typeface="Arial Cyr"/>
                <a:ea typeface="Arial Cyr"/>
                <a:cs typeface="Arial Cyr"/>
              </a:defRPr>
            </a:pPr>
            <a:endParaRPr lang="ru-RU"/>
          </a:p>
        </c:txPr>
        <c:crossAx val="115156096"/>
        <c:crossesAt val="0.1"/>
        <c:crossBetween val="midCat"/>
        <c:majorUnit val="5"/>
      </c:valAx>
      <c:valAx>
        <c:axId val="115156096"/>
        <c:scaling>
          <c:logBase val="10"/>
          <c:orientation val="minMax"/>
          <c:min val="0.1"/>
        </c:scaling>
        <c:delete val="0"/>
        <c:axPos val="l"/>
        <c:title>
          <c:tx>
            <c:rich>
              <a:bodyPr rot="-5400000" vert="horz"/>
              <a:lstStyle/>
              <a:p>
                <a:pPr>
                  <a:defRPr/>
                </a:pPr>
                <a:r>
                  <a:rPr lang="en-US"/>
                  <a:t>J, pfu, GLE,%</a:t>
                </a:r>
              </a:p>
            </c:rich>
          </c:tx>
          <c:layout/>
          <c:overlay val="0"/>
        </c:title>
        <c:numFmt formatCode="General" sourceLinked="1"/>
        <c:majorTickMark val="out"/>
        <c:minorTickMark val="none"/>
        <c:tickLblPos val="nextTo"/>
        <c:spPr>
          <a:ln w="3175">
            <a:solidFill>
              <a:srgbClr val="000000"/>
            </a:solidFill>
            <a:prstDash val="solid"/>
          </a:ln>
        </c:spPr>
        <c:txPr>
          <a:bodyPr rot="0" vert="horz"/>
          <a:lstStyle/>
          <a:p>
            <a:pPr>
              <a:defRPr/>
            </a:pPr>
            <a:endParaRPr lang="ru-RU"/>
          </a:p>
        </c:txPr>
        <c:crossAx val="115155520"/>
        <c:crosses val="autoZero"/>
        <c:crossBetween val="midCat"/>
      </c:valAx>
      <c:valAx>
        <c:axId val="115156672"/>
        <c:scaling>
          <c:orientation val="minMax"/>
        </c:scaling>
        <c:delete val="1"/>
        <c:axPos val="b"/>
        <c:numFmt formatCode="General" sourceLinked="1"/>
        <c:majorTickMark val="out"/>
        <c:minorTickMark val="none"/>
        <c:tickLblPos val="nextTo"/>
        <c:crossAx val="115157248"/>
        <c:crosses val="autoZero"/>
        <c:crossBetween val="midCat"/>
      </c:valAx>
      <c:valAx>
        <c:axId val="115157248"/>
        <c:scaling>
          <c:orientation val="minMax"/>
        </c:scaling>
        <c:delete val="0"/>
        <c:axPos val="r"/>
        <c:title>
          <c:tx>
            <c:rich>
              <a:bodyPr rot="-5400000" vert="horz"/>
              <a:lstStyle/>
              <a:p>
                <a:pPr>
                  <a:defRPr/>
                </a:pPr>
                <a:r>
                  <a:rPr lang="en-US"/>
                  <a:t>Rz</a:t>
                </a:r>
              </a:p>
            </c:rich>
          </c:tx>
          <c:layout/>
          <c:overlay val="0"/>
        </c:title>
        <c:numFmt formatCode="General" sourceLinked="1"/>
        <c:majorTickMark val="out"/>
        <c:minorTickMark val="none"/>
        <c:tickLblPos val="nextTo"/>
        <c:crossAx val="115156672"/>
        <c:crosses val="max"/>
        <c:crossBetween val="midCat"/>
      </c:valAx>
      <c:spPr>
        <a:noFill/>
        <a:ln w="12700">
          <a:solidFill>
            <a:srgbClr val="808080"/>
          </a:solidFill>
          <a:prstDash val="solid"/>
        </a:ln>
      </c:spPr>
    </c:plotArea>
    <c:legend>
      <c:legendPos val="r"/>
      <c:legendEntry>
        <c:idx val="3"/>
        <c:delete val="1"/>
      </c:legendEntry>
      <c:layout>
        <c:manualLayout>
          <c:xMode val="edge"/>
          <c:yMode val="edge"/>
          <c:x val="0.89471965788759167"/>
          <c:y val="3.3794229329581225E-2"/>
          <c:w val="0.10528034211240836"/>
          <c:h val="0.3805882512108667"/>
        </c:manualLayout>
      </c:layout>
      <c:overlay val="0"/>
      <c:spPr>
        <a:solidFill>
          <a:srgbClr val="FFFFFF"/>
        </a:solidFill>
        <a:ln w="3175">
          <a:solidFill>
            <a:srgbClr val="000000"/>
          </a:solidFill>
          <a:prstDash val="solid"/>
        </a:ln>
      </c:spPr>
      <c:txPr>
        <a:bodyPr/>
        <a:lstStyle/>
        <a:p>
          <a:pPr>
            <a:defRPr sz="900"/>
          </a:pPr>
          <a:endParaRPr lang="ru-RU"/>
        </a:p>
      </c:txPr>
    </c:legend>
    <c:plotVisOnly val="1"/>
    <c:dispBlanksAs val="gap"/>
    <c:showDLblsOverMax val="0"/>
  </c:chart>
  <c:spPr>
    <a:solidFill>
      <a:srgbClr val="FFFFFF"/>
    </a:solidFill>
    <a:ln w="9525">
      <a:noFill/>
    </a:ln>
  </c:spPr>
  <c:txPr>
    <a:bodyPr/>
    <a:lstStyle/>
    <a:p>
      <a:pPr>
        <a:defRPr sz="1050" b="1" i="0" u="none" strike="noStrike" baseline="0">
          <a:solidFill>
            <a:srgbClr val="000000"/>
          </a:solidFill>
          <a:latin typeface="Arial Cyr"/>
          <a:ea typeface="Arial Cyr"/>
          <a:cs typeface="Arial Cyr"/>
        </a:defRPr>
      </a:pPr>
      <a:endParaRPr lang="ru-RU"/>
    </a:p>
  </c:txPr>
  <c:externalData r:id="rId2">
    <c:autoUpdate val="0"/>
  </c:externalData>
  <c:userShapes r:id="rId3"/>
</c:chartSpace>
</file>

<file path=ppt/drawings/_rels/vmlDrawing1.v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image" Target="../media/image55.wmf"/></Relationships>
</file>

<file path=ppt/drawings/drawing1.xml><?xml version="1.0" encoding="utf-8"?>
<c:userShapes xmlns:c="http://schemas.openxmlformats.org/drawingml/2006/chart">
  <cdr:relSizeAnchor xmlns:cdr="http://schemas.openxmlformats.org/drawingml/2006/chartDrawing">
    <cdr:from>
      <cdr:x>0.60607</cdr:x>
      <cdr:y>0.12731</cdr:y>
    </cdr:from>
    <cdr:to>
      <cdr:x>0.76748</cdr:x>
      <cdr:y>0.82259</cdr:y>
    </cdr:to>
    <cdr:sp macro="" textlink="">
      <cdr:nvSpPr>
        <cdr:cNvPr id="2" name="Прямоугольник 1"/>
        <cdr:cNvSpPr/>
      </cdr:nvSpPr>
      <cdr:spPr>
        <a:xfrm xmlns:a="http://schemas.openxmlformats.org/drawingml/2006/main">
          <a:off x="4629775" y="339543"/>
          <a:ext cx="1233019" cy="1854312"/>
        </a:xfrm>
        <a:prstGeom xmlns:a="http://schemas.openxmlformats.org/drawingml/2006/main" prst="rect">
          <a:avLst/>
        </a:prstGeom>
        <a:solidFill xmlns:a="http://schemas.openxmlformats.org/drawingml/2006/main">
          <a:schemeClr val="bg2">
            <a:lumMod val="75000"/>
            <a:alpha val="35000"/>
          </a:schemeClr>
        </a:solidFill>
        <a:ln xmlns:a="http://schemas.openxmlformats.org/drawingml/2006/main" w="0">
          <a:solidFill>
            <a:srgbClr val="00B0F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ru-RU"/>
        </a:p>
      </cdr:txBody>
    </cdr:sp>
  </cdr:relSizeAnchor>
  <cdr:relSizeAnchor xmlns:cdr="http://schemas.openxmlformats.org/drawingml/2006/chartDrawing">
    <cdr:from>
      <cdr:x>0.61271</cdr:x>
      <cdr:y>0.2285</cdr:y>
    </cdr:from>
    <cdr:to>
      <cdr:x>0.73525</cdr:x>
      <cdr:y>0.3095</cdr:y>
    </cdr:to>
    <cdr:sp macro="" textlink="">
      <cdr:nvSpPr>
        <cdr:cNvPr id="3" name="TextBox 2"/>
        <cdr:cNvSpPr txBox="1"/>
      </cdr:nvSpPr>
      <cdr:spPr>
        <a:xfrm xmlns:a="http://schemas.openxmlformats.org/drawingml/2006/main">
          <a:off x="4680520" y="609414"/>
          <a:ext cx="936104" cy="2160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1" dirty="0" smtClean="0"/>
            <a:t>preliminary</a:t>
          </a:r>
          <a:endParaRPr lang="ru-RU" sz="1200" b="1" dirty="0"/>
        </a:p>
      </cdr:txBody>
    </cdr:sp>
  </cdr:relSizeAnchor>
</c:userShapes>
</file>

<file path=ppt/drawings/drawing2.xml><?xml version="1.0" encoding="utf-8"?>
<c:userShapes xmlns:c="http://schemas.openxmlformats.org/drawingml/2006/chart">
  <cdr:relSizeAnchor xmlns:cdr="http://schemas.openxmlformats.org/drawingml/2006/chartDrawing">
    <cdr:from>
      <cdr:x>0.07651</cdr:x>
      <cdr:y>0.04811</cdr:y>
    </cdr:from>
    <cdr:to>
      <cdr:x>0.84914</cdr:x>
      <cdr:y>0.12715</cdr:y>
    </cdr:to>
    <cdr:sp macro="" textlink="">
      <cdr:nvSpPr>
        <cdr:cNvPr id="2" name="TextBox 1"/>
        <cdr:cNvSpPr txBox="1"/>
      </cdr:nvSpPr>
      <cdr:spPr>
        <a:xfrm xmlns:a="http://schemas.openxmlformats.org/drawingml/2006/main">
          <a:off x="676275" y="133349"/>
          <a:ext cx="6829425" cy="2190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b="1"/>
            <a:t>Cycle  18                           19                           20                            21                          22                       23                                24 </a:t>
          </a:r>
          <a:endParaRPr lang="ru-RU" sz="1100" b="1"/>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B049FFE-31A1-4A6A-BBD6-949AE8F9F487}" type="datetimeFigureOut">
              <a:rPr lang="ru-RU" smtClean="0"/>
              <a:t>11.10.2016</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9BFAD3C-31BF-45E5-9735-B45E121301D4}" type="slidenum">
              <a:rPr lang="ru-RU" smtClean="0"/>
              <a:t>‹#›</a:t>
            </a:fld>
            <a:endParaRPr lang="ru-RU"/>
          </a:p>
        </p:txBody>
      </p:sp>
    </p:spTree>
    <p:extLst>
      <p:ext uri="{BB962C8B-B14F-4D97-AF65-F5344CB8AC3E}">
        <p14:creationId xmlns:p14="http://schemas.microsoft.com/office/powerpoint/2010/main" val="32470889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628A3C-EC8B-429D-B009-F89723FC437E}" type="datetimeFigureOut">
              <a:rPr lang="ru-RU" smtClean="0"/>
              <a:t>11.10.2016</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BC245C-63F7-4F03-AA58-9A46D938E740}" type="slidenum">
              <a:rPr lang="ru-RU" smtClean="0"/>
              <a:t>‹#›</a:t>
            </a:fld>
            <a:endParaRPr lang="ru-RU"/>
          </a:p>
        </p:txBody>
      </p:sp>
    </p:spTree>
    <p:extLst>
      <p:ext uri="{BB962C8B-B14F-4D97-AF65-F5344CB8AC3E}">
        <p14:creationId xmlns:p14="http://schemas.microsoft.com/office/powerpoint/2010/main" val="1157106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The problem is complicated by the fact that some accelerated particles could</a:t>
            </a:r>
            <a:r>
              <a:rPr lang="en-US" baseline="0" dirty="0" smtClean="0"/>
              <a:t> </a:t>
            </a:r>
            <a:r>
              <a:rPr lang="en-US" dirty="0" smtClean="0"/>
              <a:t>not escape from the Sun and remain trapped by the solar magnetic field.</a:t>
            </a:r>
            <a:endParaRPr lang="ru-RU" dirty="0"/>
          </a:p>
        </p:txBody>
      </p:sp>
      <p:sp>
        <p:nvSpPr>
          <p:cNvPr id="4" name="Номер слайда 3"/>
          <p:cNvSpPr>
            <a:spLocks noGrp="1"/>
          </p:cNvSpPr>
          <p:nvPr>
            <p:ph type="sldNum" sz="quarter" idx="10"/>
          </p:nvPr>
        </p:nvSpPr>
        <p:spPr/>
        <p:txBody>
          <a:bodyPr/>
          <a:lstStyle/>
          <a:p>
            <a:fld id="{18BC245C-63F7-4F03-AA58-9A46D938E740}" type="slidenum">
              <a:rPr lang="ru-RU" smtClean="0"/>
              <a:t>2</a:t>
            </a:fld>
            <a:endParaRPr lang="ru-RU"/>
          </a:p>
        </p:txBody>
      </p:sp>
    </p:spTree>
    <p:extLst>
      <p:ext uri="{BB962C8B-B14F-4D97-AF65-F5344CB8AC3E}">
        <p14:creationId xmlns:p14="http://schemas.microsoft.com/office/powerpoint/2010/main" val="402376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Exciting!</a:t>
            </a:r>
            <a:endParaRPr lang="ru-RU" dirty="0"/>
          </a:p>
        </p:txBody>
      </p:sp>
      <p:sp>
        <p:nvSpPr>
          <p:cNvPr id="4" name="Номер слайда 3"/>
          <p:cNvSpPr>
            <a:spLocks noGrp="1"/>
          </p:cNvSpPr>
          <p:nvPr>
            <p:ph type="sldNum" sz="quarter" idx="10"/>
          </p:nvPr>
        </p:nvSpPr>
        <p:spPr/>
        <p:txBody>
          <a:bodyPr/>
          <a:lstStyle/>
          <a:p>
            <a:fld id="{18BC245C-63F7-4F03-AA58-9A46D938E740}" type="slidenum">
              <a:rPr lang="ru-RU" smtClean="0"/>
              <a:t>20</a:t>
            </a:fld>
            <a:endParaRPr lang="ru-RU"/>
          </a:p>
        </p:txBody>
      </p:sp>
    </p:spTree>
    <p:extLst>
      <p:ext uri="{BB962C8B-B14F-4D97-AF65-F5344CB8AC3E}">
        <p14:creationId xmlns:p14="http://schemas.microsoft.com/office/powerpoint/2010/main" val="2543112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newly accelerated particles do not generally appear on a field line until that field line is connected to the shock. On the other hand, in the 3</a:t>
            </a:r>
          </a:p>
          <a:p>
            <a:r>
              <a:rPr lang="en-US" dirty="0" smtClean="0"/>
              <a:t>November 2011 event it is observed that SEPs can very quickly (within ~30-45 minutes) make their way all around the Sun (</a:t>
            </a:r>
            <a:r>
              <a:rPr lang="en-US" dirty="0" err="1" smtClean="0"/>
              <a:t>Mewaldt</a:t>
            </a:r>
            <a:r>
              <a:rPr lang="en-US" dirty="0" smtClean="0"/>
              <a:t>, rev. 2013). </a:t>
            </a:r>
            <a:r>
              <a:rPr lang="en-US" sz="1200" b="0" i="0" u="none" strike="noStrike" kern="1200" baseline="0" dirty="0" smtClean="0">
                <a:solidFill>
                  <a:schemeClr val="tx1"/>
                </a:solidFill>
                <a:latin typeface="+mn-lt"/>
                <a:ea typeface="+mn-ea"/>
                <a:cs typeface="+mn-cs"/>
              </a:rPr>
              <a:t>SEPs do not generally populate a given field line until the shock reaches that field line.</a:t>
            </a:r>
            <a:endParaRPr lang="ru-RU" dirty="0"/>
          </a:p>
        </p:txBody>
      </p:sp>
      <p:sp>
        <p:nvSpPr>
          <p:cNvPr id="4" name="Номер слайда 3"/>
          <p:cNvSpPr>
            <a:spLocks noGrp="1"/>
          </p:cNvSpPr>
          <p:nvPr>
            <p:ph type="sldNum" sz="quarter" idx="10"/>
          </p:nvPr>
        </p:nvSpPr>
        <p:spPr/>
        <p:txBody>
          <a:bodyPr/>
          <a:lstStyle/>
          <a:p>
            <a:fld id="{18BC245C-63F7-4F03-AA58-9A46D938E740}" type="slidenum">
              <a:rPr lang="ru-RU" smtClean="0"/>
              <a:t>21</a:t>
            </a:fld>
            <a:endParaRPr lang="ru-RU"/>
          </a:p>
        </p:txBody>
      </p:sp>
    </p:spTree>
    <p:extLst>
      <p:ext uri="{BB962C8B-B14F-4D97-AF65-F5344CB8AC3E}">
        <p14:creationId xmlns:p14="http://schemas.microsoft.com/office/powerpoint/2010/main" val="4288525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000" b="0" dirty="0" smtClean="0">
                <a:solidFill>
                  <a:prstClr val="black"/>
                </a:solidFill>
              </a:rPr>
              <a:t>The effects that can truncate the adiabatic deceleration in an expanding blast wave; shock life times comparable to the particle acceleration times; shock sizes comparable to particle diffusion lengths. These effects produce spectra that turn over at high energy when the diffusion coefficient increases with energy. These effects yield spectra that turn over approximately exponentially when a diffusion coefficient is proportional to energy.</a:t>
            </a:r>
            <a:r>
              <a:rPr lang="ru-RU" sz="1000" b="0" dirty="0" smtClean="0">
                <a:solidFill>
                  <a:prstClr val="black"/>
                </a:solidFill>
              </a:rPr>
              <a:t/>
            </a:r>
            <a:br>
              <a:rPr lang="ru-RU" sz="1000" b="0" dirty="0" smtClean="0">
                <a:solidFill>
                  <a:prstClr val="black"/>
                </a:solidFill>
              </a:rPr>
            </a:br>
            <a:endParaRPr lang="ru-RU" sz="1000" b="0" dirty="0"/>
          </a:p>
        </p:txBody>
      </p:sp>
      <p:sp>
        <p:nvSpPr>
          <p:cNvPr id="4" name="Номер слайда 3"/>
          <p:cNvSpPr>
            <a:spLocks noGrp="1"/>
          </p:cNvSpPr>
          <p:nvPr>
            <p:ph type="sldNum" sz="quarter" idx="10"/>
          </p:nvPr>
        </p:nvSpPr>
        <p:spPr/>
        <p:txBody>
          <a:bodyPr/>
          <a:lstStyle/>
          <a:p>
            <a:fld id="{18BC245C-63F7-4F03-AA58-9A46D938E740}" type="slidenum">
              <a:rPr lang="ru-RU" smtClean="0"/>
              <a:t>23</a:t>
            </a:fld>
            <a:endParaRPr lang="ru-RU"/>
          </a:p>
        </p:txBody>
      </p:sp>
    </p:spTree>
    <p:extLst>
      <p:ext uri="{BB962C8B-B14F-4D97-AF65-F5344CB8AC3E}">
        <p14:creationId xmlns:p14="http://schemas.microsoft.com/office/powerpoint/2010/main" val="20665343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Sako_2007</a:t>
            </a:r>
            <a:endParaRPr lang="ru-RU" dirty="0" smtClean="0"/>
          </a:p>
          <a:p>
            <a:endParaRPr lang="ru-RU" dirty="0"/>
          </a:p>
        </p:txBody>
      </p:sp>
      <p:sp>
        <p:nvSpPr>
          <p:cNvPr id="4" name="Номер слайда 3"/>
          <p:cNvSpPr>
            <a:spLocks noGrp="1"/>
          </p:cNvSpPr>
          <p:nvPr>
            <p:ph type="sldNum" sz="quarter" idx="10"/>
          </p:nvPr>
        </p:nvSpPr>
        <p:spPr/>
        <p:txBody>
          <a:bodyPr/>
          <a:lstStyle/>
          <a:p>
            <a:fld id="{18BC245C-63F7-4F03-AA58-9A46D938E740}" type="slidenum">
              <a:rPr lang="ru-RU" smtClean="0"/>
              <a:t>31</a:t>
            </a:fld>
            <a:endParaRPr lang="ru-RU"/>
          </a:p>
        </p:txBody>
      </p:sp>
    </p:spTree>
    <p:extLst>
      <p:ext uri="{BB962C8B-B14F-4D97-AF65-F5344CB8AC3E}">
        <p14:creationId xmlns:p14="http://schemas.microsoft.com/office/powerpoint/2010/main" val="41347451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mass of  </a:t>
            </a:r>
            <a:r>
              <a:rPr lang="en-US" sz="1200" kern="1200" dirty="0" smtClean="0">
                <a:solidFill>
                  <a:schemeClr val="tx1"/>
                </a:solidFill>
                <a:effectLst/>
                <a:latin typeface="+mn-lt"/>
                <a:ea typeface="+mn-ea"/>
                <a:cs typeface="+mn-cs"/>
                <a:sym typeface="Symbol"/>
              </a:rPr>
              <a:t></a:t>
            </a:r>
            <a:r>
              <a:rPr lang="en-US" sz="1200" kern="1200" baseline="300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 139.6 MeV, </a:t>
            </a:r>
            <a:r>
              <a:rPr lang="en-US" sz="1200" kern="1200" dirty="0" smtClean="0">
                <a:solidFill>
                  <a:schemeClr val="tx1"/>
                </a:solidFill>
                <a:effectLst/>
                <a:latin typeface="+mn-lt"/>
                <a:ea typeface="+mn-ea"/>
                <a:cs typeface="+mn-cs"/>
                <a:sym typeface="Symbol"/>
              </a:rPr>
              <a:t></a:t>
            </a:r>
            <a:r>
              <a:rPr lang="en-US" sz="1200" kern="1200" dirty="0" smtClean="0">
                <a:solidFill>
                  <a:schemeClr val="tx1"/>
                </a:solidFill>
                <a:effectLst/>
                <a:latin typeface="+mn-lt"/>
                <a:ea typeface="+mn-ea"/>
                <a:cs typeface="+mn-cs"/>
              </a:rPr>
              <a:t> = 2.6e-8 s</a:t>
            </a:r>
            <a:r>
              <a:rPr lang="ru-RU" sz="1200" kern="1200" dirty="0" smtClean="0">
                <a:solidFill>
                  <a:schemeClr val="tx1"/>
                </a:solidFill>
                <a:effectLst/>
                <a:latin typeface="+mn-lt"/>
                <a:ea typeface="+mn-ea"/>
                <a:cs typeface="+mn-cs"/>
              </a:rPr>
              <a:t>,</a:t>
            </a:r>
            <a:r>
              <a:rPr lang="ru-RU"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mass of  </a:t>
            </a:r>
            <a:r>
              <a:rPr lang="en-US" sz="1200" kern="1200" dirty="0" smtClean="0">
                <a:solidFill>
                  <a:schemeClr val="tx1"/>
                </a:solidFill>
                <a:effectLst/>
                <a:latin typeface="+mn-lt"/>
                <a:ea typeface="+mn-ea"/>
                <a:cs typeface="+mn-cs"/>
                <a:sym typeface="Symbol"/>
              </a:rPr>
              <a:t></a:t>
            </a:r>
            <a:r>
              <a:rPr lang="en-US" sz="1200" kern="1200" baseline="30000" dirty="0" smtClean="0">
                <a:solidFill>
                  <a:schemeClr val="tx1"/>
                </a:solidFill>
                <a:effectLst/>
                <a:latin typeface="+mn-lt"/>
                <a:ea typeface="+mn-ea"/>
                <a:cs typeface="+mn-cs"/>
              </a:rPr>
              <a:t>0</a:t>
            </a:r>
            <a:r>
              <a:rPr lang="en-US" sz="1200" kern="1200" dirty="0" smtClean="0">
                <a:solidFill>
                  <a:schemeClr val="tx1"/>
                </a:solidFill>
                <a:effectLst/>
                <a:latin typeface="+mn-lt"/>
                <a:ea typeface="+mn-ea"/>
                <a:cs typeface="+mn-cs"/>
              </a:rPr>
              <a:t> = 135 MeV, </a:t>
            </a:r>
            <a:r>
              <a:rPr lang="en-US" sz="1200" kern="1200" dirty="0" smtClean="0">
                <a:solidFill>
                  <a:schemeClr val="tx1"/>
                </a:solidFill>
                <a:effectLst/>
                <a:latin typeface="+mn-lt"/>
                <a:ea typeface="+mn-ea"/>
                <a:cs typeface="+mn-cs"/>
                <a:sym typeface="Symbol"/>
              </a:rPr>
              <a:t></a:t>
            </a:r>
            <a:r>
              <a:rPr lang="en-US" sz="1200" kern="1200" dirty="0" smtClean="0">
                <a:solidFill>
                  <a:schemeClr val="tx1"/>
                </a:solidFill>
                <a:effectLst/>
                <a:latin typeface="+mn-lt"/>
                <a:ea typeface="+mn-ea"/>
                <a:cs typeface="+mn-cs"/>
              </a:rPr>
              <a:t> = 0.9e-17 s</a:t>
            </a:r>
            <a:endParaRPr lang="ru-RU"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18BC245C-63F7-4F03-AA58-9A46D938E740}" type="slidenum">
              <a:rPr lang="ru-RU" smtClean="0"/>
              <a:t>32</a:t>
            </a:fld>
            <a:endParaRPr lang="ru-RU"/>
          </a:p>
        </p:txBody>
      </p:sp>
    </p:spTree>
    <p:extLst>
      <p:ext uri="{BB962C8B-B14F-4D97-AF65-F5344CB8AC3E}">
        <p14:creationId xmlns:p14="http://schemas.microsoft.com/office/powerpoint/2010/main" val="3148276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Т.к. диагностика источников производится по различным</a:t>
            </a:r>
            <a:r>
              <a:rPr lang="ru-RU" baseline="0" dirty="0" smtClean="0"/>
              <a:t> сопутствующим излучениям, целесообразно</a:t>
            </a:r>
            <a:endParaRPr lang="ru-RU" dirty="0"/>
          </a:p>
        </p:txBody>
      </p:sp>
      <p:sp>
        <p:nvSpPr>
          <p:cNvPr id="4" name="Номер слайда 3"/>
          <p:cNvSpPr>
            <a:spLocks noGrp="1"/>
          </p:cNvSpPr>
          <p:nvPr>
            <p:ph type="sldNum" sz="quarter" idx="10"/>
          </p:nvPr>
        </p:nvSpPr>
        <p:spPr/>
        <p:txBody>
          <a:bodyPr/>
          <a:lstStyle/>
          <a:p>
            <a:fld id="{18BC245C-63F7-4F03-AA58-9A46D938E740}" type="slidenum">
              <a:rPr lang="ru-RU" smtClean="0"/>
              <a:t>33</a:t>
            </a:fld>
            <a:endParaRPr lang="ru-RU"/>
          </a:p>
        </p:txBody>
      </p:sp>
    </p:spTree>
    <p:extLst>
      <p:ext uri="{BB962C8B-B14F-4D97-AF65-F5344CB8AC3E}">
        <p14:creationId xmlns:p14="http://schemas.microsoft.com/office/powerpoint/2010/main" val="1553068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Максимум гам через 7 час после вспышки М3.7. Длит. 14 час. </a:t>
            </a:r>
            <a:r>
              <a:rPr lang="en-US" sz="1200" b="0" i="0" u="none" strike="noStrike" kern="1200" baseline="0" dirty="0" smtClean="0">
                <a:solidFill>
                  <a:schemeClr val="tx1"/>
                </a:solidFill>
                <a:latin typeface="+mn-lt"/>
                <a:ea typeface="+mn-ea"/>
                <a:cs typeface="+mn-cs"/>
              </a:rPr>
              <a:t>The highest energy </a:t>
            </a:r>
            <a:r>
              <a:rPr lang="en-US" sz="1200" b="0" i="1" u="none" strike="noStrike" kern="1200" baseline="0" dirty="0" smtClean="0">
                <a:solidFill>
                  <a:schemeClr val="tx1"/>
                </a:solidFill>
                <a:latin typeface="+mn-lt"/>
                <a:ea typeface="+mn-ea"/>
                <a:cs typeface="+mn-cs"/>
              </a:rPr>
              <a:t>γ </a:t>
            </a:r>
            <a:r>
              <a:rPr lang="en-US" sz="1200" b="0" i="0" u="none" strike="noStrike" kern="1200" baseline="0" dirty="0" smtClean="0">
                <a:solidFill>
                  <a:schemeClr val="tx1"/>
                </a:solidFill>
                <a:latin typeface="+mn-lt"/>
                <a:ea typeface="+mn-ea"/>
                <a:cs typeface="+mn-cs"/>
              </a:rPr>
              <a:t>-ray recorded from the 2011 March 7</a:t>
            </a:r>
          </a:p>
          <a:p>
            <a:r>
              <a:rPr lang="en-US" sz="1200" b="0" i="0" u="none" strike="noStrike" kern="1200" baseline="0" dirty="0" smtClean="0">
                <a:solidFill>
                  <a:schemeClr val="tx1"/>
                </a:solidFill>
                <a:latin typeface="+mn-lt"/>
                <a:ea typeface="+mn-ea"/>
                <a:cs typeface="+mn-cs"/>
              </a:rPr>
              <a:t>flare has an energy of ∼1 </a:t>
            </a:r>
            <a:r>
              <a:rPr lang="en-US" sz="1200" b="0" i="0" u="none" strike="noStrike" kern="1200" baseline="0" dirty="0" err="1" smtClean="0">
                <a:solidFill>
                  <a:schemeClr val="tx1"/>
                </a:solidFill>
                <a:latin typeface="+mn-lt"/>
                <a:ea typeface="+mn-ea"/>
                <a:cs typeface="+mn-cs"/>
              </a:rPr>
              <a:t>GeV</a:t>
            </a:r>
            <a:r>
              <a:rPr lang="en-US" sz="1200" b="0" i="0" u="none" strike="noStrike" kern="1200" baseline="0" dirty="0" smtClean="0">
                <a:solidFill>
                  <a:schemeClr val="tx1"/>
                </a:solidFill>
                <a:latin typeface="+mn-lt"/>
                <a:ea typeface="+mn-ea"/>
                <a:cs typeface="+mn-cs"/>
              </a:rPr>
              <a:t>. If this is due to pion decay, it</a:t>
            </a:r>
            <a:r>
              <a:rPr lang="ru-RU"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requires protons of energies ∼5 </a:t>
            </a:r>
            <a:r>
              <a:rPr lang="en-US" sz="1200" b="0" i="0" u="none" strike="noStrike" kern="1200" baseline="0" dirty="0" err="1" smtClean="0">
                <a:solidFill>
                  <a:schemeClr val="tx1"/>
                </a:solidFill>
                <a:latin typeface="+mn-lt"/>
                <a:ea typeface="+mn-ea"/>
                <a:cs typeface="+mn-cs"/>
              </a:rPr>
              <a:t>GeV</a:t>
            </a:r>
            <a:r>
              <a:rPr lang="en-US" sz="1200" b="0" i="0" u="none" strike="noStrike" kern="1200" baseline="0" dirty="0" smtClean="0">
                <a:solidFill>
                  <a:schemeClr val="tx1"/>
                </a:solidFill>
                <a:latin typeface="+mn-lt"/>
                <a:ea typeface="+mn-ea"/>
                <a:cs typeface="+mn-cs"/>
              </a:rPr>
              <a:t> since the mean energy of</a:t>
            </a:r>
          </a:p>
          <a:p>
            <a:r>
              <a:rPr lang="en-US" sz="1200" b="0" i="1" u="none" strike="noStrike" kern="1200" baseline="0" dirty="0" smtClean="0">
                <a:solidFill>
                  <a:schemeClr val="tx1"/>
                </a:solidFill>
                <a:latin typeface="+mn-lt"/>
                <a:ea typeface="+mn-ea"/>
                <a:cs typeface="+mn-cs"/>
              </a:rPr>
              <a:t>γ </a:t>
            </a:r>
            <a:r>
              <a:rPr lang="en-US" sz="1200" b="0" i="0" u="none" strike="noStrike" kern="1200" baseline="0" dirty="0" smtClean="0">
                <a:solidFill>
                  <a:schemeClr val="tx1"/>
                </a:solidFill>
                <a:latin typeface="+mn-lt"/>
                <a:ea typeface="+mn-ea"/>
                <a:cs typeface="+mn-cs"/>
              </a:rPr>
              <a:t>-rays from </a:t>
            </a:r>
            <a:r>
              <a:rPr lang="en-US" sz="1200" b="0" i="1" u="none" strike="noStrike" kern="1200" baseline="0" dirty="0" smtClean="0">
                <a:solidFill>
                  <a:schemeClr val="tx1"/>
                </a:solidFill>
                <a:latin typeface="+mn-lt"/>
                <a:ea typeface="+mn-ea"/>
                <a:cs typeface="+mn-cs"/>
              </a:rPr>
              <a:t>π</a:t>
            </a:r>
            <a:r>
              <a:rPr lang="en-US" sz="1200" b="0" i="0" u="none" strike="noStrike" kern="1200" baseline="0" dirty="0" smtClean="0">
                <a:solidFill>
                  <a:schemeClr val="tx1"/>
                </a:solidFill>
                <a:latin typeface="+mn-lt"/>
                <a:ea typeface="+mn-ea"/>
                <a:cs typeface="+mn-cs"/>
              </a:rPr>
              <a:t>0 decay is typically ∼1</a:t>
            </a:r>
            <a:r>
              <a:rPr lang="en-US" sz="1200" b="0" i="1" u="none" strike="noStrike" kern="1200" baseline="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5 of the proton energy</a:t>
            </a:r>
            <a:r>
              <a:rPr lang="ru-RU"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(in the relativistic limit) (</a:t>
            </a:r>
            <a:r>
              <a:rPr lang="en-US" sz="1200" b="0" i="0" u="none" strike="noStrike" kern="1200" baseline="0" dirty="0" err="1" smtClean="0">
                <a:solidFill>
                  <a:schemeClr val="tx1"/>
                </a:solidFill>
                <a:latin typeface="+mn-lt"/>
                <a:ea typeface="+mn-ea"/>
                <a:cs typeface="+mn-cs"/>
              </a:rPr>
              <a:t>Gaisser</a:t>
            </a:r>
            <a:r>
              <a:rPr lang="en-US" sz="1200" b="0" i="0" u="none" strike="noStrike" kern="1200" baseline="0" dirty="0" smtClean="0">
                <a:solidFill>
                  <a:schemeClr val="tx1"/>
                </a:solidFill>
                <a:latin typeface="+mn-lt"/>
                <a:ea typeface="+mn-ea"/>
                <a:cs typeface="+mn-cs"/>
              </a:rPr>
              <a:t> 1991). If the </a:t>
            </a:r>
            <a:r>
              <a:rPr lang="en-US" sz="1200" b="0" i="1" u="none" strike="noStrike" kern="1200" baseline="0" dirty="0" smtClean="0">
                <a:solidFill>
                  <a:schemeClr val="tx1"/>
                </a:solidFill>
                <a:latin typeface="+mn-lt"/>
                <a:ea typeface="+mn-ea"/>
                <a:cs typeface="+mn-cs"/>
              </a:rPr>
              <a:t>γ </a:t>
            </a:r>
            <a:r>
              <a:rPr lang="en-US" sz="1200" b="0" i="0" u="none" strike="noStrike" kern="1200" baseline="0" dirty="0" smtClean="0">
                <a:solidFill>
                  <a:schemeClr val="tx1"/>
                </a:solidFill>
                <a:latin typeface="+mn-lt"/>
                <a:ea typeface="+mn-ea"/>
                <a:cs typeface="+mn-cs"/>
              </a:rPr>
              <a:t>-ray emission</a:t>
            </a:r>
          </a:p>
          <a:p>
            <a:r>
              <a:rPr lang="en-US" sz="1200" b="0" i="0" u="none" strike="noStrike" kern="1200" baseline="0" dirty="0" smtClean="0">
                <a:solidFill>
                  <a:schemeClr val="tx1"/>
                </a:solidFill>
                <a:latin typeface="+mn-lt"/>
                <a:ea typeface="+mn-ea"/>
                <a:cs typeface="+mn-cs"/>
              </a:rPr>
              <a:t>is due to electron bremsstrahlung, the electron spectrum must</a:t>
            </a:r>
            <a:r>
              <a:rPr lang="ru-RU"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extend beyond 1 </a:t>
            </a:r>
            <a:r>
              <a:rPr lang="en-US" sz="1200" b="0" i="0" u="none" strike="noStrike" kern="1200" baseline="0" dirty="0" err="1" smtClean="0">
                <a:solidFill>
                  <a:schemeClr val="tx1"/>
                </a:solidFill>
                <a:latin typeface="+mn-lt"/>
                <a:ea typeface="+mn-ea"/>
                <a:cs typeface="+mn-cs"/>
              </a:rPr>
              <a:t>GeV</a:t>
            </a:r>
            <a:r>
              <a:rPr lang="en-US" sz="1200" b="0" i="0" u="none" strike="noStrike" kern="1200" baseline="0" dirty="0" smtClean="0">
                <a:solidFill>
                  <a:schemeClr val="tx1"/>
                </a:solidFill>
                <a:latin typeface="+mn-lt"/>
                <a:ea typeface="+mn-ea"/>
                <a:cs typeface="+mn-cs"/>
              </a:rPr>
              <a:t>, with the exact value depending on the</a:t>
            </a:r>
          </a:p>
          <a:p>
            <a:r>
              <a:rPr lang="en-US" sz="1200" b="0" i="0" u="none" strike="noStrike" kern="1200" baseline="0" dirty="0" smtClean="0">
                <a:solidFill>
                  <a:schemeClr val="tx1"/>
                </a:solidFill>
                <a:latin typeface="+mn-lt"/>
                <a:ea typeface="+mn-ea"/>
                <a:cs typeface="+mn-cs"/>
              </a:rPr>
              <a:t>electron spectral index</a:t>
            </a:r>
            <a:r>
              <a:rPr lang="ru-RU" sz="1200" b="0" i="0" u="none" strike="noStrike" kern="1200" baseline="0" dirty="0" smtClean="0">
                <a:solidFill>
                  <a:schemeClr val="tx1"/>
                </a:solidFill>
                <a:latin typeface="+mn-lt"/>
                <a:ea typeface="+mn-ea"/>
                <a:cs typeface="+mn-cs"/>
              </a:rPr>
              <a:t>.</a:t>
            </a:r>
          </a:p>
          <a:p>
            <a:r>
              <a:rPr lang="ru-RU" sz="1200" b="0" i="0" u="none" strike="noStrike" kern="1200" baseline="0" dirty="0" smtClean="0">
                <a:solidFill>
                  <a:schemeClr val="tx1"/>
                </a:solidFill>
                <a:latin typeface="+mn-lt"/>
                <a:ea typeface="+mn-ea"/>
                <a:cs typeface="+mn-cs"/>
              </a:rPr>
              <a:t>Второе событие </a:t>
            </a:r>
            <a:r>
              <a:rPr lang="en-US" sz="1200" b="0" i="0" u="none" strike="noStrike" kern="1200" baseline="0" dirty="0" smtClean="0">
                <a:solidFill>
                  <a:schemeClr val="tx1"/>
                </a:solidFill>
                <a:latin typeface="+mn-lt"/>
                <a:ea typeface="+mn-ea"/>
                <a:cs typeface="+mn-cs"/>
              </a:rPr>
              <a:t>2010 June 12</a:t>
            </a:r>
            <a:r>
              <a:rPr lang="ru-RU" sz="1200" b="0" i="0" u="none" strike="noStrike" kern="1200" baseline="0" dirty="0" smtClean="0">
                <a:solidFill>
                  <a:schemeClr val="tx1"/>
                </a:solidFill>
                <a:latin typeface="+mn-lt"/>
                <a:ea typeface="+mn-ea"/>
                <a:cs typeface="+mn-cs"/>
              </a:rPr>
              <a:t>, тоже СКЛ</a:t>
            </a:r>
            <a:endParaRPr lang="ru-RU" dirty="0"/>
          </a:p>
        </p:txBody>
      </p:sp>
      <p:sp>
        <p:nvSpPr>
          <p:cNvPr id="4" name="Номер слайда 3"/>
          <p:cNvSpPr>
            <a:spLocks noGrp="1"/>
          </p:cNvSpPr>
          <p:nvPr>
            <p:ph type="sldNum" sz="quarter" idx="10"/>
          </p:nvPr>
        </p:nvSpPr>
        <p:spPr/>
        <p:txBody>
          <a:bodyPr/>
          <a:lstStyle/>
          <a:p>
            <a:fld id="{18BC245C-63F7-4F03-AA58-9A46D938E740}" type="slidenum">
              <a:rPr lang="ru-RU" smtClean="0"/>
              <a:t>34</a:t>
            </a:fld>
            <a:endParaRPr lang="ru-RU"/>
          </a:p>
        </p:txBody>
      </p:sp>
    </p:spTree>
    <p:extLst>
      <p:ext uri="{BB962C8B-B14F-4D97-AF65-F5344CB8AC3E}">
        <p14:creationId xmlns:p14="http://schemas.microsoft.com/office/powerpoint/2010/main" val="403146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dirty="0" smtClean="0"/>
              <a:t>F20110307  </a:t>
            </a:r>
            <a:r>
              <a:rPr lang="ru-RU" sz="1200" dirty="0" smtClean="0"/>
              <a:t>и </a:t>
            </a:r>
            <a:r>
              <a:rPr lang="en-US" sz="1200" dirty="0" smtClean="0"/>
              <a:t>F20110308  </a:t>
            </a:r>
            <a:r>
              <a:rPr lang="ru-RU" sz="1200" dirty="0" smtClean="0"/>
              <a:t>внутри длительного события</a:t>
            </a:r>
            <a:r>
              <a:rPr lang="en-US" sz="1200" dirty="0" smtClean="0"/>
              <a:t>  GOES20110307 </a:t>
            </a:r>
          </a:p>
          <a:p>
            <a:r>
              <a:rPr lang="en-US" sz="1200" dirty="0" smtClean="0"/>
              <a:t>F20120307, 0309 </a:t>
            </a:r>
            <a:r>
              <a:rPr lang="ru-RU" sz="1200" dirty="0" smtClean="0"/>
              <a:t>и 0310  внутри длительного события </a:t>
            </a:r>
            <a:r>
              <a:rPr lang="en-US" sz="1200" dirty="0" smtClean="0"/>
              <a:t> GOES20120307</a:t>
            </a:r>
            <a:endParaRPr lang="ru-RU" sz="1200" dirty="0" smtClean="0"/>
          </a:p>
          <a:p>
            <a:r>
              <a:rPr lang="en-US" sz="1200" dirty="0" smtClean="0"/>
              <a:t>**F 201006 12 </a:t>
            </a:r>
            <a:r>
              <a:rPr lang="ru-RU" sz="1200" dirty="0" smtClean="0"/>
              <a:t>на </a:t>
            </a:r>
            <a:r>
              <a:rPr lang="en-US" sz="1200" dirty="0" smtClean="0"/>
              <a:t> GOES &lt; 1pfu,</a:t>
            </a:r>
            <a:r>
              <a:rPr lang="ru-RU" sz="1200" dirty="0" smtClean="0"/>
              <a:t> включено</a:t>
            </a:r>
          </a:p>
          <a:p>
            <a:r>
              <a:rPr lang="ru-RU" sz="1200" dirty="0" smtClean="0"/>
              <a:t>*** </a:t>
            </a:r>
            <a:r>
              <a:rPr lang="en-US" sz="1200" dirty="0" smtClean="0"/>
              <a:t>J(&gt;100 MeV)&gt;~0.1 (</a:t>
            </a:r>
            <a:r>
              <a:rPr lang="ru-RU" sz="1200" dirty="0" smtClean="0"/>
              <a:t>редко </a:t>
            </a:r>
            <a:r>
              <a:rPr lang="en-US" sz="1200" dirty="0" smtClean="0"/>
              <a:t>0.05) </a:t>
            </a:r>
            <a:r>
              <a:rPr lang="en-US" sz="1200" dirty="0" err="1" smtClean="0"/>
              <a:t>pfu</a:t>
            </a:r>
            <a:endParaRPr lang="ru-RU" sz="1200" dirty="0" smtClean="0"/>
          </a:p>
          <a:p>
            <a:endParaRPr lang="ru-RU" dirty="0"/>
          </a:p>
        </p:txBody>
      </p:sp>
      <p:sp>
        <p:nvSpPr>
          <p:cNvPr id="4" name="Номер слайда 3"/>
          <p:cNvSpPr>
            <a:spLocks noGrp="1"/>
          </p:cNvSpPr>
          <p:nvPr>
            <p:ph type="sldNum" sz="quarter" idx="10"/>
          </p:nvPr>
        </p:nvSpPr>
        <p:spPr/>
        <p:txBody>
          <a:bodyPr/>
          <a:lstStyle/>
          <a:p>
            <a:fld id="{18BC245C-63F7-4F03-AA58-9A46D938E740}" type="slidenum">
              <a:rPr lang="ru-RU" smtClean="0"/>
              <a:t>37</a:t>
            </a:fld>
            <a:endParaRPr lang="ru-RU"/>
          </a:p>
        </p:txBody>
      </p:sp>
    </p:spTree>
    <p:extLst>
      <p:ext uri="{BB962C8B-B14F-4D97-AF65-F5344CB8AC3E}">
        <p14:creationId xmlns:p14="http://schemas.microsoft.com/office/powerpoint/2010/main" val="29048634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Энергия падающего нейтрона определяется по длине трека рассеянного протона. Солнечные нейтроны выделяются из фона по направлению прихода от Солнца. </a:t>
            </a:r>
          </a:p>
          <a:p>
            <a:r>
              <a:rPr lang="ru-RU" dirty="0" smtClean="0"/>
              <a:t>16 событий – из презентации </a:t>
            </a:r>
            <a:r>
              <a:rPr lang="ru-RU" dirty="0" err="1" smtClean="0"/>
              <a:t>Мураки</a:t>
            </a:r>
            <a:r>
              <a:rPr lang="ru-RU" dirty="0" smtClean="0"/>
              <a:t> 2013 г</a:t>
            </a:r>
            <a:endParaRPr lang="ru-RU" dirty="0"/>
          </a:p>
        </p:txBody>
      </p:sp>
      <p:sp>
        <p:nvSpPr>
          <p:cNvPr id="4" name="Номер слайда 3"/>
          <p:cNvSpPr>
            <a:spLocks noGrp="1"/>
          </p:cNvSpPr>
          <p:nvPr>
            <p:ph type="sldNum" sz="quarter" idx="10"/>
          </p:nvPr>
        </p:nvSpPr>
        <p:spPr/>
        <p:txBody>
          <a:bodyPr/>
          <a:lstStyle/>
          <a:p>
            <a:fld id="{18BC245C-63F7-4F03-AA58-9A46D938E740}" type="slidenum">
              <a:rPr lang="ru-RU" smtClean="0"/>
              <a:t>41</a:t>
            </a:fld>
            <a:endParaRPr lang="ru-RU"/>
          </a:p>
        </p:txBody>
      </p:sp>
    </p:spTree>
    <p:extLst>
      <p:ext uri="{BB962C8B-B14F-4D97-AF65-F5344CB8AC3E}">
        <p14:creationId xmlns:p14="http://schemas.microsoft.com/office/powerpoint/2010/main" val="823440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Высокоэнергичные практически все совпадают с СКЛ (даже 20010825,  X5.3/3B S17E34, NM,SONG&gt;20MeV,noSEP, J10&lt; 1МэВ). Из 23 событий, документированных надежно (без презентации </a:t>
            </a:r>
            <a:r>
              <a:rPr lang="ru-RU" sz="1200" kern="1200" dirty="0" err="1" smtClean="0">
                <a:solidFill>
                  <a:schemeClr val="tx1"/>
                </a:solidFill>
                <a:effectLst/>
                <a:latin typeface="+mn-lt"/>
                <a:ea typeface="+mn-ea"/>
                <a:cs typeface="+mn-cs"/>
              </a:rPr>
              <a:t>Мураки</a:t>
            </a:r>
            <a:r>
              <a:rPr lang="ru-RU" sz="1200" kern="1200" dirty="0" smtClean="0">
                <a:solidFill>
                  <a:schemeClr val="tx1"/>
                </a:solidFill>
                <a:effectLst/>
                <a:latin typeface="+mn-lt"/>
                <a:ea typeface="+mn-ea"/>
                <a:cs typeface="+mn-cs"/>
              </a:rPr>
              <a:t> и ПАМЕЛЫ) не совпадают с СКЛ два, но они от восточных вспышек (2011. 9.24, </a:t>
            </a:r>
            <a:r>
              <a:rPr lang="en-US" sz="1200" kern="1200" dirty="0" smtClean="0">
                <a:solidFill>
                  <a:schemeClr val="tx1"/>
                </a:solidFill>
                <a:effectLst/>
                <a:latin typeface="+mn-lt"/>
                <a:ea typeface="+mn-ea"/>
                <a:cs typeface="+mn-cs"/>
              </a:rPr>
              <a:t>N</a:t>
            </a:r>
            <a:r>
              <a:rPr lang="ru-RU" sz="1200" kern="1200" dirty="0" smtClean="0">
                <a:solidFill>
                  <a:schemeClr val="tx1"/>
                </a:solidFill>
                <a:effectLst/>
                <a:latin typeface="+mn-lt"/>
                <a:ea typeface="+mn-ea"/>
                <a:cs typeface="+mn-cs"/>
              </a:rPr>
              <a:t>12</a:t>
            </a:r>
            <a:r>
              <a:rPr lang="en-US" sz="1200" kern="1200" dirty="0" smtClean="0">
                <a:solidFill>
                  <a:schemeClr val="tx1"/>
                </a:solidFill>
                <a:effectLst/>
                <a:latin typeface="+mn-lt"/>
                <a:ea typeface="+mn-ea"/>
                <a:cs typeface="+mn-cs"/>
              </a:rPr>
              <a:t>E</a:t>
            </a:r>
            <a:r>
              <a:rPr lang="ru-RU" sz="1200" kern="1200" dirty="0" smtClean="0">
                <a:solidFill>
                  <a:schemeClr val="tx1"/>
                </a:solidFill>
                <a:effectLst/>
                <a:latin typeface="+mn-lt"/>
                <a:ea typeface="+mn-ea"/>
                <a:cs typeface="+mn-cs"/>
              </a:rPr>
              <a:t>60, 20140708,  6.5 N12E56). Только 3 события от западных вспышек, но все – предварительные.</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Высокоэнергичные практически все совпадают с СКЛ (даже 20010825,  X5.3/3B S17E34, NM,SONG&gt;20MeV,noSEP, J10&lt; 1МэВ). Из 23 событий, документированных надежно (без презентации </a:t>
            </a:r>
            <a:r>
              <a:rPr lang="ru-RU" sz="1200" kern="1200" dirty="0" err="1" smtClean="0">
                <a:solidFill>
                  <a:schemeClr val="tx1"/>
                </a:solidFill>
                <a:effectLst/>
                <a:latin typeface="+mn-lt"/>
                <a:ea typeface="+mn-ea"/>
                <a:cs typeface="+mn-cs"/>
              </a:rPr>
              <a:t>Мураки</a:t>
            </a:r>
            <a:r>
              <a:rPr lang="ru-RU" sz="1200" kern="1200" dirty="0" smtClean="0">
                <a:solidFill>
                  <a:schemeClr val="tx1"/>
                </a:solidFill>
                <a:effectLst/>
                <a:latin typeface="+mn-lt"/>
                <a:ea typeface="+mn-ea"/>
                <a:cs typeface="+mn-cs"/>
              </a:rPr>
              <a:t> и ПАМЕЛЫ) не совпадает с СКЛ два, но они от восточных вспышек (2011. 9.24, </a:t>
            </a:r>
            <a:r>
              <a:rPr lang="en-US" sz="1200" kern="1200" dirty="0" smtClean="0">
                <a:solidFill>
                  <a:schemeClr val="tx1"/>
                </a:solidFill>
                <a:effectLst/>
                <a:latin typeface="+mn-lt"/>
                <a:ea typeface="+mn-ea"/>
                <a:cs typeface="+mn-cs"/>
              </a:rPr>
              <a:t>N</a:t>
            </a:r>
            <a:r>
              <a:rPr lang="ru-RU" sz="1200" kern="1200" dirty="0" smtClean="0">
                <a:solidFill>
                  <a:schemeClr val="tx1"/>
                </a:solidFill>
                <a:effectLst/>
                <a:latin typeface="+mn-lt"/>
                <a:ea typeface="+mn-ea"/>
                <a:cs typeface="+mn-cs"/>
              </a:rPr>
              <a:t>12</a:t>
            </a:r>
            <a:r>
              <a:rPr lang="en-US" sz="1200" kern="1200" dirty="0" smtClean="0">
                <a:solidFill>
                  <a:schemeClr val="tx1"/>
                </a:solidFill>
                <a:effectLst/>
                <a:latin typeface="+mn-lt"/>
                <a:ea typeface="+mn-ea"/>
                <a:cs typeface="+mn-cs"/>
              </a:rPr>
              <a:t>E</a:t>
            </a:r>
            <a:r>
              <a:rPr lang="ru-RU" sz="1200" kern="1200" dirty="0" smtClean="0">
                <a:solidFill>
                  <a:schemeClr val="tx1"/>
                </a:solidFill>
                <a:effectLst/>
                <a:latin typeface="+mn-lt"/>
                <a:ea typeface="+mn-ea"/>
                <a:cs typeface="+mn-cs"/>
              </a:rPr>
              <a:t>60, 20140708,  6.5 N12E56). Только 3 события от западных вспышек, но все – предварительные.</a:t>
            </a:r>
          </a:p>
          <a:p>
            <a:r>
              <a:rPr lang="ru-RU" sz="1200" kern="1200" dirty="0" smtClean="0">
                <a:solidFill>
                  <a:schemeClr val="tx1"/>
                </a:solidFill>
                <a:effectLst/>
                <a:latin typeface="+mn-lt"/>
                <a:ea typeface="+mn-ea"/>
                <a:cs typeface="+mn-cs"/>
              </a:rPr>
              <a:t> </a:t>
            </a:r>
          </a:p>
          <a:p>
            <a:endParaRPr lang="ru-RU" dirty="0"/>
          </a:p>
        </p:txBody>
      </p:sp>
      <p:sp>
        <p:nvSpPr>
          <p:cNvPr id="4" name="Номер слайда 3"/>
          <p:cNvSpPr>
            <a:spLocks noGrp="1"/>
          </p:cNvSpPr>
          <p:nvPr>
            <p:ph type="sldNum" sz="quarter" idx="10"/>
          </p:nvPr>
        </p:nvSpPr>
        <p:spPr/>
        <p:txBody>
          <a:bodyPr/>
          <a:lstStyle/>
          <a:p>
            <a:fld id="{18BC245C-63F7-4F03-AA58-9A46D938E740}" type="slidenum">
              <a:rPr lang="ru-RU" smtClean="0"/>
              <a:t>42</a:t>
            </a:fld>
            <a:endParaRPr lang="ru-RU"/>
          </a:p>
        </p:txBody>
      </p:sp>
    </p:spTree>
    <p:extLst>
      <p:ext uri="{BB962C8B-B14F-4D97-AF65-F5344CB8AC3E}">
        <p14:creationId xmlns:p14="http://schemas.microsoft.com/office/powerpoint/2010/main" val="4067763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d:\PAM_SOLAR\GLE70\Combined spectrum\combined PAM spec.xlsx list1</a:t>
            </a:r>
            <a:endParaRPr lang="ru-RU" dirty="0"/>
          </a:p>
        </p:txBody>
      </p:sp>
      <p:sp>
        <p:nvSpPr>
          <p:cNvPr id="4" name="Номер слайда 3"/>
          <p:cNvSpPr>
            <a:spLocks noGrp="1"/>
          </p:cNvSpPr>
          <p:nvPr>
            <p:ph type="sldNum" sz="quarter" idx="10"/>
          </p:nvPr>
        </p:nvSpPr>
        <p:spPr/>
        <p:txBody>
          <a:bodyPr/>
          <a:lstStyle/>
          <a:p>
            <a:fld id="{18BC245C-63F7-4F03-AA58-9A46D938E740}" type="slidenum">
              <a:rPr lang="ru-RU" smtClean="0"/>
              <a:t>3</a:t>
            </a:fld>
            <a:endParaRPr lang="ru-RU"/>
          </a:p>
        </p:txBody>
      </p:sp>
    </p:spTree>
    <p:extLst>
      <p:ext uri="{BB962C8B-B14F-4D97-AF65-F5344CB8AC3E}">
        <p14:creationId xmlns:p14="http://schemas.microsoft.com/office/powerpoint/2010/main" val="16475190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observed frequency spectra of microwave bursts statistically peak near</a:t>
            </a:r>
          </a:p>
          <a:p>
            <a:r>
              <a:rPr lang="en-US" sz="1200" b="0" i="0" u="none" strike="noStrike" kern="1200" baseline="0" dirty="0" smtClean="0">
                <a:solidFill>
                  <a:schemeClr val="tx1"/>
                </a:solidFill>
                <a:latin typeface="+mn-lt"/>
                <a:ea typeface="+mn-ea"/>
                <a:cs typeface="+mn-cs"/>
              </a:rPr>
              <a:t>10 GHz, but the peak frequency increases with increasing peak flux density and can exceed 20 GHz in major</a:t>
            </a:r>
          </a:p>
          <a:p>
            <a:r>
              <a:rPr lang="en-US" sz="1200" b="0" i="0" u="none" strike="noStrike" kern="1200" baseline="0" dirty="0" smtClean="0">
                <a:solidFill>
                  <a:schemeClr val="tx1"/>
                </a:solidFill>
                <a:latin typeface="+mn-lt"/>
                <a:ea typeface="+mn-ea"/>
                <a:cs typeface="+mn-cs"/>
              </a:rPr>
              <a:t>events/. A peak frequency of 10 GHz, together with a typical harmonic number </a:t>
            </a:r>
            <a:r>
              <a:rPr lang="en-US" sz="1200" b="0" i="1" u="none" strike="noStrike" kern="1200" baseline="0" dirty="0" smtClean="0">
                <a:solidFill>
                  <a:schemeClr val="tx1"/>
                </a:solidFill>
                <a:latin typeface="+mn-lt"/>
                <a:ea typeface="+mn-ea"/>
                <a:cs typeface="+mn-cs"/>
              </a:rPr>
              <a:t>s </a:t>
            </a:r>
            <a:r>
              <a:rPr lang="en-US" sz="1200" b="0" i="0" u="none" strike="noStrike" kern="1200" baseline="0" dirty="0" smtClean="0">
                <a:solidFill>
                  <a:schemeClr val="tx1"/>
                </a:solidFill>
                <a:latin typeface="+mn-lt"/>
                <a:ea typeface="+mn-ea"/>
                <a:cs typeface="+mn-cs"/>
              </a:rPr>
              <a:t>= 5, implies a typical magnetic field of</a:t>
            </a:r>
          </a:p>
          <a:p>
            <a:r>
              <a:rPr lang="en-US" sz="1200" b="0" i="0" u="none" strike="noStrike" kern="1200" baseline="0" dirty="0" smtClean="0">
                <a:solidFill>
                  <a:schemeClr val="tx1"/>
                </a:solidFill>
                <a:latin typeface="+mn-lt"/>
                <a:ea typeface="+mn-ea"/>
                <a:cs typeface="+mn-cs"/>
              </a:rPr>
              <a:t>700 G in the microwave source.</a:t>
            </a:r>
            <a:endParaRPr lang="ru-RU" dirty="0"/>
          </a:p>
        </p:txBody>
      </p:sp>
      <p:sp>
        <p:nvSpPr>
          <p:cNvPr id="4" name="Номер слайда 3"/>
          <p:cNvSpPr>
            <a:spLocks noGrp="1"/>
          </p:cNvSpPr>
          <p:nvPr>
            <p:ph type="sldNum" sz="quarter" idx="10"/>
          </p:nvPr>
        </p:nvSpPr>
        <p:spPr/>
        <p:txBody>
          <a:bodyPr/>
          <a:lstStyle/>
          <a:p>
            <a:fld id="{18BC245C-63F7-4F03-AA58-9A46D938E740}" type="slidenum">
              <a:rPr lang="ru-RU" smtClean="0"/>
              <a:t>43</a:t>
            </a:fld>
            <a:endParaRPr lang="ru-RU"/>
          </a:p>
        </p:txBody>
      </p:sp>
    </p:spTree>
    <p:extLst>
      <p:ext uri="{BB962C8B-B14F-4D97-AF65-F5344CB8AC3E}">
        <p14:creationId xmlns:p14="http://schemas.microsoft.com/office/powerpoint/2010/main" val="31050334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События</a:t>
            </a:r>
            <a:r>
              <a:rPr lang="ru-RU" baseline="0" dirty="0" smtClean="0"/>
              <a:t> не совпадают с </a:t>
            </a:r>
            <a:r>
              <a:rPr lang="en-US" baseline="0" dirty="0" smtClean="0"/>
              <a:t>Fermi </a:t>
            </a:r>
            <a:r>
              <a:rPr lang="en-US" baseline="0" smtClean="0"/>
              <a:t>Lat</a:t>
            </a:r>
            <a:endParaRPr lang="ru-RU" dirty="0"/>
          </a:p>
        </p:txBody>
      </p:sp>
      <p:sp>
        <p:nvSpPr>
          <p:cNvPr id="4" name="Номер слайда 3"/>
          <p:cNvSpPr>
            <a:spLocks noGrp="1"/>
          </p:cNvSpPr>
          <p:nvPr>
            <p:ph type="sldNum" sz="quarter" idx="10"/>
          </p:nvPr>
        </p:nvSpPr>
        <p:spPr/>
        <p:txBody>
          <a:bodyPr/>
          <a:lstStyle/>
          <a:p>
            <a:fld id="{18BC245C-63F7-4F03-AA58-9A46D938E740}" type="slidenum">
              <a:rPr lang="ru-RU" smtClean="0"/>
              <a:t>45</a:t>
            </a:fld>
            <a:endParaRPr lang="ru-RU"/>
          </a:p>
        </p:txBody>
      </p:sp>
    </p:spTree>
    <p:extLst>
      <p:ext uri="{BB962C8B-B14F-4D97-AF65-F5344CB8AC3E}">
        <p14:creationId xmlns:p14="http://schemas.microsoft.com/office/powerpoint/2010/main" val="38502275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8BC245C-63F7-4F03-AA58-9A46D938E740}" type="slidenum">
              <a:rPr lang="ru-RU" smtClean="0"/>
              <a:t>46</a:t>
            </a:fld>
            <a:endParaRPr lang="ru-RU"/>
          </a:p>
        </p:txBody>
      </p:sp>
    </p:spTree>
    <p:extLst>
      <p:ext uri="{BB962C8B-B14F-4D97-AF65-F5344CB8AC3E}">
        <p14:creationId xmlns:p14="http://schemas.microsoft.com/office/powerpoint/2010/main" val="17734961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1. </a:t>
            </a:r>
            <a:r>
              <a:rPr lang="en-US" sz="1200" b="0" i="0" u="none" strike="noStrike" kern="1200" baseline="0" dirty="0" smtClean="0">
                <a:solidFill>
                  <a:schemeClr val="tx1"/>
                </a:solidFill>
                <a:latin typeface="+mn-lt"/>
                <a:ea typeface="+mn-ea"/>
                <a:cs typeface="+mn-cs"/>
              </a:rPr>
              <a:t>(a) Height–time (</a:t>
            </a:r>
            <a:r>
              <a:rPr lang="en-US" sz="1200" b="0" i="1" u="none" strike="noStrike" kern="1200" baseline="0" dirty="0" smtClean="0">
                <a:solidFill>
                  <a:schemeClr val="tx1"/>
                </a:solidFill>
                <a:latin typeface="+mn-lt"/>
                <a:ea typeface="+mn-ea"/>
                <a:cs typeface="+mn-cs"/>
              </a:rPr>
              <a:t>h</a:t>
            </a:r>
            <a:r>
              <a:rPr lang="en-US" sz="1200" b="0" i="0" u="none" strike="noStrike" kern="1200" baseline="0" dirty="0" smtClean="0">
                <a:solidFill>
                  <a:schemeClr val="tx1"/>
                </a:solidFill>
                <a:latin typeface="+mn-lt"/>
                <a:ea typeface="+mn-ea"/>
                <a:cs typeface="+mn-cs"/>
              </a:rPr>
              <a:t>–</a:t>
            </a:r>
            <a:r>
              <a:rPr lang="en-US" sz="1200" b="0" i="1" u="none" strike="noStrike" kern="1200" baseline="0" dirty="0" smtClean="0">
                <a:solidFill>
                  <a:schemeClr val="tx1"/>
                </a:solidFill>
                <a:latin typeface="+mn-lt"/>
                <a:ea typeface="+mn-ea"/>
                <a:cs typeface="+mn-cs"/>
              </a:rPr>
              <a:t>t</a:t>
            </a:r>
            <a:r>
              <a:rPr lang="en-US" sz="1200" b="0" i="0" u="none" strike="noStrike" kern="1200" baseline="0" dirty="0" smtClean="0">
                <a:solidFill>
                  <a:schemeClr val="tx1"/>
                </a:solidFill>
                <a:latin typeface="+mn-lt"/>
                <a:ea typeface="+mn-ea"/>
                <a:cs typeface="+mn-cs"/>
              </a:rPr>
              <a:t>), speed, and acceleration plots of the 2012 May 17 CME obtained from </a:t>
            </a:r>
            <a:r>
              <a:rPr lang="en-US" sz="1200" b="0" i="1" u="none" strike="noStrike" kern="1200" baseline="0" dirty="0" smtClean="0">
                <a:solidFill>
                  <a:schemeClr val="tx1"/>
                </a:solidFill>
                <a:latin typeface="+mn-lt"/>
                <a:ea typeface="+mn-ea"/>
                <a:cs typeface="+mn-cs"/>
              </a:rPr>
              <a:t>STEREO </a:t>
            </a:r>
            <a:r>
              <a:rPr lang="en-US" sz="1200" b="0" i="0" u="none" strike="noStrike" kern="1200" baseline="0" dirty="0" smtClean="0">
                <a:solidFill>
                  <a:schemeClr val="tx1"/>
                </a:solidFill>
                <a:latin typeface="+mn-lt"/>
                <a:ea typeface="+mn-ea"/>
                <a:cs typeface="+mn-cs"/>
              </a:rPr>
              <a:t>COR1, COR2, EUVI, and LASCO C2, C3 data.</a:t>
            </a:r>
          </a:p>
          <a:p>
            <a:r>
              <a:rPr lang="en-US" sz="1200" b="0" i="0" u="none" strike="noStrike" kern="1200" baseline="0" dirty="0" smtClean="0">
                <a:solidFill>
                  <a:schemeClr val="tx1"/>
                </a:solidFill>
                <a:latin typeface="+mn-lt"/>
                <a:ea typeface="+mn-ea"/>
                <a:cs typeface="+mn-cs"/>
              </a:rPr>
              <a:t>The line through the speed points indicates a slow deceleration. The </a:t>
            </a:r>
            <a:r>
              <a:rPr lang="en-US" sz="1200" b="0" i="1" u="none" strike="noStrike" kern="1200" baseline="0" dirty="0" smtClean="0">
                <a:solidFill>
                  <a:schemeClr val="tx1"/>
                </a:solidFill>
                <a:latin typeface="+mn-lt"/>
                <a:ea typeface="+mn-ea"/>
                <a:cs typeface="+mn-cs"/>
              </a:rPr>
              <a:t>GOES </a:t>
            </a:r>
            <a:r>
              <a:rPr lang="en-US" sz="1200" b="0" i="0" u="none" strike="noStrike" kern="1200" baseline="0" dirty="0" smtClean="0">
                <a:solidFill>
                  <a:schemeClr val="tx1"/>
                </a:solidFill>
                <a:latin typeface="+mn-lt"/>
                <a:ea typeface="+mn-ea"/>
                <a:cs typeface="+mn-cs"/>
              </a:rPr>
              <a:t>soft X-ray flux and GLE intensity (5 minute resolution) are in arbitrary units. SPR and</a:t>
            </a:r>
          </a:p>
          <a:p>
            <a:r>
              <a:rPr lang="en-US" sz="1200" b="0" i="0" u="none" strike="noStrike" kern="1200" baseline="0" dirty="0" smtClean="0">
                <a:solidFill>
                  <a:schemeClr val="tx1"/>
                </a:solidFill>
                <a:latin typeface="+mn-lt"/>
                <a:ea typeface="+mn-ea"/>
                <a:cs typeface="+mn-cs"/>
              </a:rPr>
              <a:t>metric type II burst onsets are marked by vertical arrows. GLE data </a:t>
            </a:r>
            <a:r>
              <a:rPr lang="ru-RU"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OULU) are shifted to the right by 3 minutes assuming propagation along a 1.2 AU Parker spiral.</a:t>
            </a:r>
            <a:endParaRPr lang="ru-RU" dirty="0"/>
          </a:p>
        </p:txBody>
      </p:sp>
      <p:sp>
        <p:nvSpPr>
          <p:cNvPr id="4" name="Номер слайда 3"/>
          <p:cNvSpPr>
            <a:spLocks noGrp="1"/>
          </p:cNvSpPr>
          <p:nvPr>
            <p:ph type="sldNum" sz="quarter" idx="10"/>
          </p:nvPr>
        </p:nvSpPr>
        <p:spPr/>
        <p:txBody>
          <a:bodyPr/>
          <a:lstStyle/>
          <a:p>
            <a:fld id="{18BC245C-63F7-4F03-AA58-9A46D938E740}" type="slidenum">
              <a:rPr lang="ru-RU" smtClean="0"/>
              <a:t>51</a:t>
            </a:fld>
            <a:endParaRPr lang="ru-RU"/>
          </a:p>
        </p:txBody>
      </p:sp>
    </p:spTree>
    <p:extLst>
      <p:ext uri="{BB962C8B-B14F-4D97-AF65-F5344CB8AC3E}">
        <p14:creationId xmlns:p14="http://schemas.microsoft.com/office/powerpoint/2010/main" val="39532764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C0F14C4-C0D6-4402-97D4-9F5224E50F0F}" type="slidenum">
              <a:rPr lang="ru-RU" smtClean="0">
                <a:solidFill>
                  <a:prstClr val="black"/>
                </a:solidFill>
              </a:rPr>
              <a:pPr/>
              <a:t>53</a:t>
            </a:fld>
            <a:endParaRPr lang="ru-RU">
              <a:solidFill>
                <a:prstClr val="black"/>
              </a:solidFill>
            </a:endParaRPr>
          </a:p>
        </p:txBody>
      </p:sp>
    </p:spTree>
    <p:extLst>
      <p:ext uri="{BB962C8B-B14F-4D97-AF65-F5344CB8AC3E}">
        <p14:creationId xmlns:p14="http://schemas.microsoft.com/office/powerpoint/2010/main" val="27025602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quasi-perpendicular</a:t>
            </a:r>
            <a:r>
              <a:rPr lang="ru-RU" dirty="0" smtClean="0"/>
              <a:t> </a:t>
            </a:r>
            <a:r>
              <a:rPr lang="en-US" sz="1200" b="0" i="0" u="none" strike="noStrike" kern="1200" baseline="0" dirty="0" smtClean="0">
                <a:solidFill>
                  <a:schemeClr val="tx1"/>
                </a:solidFill>
                <a:latin typeface="+mn-lt"/>
                <a:ea typeface="+mn-ea"/>
                <a:cs typeface="+mn-cs"/>
              </a:rPr>
              <a:t>shocks may produce harder spectra than quasi-parallel</a:t>
            </a:r>
          </a:p>
          <a:p>
            <a:r>
              <a:rPr lang="en-US" sz="1200" b="0" i="0" u="none" strike="noStrike" kern="1200" baseline="0" dirty="0" smtClean="0">
                <a:solidFill>
                  <a:schemeClr val="tx1"/>
                </a:solidFill>
                <a:latin typeface="+mn-lt"/>
                <a:ea typeface="+mn-ea"/>
                <a:cs typeface="+mn-cs"/>
              </a:rPr>
              <a:t>shocks [18,19], longitude-dependent mixes of flare</a:t>
            </a:r>
            <a:r>
              <a:rPr lang="ru-RU"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and shock-accelerated particles [20], or differences in</a:t>
            </a:r>
          </a:p>
          <a:p>
            <a:r>
              <a:rPr lang="en-US" sz="1200" b="0" i="0" u="none" strike="noStrike" kern="1200" baseline="0" dirty="0" smtClean="0">
                <a:solidFill>
                  <a:schemeClr val="tx1"/>
                </a:solidFill>
                <a:latin typeface="+mn-lt"/>
                <a:ea typeface="+mn-ea"/>
                <a:cs typeface="+mn-cs"/>
              </a:rPr>
              <a:t>the density and spectra of seed particles encountered</a:t>
            </a:r>
            <a:r>
              <a:rPr lang="ru-RU"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by the shock.</a:t>
            </a:r>
            <a:endParaRPr lang="ru-RU" dirty="0"/>
          </a:p>
        </p:txBody>
      </p:sp>
      <p:sp>
        <p:nvSpPr>
          <p:cNvPr id="4" name="Номер слайда 3"/>
          <p:cNvSpPr>
            <a:spLocks noGrp="1"/>
          </p:cNvSpPr>
          <p:nvPr>
            <p:ph type="sldNum" sz="quarter" idx="10"/>
          </p:nvPr>
        </p:nvSpPr>
        <p:spPr/>
        <p:txBody>
          <a:bodyPr/>
          <a:lstStyle/>
          <a:p>
            <a:fld id="{18BC245C-63F7-4F03-AA58-9A46D938E740}" type="slidenum">
              <a:rPr lang="ru-RU" smtClean="0"/>
              <a:t>55</a:t>
            </a:fld>
            <a:endParaRPr lang="ru-RU"/>
          </a:p>
        </p:txBody>
      </p:sp>
    </p:spTree>
    <p:extLst>
      <p:ext uri="{BB962C8B-B14F-4D97-AF65-F5344CB8AC3E}">
        <p14:creationId xmlns:p14="http://schemas.microsoft.com/office/powerpoint/2010/main" val="31892177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a power law in wave number k</a:t>
            </a:r>
            <a:r>
              <a:rPr lang="en-US" baseline="30000" dirty="0" smtClean="0"/>
              <a:t>-q</a:t>
            </a:r>
            <a:r>
              <a:rPr lang="en-US" dirty="0" smtClean="0"/>
              <a:t>, with </a:t>
            </a:r>
            <a:r>
              <a:rPr lang="en-US" dirty="0" smtClean="0">
                <a:latin typeface="Symbol" pitchFamily="18" charset="2"/>
              </a:rPr>
              <a:t>a</a:t>
            </a:r>
            <a:r>
              <a:rPr lang="en-US" dirty="0" smtClean="0"/>
              <a:t> = 2</a:t>
            </a:r>
            <a:r>
              <a:rPr lang="ru-RU" dirty="0" smtClean="0"/>
              <a:t> -</a:t>
            </a:r>
            <a:r>
              <a:rPr lang="en-US" dirty="0" smtClean="0"/>
              <a:t>  q [</a:t>
            </a:r>
            <a:r>
              <a:rPr lang="en-US" dirty="0" err="1" smtClean="0"/>
              <a:t>Droege</a:t>
            </a:r>
            <a:r>
              <a:rPr lang="en-US" dirty="0" smtClean="0"/>
              <a:t>, 1994]. The values of </a:t>
            </a:r>
            <a:r>
              <a:rPr lang="en-US" dirty="0" smtClean="0">
                <a:latin typeface="Symbol" pitchFamily="18" charset="2"/>
              </a:rPr>
              <a:t>a</a:t>
            </a:r>
            <a:r>
              <a:rPr lang="en-US" dirty="0" smtClean="0"/>
              <a:t> derived</a:t>
            </a:r>
          </a:p>
          <a:p>
            <a:r>
              <a:rPr lang="en-US" dirty="0" smtClean="0"/>
              <a:t>here, ranging from 0.5 to 2, correspond to wave spectra</a:t>
            </a:r>
          </a:p>
          <a:p>
            <a:r>
              <a:rPr lang="en-US" dirty="0" smtClean="0"/>
              <a:t>varying from k1.5 to k0, consistent with the range found by</a:t>
            </a:r>
          </a:p>
          <a:p>
            <a:r>
              <a:rPr lang="en-US" dirty="0" smtClean="0"/>
              <a:t>Cohen et al. [2005].</a:t>
            </a:r>
            <a:endParaRPr lang="ru-RU" dirty="0"/>
          </a:p>
        </p:txBody>
      </p:sp>
      <p:sp>
        <p:nvSpPr>
          <p:cNvPr id="4" name="Номер слайда 3"/>
          <p:cNvSpPr>
            <a:spLocks noGrp="1"/>
          </p:cNvSpPr>
          <p:nvPr>
            <p:ph type="sldNum" sz="quarter" idx="10"/>
          </p:nvPr>
        </p:nvSpPr>
        <p:spPr/>
        <p:txBody>
          <a:bodyPr/>
          <a:lstStyle/>
          <a:p>
            <a:fld id="{1C0F14C4-C0D6-4402-97D4-9F5224E50F0F}" type="slidenum">
              <a:rPr lang="ru-RU" smtClean="0">
                <a:solidFill>
                  <a:prstClr val="black"/>
                </a:solidFill>
              </a:rPr>
              <a:pPr/>
              <a:t>59</a:t>
            </a:fld>
            <a:endParaRPr lang="ru-RU">
              <a:solidFill>
                <a:prstClr val="black"/>
              </a:solidFill>
            </a:endParaRPr>
          </a:p>
        </p:txBody>
      </p:sp>
    </p:spTree>
    <p:extLst>
      <p:ext uri="{BB962C8B-B14F-4D97-AF65-F5344CB8AC3E}">
        <p14:creationId xmlns:p14="http://schemas.microsoft.com/office/powerpoint/2010/main" val="10751968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8BC245C-63F7-4F03-AA58-9A46D938E740}" type="slidenum">
              <a:rPr lang="ru-RU" smtClean="0"/>
              <a:t>60</a:t>
            </a:fld>
            <a:endParaRPr lang="ru-RU"/>
          </a:p>
        </p:txBody>
      </p:sp>
    </p:spTree>
    <p:extLst>
      <p:ext uri="{BB962C8B-B14F-4D97-AF65-F5344CB8AC3E}">
        <p14:creationId xmlns:p14="http://schemas.microsoft.com/office/powerpoint/2010/main" val="242490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Без различий в степени отождествления.</a:t>
            </a:r>
            <a:endParaRPr lang="ru-RU" dirty="0"/>
          </a:p>
        </p:txBody>
      </p:sp>
      <p:sp>
        <p:nvSpPr>
          <p:cNvPr id="4" name="Номер слайда 3"/>
          <p:cNvSpPr>
            <a:spLocks noGrp="1"/>
          </p:cNvSpPr>
          <p:nvPr>
            <p:ph type="sldNum" sz="quarter" idx="10"/>
          </p:nvPr>
        </p:nvSpPr>
        <p:spPr/>
        <p:txBody>
          <a:bodyPr/>
          <a:lstStyle/>
          <a:p>
            <a:fld id="{18BC245C-63F7-4F03-AA58-9A46D938E740}" type="slidenum">
              <a:rPr lang="ru-RU" smtClean="0"/>
              <a:t>61</a:t>
            </a:fld>
            <a:endParaRPr lang="ru-RU"/>
          </a:p>
        </p:txBody>
      </p:sp>
    </p:spTree>
    <p:extLst>
      <p:ext uri="{BB962C8B-B14F-4D97-AF65-F5344CB8AC3E}">
        <p14:creationId xmlns:p14="http://schemas.microsoft.com/office/powerpoint/2010/main" val="31273454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Fast-drift type III bursts are produced when</a:t>
            </a:r>
          </a:p>
          <a:p>
            <a:r>
              <a:rPr lang="en-US" sz="1200" b="0" i="0" u="none" strike="noStrike" kern="1200" baseline="0" dirty="0" smtClean="0">
                <a:solidFill>
                  <a:schemeClr val="tx1"/>
                </a:solidFill>
                <a:latin typeface="+mn-lt"/>
                <a:ea typeface="+mn-ea"/>
                <a:cs typeface="+mn-cs"/>
              </a:rPr>
              <a:t>10–100 </a:t>
            </a:r>
            <a:r>
              <a:rPr lang="en-US" sz="1200" b="0" i="0" u="none" strike="noStrike" kern="1200" baseline="0" dirty="0" err="1" smtClean="0">
                <a:solidFill>
                  <a:schemeClr val="tx1"/>
                </a:solidFill>
                <a:latin typeface="+mn-lt"/>
                <a:ea typeface="+mn-ea"/>
                <a:cs typeface="+mn-cs"/>
              </a:rPr>
              <a:t>keV</a:t>
            </a:r>
            <a:r>
              <a:rPr lang="en-US" sz="1200" b="0" i="0" u="none" strike="noStrike" kern="1200" baseline="0" dirty="0" smtClean="0">
                <a:solidFill>
                  <a:schemeClr val="tx1"/>
                </a:solidFill>
                <a:latin typeface="+mn-lt"/>
                <a:ea typeface="+mn-ea"/>
                <a:cs typeface="+mn-cs"/>
              </a:rPr>
              <a:t> electrons excite the plasma as they stream out from the source near the Sun</a:t>
            </a:r>
          </a:p>
          <a:p>
            <a:r>
              <a:rPr lang="en-US" sz="1200" b="0" i="0" u="none" strike="noStrike" kern="1200" baseline="0" dirty="0" smtClean="0">
                <a:solidFill>
                  <a:schemeClr val="tx1"/>
                </a:solidFill>
                <a:latin typeface="+mn-lt"/>
                <a:ea typeface="+mn-ea"/>
                <a:cs typeface="+mn-cs"/>
              </a:rPr>
              <a:t>and slow-drift type II emission is produced at a shock wave moving outward more slowly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at a speed of the order of 1000 km s−1 </a:t>
            </a:r>
            <a:r>
              <a:rPr lang="en-US" sz="1200" kern="1200" dirty="0" smtClean="0">
                <a:solidFill>
                  <a:schemeClr val="tx1"/>
                </a:solidFill>
                <a:effectLst/>
                <a:latin typeface="+mn-lt"/>
                <a:ea typeface="+mn-ea"/>
                <a:cs typeface="+mn-cs"/>
              </a:rPr>
              <a:t>Type II radio bursts have been observed from </a:t>
            </a:r>
            <a:r>
              <a:rPr lang="en-US" sz="1200" kern="1200" dirty="0" err="1" smtClean="0">
                <a:solidFill>
                  <a:schemeClr val="tx1"/>
                </a:solidFill>
                <a:effectLst/>
                <a:latin typeface="+mn-lt"/>
                <a:ea typeface="+mn-ea"/>
                <a:cs typeface="+mn-cs"/>
              </a:rPr>
              <a:t>decimetric</a:t>
            </a:r>
            <a:r>
              <a:rPr lang="en-US" sz="1200" kern="1200" dirty="0" smtClean="0">
                <a:solidFill>
                  <a:schemeClr val="tx1"/>
                </a:solidFill>
                <a:effectLst/>
                <a:latin typeface="+mn-lt"/>
                <a:ea typeface="+mn-ea"/>
                <a:cs typeface="+mn-cs"/>
              </a:rPr>
              <a:t> to kilometric wavelengths. They are believed to originate from the conversion of electrostatic plasma emission  produced at a weak fast-mode MHD shock front.</a:t>
            </a:r>
            <a:endParaRPr lang="ru-RU"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Type II radio bursts have been observed from </a:t>
            </a:r>
            <a:r>
              <a:rPr lang="en-US" sz="1200" kern="1200" dirty="0" err="1" smtClean="0">
                <a:solidFill>
                  <a:schemeClr val="tx1"/>
                </a:solidFill>
                <a:effectLst/>
                <a:latin typeface="+mn-lt"/>
                <a:ea typeface="+mn-ea"/>
                <a:cs typeface="+mn-cs"/>
              </a:rPr>
              <a:t>decimetric</a:t>
            </a:r>
            <a:r>
              <a:rPr lang="en-US" sz="1200" kern="1200" dirty="0" smtClean="0">
                <a:solidFill>
                  <a:schemeClr val="tx1"/>
                </a:solidFill>
                <a:effectLst/>
                <a:latin typeface="+mn-lt"/>
                <a:ea typeface="+mn-ea"/>
                <a:cs typeface="+mn-cs"/>
              </a:rPr>
              <a:t> to kilometric wavelengths. They are believed to originate from the conversion of electrostatic plasma emission  produced at a weak fast-mode MHD shock front.</a:t>
            </a:r>
            <a:endParaRPr lang="ru-RU" sz="1200" kern="1200" dirty="0" smtClean="0">
              <a:solidFill>
                <a:schemeClr val="tx1"/>
              </a:solidFill>
              <a:effectLst/>
              <a:latin typeface="+mn-lt"/>
              <a:ea typeface="+mn-ea"/>
              <a:cs typeface="+mn-cs"/>
            </a:endParaRPr>
          </a:p>
          <a:p>
            <a:r>
              <a:rPr lang="en-US" sz="1200" b="0" i="0" u="none" strike="noStrike" kern="1200" baseline="0" dirty="0" smtClean="0">
                <a:solidFill>
                  <a:schemeClr val="tx1"/>
                </a:solidFill>
                <a:latin typeface="+mn-lt"/>
                <a:ea typeface="+mn-ea"/>
                <a:cs typeface="+mn-cs"/>
              </a:rPr>
              <a:t>, IV type is </a:t>
            </a:r>
            <a:endParaRPr lang="ru-RU" dirty="0"/>
          </a:p>
        </p:txBody>
      </p:sp>
      <p:sp>
        <p:nvSpPr>
          <p:cNvPr id="4" name="Номер слайда 3"/>
          <p:cNvSpPr>
            <a:spLocks noGrp="1"/>
          </p:cNvSpPr>
          <p:nvPr>
            <p:ph type="sldNum" sz="quarter" idx="10"/>
          </p:nvPr>
        </p:nvSpPr>
        <p:spPr/>
        <p:txBody>
          <a:bodyPr/>
          <a:lstStyle/>
          <a:p>
            <a:fld id="{18BC245C-63F7-4F03-AA58-9A46D938E740}" type="slidenum">
              <a:rPr lang="ru-RU" smtClean="0"/>
              <a:t>62</a:t>
            </a:fld>
            <a:endParaRPr lang="ru-RU"/>
          </a:p>
        </p:txBody>
      </p:sp>
    </p:spTree>
    <p:extLst>
      <p:ext uri="{BB962C8B-B14F-4D97-AF65-F5344CB8AC3E}">
        <p14:creationId xmlns:p14="http://schemas.microsoft.com/office/powerpoint/2010/main" val="2555543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a:t>
            </a:r>
            <a:r>
              <a:rPr lang="en-US" baseline="0" dirty="0" smtClean="0"/>
              <a:t> is </a:t>
            </a:r>
            <a:r>
              <a:rPr lang="en-US" dirty="0" smtClean="0"/>
              <a:t>the point at which one of the bodies is at rest in relation to the two others</a:t>
            </a:r>
            <a:r>
              <a:rPr lang="ru-RU" dirty="0" smtClean="0"/>
              <a:t>, 0.01</a:t>
            </a:r>
            <a:r>
              <a:rPr lang="ru-RU" baseline="0" dirty="0" smtClean="0"/>
              <a:t> а.е. </a:t>
            </a:r>
            <a:r>
              <a:rPr lang="en-US" baseline="0" dirty="0" smtClean="0"/>
              <a:t>~</a:t>
            </a:r>
            <a:r>
              <a:rPr lang="ru-RU" baseline="0" dirty="0" smtClean="0"/>
              <a:t>3.5 раз дальше Луны</a:t>
            </a:r>
          </a:p>
          <a:p>
            <a:pPr marL="0" marR="0" indent="0" algn="l" defTabSz="914400" rtl="0" eaLnBrk="1" fontAlgn="auto" latinLnBrk="0" hangingPunct="1">
              <a:lnSpc>
                <a:spcPct val="100000"/>
              </a:lnSpc>
              <a:spcBef>
                <a:spcPts val="0"/>
              </a:spcBef>
              <a:spcAft>
                <a:spcPts val="0"/>
              </a:spcAft>
              <a:buClrTx/>
              <a:buSzTx/>
              <a:buFontTx/>
              <a:buNone/>
              <a:tabLst/>
              <a:defRPr/>
            </a:pPr>
            <a:r>
              <a:rPr lang="ru-RU" baseline="0" dirty="0" smtClean="0"/>
              <a:t>Эксперимент Гагарина на МКС</a:t>
            </a:r>
            <a:endParaRPr lang="ru-RU" dirty="0" smtClean="0"/>
          </a:p>
          <a:p>
            <a:endParaRPr lang="ru-RU" dirty="0"/>
          </a:p>
        </p:txBody>
      </p:sp>
      <p:sp>
        <p:nvSpPr>
          <p:cNvPr id="4" name="Номер слайда 3"/>
          <p:cNvSpPr>
            <a:spLocks noGrp="1"/>
          </p:cNvSpPr>
          <p:nvPr>
            <p:ph type="sldNum" sz="quarter" idx="10"/>
          </p:nvPr>
        </p:nvSpPr>
        <p:spPr/>
        <p:txBody>
          <a:bodyPr/>
          <a:lstStyle/>
          <a:p>
            <a:fld id="{18BC245C-63F7-4F03-AA58-9A46D938E740}" type="slidenum">
              <a:rPr lang="ru-RU" smtClean="0"/>
              <a:t>4</a:t>
            </a:fld>
            <a:endParaRPr lang="ru-RU"/>
          </a:p>
        </p:txBody>
      </p:sp>
    </p:spTree>
    <p:extLst>
      <p:ext uri="{BB962C8B-B14F-4D97-AF65-F5344CB8AC3E}">
        <p14:creationId xmlns:p14="http://schemas.microsoft.com/office/powerpoint/2010/main" val="28361940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8BC245C-63F7-4F03-AA58-9A46D938E740}" type="slidenum">
              <a:rPr lang="ru-RU" smtClean="0"/>
              <a:t>65</a:t>
            </a:fld>
            <a:endParaRPr lang="ru-RU"/>
          </a:p>
        </p:txBody>
      </p:sp>
    </p:spTree>
    <p:extLst>
      <p:ext uri="{BB962C8B-B14F-4D97-AF65-F5344CB8AC3E}">
        <p14:creationId xmlns:p14="http://schemas.microsoft.com/office/powerpoint/2010/main" val="30323723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longitude-dependent mixes of flare</a:t>
            </a:r>
          </a:p>
          <a:p>
            <a:r>
              <a:rPr lang="en-US" dirty="0" smtClean="0"/>
              <a:t>and shock-accelerated particles [20], or differences in</a:t>
            </a:r>
          </a:p>
          <a:p>
            <a:r>
              <a:rPr lang="en-US" dirty="0" smtClean="0"/>
              <a:t>the density and spectra of seed particles encountered</a:t>
            </a:r>
          </a:p>
          <a:p>
            <a:r>
              <a:rPr lang="en-US" dirty="0" smtClean="0"/>
              <a:t>by the shock.</a:t>
            </a:r>
          </a:p>
        </p:txBody>
      </p:sp>
      <p:sp>
        <p:nvSpPr>
          <p:cNvPr id="4" name="Номер слайда 3"/>
          <p:cNvSpPr>
            <a:spLocks noGrp="1"/>
          </p:cNvSpPr>
          <p:nvPr>
            <p:ph type="sldNum" sz="quarter" idx="10"/>
          </p:nvPr>
        </p:nvSpPr>
        <p:spPr/>
        <p:txBody>
          <a:bodyPr/>
          <a:lstStyle/>
          <a:p>
            <a:fld id="{1C0F14C4-C0D6-4402-97D4-9F5224E50F0F}" type="slidenum">
              <a:rPr lang="ru-RU" smtClean="0">
                <a:solidFill>
                  <a:prstClr val="black"/>
                </a:solidFill>
              </a:rPr>
              <a:pPr/>
              <a:t>66</a:t>
            </a:fld>
            <a:endParaRPr lang="ru-RU">
              <a:solidFill>
                <a:prstClr val="black"/>
              </a:solidFill>
            </a:endParaRPr>
          </a:p>
        </p:txBody>
      </p:sp>
    </p:spTree>
    <p:extLst>
      <p:ext uri="{BB962C8B-B14F-4D97-AF65-F5344CB8AC3E}">
        <p14:creationId xmlns:p14="http://schemas.microsoft.com/office/powerpoint/2010/main" val="13552911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No SEP</a:t>
            </a:r>
            <a:endParaRPr lang="ru-RU" dirty="0"/>
          </a:p>
        </p:txBody>
      </p:sp>
      <p:sp>
        <p:nvSpPr>
          <p:cNvPr id="4" name="Номер слайда 3"/>
          <p:cNvSpPr>
            <a:spLocks noGrp="1"/>
          </p:cNvSpPr>
          <p:nvPr>
            <p:ph type="sldNum" sz="quarter" idx="10"/>
          </p:nvPr>
        </p:nvSpPr>
        <p:spPr/>
        <p:txBody>
          <a:bodyPr/>
          <a:lstStyle/>
          <a:p>
            <a:fld id="{18BC245C-63F7-4F03-AA58-9A46D938E740}" type="slidenum">
              <a:rPr lang="ru-RU" smtClean="0"/>
              <a:t>68</a:t>
            </a:fld>
            <a:endParaRPr lang="ru-RU"/>
          </a:p>
        </p:txBody>
      </p:sp>
    </p:spTree>
    <p:extLst>
      <p:ext uri="{BB962C8B-B14F-4D97-AF65-F5344CB8AC3E}">
        <p14:creationId xmlns:p14="http://schemas.microsoft.com/office/powerpoint/2010/main" val="319743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spcBef>
                <a:spcPct val="0"/>
              </a:spcBef>
            </a:pPr>
            <a:r>
              <a:rPr lang="en-US" dirty="0" smtClean="0"/>
              <a:t>d:\27_day\SPE\PLT.XLS</a:t>
            </a:r>
            <a:r>
              <a:rPr lang="ru-RU" dirty="0" smtClean="0"/>
              <a:t>, обратить внимание на изменение характера цикла 24!</a:t>
            </a:r>
          </a:p>
        </p:txBody>
      </p:sp>
      <p:sp>
        <p:nvSpPr>
          <p:cNvPr id="4" name="Номер слайда 3"/>
          <p:cNvSpPr>
            <a:spLocks noGrp="1"/>
          </p:cNvSpPr>
          <p:nvPr>
            <p:ph type="sldNum" sz="quarter" idx="10"/>
          </p:nvPr>
        </p:nvSpPr>
        <p:spPr/>
        <p:txBody>
          <a:bodyPr/>
          <a:lstStyle/>
          <a:p>
            <a:fld id="{18BC245C-63F7-4F03-AA58-9A46D938E740}" type="slidenum">
              <a:rPr lang="ru-RU" smtClean="0"/>
              <a:t>6</a:t>
            </a:fld>
            <a:endParaRPr lang="ru-RU"/>
          </a:p>
        </p:txBody>
      </p:sp>
    </p:spTree>
    <p:extLst>
      <p:ext uri="{BB962C8B-B14F-4D97-AF65-F5344CB8AC3E}">
        <p14:creationId xmlns:p14="http://schemas.microsoft.com/office/powerpoint/2010/main" val="2049383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8BC245C-63F7-4F03-AA58-9A46D938E740}" type="slidenum">
              <a:rPr lang="ru-RU" smtClean="0"/>
              <a:t>8</a:t>
            </a:fld>
            <a:endParaRPr lang="ru-RU"/>
          </a:p>
        </p:txBody>
      </p:sp>
    </p:spTree>
    <p:extLst>
      <p:ext uri="{BB962C8B-B14F-4D97-AF65-F5344CB8AC3E}">
        <p14:creationId xmlns:p14="http://schemas.microsoft.com/office/powerpoint/2010/main" val="388344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ижний колонтитул 3"/>
          <p:cNvSpPr>
            <a:spLocks noGrp="1"/>
          </p:cNvSpPr>
          <p:nvPr>
            <p:ph type="ftr" sz="quarter" idx="10"/>
          </p:nvPr>
        </p:nvSpPr>
        <p:spPr/>
        <p:txBody>
          <a:bodyPr/>
          <a:lstStyle/>
          <a:p>
            <a:r>
              <a:rPr lang="en-US" smtClean="0"/>
              <a:t>Bazilevskaya GA. ICPPA 2016, Moscow, 10 - 14 October  2016</a:t>
            </a:r>
            <a:endParaRPr lang="ru-RU"/>
          </a:p>
        </p:txBody>
      </p:sp>
      <p:sp>
        <p:nvSpPr>
          <p:cNvPr id="5" name="Номер слайда 4"/>
          <p:cNvSpPr>
            <a:spLocks noGrp="1"/>
          </p:cNvSpPr>
          <p:nvPr>
            <p:ph type="sldNum" sz="quarter" idx="11"/>
          </p:nvPr>
        </p:nvSpPr>
        <p:spPr/>
        <p:txBody>
          <a:bodyPr/>
          <a:lstStyle/>
          <a:p>
            <a:fld id="{18BC245C-63F7-4F03-AA58-9A46D938E740}" type="slidenum">
              <a:rPr lang="ru-RU" smtClean="0"/>
              <a:t>10</a:t>
            </a:fld>
            <a:endParaRPr lang="ru-RU"/>
          </a:p>
        </p:txBody>
      </p:sp>
    </p:spTree>
    <p:extLst>
      <p:ext uri="{BB962C8B-B14F-4D97-AF65-F5344CB8AC3E}">
        <p14:creationId xmlns:p14="http://schemas.microsoft.com/office/powerpoint/2010/main" val="318194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SEP event far side</a:t>
            </a:r>
            <a:endParaRPr lang="ru-RU" dirty="0"/>
          </a:p>
        </p:txBody>
      </p:sp>
      <p:sp>
        <p:nvSpPr>
          <p:cNvPr id="4" name="Номер слайда 3"/>
          <p:cNvSpPr>
            <a:spLocks noGrp="1"/>
          </p:cNvSpPr>
          <p:nvPr>
            <p:ph type="sldNum" sz="quarter" idx="10"/>
          </p:nvPr>
        </p:nvSpPr>
        <p:spPr/>
        <p:txBody>
          <a:bodyPr/>
          <a:lstStyle/>
          <a:p>
            <a:fld id="{18BC245C-63F7-4F03-AA58-9A46D938E740}" type="slidenum">
              <a:rPr lang="ru-RU" smtClean="0"/>
              <a:t>11</a:t>
            </a:fld>
            <a:endParaRPr lang="ru-RU"/>
          </a:p>
        </p:txBody>
      </p:sp>
    </p:spTree>
    <p:extLst>
      <p:ext uri="{BB962C8B-B14F-4D97-AF65-F5344CB8AC3E}">
        <p14:creationId xmlns:p14="http://schemas.microsoft.com/office/powerpoint/2010/main" val="3659751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5F55A9-C11B-4D66-95CA-5B9021A4D981}" type="slidenum">
              <a:rPr lang="en-US">
                <a:solidFill>
                  <a:prstClr val="black"/>
                </a:solidFill>
              </a:rPr>
              <a:pPr/>
              <a:t>12</a:t>
            </a:fld>
            <a:endParaRPr lang="en-US">
              <a:solidFill>
                <a:prstClr val="black"/>
              </a:solidFill>
            </a:endParaRPr>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endParaRPr lang="ru-RU" dirty="0"/>
          </a:p>
        </p:txBody>
      </p:sp>
    </p:spTree>
    <p:extLst>
      <p:ext uri="{BB962C8B-B14F-4D97-AF65-F5344CB8AC3E}">
        <p14:creationId xmlns:p14="http://schemas.microsoft.com/office/powerpoint/2010/main" val="3514121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Bazilevskaya</a:t>
            </a:r>
            <a:r>
              <a:rPr lang="en-US" sz="1200" kern="1200" dirty="0" smtClean="0">
                <a:solidFill>
                  <a:schemeClr val="tx1"/>
                </a:solidFill>
                <a:effectLst/>
                <a:latin typeface="+mn-lt"/>
                <a:ea typeface="+mn-ea"/>
                <a:cs typeface="+mn-cs"/>
              </a:rPr>
              <a:t> G.A., </a:t>
            </a:r>
            <a:r>
              <a:rPr lang="en-US" sz="1200" kern="1200" dirty="0" err="1" smtClean="0">
                <a:solidFill>
                  <a:schemeClr val="tx1"/>
                </a:solidFill>
                <a:effectLst/>
                <a:latin typeface="+mn-lt"/>
                <a:ea typeface="+mn-ea"/>
                <a:cs typeface="+mn-cs"/>
              </a:rPr>
              <a:t>Sladkova</a:t>
            </a:r>
            <a:r>
              <a:rPr lang="en-US" sz="1200" kern="1200" dirty="0" smtClean="0">
                <a:solidFill>
                  <a:schemeClr val="tx1"/>
                </a:solidFill>
                <a:effectLst/>
                <a:latin typeface="+mn-lt"/>
                <a:ea typeface="+mn-ea"/>
                <a:cs typeface="+mn-cs"/>
              </a:rPr>
              <a:t> A.I. Two groups of large solar proton events. Proc. 25th ICRC, Durban, South Africa, 1997. Potchefstroom: </a:t>
            </a:r>
            <a:r>
              <a:rPr lang="en-US" sz="1200" kern="1200" dirty="0" err="1" smtClean="0">
                <a:solidFill>
                  <a:schemeClr val="tx1"/>
                </a:solidFill>
                <a:effectLst/>
                <a:latin typeface="+mn-lt"/>
                <a:ea typeface="+mn-ea"/>
                <a:cs typeface="+mn-cs"/>
              </a:rPr>
              <a:t>Westprint</a:t>
            </a:r>
            <a:r>
              <a:rPr lang="en-US" sz="1200" kern="1200" dirty="0" smtClean="0">
                <a:solidFill>
                  <a:schemeClr val="tx1"/>
                </a:solidFill>
                <a:effectLst/>
                <a:latin typeface="+mn-lt"/>
                <a:ea typeface="+mn-ea"/>
                <a:cs typeface="+mn-cs"/>
              </a:rPr>
              <a:t>, 1997, v. 7, 333-336, d:\Flare\GLE.XLS, d:\Doc\Conferences\Rcrc\34RCRC\</a:t>
            </a:r>
            <a:r>
              <a:rPr lang="ru-RU" sz="1200" kern="1200" dirty="0" smtClean="0">
                <a:solidFill>
                  <a:schemeClr val="tx1"/>
                </a:solidFill>
                <a:effectLst/>
                <a:latin typeface="+mn-lt"/>
                <a:ea typeface="+mn-ea"/>
                <a:cs typeface="+mn-cs"/>
              </a:rPr>
              <a:t>К докладу на ВККП_2016\</a:t>
            </a:r>
            <a:r>
              <a:rPr lang="en-US" sz="1200" kern="1200" dirty="0" smtClean="0">
                <a:solidFill>
                  <a:schemeClr val="tx1"/>
                </a:solidFill>
                <a:effectLst/>
                <a:latin typeface="+mn-lt"/>
                <a:ea typeface="+mn-ea"/>
                <a:cs typeface="+mn-cs"/>
              </a:rPr>
              <a:t>longdis.png</a:t>
            </a:r>
            <a:endParaRPr lang="ru-RU" sz="1200" kern="1200" dirty="0" smtClean="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18BC245C-63F7-4F03-AA58-9A46D938E740}" type="slidenum">
              <a:rPr lang="ru-RU" smtClean="0"/>
              <a:t>18</a:t>
            </a:fld>
            <a:endParaRPr lang="ru-RU"/>
          </a:p>
        </p:txBody>
      </p:sp>
    </p:spTree>
    <p:extLst>
      <p:ext uri="{BB962C8B-B14F-4D97-AF65-F5344CB8AC3E}">
        <p14:creationId xmlns:p14="http://schemas.microsoft.com/office/powerpoint/2010/main" val="3069729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1">
        <a:schemeClr val="bg1"/>
      </p:bgRef>
    </p:bg>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2286000" y="3124200"/>
            <a:ext cx="6172200" cy="1894362"/>
          </a:xfrm>
        </p:spPr>
        <p:txBody>
          <a:bodyPr/>
          <a:lstStyle>
            <a:lvl1pPr>
              <a:defRPr b="1"/>
            </a:lvl1pPr>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bwMode="auto">
          <a:xfrm rot="5400000">
            <a:off x="7764621" y="1174097"/>
            <a:ext cx="2286000" cy="381000"/>
          </a:xfrm>
        </p:spPr>
        <p:txBody>
          <a:bodyPr/>
          <a:lstStyle/>
          <a:p>
            <a:fld id="{6B02FB37-E1F3-411E-8979-80373E4A54EA}" type="datetime1">
              <a:rPr lang="ru-RU" smtClean="0"/>
              <a:t>11.10.2016</a:t>
            </a:fld>
            <a:endParaRPr lang="ru-RU"/>
          </a:p>
        </p:txBody>
      </p:sp>
      <p:sp>
        <p:nvSpPr>
          <p:cNvPr id="17" name="Нижний колонтитул 16"/>
          <p:cNvSpPr>
            <a:spLocks noGrp="1"/>
          </p:cNvSpPr>
          <p:nvPr>
            <p:ph type="ftr" sz="quarter" idx="11"/>
          </p:nvPr>
        </p:nvSpPr>
        <p:spPr bwMode="auto">
          <a:xfrm rot="5400000">
            <a:off x="7077269" y="4181669"/>
            <a:ext cx="3657600" cy="384048"/>
          </a:xfrm>
        </p:spPr>
        <p:txBody>
          <a:bodyPr/>
          <a:lstStyle/>
          <a:p>
            <a:endParaRPr lang="ru-RU"/>
          </a:p>
        </p:txBody>
      </p:sp>
      <p:sp>
        <p:nvSpPr>
          <p:cNvPr id="10" name="Прямоугольник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оугольник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Прямоугольник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Прямоугольник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ая соединительная линия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Прямая соединительная линия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Прямая соединительная линия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Прямая соединительная линия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Прямая соединительная линия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Прямая соединительная линия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Прямоугольник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Овал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Овал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Овал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Овал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Овал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Номер слайда 28"/>
          <p:cNvSpPr>
            <a:spLocks noGrp="1"/>
          </p:cNvSpPr>
          <p:nvPr>
            <p:ph type="sldNum" sz="quarter" idx="12"/>
          </p:nvPr>
        </p:nvSpPr>
        <p:spPr bwMode="auto">
          <a:xfrm>
            <a:off x="1325544" y="4928702"/>
            <a:ext cx="609600" cy="517524"/>
          </a:xfrm>
        </p:spPr>
        <p:txBody>
          <a:bodyPr/>
          <a:lstStyle/>
          <a:p>
            <a:fld id="{1D156352-AE75-4CF4-8D1C-43CD0B10E566}" type="slidenum">
              <a:rPr lang="ru-RU" smtClean="0"/>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6D8FACAD-4663-420B-AB6B-13033A27CA18}" type="datetime1">
              <a:rPr lang="ru-RU" smtClean="0"/>
              <a:t>11.10.2016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D156352-AE75-4CF4-8D1C-43CD0B10E566}"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1676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214F6277-E1AF-467C-AE49-EC643B30B838}" type="datetime1">
              <a:rPr lang="ru-RU" smtClean="0"/>
              <a:t>11.10.2016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D156352-AE75-4CF4-8D1C-43CD0B10E566}" type="slidenum">
              <a:rPr lang="ru-RU" smtClean="0"/>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D34C565A-8A15-4E8D-8F50-18F035E0B1D4}" type="datetime1">
              <a:rPr lang="ru-RU" smtClean="0">
                <a:solidFill>
                  <a:prstClr val="black">
                    <a:tint val="75000"/>
                  </a:prstClr>
                </a:solidFill>
              </a:rPr>
              <a:t>11.10.2016</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fld id="{D188AA25-307D-4BAE-A06F-FDA932AB21FE}" type="slidenum">
              <a:rPr lang="ru-RU" altLang="ru-RU"/>
              <a:pPr/>
              <a:t>‹#›</a:t>
            </a:fld>
            <a:endParaRPr lang="ru-RU" altLang="ru-RU"/>
          </a:p>
        </p:txBody>
      </p:sp>
    </p:spTree>
    <p:extLst>
      <p:ext uri="{BB962C8B-B14F-4D97-AF65-F5344CB8AC3E}">
        <p14:creationId xmlns:p14="http://schemas.microsoft.com/office/powerpoint/2010/main" val="10655901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56C98A0F-C0FA-483B-9EF0-9EAB921C17B5}" type="datetime1">
              <a:rPr lang="ru-RU" smtClean="0">
                <a:solidFill>
                  <a:prstClr val="black">
                    <a:tint val="75000"/>
                  </a:prstClr>
                </a:solidFill>
              </a:rPr>
              <a:t>11.10.2016</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fld id="{22BFFD5B-83A1-4073-9440-28C4E1B9342F}" type="slidenum">
              <a:rPr lang="ru-RU" altLang="ru-RU"/>
              <a:pPr/>
              <a:t>‹#›</a:t>
            </a:fld>
            <a:endParaRPr lang="ru-RU" altLang="ru-RU"/>
          </a:p>
        </p:txBody>
      </p:sp>
    </p:spTree>
    <p:extLst>
      <p:ext uri="{BB962C8B-B14F-4D97-AF65-F5344CB8AC3E}">
        <p14:creationId xmlns:p14="http://schemas.microsoft.com/office/powerpoint/2010/main" val="35645906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9A96F18E-D13F-435A-8DB1-F54A1AF96004}" type="datetime1">
              <a:rPr lang="ru-RU" smtClean="0">
                <a:solidFill>
                  <a:prstClr val="black">
                    <a:tint val="75000"/>
                  </a:prstClr>
                </a:solidFill>
              </a:rPr>
              <a:t>11.10.2016</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fld id="{5C1A666E-7645-4593-9E47-AEF14B3CC426}" type="slidenum">
              <a:rPr lang="ru-RU" altLang="ru-RU"/>
              <a:pPr/>
              <a:t>‹#›</a:t>
            </a:fld>
            <a:endParaRPr lang="ru-RU" altLang="ru-RU"/>
          </a:p>
        </p:txBody>
      </p:sp>
    </p:spTree>
    <p:extLst>
      <p:ext uri="{BB962C8B-B14F-4D97-AF65-F5344CB8AC3E}">
        <p14:creationId xmlns:p14="http://schemas.microsoft.com/office/powerpoint/2010/main" val="36512819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80863C8E-F458-4A79-9856-F39EED70C644}" type="datetime1">
              <a:rPr lang="ru-RU" smtClean="0">
                <a:solidFill>
                  <a:prstClr val="black">
                    <a:tint val="75000"/>
                  </a:prstClr>
                </a:solidFill>
              </a:rPr>
              <a:t>11.10.2016</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fld id="{977709DC-62BB-4CA7-A086-43087674D34D}" type="slidenum">
              <a:rPr lang="ru-RU" altLang="ru-RU"/>
              <a:pPr/>
              <a:t>‹#›</a:t>
            </a:fld>
            <a:endParaRPr lang="ru-RU" altLang="ru-RU"/>
          </a:p>
        </p:txBody>
      </p:sp>
    </p:spTree>
    <p:extLst>
      <p:ext uri="{BB962C8B-B14F-4D97-AF65-F5344CB8AC3E}">
        <p14:creationId xmlns:p14="http://schemas.microsoft.com/office/powerpoint/2010/main" val="40721646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C1D4A3BB-DFC0-4B70-9B90-A6B7D4460A2A}" type="datetime1">
              <a:rPr lang="ru-RU" smtClean="0">
                <a:solidFill>
                  <a:prstClr val="black">
                    <a:tint val="75000"/>
                  </a:prstClr>
                </a:solidFill>
              </a:rPr>
              <a:t>11.10.2016</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fld id="{B5953C2E-0BE3-4D93-9898-525AEEEA30A3}" type="slidenum">
              <a:rPr lang="ru-RU" altLang="ru-RU"/>
              <a:pPr/>
              <a:t>‹#›</a:t>
            </a:fld>
            <a:endParaRPr lang="ru-RU" altLang="ru-RU"/>
          </a:p>
        </p:txBody>
      </p:sp>
    </p:spTree>
    <p:extLst>
      <p:ext uri="{BB962C8B-B14F-4D97-AF65-F5344CB8AC3E}">
        <p14:creationId xmlns:p14="http://schemas.microsoft.com/office/powerpoint/2010/main" val="38302458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37A8247A-4DE1-4171-9358-EFE174688F8D}" type="datetime1">
              <a:rPr lang="ru-RU" smtClean="0">
                <a:solidFill>
                  <a:prstClr val="black">
                    <a:tint val="75000"/>
                  </a:prstClr>
                </a:solidFill>
              </a:rPr>
              <a:t>11.10.2016</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fld id="{D6C8B511-0107-4C64-8DDB-8F2A60ED035A}" type="slidenum">
              <a:rPr lang="ru-RU" altLang="ru-RU"/>
              <a:pPr/>
              <a:t>‹#›</a:t>
            </a:fld>
            <a:endParaRPr lang="ru-RU" altLang="ru-RU"/>
          </a:p>
        </p:txBody>
      </p:sp>
    </p:spTree>
    <p:extLst>
      <p:ext uri="{BB962C8B-B14F-4D97-AF65-F5344CB8AC3E}">
        <p14:creationId xmlns:p14="http://schemas.microsoft.com/office/powerpoint/2010/main" val="3027313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D3A63D8C-2C4D-44F1-9B53-B4114AD7AB17}" type="datetime1">
              <a:rPr lang="ru-RU" smtClean="0">
                <a:solidFill>
                  <a:prstClr val="black">
                    <a:tint val="75000"/>
                  </a:prstClr>
                </a:solidFill>
              </a:rPr>
              <a:t>11.10.2016</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fld id="{E1A43034-721A-4178-9382-68B3755B5E5A}" type="slidenum">
              <a:rPr lang="ru-RU" altLang="ru-RU"/>
              <a:pPr/>
              <a:t>‹#›</a:t>
            </a:fld>
            <a:endParaRPr lang="ru-RU" altLang="ru-RU"/>
          </a:p>
        </p:txBody>
      </p:sp>
    </p:spTree>
    <p:extLst>
      <p:ext uri="{BB962C8B-B14F-4D97-AF65-F5344CB8AC3E}">
        <p14:creationId xmlns:p14="http://schemas.microsoft.com/office/powerpoint/2010/main" val="19959060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1FDB7D0F-C6FA-4582-90A0-5CB8C383EC7D}" type="datetime1">
              <a:rPr lang="ru-RU" smtClean="0">
                <a:solidFill>
                  <a:prstClr val="black">
                    <a:tint val="75000"/>
                  </a:prstClr>
                </a:solidFill>
              </a:rPr>
              <a:t>11.10.2016</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fld id="{1D44F362-7EF7-4F25-89FB-5B1C1ACF2282}" type="slidenum">
              <a:rPr lang="ru-RU" altLang="ru-RU"/>
              <a:pPr/>
              <a:t>‹#›</a:t>
            </a:fld>
            <a:endParaRPr lang="ru-RU" altLang="ru-RU"/>
          </a:p>
        </p:txBody>
      </p:sp>
    </p:spTree>
    <p:extLst>
      <p:ext uri="{BB962C8B-B14F-4D97-AF65-F5344CB8AC3E}">
        <p14:creationId xmlns:p14="http://schemas.microsoft.com/office/powerpoint/2010/main" val="1880014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8" name="Объект 7"/>
          <p:cNvSpPr>
            <a:spLocks noGrp="1"/>
          </p:cNvSpPr>
          <p:nvPr>
            <p:ph sz="quarter" idx="1"/>
          </p:nvPr>
        </p:nvSpPr>
        <p:spPr>
          <a:xfrm>
            <a:off x="457200" y="1600200"/>
            <a:ext cx="7467600" cy="487375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4"/>
          </p:nvPr>
        </p:nvSpPr>
        <p:spPr/>
        <p:txBody>
          <a:bodyPr rtlCol="0"/>
          <a:lstStyle/>
          <a:p>
            <a:fld id="{19DAC077-424B-4A82-8281-CDD460319258}" type="datetime1">
              <a:rPr lang="ru-RU" smtClean="0"/>
              <a:t>11.10.2016</a:t>
            </a:fld>
            <a:endParaRPr lang="ru-RU"/>
          </a:p>
        </p:txBody>
      </p:sp>
      <p:sp>
        <p:nvSpPr>
          <p:cNvPr id="9" name="Номер слайда 8"/>
          <p:cNvSpPr>
            <a:spLocks noGrp="1"/>
          </p:cNvSpPr>
          <p:nvPr>
            <p:ph type="sldNum" sz="quarter" idx="15"/>
          </p:nvPr>
        </p:nvSpPr>
        <p:spPr/>
        <p:txBody>
          <a:bodyPr rtlCol="0"/>
          <a:lstStyle/>
          <a:p>
            <a:fld id="{1D156352-AE75-4CF4-8D1C-43CD0B10E566}" type="slidenum">
              <a:rPr lang="ru-RU" smtClean="0"/>
              <a:t>‹#›</a:t>
            </a:fld>
            <a:endParaRPr lang="ru-RU"/>
          </a:p>
        </p:txBody>
      </p:sp>
      <p:sp>
        <p:nvSpPr>
          <p:cNvPr id="10" name="Нижний колонтитул 9"/>
          <p:cNvSpPr>
            <a:spLocks noGrp="1"/>
          </p:cNvSpPr>
          <p:nvPr>
            <p:ph type="ftr" sz="quarter" idx="16"/>
          </p:nvPr>
        </p:nvSpPr>
        <p:spPr/>
        <p:txBody>
          <a:bodyPr rtlCol="0"/>
          <a:lstStyle/>
          <a:p>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3F9C8F84-173E-4A22-8F3C-6A638E0230A2}" type="datetime1">
              <a:rPr lang="ru-RU" smtClean="0">
                <a:solidFill>
                  <a:prstClr val="black">
                    <a:tint val="75000"/>
                  </a:prstClr>
                </a:solidFill>
              </a:rPr>
              <a:t>11.10.2016</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fld id="{1C5810DD-FC2A-4EA8-A824-7F9E663F0D5E}" type="slidenum">
              <a:rPr lang="ru-RU" altLang="ru-RU"/>
              <a:pPr/>
              <a:t>‹#›</a:t>
            </a:fld>
            <a:endParaRPr lang="ru-RU" altLang="ru-RU"/>
          </a:p>
        </p:txBody>
      </p:sp>
    </p:spTree>
    <p:extLst>
      <p:ext uri="{BB962C8B-B14F-4D97-AF65-F5344CB8AC3E}">
        <p14:creationId xmlns:p14="http://schemas.microsoft.com/office/powerpoint/2010/main" val="3196663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3B19BF11-A39C-4969-A876-8024DCE17001}" type="datetime1">
              <a:rPr lang="ru-RU" smtClean="0">
                <a:solidFill>
                  <a:prstClr val="black">
                    <a:tint val="75000"/>
                  </a:prstClr>
                </a:solidFill>
              </a:rPr>
              <a:t>11.10.2016</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fld id="{35549619-2E45-4320-8973-329EB450A66F}" type="slidenum">
              <a:rPr lang="ru-RU" altLang="ru-RU"/>
              <a:pPr/>
              <a:t>‹#›</a:t>
            </a:fld>
            <a:endParaRPr lang="ru-RU" altLang="ru-RU"/>
          </a:p>
        </p:txBody>
      </p:sp>
    </p:spTree>
    <p:extLst>
      <p:ext uri="{BB962C8B-B14F-4D97-AF65-F5344CB8AC3E}">
        <p14:creationId xmlns:p14="http://schemas.microsoft.com/office/powerpoint/2010/main" val="5146857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0E58D050-1AB8-4574-A48E-D111529D8209}" type="datetime1">
              <a:rPr lang="ru-RU" smtClean="0">
                <a:solidFill>
                  <a:prstClr val="black">
                    <a:tint val="75000"/>
                  </a:prstClr>
                </a:solidFill>
              </a:rPr>
              <a:t>11.10.2016</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fld id="{B71CC9D9-8884-447B-BA1F-37F818486FFC}" type="slidenum">
              <a:rPr lang="ru-RU" altLang="ru-RU"/>
              <a:pPr/>
              <a:t>‹#›</a:t>
            </a:fld>
            <a:endParaRPr lang="ru-RU" altLang="ru-RU"/>
          </a:p>
        </p:txBody>
      </p:sp>
    </p:spTree>
    <p:extLst>
      <p:ext uri="{BB962C8B-B14F-4D97-AF65-F5344CB8AC3E}">
        <p14:creationId xmlns:p14="http://schemas.microsoft.com/office/powerpoint/2010/main" val="41897752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F21910A-3480-45C3-B870-DDDBA6E97D23}" type="datetimeFigureOut">
              <a:rPr lang="ru-RU" smtClean="0">
                <a:solidFill>
                  <a:prstClr val="black">
                    <a:tint val="75000"/>
                  </a:prstClr>
                </a:solidFill>
              </a:rPr>
              <a:pPr/>
              <a:t>11.10.2016</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2738BED0-D42E-4A32-9BCA-B744A78F19B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841510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F21910A-3480-45C3-B870-DDDBA6E97D23}" type="datetimeFigureOut">
              <a:rPr lang="ru-RU" smtClean="0">
                <a:solidFill>
                  <a:prstClr val="black">
                    <a:tint val="75000"/>
                  </a:prstClr>
                </a:solidFill>
              </a:rPr>
              <a:pPr/>
              <a:t>11.10.2016</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2738BED0-D42E-4A32-9BCA-B744A78F19B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8648522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F21910A-3480-45C3-B870-DDDBA6E97D23}" type="datetimeFigureOut">
              <a:rPr lang="ru-RU" smtClean="0">
                <a:solidFill>
                  <a:prstClr val="black">
                    <a:tint val="75000"/>
                  </a:prstClr>
                </a:solidFill>
              </a:rPr>
              <a:pPr/>
              <a:t>11.10.2016</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2738BED0-D42E-4A32-9BCA-B744A78F19B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269698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F21910A-3480-45C3-B870-DDDBA6E97D23}" type="datetimeFigureOut">
              <a:rPr lang="ru-RU" smtClean="0">
                <a:solidFill>
                  <a:prstClr val="black">
                    <a:tint val="75000"/>
                  </a:prstClr>
                </a:solidFill>
              </a:rPr>
              <a:pPr/>
              <a:t>11.10.2016</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2738BED0-D42E-4A32-9BCA-B744A78F19B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939160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F21910A-3480-45C3-B870-DDDBA6E97D23}" type="datetimeFigureOut">
              <a:rPr lang="ru-RU" smtClean="0">
                <a:solidFill>
                  <a:prstClr val="black">
                    <a:tint val="75000"/>
                  </a:prstClr>
                </a:solidFill>
              </a:rPr>
              <a:pPr/>
              <a:t>11.10.2016</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2738BED0-D42E-4A32-9BCA-B744A78F19B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019073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F21910A-3480-45C3-B870-DDDBA6E97D23}" type="datetimeFigureOut">
              <a:rPr lang="ru-RU" smtClean="0">
                <a:solidFill>
                  <a:prstClr val="black">
                    <a:tint val="75000"/>
                  </a:prstClr>
                </a:solidFill>
              </a:rPr>
              <a:pPr/>
              <a:t>11.10.2016</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2738BED0-D42E-4A32-9BCA-B744A78F19B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016610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F21910A-3480-45C3-B870-DDDBA6E97D23}" type="datetimeFigureOut">
              <a:rPr lang="ru-RU" smtClean="0">
                <a:solidFill>
                  <a:prstClr val="black">
                    <a:tint val="75000"/>
                  </a:prstClr>
                </a:solidFill>
              </a:rPr>
              <a:pPr/>
              <a:t>11.10.2016</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2738BED0-D42E-4A32-9BCA-B744A78F19B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944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0" y="2895600"/>
            <a:ext cx="6172200" cy="2053590"/>
          </a:xfrm>
        </p:spPr>
        <p:txBody>
          <a:bodyPr/>
          <a:lstStyle>
            <a:lvl1pPr algn="l">
              <a:buNone/>
              <a:defRPr sz="3000" b="1" cap="small" baseline="0"/>
            </a:lvl1pPr>
          </a:lstStyle>
          <a:p>
            <a:r>
              <a:rPr kumimoji="0" lang="ru-RU" smtClean="0"/>
              <a:t>Образец заголовка</a:t>
            </a:r>
            <a:endParaRPr kumimoji="0" lang="en-US"/>
          </a:p>
        </p:txBody>
      </p:sp>
      <p:sp>
        <p:nvSpPr>
          <p:cNvPr id="3" name="Текст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bwMode="auto">
          <a:xfrm rot="5400000">
            <a:off x="7763256" y="1170432"/>
            <a:ext cx="2286000" cy="381000"/>
          </a:xfrm>
        </p:spPr>
        <p:txBody>
          <a:bodyPr/>
          <a:lstStyle/>
          <a:p>
            <a:fld id="{EFFEE1B7-5E7B-45AB-913E-1E89AA3670C0}" type="datetime1">
              <a:rPr lang="ru-RU" smtClean="0"/>
              <a:t>11.10.2016</a:t>
            </a:fld>
            <a:endParaRPr lang="ru-RU"/>
          </a:p>
        </p:txBody>
      </p:sp>
      <p:sp>
        <p:nvSpPr>
          <p:cNvPr id="5" name="Нижний колонтитул 4"/>
          <p:cNvSpPr>
            <a:spLocks noGrp="1"/>
          </p:cNvSpPr>
          <p:nvPr>
            <p:ph type="ftr" sz="quarter" idx="11"/>
          </p:nvPr>
        </p:nvSpPr>
        <p:spPr bwMode="auto">
          <a:xfrm rot="5400000">
            <a:off x="7077456" y="4178808"/>
            <a:ext cx="3657600" cy="384048"/>
          </a:xfrm>
        </p:spPr>
        <p:txBody>
          <a:bodyPr/>
          <a:lstStyle/>
          <a:p>
            <a:endParaRPr lang="ru-RU"/>
          </a:p>
        </p:txBody>
      </p:sp>
      <p:sp>
        <p:nvSpPr>
          <p:cNvPr id="9" name="Прямоугольник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Прямоугольник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оугольник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оугольник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Прямая соединительная линия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Прямая соединительная линия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Прямая соединительная линия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Прямая соединительная линия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Прямая соединительная линия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Прямоугольник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Овал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Овал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Овал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Овал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Овал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Прямая соединительная линия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Номер слайда 5"/>
          <p:cNvSpPr>
            <a:spLocks noGrp="1"/>
          </p:cNvSpPr>
          <p:nvPr>
            <p:ph type="sldNum" sz="quarter" idx="12"/>
          </p:nvPr>
        </p:nvSpPr>
        <p:spPr bwMode="auto">
          <a:xfrm>
            <a:off x="1340616" y="4928702"/>
            <a:ext cx="609600" cy="517524"/>
          </a:xfrm>
        </p:spPr>
        <p:txBody>
          <a:bodyPr/>
          <a:lstStyle/>
          <a:p>
            <a:fld id="{1D156352-AE75-4CF4-8D1C-43CD0B10E566}" type="slidenum">
              <a:rPr lang="ru-RU" smtClean="0"/>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F21910A-3480-45C3-B870-DDDBA6E97D23}" type="datetimeFigureOut">
              <a:rPr lang="ru-RU" smtClean="0">
                <a:solidFill>
                  <a:prstClr val="black">
                    <a:tint val="75000"/>
                  </a:prstClr>
                </a:solidFill>
              </a:rPr>
              <a:pPr/>
              <a:t>11.10.2016</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2738BED0-D42E-4A32-9BCA-B744A78F19B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458011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F21910A-3480-45C3-B870-DDDBA6E97D23}" type="datetimeFigureOut">
              <a:rPr lang="ru-RU" smtClean="0">
                <a:solidFill>
                  <a:prstClr val="black">
                    <a:tint val="75000"/>
                  </a:prstClr>
                </a:solidFill>
              </a:rPr>
              <a:pPr/>
              <a:t>11.10.2016</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2738BED0-D42E-4A32-9BCA-B744A78F19B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797377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F21910A-3480-45C3-B870-DDDBA6E97D23}" type="datetimeFigureOut">
              <a:rPr lang="ru-RU" smtClean="0">
                <a:solidFill>
                  <a:prstClr val="black">
                    <a:tint val="75000"/>
                  </a:prstClr>
                </a:solidFill>
              </a:rPr>
              <a:pPr/>
              <a:t>11.10.2016</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2738BED0-D42E-4A32-9BCA-B744A78F19B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927684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F21910A-3480-45C3-B870-DDDBA6E97D23}" type="datetimeFigureOut">
              <a:rPr lang="ru-RU" smtClean="0">
                <a:solidFill>
                  <a:prstClr val="black">
                    <a:tint val="75000"/>
                  </a:prstClr>
                </a:solidFill>
              </a:rPr>
              <a:pPr/>
              <a:t>11.10.2016</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2738BED0-D42E-4A32-9BCA-B744A78F19B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57220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p>
            <a:fld id="{13EE58CD-D17B-4059-B48D-F95C61A2B300}" type="datetime1">
              <a:rPr lang="ru-RU" smtClean="0"/>
              <a:t>11.10.2016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D156352-AE75-4CF4-8D1C-43CD0B10E566}" type="slidenum">
              <a:rPr lang="ru-RU" smtClean="0"/>
              <a:t>‹#›</a:t>
            </a:fld>
            <a:endParaRPr lang="ru-RU"/>
          </a:p>
        </p:txBody>
      </p:sp>
      <p:sp>
        <p:nvSpPr>
          <p:cNvPr id="9" name="Объект 8"/>
          <p:cNvSpPr>
            <a:spLocks noGrp="1"/>
          </p:cNvSpPr>
          <p:nvPr>
            <p:ph sz="quarter" idx="1"/>
          </p:nvPr>
        </p:nvSpPr>
        <p:spPr>
          <a:xfrm>
            <a:off x="457200" y="1600200"/>
            <a:ext cx="3657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1" name="Объект 10"/>
          <p:cNvSpPr>
            <a:spLocks noGrp="1"/>
          </p:cNvSpPr>
          <p:nvPr>
            <p:ph sz="quarter" idx="2"/>
          </p:nvPr>
        </p:nvSpPr>
        <p:spPr>
          <a:xfrm>
            <a:off x="4270248" y="1600200"/>
            <a:ext cx="3657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7543800" cy="1143000"/>
          </a:xfrm>
        </p:spPr>
        <p:txBody>
          <a:bodyPr anchor="b"/>
          <a:lstStyle>
            <a:lvl1pPr>
              <a:defRPr/>
            </a:lvl1pPr>
          </a:lstStyle>
          <a:p>
            <a:r>
              <a:rPr kumimoji="0" lang="ru-RU" smtClean="0"/>
              <a:t>Образец заголовка</a:t>
            </a:r>
            <a:endParaRPr kumimoji="0" lang="en-US"/>
          </a:p>
        </p:txBody>
      </p:sp>
      <p:sp>
        <p:nvSpPr>
          <p:cNvPr id="7" name="Дата 6"/>
          <p:cNvSpPr>
            <a:spLocks noGrp="1"/>
          </p:cNvSpPr>
          <p:nvPr>
            <p:ph type="dt" sz="half" idx="10"/>
          </p:nvPr>
        </p:nvSpPr>
        <p:spPr/>
        <p:txBody>
          <a:bodyPr/>
          <a:lstStyle/>
          <a:p>
            <a:fld id="{D8976A1B-0BD0-4704-9884-077DA51BAF13}" type="datetime1">
              <a:rPr lang="ru-RU" smtClean="0"/>
              <a:t>11.10.2016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1D156352-AE75-4CF4-8D1C-43CD0B10E566}" type="slidenum">
              <a:rPr lang="ru-RU" smtClean="0"/>
              <a:t>‹#›</a:t>
            </a:fld>
            <a:endParaRPr lang="ru-RU"/>
          </a:p>
        </p:txBody>
      </p:sp>
      <p:sp>
        <p:nvSpPr>
          <p:cNvPr id="11" name="Объект 10"/>
          <p:cNvSpPr>
            <a:spLocks noGrp="1"/>
          </p:cNvSpPr>
          <p:nvPr>
            <p:ph sz="quarter" idx="2"/>
          </p:nvPr>
        </p:nvSpPr>
        <p:spPr>
          <a:xfrm>
            <a:off x="457200" y="2362200"/>
            <a:ext cx="3657600" cy="38862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Объект 12"/>
          <p:cNvSpPr>
            <a:spLocks noGrp="1"/>
          </p:cNvSpPr>
          <p:nvPr>
            <p:ph sz="quarter" idx="4"/>
          </p:nvPr>
        </p:nvSpPr>
        <p:spPr>
          <a:xfrm>
            <a:off x="4371975" y="2362200"/>
            <a:ext cx="3657600" cy="38862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2" name="Текст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ru-RU" smtClean="0"/>
              <a:t>Образец текста</a:t>
            </a:r>
          </a:p>
        </p:txBody>
      </p:sp>
      <p:sp>
        <p:nvSpPr>
          <p:cNvPr id="14" name="Текст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ru-RU" smtClean="0"/>
              <a:t>Образец текста</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6" name="Дата 5"/>
          <p:cNvSpPr>
            <a:spLocks noGrp="1"/>
          </p:cNvSpPr>
          <p:nvPr>
            <p:ph type="dt" sz="half" idx="10"/>
          </p:nvPr>
        </p:nvSpPr>
        <p:spPr/>
        <p:txBody>
          <a:bodyPr rtlCol="0"/>
          <a:lstStyle/>
          <a:p>
            <a:fld id="{4A33312E-4693-4900-8641-4F52F761A3A5}" type="datetime1">
              <a:rPr lang="ru-RU" smtClean="0"/>
              <a:t>11.10.2016</a:t>
            </a:fld>
            <a:endParaRPr lang="ru-RU"/>
          </a:p>
        </p:txBody>
      </p:sp>
      <p:sp>
        <p:nvSpPr>
          <p:cNvPr id="7" name="Номер слайда 6"/>
          <p:cNvSpPr>
            <a:spLocks noGrp="1"/>
          </p:cNvSpPr>
          <p:nvPr>
            <p:ph type="sldNum" sz="quarter" idx="11"/>
          </p:nvPr>
        </p:nvSpPr>
        <p:spPr/>
        <p:txBody>
          <a:bodyPr rtlCol="0"/>
          <a:lstStyle/>
          <a:p>
            <a:fld id="{1D156352-AE75-4CF4-8D1C-43CD0B10E566}" type="slidenum">
              <a:rPr lang="ru-RU" smtClean="0"/>
              <a:t>‹#›</a:t>
            </a:fld>
            <a:endParaRPr lang="ru-RU"/>
          </a:p>
        </p:txBody>
      </p:sp>
      <p:sp>
        <p:nvSpPr>
          <p:cNvPr id="8" name="Нижний колонтитул 7"/>
          <p:cNvSpPr>
            <a:spLocks noGrp="1"/>
          </p:cNvSpPr>
          <p:nvPr>
            <p:ph type="ftr" sz="quarter" idx="12"/>
          </p:nvPr>
        </p:nvSpPr>
        <p:spPr/>
        <p:txBody>
          <a:bodyPr rtlCol="0"/>
          <a:lstStyle/>
          <a:p>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05086C9-16C5-48FF-8E45-8759AE121AED}" type="datetime1">
              <a:rPr lang="ru-RU" smtClean="0"/>
              <a:t>11.10.2016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1D156352-AE75-4CF4-8D1C-43CD0B10E566}"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1">
        <a:schemeClr val="bg1"/>
      </p:bgRef>
    </p:bg>
    <p:spTree>
      <p:nvGrpSpPr>
        <p:cNvPr id="1" name=""/>
        <p:cNvGrpSpPr/>
        <p:nvPr/>
      </p:nvGrpSpPr>
      <p:grpSpPr>
        <a:xfrm>
          <a:off x="0" y="0"/>
          <a:ext cx="0" cy="0"/>
          <a:chOff x="0" y="0"/>
          <a:chExt cx="0" cy="0"/>
        </a:xfrm>
      </p:grpSpPr>
      <p:sp>
        <p:nvSpPr>
          <p:cNvPr id="10" name="Прямая соединительная линия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Заголовок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ru-RU" smtClean="0"/>
              <a:t>Образец заголовка</a:t>
            </a:r>
            <a:endParaRPr kumimoji="0" lang="en-US"/>
          </a:p>
        </p:txBody>
      </p:sp>
      <p:sp>
        <p:nvSpPr>
          <p:cNvPr id="3" name="Текст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8" name="Прямая соединительная линия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Прямая соединительная линия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Прямая соединительная линия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оугольник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Прямая соединительная линия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Овал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Объект 17"/>
          <p:cNvSpPr>
            <a:spLocks noGrp="1"/>
          </p:cNvSpPr>
          <p:nvPr>
            <p:ph sz="quarter" idx="1"/>
          </p:nvPr>
        </p:nvSpPr>
        <p:spPr>
          <a:xfrm>
            <a:off x="304800" y="274320"/>
            <a:ext cx="5638800" cy="6327648"/>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4"/>
          </p:nvPr>
        </p:nvSpPr>
        <p:spPr/>
        <p:txBody>
          <a:bodyPr rtlCol="0"/>
          <a:lstStyle/>
          <a:p>
            <a:fld id="{6BE29943-7AFA-4B13-B489-E7B6B38D2A0B}" type="datetime1">
              <a:rPr lang="ru-RU" smtClean="0"/>
              <a:t>11.10.2016</a:t>
            </a:fld>
            <a:endParaRPr lang="ru-RU"/>
          </a:p>
        </p:txBody>
      </p:sp>
      <p:sp>
        <p:nvSpPr>
          <p:cNvPr id="22" name="Номер слайда 21"/>
          <p:cNvSpPr>
            <a:spLocks noGrp="1"/>
          </p:cNvSpPr>
          <p:nvPr>
            <p:ph type="sldNum" sz="quarter" idx="15"/>
          </p:nvPr>
        </p:nvSpPr>
        <p:spPr/>
        <p:txBody>
          <a:bodyPr rtlCol="0"/>
          <a:lstStyle/>
          <a:p>
            <a:fld id="{1D156352-AE75-4CF4-8D1C-43CD0B10E566}" type="slidenum">
              <a:rPr lang="ru-RU" smtClean="0"/>
              <a:t>‹#›</a:t>
            </a:fld>
            <a:endParaRPr lang="ru-RU"/>
          </a:p>
        </p:txBody>
      </p:sp>
      <p:sp>
        <p:nvSpPr>
          <p:cNvPr id="23" name="Нижний колонтитул 22"/>
          <p:cNvSpPr>
            <a:spLocks noGrp="1"/>
          </p:cNvSpPr>
          <p:nvPr>
            <p:ph type="ftr" sz="quarter" idx="16"/>
          </p:nvPr>
        </p:nvSpPr>
        <p:spPr/>
        <p:txBody>
          <a:bodyPr rtlCol="0"/>
          <a:lstStyle/>
          <a:p>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ая соединительная линия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Овал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Заголовок 1"/>
          <p:cNvSpPr>
            <a:spLocks noGrp="1"/>
          </p:cNvSpPr>
          <p:nvPr>
            <p:ph type="title"/>
          </p:nvPr>
        </p:nvSpPr>
        <p:spPr>
          <a:xfrm rot="5400000">
            <a:off x="3350133" y="3200400"/>
            <a:ext cx="6309360" cy="457200"/>
          </a:xfrm>
        </p:spPr>
        <p:txBody>
          <a:bodyPr anchor="b"/>
          <a:lstStyle>
            <a:lvl1pPr algn="l">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ru-RU" smtClean="0"/>
              <a:t>Вставка рисунка</a:t>
            </a:r>
            <a:endParaRPr kumimoji="0" lang="en-US" dirty="0"/>
          </a:p>
        </p:txBody>
      </p:sp>
      <p:sp>
        <p:nvSpPr>
          <p:cNvPr id="4" name="Текст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10" name="Прямая соединительная линия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Прямоугольник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ая соединительная линия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Прямая соединительная линия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Прямая соединительная линия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Дата 16"/>
          <p:cNvSpPr>
            <a:spLocks noGrp="1"/>
          </p:cNvSpPr>
          <p:nvPr>
            <p:ph type="dt" sz="half" idx="10"/>
          </p:nvPr>
        </p:nvSpPr>
        <p:spPr/>
        <p:txBody>
          <a:bodyPr rtlCol="0"/>
          <a:lstStyle/>
          <a:p>
            <a:fld id="{F8097029-65C9-4250-90E6-3AF39269E1E1}" type="datetime1">
              <a:rPr lang="ru-RU" smtClean="0"/>
              <a:t>11.10.2016</a:t>
            </a:fld>
            <a:endParaRPr lang="ru-RU"/>
          </a:p>
        </p:txBody>
      </p:sp>
      <p:sp>
        <p:nvSpPr>
          <p:cNvPr id="18" name="Номер слайда 17"/>
          <p:cNvSpPr>
            <a:spLocks noGrp="1"/>
          </p:cNvSpPr>
          <p:nvPr>
            <p:ph type="sldNum" sz="quarter" idx="11"/>
          </p:nvPr>
        </p:nvSpPr>
        <p:spPr/>
        <p:txBody>
          <a:bodyPr rtlCol="0"/>
          <a:lstStyle/>
          <a:p>
            <a:fld id="{1D156352-AE75-4CF4-8D1C-43CD0B10E566}" type="slidenum">
              <a:rPr lang="ru-RU" smtClean="0"/>
              <a:t>‹#›</a:t>
            </a:fld>
            <a:endParaRPr lang="ru-RU"/>
          </a:p>
        </p:txBody>
      </p:sp>
      <p:sp>
        <p:nvSpPr>
          <p:cNvPr id="21" name="Нижний колонтитул 20"/>
          <p:cNvSpPr>
            <a:spLocks noGrp="1"/>
          </p:cNvSpPr>
          <p:nvPr>
            <p:ph type="ftr" sz="quarter" idx="12"/>
          </p:nvPr>
        </p:nvSpPr>
        <p:spPr/>
        <p:txBody>
          <a:bodyPr rtlCol="0"/>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Прямая соединительная линия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Заголовок 21"/>
          <p:cNvSpPr>
            <a:spLocks noGrp="1"/>
          </p:cNvSpPr>
          <p:nvPr>
            <p:ph type="title"/>
          </p:nvPr>
        </p:nvSpPr>
        <p:spPr>
          <a:xfrm>
            <a:off x="457200" y="274638"/>
            <a:ext cx="7467600" cy="1143000"/>
          </a:xfrm>
          <a:prstGeom prst="rect">
            <a:avLst/>
          </a:prstGeom>
        </p:spPr>
        <p:txBody>
          <a:bodyPr vert="horz" anchor="b">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pPr>
              <a:defRPr/>
            </a:pPr>
            <a:fld id="{1AAAD111-4F12-498E-9F01-FAC8B3928A6C}" type="datetime1">
              <a:rPr kumimoji="1" lang="ru-RU" altLang="ja-JP" smtClean="0">
                <a:solidFill>
                  <a:prstClr val="black">
                    <a:tint val="75000"/>
                  </a:prstClr>
                </a:solidFill>
              </a:rPr>
              <a:t>11.10.2016</a:t>
            </a:fld>
            <a:endParaRPr kumimoji="1" lang="ja-JP" altLang="en-US">
              <a:solidFill>
                <a:prstClr val="black">
                  <a:tint val="75000"/>
                </a:prstClr>
              </a:solidFill>
            </a:endParaRPr>
          </a:p>
        </p:txBody>
      </p:sp>
      <p:sp>
        <p:nvSpPr>
          <p:cNvPr id="3" name="Нижний колонтитул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kumimoji="1" lang="ja-JP" altLang="en-US">
              <a:solidFill>
                <a:prstClr val="black">
                  <a:tint val="75000"/>
                </a:prstClr>
              </a:solidFill>
            </a:endParaRPr>
          </a:p>
        </p:txBody>
      </p:sp>
      <p:sp>
        <p:nvSpPr>
          <p:cNvPr id="7" name="Прямая соединительная линия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Прямая соединительная линия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Прямоугольник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ая соединительная линия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Овал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Номер слайда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pPr>
              <a:defRPr/>
            </a:pPr>
            <a:fld id="{12FD870D-C83D-4A69-A328-57ECF4555308}" type="slidenum">
              <a:rPr kumimoji="1" lang="ja-JP" altLang="en-US" smtClean="0">
                <a:solidFill>
                  <a:prstClr val="black">
                    <a:tint val="75000"/>
                  </a:prstClr>
                </a:solidFill>
              </a:rPr>
              <a:pPr>
                <a:defRPr/>
              </a:pPr>
              <a:t>‹#›</a:t>
            </a:fld>
            <a:endParaRPr kumimoji="1" lang="ja-JP"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hf hdr="0" ftr="0" dt="0"/>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A054D5D-B10E-40AA-A0BA-C6893EB1D0DC}" type="datetime1">
              <a:rPr lang="ru-RU" smtClean="0">
                <a:solidFill>
                  <a:prstClr val="black">
                    <a:tint val="75000"/>
                  </a:prstClr>
                </a:solidFill>
              </a:rPr>
              <a:t>11.10.2016</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fontAlgn="base">
              <a:spcBef>
                <a:spcPct val="0"/>
              </a:spcBef>
              <a:spcAft>
                <a:spcPct val="0"/>
              </a:spcAft>
            </a:pPr>
            <a:fld id="{3D208BBE-B6F8-46FB-A006-BE6ADAA2F858}" type="slidenum">
              <a:rPr lang="ru-RU" altLang="ru-RU" smtClean="0">
                <a:cs typeface="Arial" pitchFamily="34" charset="0"/>
              </a:rPr>
              <a:pPr fontAlgn="base">
                <a:spcBef>
                  <a:spcPct val="0"/>
                </a:spcBef>
                <a:spcAft>
                  <a:spcPct val="0"/>
                </a:spcAft>
              </a:pPr>
              <a:t>‹#›</a:t>
            </a:fld>
            <a:endParaRPr lang="ru-RU" altLang="ru-RU" smtClean="0">
              <a:cs typeface="Arial" pitchFamily="34" charset="0"/>
            </a:endParaRPr>
          </a:p>
        </p:txBody>
      </p:sp>
    </p:spTree>
    <p:extLst>
      <p:ext uri="{BB962C8B-B14F-4D97-AF65-F5344CB8AC3E}">
        <p14:creationId xmlns:p14="http://schemas.microsoft.com/office/powerpoint/2010/main" val="1417884354"/>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21910A-3480-45C3-B870-DDDBA6E97D23}" type="datetimeFigureOut">
              <a:rPr lang="ru-RU" smtClean="0">
                <a:solidFill>
                  <a:prstClr val="black">
                    <a:tint val="75000"/>
                  </a:prstClr>
                </a:solidFill>
              </a:rPr>
              <a:pPr/>
              <a:t>11.10.2016</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38BED0-D42E-4A32-9BCA-B744A78F19B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44015223"/>
      </p:ext>
    </p:extLst>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wmf"/></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emf"/></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emf"/><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4.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57.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56.wmf"/><Relationship Id="rId5" Type="http://schemas.openxmlformats.org/officeDocument/2006/relationships/oleObject" Target="../embeddings/oleObject3.bin"/><Relationship Id="rId4" Type="http://schemas.openxmlformats.org/officeDocument/2006/relationships/image" Target="../media/image55.wmf"/></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chart" Target="../charts/chart4.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123728" y="2132856"/>
            <a:ext cx="6172200" cy="1656184"/>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en-US" dirty="0">
                <a:solidFill>
                  <a:schemeClr val="accent4">
                    <a:lumMod val="75000"/>
                  </a:schemeClr>
                </a:solidFill>
              </a:rPr>
              <a:t>Once again about origin </a:t>
            </a:r>
            <a:r>
              <a:rPr lang="en-US" dirty="0" smtClean="0">
                <a:solidFill>
                  <a:schemeClr val="accent4">
                    <a:lumMod val="75000"/>
                  </a:schemeClr>
                </a:solidFill>
              </a:rPr>
              <a:t>of the solar energetic particles </a:t>
            </a:r>
            <a:r>
              <a:rPr lang="en-US" dirty="0" smtClean="0">
                <a:solidFill>
                  <a:schemeClr val="accent4">
                    <a:lumMod val="75000"/>
                  </a:schemeClr>
                </a:solidFill>
              </a:rPr>
              <a:t>(solar cosmic rays) in </a:t>
            </a:r>
            <a:r>
              <a:rPr lang="en-US" dirty="0" smtClean="0">
                <a:solidFill>
                  <a:schemeClr val="accent4">
                    <a:lumMod val="75000"/>
                  </a:schemeClr>
                </a:solidFill>
              </a:rPr>
              <a:t>the “gradual” events</a:t>
            </a:r>
            <a:endParaRPr lang="ru-RU" dirty="0">
              <a:solidFill>
                <a:schemeClr val="accent4">
                  <a:lumMod val="75000"/>
                </a:schemeClr>
              </a:solidFill>
            </a:endParaRPr>
          </a:p>
        </p:txBody>
      </p:sp>
      <p:sp>
        <p:nvSpPr>
          <p:cNvPr id="3" name="Подзаголовок 2"/>
          <p:cNvSpPr>
            <a:spLocks noGrp="1"/>
          </p:cNvSpPr>
          <p:nvPr>
            <p:ph type="subTitle" idx="1"/>
          </p:nvPr>
        </p:nvSpPr>
        <p:spPr/>
        <p:txBody>
          <a:bodyPr>
            <a:normAutofit lnSpcReduction="10000"/>
          </a:bodyPr>
          <a:lstStyle/>
          <a:p>
            <a:r>
              <a:rPr lang="ru-RU" dirty="0" smtClean="0"/>
              <a:t>				</a:t>
            </a:r>
            <a:r>
              <a:rPr lang="en-US" dirty="0" smtClean="0">
                <a:solidFill>
                  <a:schemeClr val="accent2">
                    <a:lumMod val="50000"/>
                  </a:schemeClr>
                </a:solidFill>
              </a:rPr>
              <a:t>G.F. </a:t>
            </a:r>
            <a:r>
              <a:rPr lang="en-US" dirty="0" err="1" smtClean="0">
                <a:solidFill>
                  <a:schemeClr val="accent2">
                    <a:lumMod val="50000"/>
                  </a:schemeClr>
                </a:solidFill>
              </a:rPr>
              <a:t>Bazilevskaya</a:t>
            </a:r>
            <a:endParaRPr lang="ru-RU" dirty="0" smtClean="0">
              <a:solidFill>
                <a:schemeClr val="accent2">
                  <a:lumMod val="50000"/>
                </a:schemeClr>
              </a:solidFill>
            </a:endParaRPr>
          </a:p>
          <a:p>
            <a:endParaRPr lang="ru-RU" dirty="0">
              <a:solidFill>
                <a:schemeClr val="accent2">
                  <a:lumMod val="50000"/>
                </a:schemeClr>
              </a:solidFill>
            </a:endParaRPr>
          </a:p>
          <a:p>
            <a:r>
              <a:rPr lang="ru-RU" dirty="0" smtClean="0">
                <a:solidFill>
                  <a:schemeClr val="accent2">
                    <a:lumMod val="50000"/>
                  </a:schemeClr>
                </a:solidFill>
              </a:rPr>
              <a:t>			</a:t>
            </a:r>
            <a:r>
              <a:rPr lang="en-US" dirty="0" err="1" smtClean="0">
                <a:solidFill>
                  <a:schemeClr val="accent2">
                    <a:lumMod val="50000"/>
                  </a:schemeClr>
                </a:solidFill>
              </a:rPr>
              <a:t>Lebedev</a:t>
            </a:r>
            <a:r>
              <a:rPr lang="en-US" dirty="0" smtClean="0">
                <a:solidFill>
                  <a:schemeClr val="accent2">
                    <a:lumMod val="50000"/>
                  </a:schemeClr>
                </a:solidFill>
              </a:rPr>
              <a:t> Physical Institute</a:t>
            </a:r>
            <a:endParaRPr lang="en-US" dirty="0">
              <a:solidFill>
                <a:schemeClr val="accent2">
                  <a:lumMod val="50000"/>
                </a:schemeClr>
              </a:solidFill>
            </a:endParaRPr>
          </a:p>
          <a:p>
            <a:r>
              <a:rPr lang="en-US" dirty="0" smtClean="0">
                <a:solidFill>
                  <a:schemeClr val="accent2">
                    <a:lumMod val="50000"/>
                  </a:schemeClr>
                </a:solidFill>
              </a:rPr>
              <a:t>			</a:t>
            </a:r>
            <a:r>
              <a:rPr lang="en-US" sz="1600" i="1" dirty="0" smtClean="0">
                <a:solidFill>
                  <a:schemeClr val="accent2">
                    <a:lumMod val="50000"/>
                  </a:schemeClr>
                </a:solidFill>
              </a:rPr>
              <a:t>of Russian Academy of Sciences</a:t>
            </a:r>
            <a:endParaRPr lang="ru-RU" sz="1600" i="1" dirty="0">
              <a:solidFill>
                <a:schemeClr val="accent2">
                  <a:lumMod val="50000"/>
                </a:schemeClr>
              </a:solidFill>
            </a:endParaRPr>
          </a:p>
        </p:txBody>
      </p:sp>
      <p:sp>
        <p:nvSpPr>
          <p:cNvPr id="5" name="Номер слайда 4"/>
          <p:cNvSpPr>
            <a:spLocks noGrp="1"/>
          </p:cNvSpPr>
          <p:nvPr>
            <p:ph type="sldNum" sz="quarter" idx="12"/>
          </p:nvPr>
        </p:nvSpPr>
        <p:spPr/>
        <p:txBody>
          <a:bodyPr/>
          <a:lstStyle/>
          <a:p>
            <a:fld id="{1D156352-AE75-4CF4-8D1C-43CD0B10E566}" type="slidenum">
              <a:rPr lang="ru-RU" smtClean="0"/>
              <a:t>1</a:t>
            </a:fld>
            <a:endParaRPr lang="ru-RU"/>
          </a:p>
        </p:txBody>
      </p:sp>
      <p:sp>
        <p:nvSpPr>
          <p:cNvPr id="4" name="TextBox 3"/>
          <p:cNvSpPr txBox="1"/>
          <p:nvPr/>
        </p:nvSpPr>
        <p:spPr>
          <a:xfrm>
            <a:off x="1115616" y="0"/>
            <a:ext cx="7848872" cy="1138773"/>
          </a:xfrm>
          <a:prstGeom prst="rect">
            <a:avLst/>
          </a:prstGeom>
          <a:noFill/>
        </p:spPr>
        <p:txBody>
          <a:bodyPr wrap="square" rtlCol="0">
            <a:spAutoFit/>
          </a:bodyPr>
          <a:lstStyle/>
          <a:p>
            <a:r>
              <a:rPr lang="en-US" sz="2400" b="1" dirty="0">
                <a:solidFill>
                  <a:srgbClr val="C00000"/>
                </a:solidFill>
              </a:rPr>
              <a:t>The Second International Conference on Particle Physics and Astrophysics (ICPPA 2016), </a:t>
            </a:r>
            <a:endParaRPr lang="en-US" sz="2400" b="1" dirty="0" smtClean="0">
              <a:solidFill>
                <a:srgbClr val="C00000"/>
              </a:solidFill>
            </a:endParaRPr>
          </a:p>
          <a:p>
            <a:r>
              <a:rPr lang="en-US" sz="2000" i="1" dirty="0" smtClean="0">
                <a:solidFill>
                  <a:srgbClr val="C00000"/>
                </a:solidFill>
              </a:rPr>
              <a:t>Moscow, 10 </a:t>
            </a:r>
            <a:r>
              <a:rPr lang="en-US" sz="2000" i="1" dirty="0">
                <a:solidFill>
                  <a:srgbClr val="C00000"/>
                </a:solidFill>
              </a:rPr>
              <a:t>- 14 October  2016</a:t>
            </a:r>
            <a:endParaRPr lang="ru-RU" sz="2000" i="1" dirty="0">
              <a:solidFill>
                <a:srgbClr val="C00000"/>
              </a:solidFill>
            </a:endParaRPr>
          </a:p>
        </p:txBody>
      </p:sp>
    </p:spTree>
    <p:extLst>
      <p:ext uri="{BB962C8B-B14F-4D97-AF65-F5344CB8AC3E}">
        <p14:creationId xmlns:p14="http://schemas.microsoft.com/office/powerpoint/2010/main" val="11241620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1750" y="1600200"/>
            <a:ext cx="4000500" cy="3657600"/>
          </a:xfrm>
          <a:prstGeom prst="rect">
            <a:avLst/>
          </a:prstGeom>
        </p:spPr>
      </p:pic>
      <p:sp>
        <p:nvSpPr>
          <p:cNvPr id="3" name="TextBox 2"/>
          <p:cNvSpPr txBox="1"/>
          <p:nvPr/>
        </p:nvSpPr>
        <p:spPr>
          <a:xfrm>
            <a:off x="3491880" y="5949280"/>
            <a:ext cx="3240360" cy="646331"/>
          </a:xfrm>
          <a:prstGeom prst="rect">
            <a:avLst/>
          </a:prstGeom>
          <a:noFill/>
        </p:spPr>
        <p:txBody>
          <a:bodyPr wrap="square" rtlCol="0">
            <a:spAutoFit/>
          </a:bodyPr>
          <a:lstStyle/>
          <a:p>
            <a:r>
              <a:rPr lang="en-US" dirty="0"/>
              <a:t>http://giphy.com/gifs/sun-star-astronomy-OHhC5T8YWnHH2</a:t>
            </a:r>
            <a:endParaRPr lang="ru-RU" dirty="0"/>
          </a:p>
        </p:txBody>
      </p:sp>
      <p:sp>
        <p:nvSpPr>
          <p:cNvPr id="4" name="Номер слайда 3"/>
          <p:cNvSpPr>
            <a:spLocks noGrp="1"/>
          </p:cNvSpPr>
          <p:nvPr>
            <p:ph type="sldNum" sz="quarter" idx="12"/>
          </p:nvPr>
        </p:nvSpPr>
        <p:spPr/>
        <p:txBody>
          <a:bodyPr/>
          <a:lstStyle/>
          <a:p>
            <a:fld id="{2738BED0-D42E-4A32-9BCA-B744A78F19B5}" type="slidenum">
              <a:rPr lang="ru-RU" smtClean="0">
                <a:solidFill>
                  <a:prstClr val="black">
                    <a:tint val="75000"/>
                  </a:prstClr>
                </a:solidFill>
              </a:rPr>
              <a:pPr/>
              <a:t>10</a:t>
            </a:fld>
            <a:endParaRPr lang="ru-RU">
              <a:solidFill>
                <a:prstClr val="black">
                  <a:tint val="75000"/>
                </a:prstClr>
              </a:solidFill>
            </a:endParaRPr>
          </a:p>
        </p:txBody>
      </p:sp>
    </p:spTree>
    <p:extLst>
      <p:ext uri="{BB962C8B-B14F-4D97-AF65-F5344CB8AC3E}">
        <p14:creationId xmlns:p14="http://schemas.microsoft.com/office/powerpoint/2010/main" val="5331819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672" y="1167065"/>
            <a:ext cx="5256584" cy="3753201"/>
          </a:xfrm>
          <a:prstGeom prst="rect">
            <a:avLst/>
          </a:prstGeom>
        </p:spPr>
      </p:pic>
      <p:sp>
        <p:nvSpPr>
          <p:cNvPr id="3" name="Прямоугольник 2"/>
          <p:cNvSpPr/>
          <p:nvPr/>
        </p:nvSpPr>
        <p:spPr>
          <a:xfrm>
            <a:off x="1043608" y="5473005"/>
            <a:ext cx="6624736" cy="1077218"/>
          </a:xfrm>
          <a:prstGeom prst="rect">
            <a:avLst/>
          </a:prstGeom>
        </p:spPr>
        <p:txBody>
          <a:bodyPr wrap="square">
            <a:spAutoFit/>
          </a:bodyPr>
          <a:lstStyle/>
          <a:p>
            <a:pPr>
              <a:spcBef>
                <a:spcPct val="50000"/>
              </a:spcBef>
            </a:pPr>
            <a:r>
              <a:rPr lang="ru-RU" sz="1600" dirty="0" err="1">
                <a:latin typeface="Tahoma" pitchFamily="34" charset="0"/>
              </a:rPr>
              <a:t>Coronal</a:t>
            </a:r>
            <a:r>
              <a:rPr lang="ru-RU" sz="1600" dirty="0">
                <a:latin typeface="Tahoma" pitchFamily="34" charset="0"/>
              </a:rPr>
              <a:t> </a:t>
            </a:r>
            <a:r>
              <a:rPr lang="ru-RU" sz="1600" dirty="0" err="1">
                <a:latin typeface="Tahoma" pitchFamily="34" charset="0"/>
              </a:rPr>
              <a:t>mass</a:t>
            </a:r>
            <a:r>
              <a:rPr lang="ru-RU" sz="1600" dirty="0">
                <a:latin typeface="Tahoma" pitchFamily="34" charset="0"/>
              </a:rPr>
              <a:t> </a:t>
            </a:r>
            <a:r>
              <a:rPr lang="ru-RU" sz="1600" dirty="0" err="1">
                <a:latin typeface="Tahoma" pitchFamily="34" charset="0"/>
              </a:rPr>
              <a:t>ejections</a:t>
            </a:r>
            <a:r>
              <a:rPr lang="ru-RU" sz="1600" dirty="0">
                <a:latin typeface="Tahoma" pitchFamily="34" charset="0"/>
              </a:rPr>
              <a:t> </a:t>
            </a:r>
            <a:r>
              <a:rPr lang="ru-RU" sz="1600" dirty="0" smtClean="0">
                <a:latin typeface="Tahoma" pitchFamily="34" charset="0"/>
              </a:rPr>
              <a:t>(</a:t>
            </a:r>
            <a:r>
              <a:rPr lang="ru-RU" sz="1600" dirty="0" err="1" smtClean="0">
                <a:latin typeface="Tahoma" pitchFamily="34" charset="0"/>
              </a:rPr>
              <a:t>CMEs</a:t>
            </a:r>
            <a:r>
              <a:rPr lang="ru-RU" sz="1600" dirty="0">
                <a:latin typeface="Tahoma" pitchFamily="34" charset="0"/>
              </a:rPr>
              <a:t>) </a:t>
            </a:r>
            <a:r>
              <a:rPr lang="ru-RU" sz="1600" dirty="0" err="1">
                <a:latin typeface="Tahoma" pitchFamily="34" charset="0"/>
              </a:rPr>
              <a:t>are</a:t>
            </a:r>
            <a:r>
              <a:rPr lang="ru-RU" sz="1600" dirty="0">
                <a:latin typeface="Tahoma" pitchFamily="34" charset="0"/>
              </a:rPr>
              <a:t> </a:t>
            </a:r>
            <a:r>
              <a:rPr lang="ru-RU" sz="1600" dirty="0" err="1">
                <a:latin typeface="Tahoma" pitchFamily="34" charset="0"/>
              </a:rPr>
              <a:t>huge</a:t>
            </a:r>
            <a:r>
              <a:rPr lang="ru-RU" sz="1600" dirty="0">
                <a:latin typeface="Tahoma" pitchFamily="34" charset="0"/>
              </a:rPr>
              <a:t> </a:t>
            </a:r>
            <a:r>
              <a:rPr lang="ru-RU" sz="1600" dirty="0" err="1">
                <a:latin typeface="Tahoma" pitchFamily="34" charset="0"/>
              </a:rPr>
              <a:t>ejections</a:t>
            </a:r>
            <a:r>
              <a:rPr lang="ru-RU" sz="1600" dirty="0">
                <a:latin typeface="Tahoma" pitchFamily="34" charset="0"/>
              </a:rPr>
              <a:t> </a:t>
            </a:r>
            <a:r>
              <a:rPr lang="ru-RU" sz="1600" dirty="0" err="1">
                <a:latin typeface="Tahoma" pitchFamily="34" charset="0"/>
              </a:rPr>
              <a:t>of</a:t>
            </a:r>
            <a:r>
              <a:rPr lang="ru-RU" sz="1600" dirty="0">
                <a:latin typeface="Tahoma" pitchFamily="34" charset="0"/>
              </a:rPr>
              <a:t> </a:t>
            </a:r>
            <a:r>
              <a:rPr lang="ru-RU" sz="1600" dirty="0" err="1">
                <a:latin typeface="Tahoma" pitchFamily="34" charset="0"/>
              </a:rPr>
              <a:t>mass</a:t>
            </a:r>
            <a:r>
              <a:rPr lang="ru-RU" sz="1600" dirty="0">
                <a:latin typeface="Tahoma" pitchFamily="34" charset="0"/>
              </a:rPr>
              <a:t> </a:t>
            </a:r>
            <a:r>
              <a:rPr lang="ru-RU" sz="1600" dirty="0" err="1">
                <a:latin typeface="Tahoma" pitchFamily="34" charset="0"/>
              </a:rPr>
              <a:t>ejected</a:t>
            </a:r>
            <a:r>
              <a:rPr lang="ru-RU" sz="1600" dirty="0">
                <a:latin typeface="Tahoma" pitchFamily="34" charset="0"/>
              </a:rPr>
              <a:t> </a:t>
            </a:r>
            <a:r>
              <a:rPr lang="ru-RU" sz="1600" dirty="0" err="1" smtClean="0">
                <a:latin typeface="Tahoma" pitchFamily="34" charset="0"/>
              </a:rPr>
              <a:t>from</a:t>
            </a:r>
            <a:r>
              <a:rPr lang="ru-RU" sz="1600" dirty="0" smtClean="0">
                <a:latin typeface="Tahoma" pitchFamily="34" charset="0"/>
              </a:rPr>
              <a:t> </a:t>
            </a:r>
            <a:r>
              <a:rPr lang="ru-RU" sz="1600" dirty="0" err="1">
                <a:latin typeface="Tahoma" pitchFamily="34" charset="0"/>
              </a:rPr>
              <a:t>the</a:t>
            </a:r>
            <a:r>
              <a:rPr lang="ru-RU" sz="1600" dirty="0">
                <a:latin typeface="Tahoma" pitchFamily="34" charset="0"/>
              </a:rPr>
              <a:t> </a:t>
            </a:r>
            <a:r>
              <a:rPr lang="ru-RU" sz="1600" dirty="0" err="1">
                <a:latin typeface="Tahoma" pitchFamily="34" charset="0"/>
              </a:rPr>
              <a:t>Sun</a:t>
            </a:r>
            <a:r>
              <a:rPr lang="ru-RU" sz="1600" dirty="0">
                <a:latin typeface="Tahoma" pitchFamily="34" charset="0"/>
              </a:rPr>
              <a:t> </a:t>
            </a:r>
            <a:r>
              <a:rPr lang="ru-RU" sz="1600" dirty="0" err="1">
                <a:latin typeface="Tahoma" pitchFamily="34" charset="0"/>
              </a:rPr>
              <a:t>threaded</a:t>
            </a:r>
            <a:r>
              <a:rPr lang="ru-RU" sz="1600" dirty="0">
                <a:latin typeface="Tahoma" pitchFamily="34" charset="0"/>
              </a:rPr>
              <a:t> </a:t>
            </a:r>
            <a:r>
              <a:rPr lang="ru-RU" sz="1600" dirty="0" err="1">
                <a:latin typeface="Tahoma" pitchFamily="34" charset="0"/>
              </a:rPr>
              <a:t>with</a:t>
            </a:r>
            <a:r>
              <a:rPr lang="ru-RU" sz="1600" dirty="0">
                <a:latin typeface="Tahoma" pitchFamily="34" charset="0"/>
              </a:rPr>
              <a:t> </a:t>
            </a:r>
            <a:r>
              <a:rPr lang="ru-RU" sz="1600" dirty="0" err="1">
                <a:latin typeface="Tahoma" pitchFamily="34" charset="0"/>
              </a:rPr>
              <a:t>magnetic</a:t>
            </a:r>
            <a:r>
              <a:rPr lang="ru-RU" sz="1600" dirty="0">
                <a:latin typeface="Tahoma" pitchFamily="34" charset="0"/>
              </a:rPr>
              <a:t> </a:t>
            </a:r>
            <a:r>
              <a:rPr lang="ru-RU" sz="1600" dirty="0" err="1" smtClean="0">
                <a:latin typeface="Tahoma" pitchFamily="34" charset="0"/>
              </a:rPr>
              <a:t>field</a:t>
            </a:r>
            <a:r>
              <a:rPr lang="ru-RU" sz="1600" dirty="0" smtClean="0">
                <a:latin typeface="Tahoma" pitchFamily="34" charset="0"/>
              </a:rPr>
              <a:t> </a:t>
            </a:r>
            <a:r>
              <a:rPr lang="ru-RU" sz="1600" dirty="0" err="1" smtClean="0">
                <a:latin typeface="Tahoma" pitchFamily="34" charset="0"/>
              </a:rPr>
              <a:t>lines</a:t>
            </a:r>
            <a:r>
              <a:rPr lang="en-US" sz="1600" dirty="0" smtClean="0">
                <a:latin typeface="Tahoma" pitchFamily="34" charset="0"/>
              </a:rPr>
              <a:t>. T</a:t>
            </a:r>
            <a:r>
              <a:rPr lang="ru-RU" sz="1600" dirty="0" err="1">
                <a:latin typeface="Tahoma" pitchFamily="34" charset="0"/>
              </a:rPr>
              <a:t>hey</a:t>
            </a:r>
            <a:r>
              <a:rPr lang="ru-RU" sz="1600" dirty="0">
                <a:latin typeface="Tahoma" pitchFamily="34" charset="0"/>
              </a:rPr>
              <a:t> </a:t>
            </a:r>
            <a:r>
              <a:rPr lang="ru-RU" sz="1600" dirty="0" err="1">
                <a:latin typeface="Tahoma" pitchFamily="34" charset="0"/>
              </a:rPr>
              <a:t>can</a:t>
            </a:r>
            <a:r>
              <a:rPr lang="ru-RU" sz="1600" dirty="0">
                <a:latin typeface="Tahoma" pitchFamily="34" charset="0"/>
              </a:rPr>
              <a:t> </a:t>
            </a:r>
            <a:r>
              <a:rPr lang="ru-RU" sz="1600" dirty="0" err="1">
                <a:latin typeface="Tahoma" pitchFamily="34" charset="0"/>
              </a:rPr>
              <a:t>involve</a:t>
            </a:r>
            <a:r>
              <a:rPr lang="ru-RU" sz="1600" dirty="0">
                <a:latin typeface="Tahoma" pitchFamily="34" charset="0"/>
              </a:rPr>
              <a:t> </a:t>
            </a:r>
            <a:r>
              <a:rPr lang="ru-RU" sz="1600" dirty="0" smtClean="0">
                <a:latin typeface="Tahoma" pitchFamily="34" charset="0"/>
              </a:rPr>
              <a:t>10</a:t>
            </a:r>
            <a:r>
              <a:rPr lang="ru-RU" sz="1600" baseline="30000" dirty="0" smtClean="0">
                <a:latin typeface="Tahoma" pitchFamily="34" charset="0"/>
              </a:rPr>
              <a:t>16</a:t>
            </a:r>
            <a:r>
              <a:rPr lang="ru-RU" sz="1600" dirty="0" smtClean="0">
                <a:latin typeface="Tahoma" pitchFamily="34" charset="0"/>
              </a:rPr>
              <a:t> </a:t>
            </a:r>
            <a:r>
              <a:rPr lang="ru-RU" sz="1600" dirty="0">
                <a:latin typeface="Tahoma" pitchFamily="34" charset="0"/>
              </a:rPr>
              <a:t>g </a:t>
            </a:r>
            <a:r>
              <a:rPr lang="ru-RU" sz="1600" dirty="0" err="1">
                <a:latin typeface="Tahoma" pitchFamily="34" charset="0"/>
              </a:rPr>
              <a:t>of</a:t>
            </a:r>
            <a:r>
              <a:rPr lang="ru-RU" sz="1600" dirty="0">
                <a:latin typeface="Tahoma" pitchFamily="34" charset="0"/>
              </a:rPr>
              <a:t> </a:t>
            </a:r>
            <a:r>
              <a:rPr lang="ru-RU" sz="1600" dirty="0" err="1">
                <a:latin typeface="Tahoma" pitchFamily="34" charset="0"/>
              </a:rPr>
              <a:t>gas</a:t>
            </a:r>
            <a:r>
              <a:rPr lang="ru-RU" sz="1600" dirty="0">
                <a:latin typeface="Tahoma" pitchFamily="34" charset="0"/>
              </a:rPr>
              <a:t> </a:t>
            </a:r>
            <a:r>
              <a:rPr lang="ru-RU" sz="1600" dirty="0" err="1">
                <a:latin typeface="Tahoma" pitchFamily="34" charset="0"/>
              </a:rPr>
              <a:t>that</a:t>
            </a:r>
            <a:r>
              <a:rPr lang="ru-RU" sz="1600" dirty="0">
                <a:latin typeface="Tahoma" pitchFamily="34" charset="0"/>
              </a:rPr>
              <a:t> </a:t>
            </a:r>
            <a:r>
              <a:rPr lang="ru-RU" sz="1600" dirty="0" err="1">
                <a:latin typeface="Tahoma" pitchFamily="34" charset="0"/>
              </a:rPr>
              <a:t>is</a:t>
            </a:r>
            <a:r>
              <a:rPr lang="ru-RU" sz="1600" dirty="0">
                <a:latin typeface="Tahoma" pitchFamily="34" charset="0"/>
              </a:rPr>
              <a:t> </a:t>
            </a:r>
            <a:r>
              <a:rPr lang="ru-RU" sz="1600" dirty="0" err="1">
                <a:latin typeface="Tahoma" pitchFamily="34" charset="0"/>
              </a:rPr>
              <a:t>suddenly</a:t>
            </a:r>
            <a:r>
              <a:rPr lang="ru-RU" sz="1600" dirty="0">
                <a:latin typeface="Tahoma" pitchFamily="34" charset="0"/>
              </a:rPr>
              <a:t> </a:t>
            </a:r>
            <a:r>
              <a:rPr lang="ru-RU" sz="1600" dirty="0" err="1">
                <a:latin typeface="Tahoma" pitchFamily="34" charset="0"/>
              </a:rPr>
              <a:t>ejected</a:t>
            </a:r>
            <a:r>
              <a:rPr lang="ru-RU" sz="1600" dirty="0">
                <a:latin typeface="Tahoma" pitchFamily="34" charset="0"/>
              </a:rPr>
              <a:t> </a:t>
            </a:r>
            <a:r>
              <a:rPr lang="ru-RU" sz="1600" dirty="0" err="1">
                <a:latin typeface="Tahoma" pitchFamily="34" charset="0"/>
              </a:rPr>
              <a:t>at</a:t>
            </a:r>
            <a:r>
              <a:rPr lang="ru-RU" sz="1600" dirty="0">
                <a:latin typeface="Tahoma" pitchFamily="34" charset="0"/>
              </a:rPr>
              <a:t> </a:t>
            </a:r>
            <a:r>
              <a:rPr lang="ru-RU" sz="1600" dirty="0" err="1">
                <a:latin typeface="Tahoma" pitchFamily="34" charset="0"/>
              </a:rPr>
              <a:t>speeds</a:t>
            </a:r>
            <a:r>
              <a:rPr lang="ru-RU" sz="1600" dirty="0">
                <a:latin typeface="Tahoma" pitchFamily="34" charset="0"/>
              </a:rPr>
              <a:t> </a:t>
            </a:r>
            <a:r>
              <a:rPr lang="ru-RU" sz="1600" dirty="0" err="1">
                <a:latin typeface="Tahoma" pitchFamily="34" charset="0"/>
              </a:rPr>
              <a:t>up</a:t>
            </a:r>
            <a:r>
              <a:rPr lang="ru-RU" sz="1600" dirty="0">
                <a:latin typeface="Tahoma" pitchFamily="34" charset="0"/>
              </a:rPr>
              <a:t> </a:t>
            </a:r>
            <a:r>
              <a:rPr lang="ru-RU" sz="1600" dirty="0" err="1">
                <a:latin typeface="Tahoma" pitchFamily="34" charset="0"/>
              </a:rPr>
              <a:t>to</a:t>
            </a:r>
            <a:r>
              <a:rPr lang="ru-RU" sz="1600" dirty="0">
                <a:latin typeface="Tahoma" pitchFamily="34" charset="0"/>
              </a:rPr>
              <a:t> 2000 </a:t>
            </a:r>
            <a:r>
              <a:rPr lang="ru-RU" sz="1600" dirty="0" err="1">
                <a:latin typeface="Tahoma" pitchFamily="34" charset="0"/>
              </a:rPr>
              <a:t>km</a:t>
            </a:r>
            <a:r>
              <a:rPr lang="ru-RU" sz="1600" dirty="0">
                <a:latin typeface="Tahoma" pitchFamily="34" charset="0"/>
              </a:rPr>
              <a:t>/s </a:t>
            </a:r>
            <a:r>
              <a:rPr lang="ru-RU" sz="1600" dirty="0" err="1">
                <a:latin typeface="Tahoma" pitchFamily="34" charset="0"/>
              </a:rPr>
              <a:t>with</a:t>
            </a:r>
            <a:r>
              <a:rPr lang="ru-RU" sz="1600" dirty="0">
                <a:latin typeface="Tahoma" pitchFamily="34" charset="0"/>
              </a:rPr>
              <a:t> a </a:t>
            </a:r>
            <a:r>
              <a:rPr lang="ru-RU" sz="1600" dirty="0" err="1">
                <a:latin typeface="Tahoma" pitchFamily="34" charset="0"/>
              </a:rPr>
              <a:t>kinetic</a:t>
            </a:r>
            <a:r>
              <a:rPr lang="ru-RU" sz="1600" dirty="0">
                <a:latin typeface="Tahoma" pitchFamily="34" charset="0"/>
              </a:rPr>
              <a:t> </a:t>
            </a:r>
            <a:r>
              <a:rPr lang="ru-RU" sz="1600" dirty="0" err="1">
                <a:latin typeface="Tahoma" pitchFamily="34" charset="0"/>
              </a:rPr>
              <a:t>energy</a:t>
            </a:r>
            <a:r>
              <a:rPr lang="ru-RU" sz="1600" dirty="0">
                <a:latin typeface="Tahoma" pitchFamily="34" charset="0"/>
              </a:rPr>
              <a:t> </a:t>
            </a:r>
            <a:r>
              <a:rPr lang="ru-RU" sz="1600" dirty="0" err="1">
                <a:latin typeface="Tahoma" pitchFamily="34" charset="0"/>
              </a:rPr>
              <a:t>of</a:t>
            </a:r>
            <a:r>
              <a:rPr lang="ru-RU" sz="1600" dirty="0">
                <a:latin typeface="Tahoma" pitchFamily="34" charset="0"/>
              </a:rPr>
              <a:t> &gt;</a:t>
            </a:r>
            <a:r>
              <a:rPr lang="ru-RU" sz="1600" dirty="0" smtClean="0">
                <a:latin typeface="Tahoma" pitchFamily="34" charset="0"/>
              </a:rPr>
              <a:t>10</a:t>
            </a:r>
            <a:r>
              <a:rPr lang="ru-RU" sz="1600" baseline="30000" dirty="0" smtClean="0">
                <a:latin typeface="Tahoma" pitchFamily="34" charset="0"/>
              </a:rPr>
              <a:t>32</a:t>
            </a:r>
            <a:r>
              <a:rPr lang="ru-RU" sz="1600" dirty="0" smtClean="0">
                <a:latin typeface="Tahoma" pitchFamily="34" charset="0"/>
              </a:rPr>
              <a:t> </a:t>
            </a:r>
            <a:r>
              <a:rPr lang="ru-RU" sz="1600" dirty="0" err="1">
                <a:latin typeface="Tahoma" pitchFamily="34" charset="0"/>
              </a:rPr>
              <a:t>ergs</a:t>
            </a:r>
            <a:r>
              <a:rPr lang="en-US" sz="1600" dirty="0">
                <a:latin typeface="Tahoma" pitchFamily="34" charset="0"/>
              </a:rPr>
              <a:t>.</a:t>
            </a:r>
          </a:p>
        </p:txBody>
      </p:sp>
      <p:sp>
        <p:nvSpPr>
          <p:cNvPr id="5" name="Прямоугольник 4"/>
          <p:cNvSpPr/>
          <p:nvPr/>
        </p:nvSpPr>
        <p:spPr>
          <a:xfrm>
            <a:off x="1432397" y="6550223"/>
            <a:ext cx="6804248" cy="307777"/>
          </a:xfrm>
          <a:prstGeom prst="rect">
            <a:avLst/>
          </a:prstGeom>
        </p:spPr>
        <p:txBody>
          <a:bodyPr wrap="square">
            <a:spAutoFit/>
          </a:bodyPr>
          <a:lstStyle/>
          <a:p>
            <a:r>
              <a:rPr lang="en-US" sz="1400" dirty="0"/>
              <a:t>http://giphy.com/gifs/sun-star-astronomy-OHhC5T8YWnHH2</a:t>
            </a:r>
          </a:p>
        </p:txBody>
      </p:sp>
      <p:sp>
        <p:nvSpPr>
          <p:cNvPr id="4" name="Номер слайда 3"/>
          <p:cNvSpPr>
            <a:spLocks noGrp="1"/>
          </p:cNvSpPr>
          <p:nvPr>
            <p:ph type="sldNum" sz="quarter" idx="12"/>
          </p:nvPr>
        </p:nvSpPr>
        <p:spPr/>
        <p:txBody>
          <a:bodyPr/>
          <a:lstStyle/>
          <a:p>
            <a:fld id="{1D156352-AE75-4CF4-8D1C-43CD0B10E566}" type="slidenum">
              <a:rPr lang="ru-RU" smtClean="0"/>
              <a:t>11</a:t>
            </a:fld>
            <a:endParaRPr lang="ru-RU"/>
          </a:p>
        </p:txBody>
      </p:sp>
      <p:sp>
        <p:nvSpPr>
          <p:cNvPr id="6" name="TextBox 5"/>
          <p:cNvSpPr txBox="1"/>
          <p:nvPr/>
        </p:nvSpPr>
        <p:spPr>
          <a:xfrm>
            <a:off x="3491880" y="5085184"/>
            <a:ext cx="2016224" cy="369332"/>
          </a:xfrm>
          <a:prstGeom prst="rect">
            <a:avLst/>
          </a:prstGeom>
          <a:noFill/>
        </p:spPr>
        <p:txBody>
          <a:bodyPr wrap="square" rtlCol="0">
            <a:spAutoFit/>
          </a:bodyPr>
          <a:lstStyle/>
          <a:p>
            <a:r>
              <a:rPr lang="en-US" dirty="0" smtClean="0"/>
              <a:t>23 Jul. 2012</a:t>
            </a:r>
            <a:endParaRPr lang="ru-RU" dirty="0"/>
          </a:p>
        </p:txBody>
      </p:sp>
    </p:spTree>
    <p:extLst>
      <p:ext uri="{BB962C8B-B14F-4D97-AF65-F5344CB8AC3E}">
        <p14:creationId xmlns:p14="http://schemas.microsoft.com/office/powerpoint/2010/main" val="12962379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4"/>
          <p:cNvSpPr>
            <a:spLocks noGrp="1" noChangeArrowheads="1"/>
          </p:cNvSpPr>
          <p:nvPr>
            <p:ph type="title"/>
          </p:nvPr>
        </p:nvSpPr>
        <p:spPr>
          <a:xfrm>
            <a:off x="633413" y="228600"/>
            <a:ext cx="7772400" cy="533400"/>
          </a:xfrm>
        </p:spPr>
        <p:txBody>
          <a:bodyPr>
            <a:normAutofit/>
          </a:bodyPr>
          <a:lstStyle/>
          <a:p>
            <a:r>
              <a:rPr lang="en-US" sz="2400" dirty="0" smtClean="0">
                <a:solidFill>
                  <a:schemeClr val="accent1"/>
                </a:solidFill>
              </a:rPr>
              <a:t>Solar flare model</a:t>
            </a:r>
            <a:endParaRPr lang="en-US" sz="2400" dirty="0">
              <a:solidFill>
                <a:schemeClr val="accent1"/>
              </a:solidFill>
            </a:endParaRPr>
          </a:p>
        </p:txBody>
      </p:sp>
      <p:sp>
        <p:nvSpPr>
          <p:cNvPr id="317" name="Номер слайда 4"/>
          <p:cNvSpPr>
            <a:spLocks noGrp="1"/>
          </p:cNvSpPr>
          <p:nvPr>
            <p:ph type="sldNum" sz="quarter" idx="11"/>
          </p:nvPr>
        </p:nvSpPr>
        <p:spPr/>
        <p:txBody>
          <a:bodyPr/>
          <a:lstStyle/>
          <a:p>
            <a:fld id="{7537AF63-7E2B-4A6C-8F21-05F20551D4FD}" type="slidenum">
              <a:rPr lang="en-US">
                <a:solidFill>
                  <a:srgbClr val="000000"/>
                </a:solidFill>
              </a:rPr>
              <a:pPr/>
              <a:t>12</a:t>
            </a:fld>
            <a:endParaRPr lang="en-US">
              <a:solidFill>
                <a:srgbClr val="000000"/>
              </a:solidFill>
            </a:endParaRP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l="5881" t="8333" r="10803" b="35600"/>
          <a:stretch>
            <a:fillRect/>
          </a:stretch>
        </p:blipFill>
        <p:spPr bwMode="auto">
          <a:xfrm>
            <a:off x="1295400" y="838200"/>
            <a:ext cx="6477000" cy="5640388"/>
          </a:xfrm>
          <a:prstGeom prst="rect">
            <a:avLst/>
          </a:prstGeom>
          <a:noFill/>
          <a:extLst>
            <a:ext uri="{909E8E84-426E-40DD-AFC4-6F175D3DCCD1}">
              <a14:hiddenFill xmlns:a14="http://schemas.microsoft.com/office/drawing/2010/main">
                <a:solidFill>
                  <a:srgbClr val="FFFFFF"/>
                </a:solidFill>
              </a14:hiddenFill>
            </a:ext>
          </a:extLst>
        </p:spPr>
      </p:pic>
      <p:sp>
        <p:nvSpPr>
          <p:cNvPr id="18747" name="Freeform 315"/>
          <p:cNvSpPr>
            <a:spLocks/>
          </p:cNvSpPr>
          <p:nvPr/>
        </p:nvSpPr>
        <p:spPr bwMode="auto">
          <a:xfrm>
            <a:off x="1249363" y="1939925"/>
            <a:ext cx="2705100" cy="3271838"/>
          </a:xfrm>
          <a:custGeom>
            <a:avLst/>
            <a:gdLst>
              <a:gd name="T0" fmla="*/ 1181 w 1704"/>
              <a:gd name="T1" fmla="*/ 26 h 2061"/>
              <a:gd name="T2" fmla="*/ 1229 w 1704"/>
              <a:gd name="T3" fmla="*/ 314 h 2061"/>
              <a:gd name="T4" fmla="*/ 1221 w 1704"/>
              <a:gd name="T5" fmla="*/ 586 h 2061"/>
              <a:gd name="T6" fmla="*/ 1309 w 1704"/>
              <a:gd name="T7" fmla="*/ 914 h 2061"/>
              <a:gd name="T8" fmla="*/ 1333 w 1704"/>
              <a:gd name="T9" fmla="*/ 978 h 2061"/>
              <a:gd name="T10" fmla="*/ 1373 w 1704"/>
              <a:gd name="T11" fmla="*/ 1034 h 2061"/>
              <a:gd name="T12" fmla="*/ 1381 w 1704"/>
              <a:gd name="T13" fmla="*/ 1074 h 2061"/>
              <a:gd name="T14" fmla="*/ 1469 w 1704"/>
              <a:gd name="T15" fmla="*/ 1146 h 2061"/>
              <a:gd name="T16" fmla="*/ 1517 w 1704"/>
              <a:gd name="T17" fmla="*/ 1178 h 2061"/>
              <a:gd name="T18" fmla="*/ 1565 w 1704"/>
              <a:gd name="T19" fmla="*/ 1194 h 2061"/>
              <a:gd name="T20" fmla="*/ 1637 w 1704"/>
              <a:gd name="T21" fmla="*/ 1258 h 2061"/>
              <a:gd name="T22" fmla="*/ 1677 w 1704"/>
              <a:gd name="T23" fmla="*/ 1330 h 2061"/>
              <a:gd name="T24" fmla="*/ 1693 w 1704"/>
              <a:gd name="T25" fmla="*/ 1354 h 2061"/>
              <a:gd name="T26" fmla="*/ 1661 w 1704"/>
              <a:gd name="T27" fmla="*/ 1530 h 2061"/>
              <a:gd name="T28" fmla="*/ 1645 w 1704"/>
              <a:gd name="T29" fmla="*/ 1578 h 2061"/>
              <a:gd name="T30" fmla="*/ 1589 w 1704"/>
              <a:gd name="T31" fmla="*/ 1626 h 2061"/>
              <a:gd name="T32" fmla="*/ 1525 w 1704"/>
              <a:gd name="T33" fmla="*/ 1682 h 2061"/>
              <a:gd name="T34" fmla="*/ 1501 w 1704"/>
              <a:gd name="T35" fmla="*/ 1698 h 2061"/>
              <a:gd name="T36" fmla="*/ 1477 w 1704"/>
              <a:gd name="T37" fmla="*/ 1746 h 2061"/>
              <a:gd name="T38" fmla="*/ 1349 w 1704"/>
              <a:gd name="T39" fmla="*/ 1786 h 2061"/>
              <a:gd name="T40" fmla="*/ 1373 w 1704"/>
              <a:gd name="T41" fmla="*/ 1874 h 2061"/>
              <a:gd name="T42" fmla="*/ 1453 w 1704"/>
              <a:gd name="T43" fmla="*/ 1882 h 2061"/>
              <a:gd name="T44" fmla="*/ 1389 w 1704"/>
              <a:gd name="T45" fmla="*/ 1938 h 2061"/>
              <a:gd name="T46" fmla="*/ 1373 w 1704"/>
              <a:gd name="T47" fmla="*/ 2018 h 2061"/>
              <a:gd name="T48" fmla="*/ 1333 w 1704"/>
              <a:gd name="T49" fmla="*/ 2026 h 2061"/>
              <a:gd name="T50" fmla="*/ 1189 w 1704"/>
              <a:gd name="T51" fmla="*/ 2042 h 2061"/>
              <a:gd name="T52" fmla="*/ 1101 w 1704"/>
              <a:gd name="T53" fmla="*/ 2034 h 2061"/>
              <a:gd name="T54" fmla="*/ 749 w 1704"/>
              <a:gd name="T55" fmla="*/ 2018 h 2061"/>
              <a:gd name="T56" fmla="*/ 533 w 1704"/>
              <a:gd name="T57" fmla="*/ 1882 h 2061"/>
              <a:gd name="T58" fmla="*/ 469 w 1704"/>
              <a:gd name="T59" fmla="*/ 1810 h 2061"/>
              <a:gd name="T60" fmla="*/ 221 w 1704"/>
              <a:gd name="T61" fmla="*/ 1546 h 2061"/>
              <a:gd name="T62" fmla="*/ 13 w 1704"/>
              <a:gd name="T63" fmla="*/ 1250 h 2061"/>
              <a:gd name="T64" fmla="*/ 13 w 1704"/>
              <a:gd name="T65" fmla="*/ 1002 h 2061"/>
              <a:gd name="T66" fmla="*/ 37 w 1704"/>
              <a:gd name="T67" fmla="*/ 898 h 2061"/>
              <a:gd name="T68" fmla="*/ 61 w 1704"/>
              <a:gd name="T69" fmla="*/ 882 h 2061"/>
              <a:gd name="T70" fmla="*/ 133 w 1704"/>
              <a:gd name="T71" fmla="*/ 810 h 2061"/>
              <a:gd name="T72" fmla="*/ 277 w 1704"/>
              <a:gd name="T73" fmla="*/ 602 h 2061"/>
              <a:gd name="T74" fmla="*/ 325 w 1704"/>
              <a:gd name="T75" fmla="*/ 538 h 2061"/>
              <a:gd name="T76" fmla="*/ 437 w 1704"/>
              <a:gd name="T77" fmla="*/ 450 h 2061"/>
              <a:gd name="T78" fmla="*/ 485 w 1704"/>
              <a:gd name="T79" fmla="*/ 386 h 2061"/>
              <a:gd name="T80" fmla="*/ 501 w 1704"/>
              <a:gd name="T81" fmla="*/ 354 h 2061"/>
              <a:gd name="T82" fmla="*/ 533 w 1704"/>
              <a:gd name="T83" fmla="*/ 338 h 2061"/>
              <a:gd name="T84" fmla="*/ 669 w 1704"/>
              <a:gd name="T85" fmla="*/ 226 h 2061"/>
              <a:gd name="T86" fmla="*/ 741 w 1704"/>
              <a:gd name="T87" fmla="*/ 146 h 2061"/>
              <a:gd name="T88" fmla="*/ 829 w 1704"/>
              <a:gd name="T89" fmla="*/ 90 h 2061"/>
              <a:gd name="T90" fmla="*/ 901 w 1704"/>
              <a:gd name="T91" fmla="*/ 26 h 2061"/>
              <a:gd name="T92" fmla="*/ 1117 w 1704"/>
              <a:gd name="T93" fmla="*/ 2 h 2061"/>
              <a:gd name="T94" fmla="*/ 1165 w 1704"/>
              <a:gd name="T95" fmla="*/ 10 h 2061"/>
              <a:gd name="T96" fmla="*/ 1181 w 1704"/>
              <a:gd name="T97" fmla="*/ 26 h 2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04" h="2061">
                <a:moveTo>
                  <a:pt x="1181" y="26"/>
                </a:moveTo>
                <a:lnTo>
                  <a:pt x="1229" y="314"/>
                </a:lnTo>
                <a:cubicBezTo>
                  <a:pt x="1204" y="630"/>
                  <a:pt x="1206" y="425"/>
                  <a:pt x="1221" y="586"/>
                </a:cubicBezTo>
                <a:cubicBezTo>
                  <a:pt x="1233" y="719"/>
                  <a:pt x="1214" y="819"/>
                  <a:pt x="1309" y="914"/>
                </a:cubicBezTo>
                <a:cubicBezTo>
                  <a:pt x="1316" y="937"/>
                  <a:pt x="1333" y="953"/>
                  <a:pt x="1333" y="978"/>
                </a:cubicBezTo>
                <a:cubicBezTo>
                  <a:pt x="1346" y="996"/>
                  <a:pt x="1362" y="1013"/>
                  <a:pt x="1373" y="1034"/>
                </a:cubicBezTo>
                <a:cubicBezTo>
                  <a:pt x="1379" y="1046"/>
                  <a:pt x="1374" y="1062"/>
                  <a:pt x="1381" y="1074"/>
                </a:cubicBezTo>
                <a:cubicBezTo>
                  <a:pt x="1396" y="1101"/>
                  <a:pt x="1443" y="1128"/>
                  <a:pt x="1469" y="1146"/>
                </a:cubicBezTo>
                <a:cubicBezTo>
                  <a:pt x="1484" y="1157"/>
                  <a:pt x="1498" y="1171"/>
                  <a:pt x="1517" y="1178"/>
                </a:cubicBezTo>
                <a:cubicBezTo>
                  <a:pt x="1533" y="1183"/>
                  <a:pt x="1565" y="1194"/>
                  <a:pt x="1565" y="1194"/>
                </a:cubicBezTo>
                <a:cubicBezTo>
                  <a:pt x="1619" y="1248"/>
                  <a:pt x="1594" y="1229"/>
                  <a:pt x="1637" y="1258"/>
                </a:cubicBezTo>
                <a:cubicBezTo>
                  <a:pt x="1651" y="1300"/>
                  <a:pt x="1640" y="1274"/>
                  <a:pt x="1677" y="1330"/>
                </a:cubicBezTo>
                <a:cubicBezTo>
                  <a:pt x="1682" y="1338"/>
                  <a:pt x="1693" y="1354"/>
                  <a:pt x="1693" y="1354"/>
                </a:cubicBezTo>
                <a:cubicBezTo>
                  <a:pt x="1704" y="1412"/>
                  <a:pt x="1679" y="1473"/>
                  <a:pt x="1661" y="1530"/>
                </a:cubicBezTo>
                <a:cubicBezTo>
                  <a:pt x="1655" y="1546"/>
                  <a:pt x="1659" y="1568"/>
                  <a:pt x="1645" y="1578"/>
                </a:cubicBezTo>
                <a:cubicBezTo>
                  <a:pt x="1619" y="1595"/>
                  <a:pt x="1611" y="1598"/>
                  <a:pt x="1589" y="1626"/>
                </a:cubicBezTo>
                <a:cubicBezTo>
                  <a:pt x="1541" y="1685"/>
                  <a:pt x="1581" y="1667"/>
                  <a:pt x="1525" y="1682"/>
                </a:cubicBezTo>
                <a:cubicBezTo>
                  <a:pt x="1517" y="1687"/>
                  <a:pt x="1507" y="1690"/>
                  <a:pt x="1501" y="1698"/>
                </a:cubicBezTo>
                <a:cubicBezTo>
                  <a:pt x="1484" y="1718"/>
                  <a:pt x="1503" y="1729"/>
                  <a:pt x="1477" y="1746"/>
                </a:cubicBezTo>
                <a:cubicBezTo>
                  <a:pt x="1444" y="1766"/>
                  <a:pt x="1387" y="1776"/>
                  <a:pt x="1349" y="1786"/>
                </a:cubicBezTo>
                <a:cubicBezTo>
                  <a:pt x="1335" y="1826"/>
                  <a:pt x="1324" y="1857"/>
                  <a:pt x="1373" y="1874"/>
                </a:cubicBezTo>
                <a:cubicBezTo>
                  <a:pt x="1400" y="1832"/>
                  <a:pt x="1436" y="1831"/>
                  <a:pt x="1453" y="1882"/>
                </a:cubicBezTo>
                <a:cubicBezTo>
                  <a:pt x="1397" y="1919"/>
                  <a:pt x="1415" y="1898"/>
                  <a:pt x="1389" y="1938"/>
                </a:cubicBezTo>
                <a:cubicBezTo>
                  <a:pt x="1381" y="1966"/>
                  <a:pt x="1373" y="1989"/>
                  <a:pt x="1373" y="2018"/>
                </a:cubicBezTo>
                <a:cubicBezTo>
                  <a:pt x="1343" y="2027"/>
                  <a:pt x="1357" y="2026"/>
                  <a:pt x="1333" y="2026"/>
                </a:cubicBezTo>
                <a:cubicBezTo>
                  <a:pt x="1271" y="2043"/>
                  <a:pt x="1252" y="2051"/>
                  <a:pt x="1189" y="2042"/>
                </a:cubicBezTo>
                <a:cubicBezTo>
                  <a:pt x="1129" y="2061"/>
                  <a:pt x="1212" y="2039"/>
                  <a:pt x="1101" y="2034"/>
                </a:cubicBezTo>
                <a:cubicBezTo>
                  <a:pt x="983" y="2028"/>
                  <a:pt x="866" y="2023"/>
                  <a:pt x="749" y="2018"/>
                </a:cubicBezTo>
                <a:cubicBezTo>
                  <a:pt x="683" y="1996"/>
                  <a:pt x="583" y="1932"/>
                  <a:pt x="533" y="1882"/>
                </a:cubicBezTo>
                <a:cubicBezTo>
                  <a:pt x="432" y="1781"/>
                  <a:pt x="610" y="1934"/>
                  <a:pt x="469" y="1810"/>
                </a:cubicBezTo>
                <a:cubicBezTo>
                  <a:pt x="337" y="1693"/>
                  <a:pt x="351" y="1705"/>
                  <a:pt x="221" y="1546"/>
                </a:cubicBezTo>
                <a:cubicBezTo>
                  <a:pt x="141" y="1448"/>
                  <a:pt x="38" y="1378"/>
                  <a:pt x="13" y="1250"/>
                </a:cubicBezTo>
                <a:cubicBezTo>
                  <a:pt x="1" y="1125"/>
                  <a:pt x="0" y="1161"/>
                  <a:pt x="13" y="1002"/>
                </a:cubicBezTo>
                <a:cubicBezTo>
                  <a:pt x="14" y="980"/>
                  <a:pt x="20" y="918"/>
                  <a:pt x="37" y="898"/>
                </a:cubicBezTo>
                <a:cubicBezTo>
                  <a:pt x="43" y="890"/>
                  <a:pt x="53" y="888"/>
                  <a:pt x="61" y="882"/>
                </a:cubicBezTo>
                <a:cubicBezTo>
                  <a:pt x="86" y="859"/>
                  <a:pt x="113" y="837"/>
                  <a:pt x="133" y="810"/>
                </a:cubicBezTo>
                <a:cubicBezTo>
                  <a:pt x="182" y="740"/>
                  <a:pt x="226" y="669"/>
                  <a:pt x="277" y="602"/>
                </a:cubicBezTo>
                <a:cubicBezTo>
                  <a:pt x="293" y="580"/>
                  <a:pt x="304" y="554"/>
                  <a:pt x="325" y="538"/>
                </a:cubicBezTo>
                <a:cubicBezTo>
                  <a:pt x="361" y="508"/>
                  <a:pt x="406" y="486"/>
                  <a:pt x="437" y="450"/>
                </a:cubicBezTo>
                <a:cubicBezTo>
                  <a:pt x="453" y="429"/>
                  <a:pt x="473" y="409"/>
                  <a:pt x="485" y="386"/>
                </a:cubicBezTo>
                <a:cubicBezTo>
                  <a:pt x="490" y="375"/>
                  <a:pt x="492" y="362"/>
                  <a:pt x="501" y="354"/>
                </a:cubicBezTo>
                <a:cubicBezTo>
                  <a:pt x="509" y="345"/>
                  <a:pt x="523" y="345"/>
                  <a:pt x="533" y="338"/>
                </a:cubicBezTo>
                <a:cubicBezTo>
                  <a:pt x="576" y="302"/>
                  <a:pt x="614" y="244"/>
                  <a:pt x="669" y="226"/>
                </a:cubicBezTo>
                <a:cubicBezTo>
                  <a:pt x="691" y="197"/>
                  <a:pt x="712" y="169"/>
                  <a:pt x="741" y="146"/>
                </a:cubicBezTo>
                <a:cubicBezTo>
                  <a:pt x="771" y="121"/>
                  <a:pt x="799" y="119"/>
                  <a:pt x="829" y="90"/>
                </a:cubicBezTo>
                <a:cubicBezTo>
                  <a:pt x="841" y="77"/>
                  <a:pt x="876" y="36"/>
                  <a:pt x="901" y="26"/>
                </a:cubicBezTo>
                <a:cubicBezTo>
                  <a:pt x="960" y="0"/>
                  <a:pt x="1061" y="5"/>
                  <a:pt x="1117" y="2"/>
                </a:cubicBezTo>
                <a:cubicBezTo>
                  <a:pt x="1133" y="4"/>
                  <a:pt x="1151" y="0"/>
                  <a:pt x="1165" y="10"/>
                </a:cubicBezTo>
                <a:cubicBezTo>
                  <a:pt x="1185" y="24"/>
                  <a:pt x="1161" y="64"/>
                  <a:pt x="1181" y="26"/>
                </a:cubicBezTo>
                <a:close/>
              </a:path>
            </a:pathLst>
          </a:custGeom>
          <a:solidFill>
            <a:schemeClr val="bg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fontAlgn="base" hangingPunct="0">
              <a:spcBef>
                <a:spcPct val="0"/>
              </a:spcBef>
              <a:spcAft>
                <a:spcPct val="0"/>
              </a:spcAft>
            </a:pPr>
            <a:endParaRPr lang="ru-RU" sz="2400">
              <a:solidFill>
                <a:srgbClr val="000000"/>
              </a:solidFill>
            </a:endParaRPr>
          </a:p>
        </p:txBody>
      </p:sp>
      <p:sp>
        <p:nvSpPr>
          <p:cNvPr id="18744" name="Rectangle 312"/>
          <p:cNvSpPr>
            <a:spLocks noChangeArrowheads="1"/>
          </p:cNvSpPr>
          <p:nvPr/>
        </p:nvSpPr>
        <p:spPr bwMode="auto">
          <a:xfrm>
            <a:off x="152400" y="837538"/>
            <a:ext cx="1295400" cy="5638800"/>
          </a:xfrm>
          <a:prstGeom prst="rect">
            <a:avLst/>
          </a:prstGeom>
          <a:solidFill>
            <a:schemeClr val="bg1"/>
          </a:solidFill>
          <a:ln>
            <a:noFill/>
          </a:ln>
          <a:extLst>
            <a:ext uri="{91240B29-F687-4F45-9708-019B960494DF}">
              <a14:hiddenLine xmlns:a14="http://schemas.microsoft.com/office/drawing/2010/main" w="0">
                <a:solidFill>
                  <a:schemeClr val="tx1"/>
                </a:solidFill>
                <a:miter lim="800000"/>
                <a:headEnd/>
                <a:tailEnd/>
              </a14:hiddenLine>
            </a:ext>
          </a:extLst>
        </p:spPr>
        <p:txBody>
          <a:bodyPr wrap="none" anchor="ctr"/>
          <a:lstStyle/>
          <a:p>
            <a:pPr eaLnBrk="0" fontAlgn="base" hangingPunct="0">
              <a:spcBef>
                <a:spcPct val="0"/>
              </a:spcBef>
              <a:spcAft>
                <a:spcPct val="0"/>
              </a:spcAft>
            </a:pPr>
            <a:endParaRPr lang="ru-RU" sz="2400">
              <a:solidFill>
                <a:srgbClr val="000000"/>
              </a:solidFill>
            </a:endParaRPr>
          </a:p>
        </p:txBody>
      </p:sp>
      <p:sp>
        <p:nvSpPr>
          <p:cNvPr id="18745" name="Freeform 313"/>
          <p:cNvSpPr>
            <a:spLocks/>
          </p:cNvSpPr>
          <p:nvPr/>
        </p:nvSpPr>
        <p:spPr bwMode="auto">
          <a:xfrm>
            <a:off x="4978400" y="1101725"/>
            <a:ext cx="2767013" cy="4189413"/>
          </a:xfrm>
          <a:custGeom>
            <a:avLst/>
            <a:gdLst>
              <a:gd name="T0" fmla="*/ 104 w 1743"/>
              <a:gd name="T1" fmla="*/ 130 h 2639"/>
              <a:gd name="T2" fmla="*/ 208 w 1743"/>
              <a:gd name="T3" fmla="*/ 282 h 2639"/>
              <a:gd name="T4" fmla="*/ 408 w 1743"/>
              <a:gd name="T5" fmla="*/ 498 h 2639"/>
              <a:gd name="T6" fmla="*/ 472 w 1743"/>
              <a:gd name="T7" fmla="*/ 594 h 2639"/>
              <a:gd name="T8" fmla="*/ 584 w 1743"/>
              <a:gd name="T9" fmla="*/ 1018 h 2639"/>
              <a:gd name="T10" fmla="*/ 512 w 1743"/>
              <a:gd name="T11" fmla="*/ 1226 h 2639"/>
              <a:gd name="T12" fmla="*/ 448 w 1743"/>
              <a:gd name="T13" fmla="*/ 1386 h 2639"/>
              <a:gd name="T14" fmla="*/ 312 w 1743"/>
              <a:gd name="T15" fmla="*/ 1626 h 2639"/>
              <a:gd name="T16" fmla="*/ 264 w 1743"/>
              <a:gd name="T17" fmla="*/ 1690 h 2639"/>
              <a:gd name="T18" fmla="*/ 176 w 1743"/>
              <a:gd name="T19" fmla="*/ 1754 h 2639"/>
              <a:gd name="T20" fmla="*/ 136 w 1743"/>
              <a:gd name="T21" fmla="*/ 1834 h 2639"/>
              <a:gd name="T22" fmla="*/ 32 w 1743"/>
              <a:gd name="T23" fmla="*/ 1866 h 2639"/>
              <a:gd name="T24" fmla="*/ 56 w 1743"/>
              <a:gd name="T25" fmla="*/ 2018 h 2639"/>
              <a:gd name="T26" fmla="*/ 152 w 1743"/>
              <a:gd name="T27" fmla="*/ 2114 h 2639"/>
              <a:gd name="T28" fmla="*/ 184 w 1743"/>
              <a:gd name="T29" fmla="*/ 2162 h 2639"/>
              <a:gd name="T30" fmla="*/ 296 w 1743"/>
              <a:gd name="T31" fmla="*/ 2298 h 2639"/>
              <a:gd name="T32" fmla="*/ 360 w 1743"/>
              <a:gd name="T33" fmla="*/ 2394 h 2639"/>
              <a:gd name="T34" fmla="*/ 400 w 1743"/>
              <a:gd name="T35" fmla="*/ 2514 h 2639"/>
              <a:gd name="T36" fmla="*/ 424 w 1743"/>
              <a:gd name="T37" fmla="*/ 2586 h 2639"/>
              <a:gd name="T38" fmla="*/ 512 w 1743"/>
              <a:gd name="T39" fmla="*/ 2618 h 2639"/>
              <a:gd name="T40" fmla="*/ 608 w 1743"/>
              <a:gd name="T41" fmla="*/ 2594 h 2639"/>
              <a:gd name="T42" fmla="*/ 1024 w 1743"/>
              <a:gd name="T43" fmla="*/ 2578 h 2639"/>
              <a:gd name="T44" fmla="*/ 1200 w 1743"/>
              <a:gd name="T45" fmla="*/ 2602 h 2639"/>
              <a:gd name="T46" fmla="*/ 1392 w 1743"/>
              <a:gd name="T47" fmla="*/ 2514 h 2639"/>
              <a:gd name="T48" fmla="*/ 1464 w 1743"/>
              <a:gd name="T49" fmla="*/ 2466 h 2639"/>
              <a:gd name="T50" fmla="*/ 1688 w 1743"/>
              <a:gd name="T51" fmla="*/ 2242 h 2639"/>
              <a:gd name="T52" fmla="*/ 1696 w 1743"/>
              <a:gd name="T53" fmla="*/ 1602 h 2639"/>
              <a:gd name="T54" fmla="*/ 1592 w 1743"/>
              <a:gd name="T55" fmla="*/ 1154 h 2639"/>
              <a:gd name="T56" fmla="*/ 1512 w 1743"/>
              <a:gd name="T57" fmla="*/ 626 h 2639"/>
              <a:gd name="T58" fmla="*/ 1288 w 1743"/>
              <a:gd name="T59" fmla="*/ 290 h 2639"/>
              <a:gd name="T60" fmla="*/ 1072 w 1743"/>
              <a:gd name="T61" fmla="*/ 50 h 2639"/>
              <a:gd name="T62" fmla="*/ 640 w 1743"/>
              <a:gd name="T63" fmla="*/ 10 h 2639"/>
              <a:gd name="T64" fmla="*/ 544 w 1743"/>
              <a:gd name="T65" fmla="*/ 74 h 2639"/>
              <a:gd name="T66" fmla="*/ 144 w 1743"/>
              <a:gd name="T67" fmla="*/ 130 h 2639"/>
              <a:gd name="T68" fmla="*/ 0 w 1743"/>
              <a:gd name="T69" fmla="*/ 98 h 2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43" h="2639">
                <a:moveTo>
                  <a:pt x="0" y="98"/>
                </a:moveTo>
                <a:cubicBezTo>
                  <a:pt x="34" y="108"/>
                  <a:pt x="72" y="112"/>
                  <a:pt x="104" y="130"/>
                </a:cubicBezTo>
                <a:cubicBezTo>
                  <a:pt x="135" y="147"/>
                  <a:pt x="150" y="184"/>
                  <a:pt x="176" y="210"/>
                </a:cubicBezTo>
                <a:cubicBezTo>
                  <a:pt x="195" y="267"/>
                  <a:pt x="182" y="243"/>
                  <a:pt x="208" y="282"/>
                </a:cubicBezTo>
                <a:cubicBezTo>
                  <a:pt x="224" y="346"/>
                  <a:pt x="279" y="420"/>
                  <a:pt x="344" y="442"/>
                </a:cubicBezTo>
                <a:cubicBezTo>
                  <a:pt x="370" y="461"/>
                  <a:pt x="400" y="465"/>
                  <a:pt x="408" y="498"/>
                </a:cubicBezTo>
                <a:cubicBezTo>
                  <a:pt x="414" y="524"/>
                  <a:pt x="398" y="569"/>
                  <a:pt x="424" y="578"/>
                </a:cubicBezTo>
                <a:cubicBezTo>
                  <a:pt x="440" y="583"/>
                  <a:pt x="472" y="594"/>
                  <a:pt x="472" y="594"/>
                </a:cubicBezTo>
                <a:cubicBezTo>
                  <a:pt x="532" y="685"/>
                  <a:pt x="435" y="898"/>
                  <a:pt x="560" y="930"/>
                </a:cubicBezTo>
                <a:cubicBezTo>
                  <a:pt x="580" y="990"/>
                  <a:pt x="572" y="961"/>
                  <a:pt x="584" y="1018"/>
                </a:cubicBezTo>
                <a:cubicBezTo>
                  <a:pt x="580" y="1060"/>
                  <a:pt x="589" y="1108"/>
                  <a:pt x="568" y="1146"/>
                </a:cubicBezTo>
                <a:cubicBezTo>
                  <a:pt x="550" y="1176"/>
                  <a:pt x="525" y="1190"/>
                  <a:pt x="512" y="1226"/>
                </a:cubicBezTo>
                <a:cubicBezTo>
                  <a:pt x="503" y="1249"/>
                  <a:pt x="504" y="1275"/>
                  <a:pt x="496" y="1298"/>
                </a:cubicBezTo>
                <a:cubicBezTo>
                  <a:pt x="479" y="1340"/>
                  <a:pt x="469" y="1354"/>
                  <a:pt x="448" y="1386"/>
                </a:cubicBezTo>
                <a:cubicBezTo>
                  <a:pt x="435" y="1437"/>
                  <a:pt x="432" y="1519"/>
                  <a:pt x="376" y="1538"/>
                </a:cubicBezTo>
                <a:cubicBezTo>
                  <a:pt x="353" y="1572"/>
                  <a:pt x="348" y="1601"/>
                  <a:pt x="312" y="1626"/>
                </a:cubicBezTo>
                <a:cubicBezTo>
                  <a:pt x="295" y="1692"/>
                  <a:pt x="319" y="1634"/>
                  <a:pt x="280" y="1666"/>
                </a:cubicBezTo>
                <a:cubicBezTo>
                  <a:pt x="272" y="1672"/>
                  <a:pt x="268" y="1681"/>
                  <a:pt x="264" y="1690"/>
                </a:cubicBezTo>
                <a:cubicBezTo>
                  <a:pt x="260" y="1697"/>
                  <a:pt x="261" y="1708"/>
                  <a:pt x="256" y="1714"/>
                </a:cubicBezTo>
                <a:cubicBezTo>
                  <a:pt x="224" y="1745"/>
                  <a:pt x="212" y="1744"/>
                  <a:pt x="176" y="1754"/>
                </a:cubicBezTo>
                <a:cubicBezTo>
                  <a:pt x="165" y="1764"/>
                  <a:pt x="150" y="1772"/>
                  <a:pt x="144" y="1786"/>
                </a:cubicBezTo>
                <a:cubicBezTo>
                  <a:pt x="136" y="1800"/>
                  <a:pt x="144" y="1819"/>
                  <a:pt x="136" y="1834"/>
                </a:cubicBezTo>
                <a:cubicBezTo>
                  <a:pt x="126" y="1850"/>
                  <a:pt x="98" y="1844"/>
                  <a:pt x="80" y="1850"/>
                </a:cubicBezTo>
                <a:cubicBezTo>
                  <a:pt x="63" y="1854"/>
                  <a:pt x="32" y="1866"/>
                  <a:pt x="32" y="1866"/>
                </a:cubicBezTo>
                <a:cubicBezTo>
                  <a:pt x="37" y="1876"/>
                  <a:pt x="46" y="1886"/>
                  <a:pt x="48" y="1898"/>
                </a:cubicBezTo>
                <a:cubicBezTo>
                  <a:pt x="54" y="1937"/>
                  <a:pt x="42" y="1980"/>
                  <a:pt x="56" y="2018"/>
                </a:cubicBezTo>
                <a:cubicBezTo>
                  <a:pt x="62" y="2036"/>
                  <a:pt x="104" y="2050"/>
                  <a:pt x="104" y="2050"/>
                </a:cubicBezTo>
                <a:cubicBezTo>
                  <a:pt x="114" y="2080"/>
                  <a:pt x="134" y="2087"/>
                  <a:pt x="152" y="2114"/>
                </a:cubicBezTo>
                <a:cubicBezTo>
                  <a:pt x="154" y="2124"/>
                  <a:pt x="153" y="2136"/>
                  <a:pt x="160" y="2146"/>
                </a:cubicBezTo>
                <a:cubicBezTo>
                  <a:pt x="165" y="2154"/>
                  <a:pt x="177" y="2155"/>
                  <a:pt x="184" y="2162"/>
                </a:cubicBezTo>
                <a:cubicBezTo>
                  <a:pt x="212" y="2190"/>
                  <a:pt x="229" y="2226"/>
                  <a:pt x="264" y="2250"/>
                </a:cubicBezTo>
                <a:cubicBezTo>
                  <a:pt x="274" y="2266"/>
                  <a:pt x="282" y="2284"/>
                  <a:pt x="296" y="2298"/>
                </a:cubicBezTo>
                <a:cubicBezTo>
                  <a:pt x="312" y="2314"/>
                  <a:pt x="344" y="2346"/>
                  <a:pt x="344" y="2346"/>
                </a:cubicBezTo>
                <a:cubicBezTo>
                  <a:pt x="349" y="2362"/>
                  <a:pt x="350" y="2379"/>
                  <a:pt x="360" y="2394"/>
                </a:cubicBezTo>
                <a:cubicBezTo>
                  <a:pt x="365" y="2402"/>
                  <a:pt x="371" y="2409"/>
                  <a:pt x="376" y="2418"/>
                </a:cubicBezTo>
                <a:cubicBezTo>
                  <a:pt x="390" y="2447"/>
                  <a:pt x="391" y="2483"/>
                  <a:pt x="400" y="2514"/>
                </a:cubicBezTo>
                <a:cubicBezTo>
                  <a:pt x="404" y="2530"/>
                  <a:pt x="410" y="2546"/>
                  <a:pt x="416" y="2562"/>
                </a:cubicBezTo>
                <a:cubicBezTo>
                  <a:pt x="418" y="2570"/>
                  <a:pt x="424" y="2586"/>
                  <a:pt x="424" y="2586"/>
                </a:cubicBezTo>
                <a:cubicBezTo>
                  <a:pt x="480" y="2510"/>
                  <a:pt x="414" y="2584"/>
                  <a:pt x="456" y="2626"/>
                </a:cubicBezTo>
                <a:cubicBezTo>
                  <a:pt x="469" y="2639"/>
                  <a:pt x="493" y="2620"/>
                  <a:pt x="512" y="2618"/>
                </a:cubicBezTo>
                <a:cubicBezTo>
                  <a:pt x="520" y="2607"/>
                  <a:pt x="523" y="2589"/>
                  <a:pt x="536" y="2586"/>
                </a:cubicBezTo>
                <a:cubicBezTo>
                  <a:pt x="559" y="2580"/>
                  <a:pt x="583" y="2594"/>
                  <a:pt x="608" y="2594"/>
                </a:cubicBezTo>
                <a:cubicBezTo>
                  <a:pt x="696" y="2594"/>
                  <a:pt x="784" y="2588"/>
                  <a:pt x="872" y="2586"/>
                </a:cubicBezTo>
                <a:cubicBezTo>
                  <a:pt x="926" y="2576"/>
                  <a:pt x="967" y="2584"/>
                  <a:pt x="1024" y="2578"/>
                </a:cubicBezTo>
                <a:cubicBezTo>
                  <a:pt x="1026" y="2570"/>
                  <a:pt x="1023" y="2554"/>
                  <a:pt x="1032" y="2554"/>
                </a:cubicBezTo>
                <a:cubicBezTo>
                  <a:pt x="1092" y="2549"/>
                  <a:pt x="1148" y="2576"/>
                  <a:pt x="1200" y="2602"/>
                </a:cubicBezTo>
                <a:cubicBezTo>
                  <a:pt x="1253" y="2591"/>
                  <a:pt x="1299" y="2563"/>
                  <a:pt x="1352" y="2546"/>
                </a:cubicBezTo>
                <a:cubicBezTo>
                  <a:pt x="1365" y="2535"/>
                  <a:pt x="1377" y="2522"/>
                  <a:pt x="1392" y="2514"/>
                </a:cubicBezTo>
                <a:cubicBezTo>
                  <a:pt x="1401" y="2508"/>
                  <a:pt x="1415" y="2513"/>
                  <a:pt x="1424" y="2506"/>
                </a:cubicBezTo>
                <a:cubicBezTo>
                  <a:pt x="1489" y="2451"/>
                  <a:pt x="1396" y="2488"/>
                  <a:pt x="1464" y="2466"/>
                </a:cubicBezTo>
                <a:cubicBezTo>
                  <a:pt x="1537" y="2480"/>
                  <a:pt x="1604" y="2445"/>
                  <a:pt x="1656" y="2394"/>
                </a:cubicBezTo>
                <a:cubicBezTo>
                  <a:pt x="1672" y="2344"/>
                  <a:pt x="1671" y="2291"/>
                  <a:pt x="1688" y="2242"/>
                </a:cubicBezTo>
                <a:cubicBezTo>
                  <a:pt x="1701" y="2145"/>
                  <a:pt x="1716" y="2049"/>
                  <a:pt x="1736" y="1954"/>
                </a:cubicBezTo>
                <a:cubicBezTo>
                  <a:pt x="1729" y="1730"/>
                  <a:pt x="1743" y="1744"/>
                  <a:pt x="1696" y="1602"/>
                </a:cubicBezTo>
                <a:cubicBezTo>
                  <a:pt x="1691" y="1498"/>
                  <a:pt x="1692" y="1398"/>
                  <a:pt x="1672" y="1298"/>
                </a:cubicBezTo>
                <a:cubicBezTo>
                  <a:pt x="1661" y="1244"/>
                  <a:pt x="1592" y="1154"/>
                  <a:pt x="1592" y="1154"/>
                </a:cubicBezTo>
                <a:cubicBezTo>
                  <a:pt x="1583" y="1015"/>
                  <a:pt x="1561" y="888"/>
                  <a:pt x="1528" y="754"/>
                </a:cubicBezTo>
                <a:cubicBezTo>
                  <a:pt x="1526" y="734"/>
                  <a:pt x="1522" y="656"/>
                  <a:pt x="1512" y="626"/>
                </a:cubicBezTo>
                <a:cubicBezTo>
                  <a:pt x="1498" y="585"/>
                  <a:pt x="1488" y="593"/>
                  <a:pt x="1464" y="554"/>
                </a:cubicBezTo>
                <a:cubicBezTo>
                  <a:pt x="1406" y="462"/>
                  <a:pt x="1358" y="372"/>
                  <a:pt x="1288" y="290"/>
                </a:cubicBezTo>
                <a:cubicBezTo>
                  <a:pt x="1274" y="250"/>
                  <a:pt x="1228" y="218"/>
                  <a:pt x="1200" y="186"/>
                </a:cubicBezTo>
                <a:cubicBezTo>
                  <a:pt x="1168" y="150"/>
                  <a:pt x="1106" y="67"/>
                  <a:pt x="1072" y="50"/>
                </a:cubicBezTo>
                <a:cubicBezTo>
                  <a:pt x="1010" y="19"/>
                  <a:pt x="939" y="10"/>
                  <a:pt x="872" y="2"/>
                </a:cubicBezTo>
                <a:cubicBezTo>
                  <a:pt x="794" y="4"/>
                  <a:pt x="716" y="0"/>
                  <a:pt x="640" y="10"/>
                </a:cubicBezTo>
                <a:cubicBezTo>
                  <a:pt x="630" y="11"/>
                  <a:pt x="630" y="27"/>
                  <a:pt x="624" y="34"/>
                </a:cubicBezTo>
                <a:cubicBezTo>
                  <a:pt x="606" y="51"/>
                  <a:pt x="565" y="65"/>
                  <a:pt x="544" y="74"/>
                </a:cubicBezTo>
                <a:cubicBezTo>
                  <a:pt x="458" y="105"/>
                  <a:pt x="369" y="108"/>
                  <a:pt x="280" y="114"/>
                </a:cubicBezTo>
                <a:cubicBezTo>
                  <a:pt x="200" y="140"/>
                  <a:pt x="268" y="141"/>
                  <a:pt x="144" y="130"/>
                </a:cubicBezTo>
                <a:cubicBezTo>
                  <a:pt x="116" y="120"/>
                  <a:pt x="91" y="107"/>
                  <a:pt x="64" y="98"/>
                </a:cubicBezTo>
                <a:cubicBezTo>
                  <a:pt x="27" y="110"/>
                  <a:pt x="48" y="107"/>
                  <a:pt x="0" y="98"/>
                </a:cubicBezTo>
                <a:close/>
              </a:path>
            </a:pathLst>
          </a:custGeom>
          <a:solidFill>
            <a:schemeClr val="bg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0" fontAlgn="base" hangingPunct="0">
              <a:spcBef>
                <a:spcPct val="0"/>
              </a:spcBef>
              <a:spcAft>
                <a:spcPct val="0"/>
              </a:spcAft>
            </a:pPr>
            <a:endParaRPr lang="ru-RU" sz="2400">
              <a:solidFill>
                <a:srgbClr val="000000"/>
              </a:solidFill>
            </a:endParaRPr>
          </a:p>
        </p:txBody>
      </p:sp>
      <p:sp>
        <p:nvSpPr>
          <p:cNvPr id="18437" name="Freeform 5"/>
          <p:cNvSpPr>
            <a:spLocks/>
          </p:cNvSpPr>
          <p:nvPr/>
        </p:nvSpPr>
        <p:spPr bwMode="auto">
          <a:xfrm>
            <a:off x="3810000" y="4572000"/>
            <a:ext cx="609600" cy="609600"/>
          </a:xfrm>
          <a:custGeom>
            <a:avLst/>
            <a:gdLst>
              <a:gd name="T0" fmla="*/ 384 w 384"/>
              <a:gd name="T1" fmla="*/ 0 h 336"/>
              <a:gd name="T2" fmla="*/ 96 w 384"/>
              <a:gd name="T3" fmla="*/ 144 h 336"/>
              <a:gd name="T4" fmla="*/ 0 w 384"/>
              <a:gd name="T5" fmla="*/ 336 h 336"/>
            </a:gdLst>
            <a:ahLst/>
            <a:cxnLst>
              <a:cxn ang="0">
                <a:pos x="T0" y="T1"/>
              </a:cxn>
              <a:cxn ang="0">
                <a:pos x="T2" y="T3"/>
              </a:cxn>
              <a:cxn ang="0">
                <a:pos x="T4" y="T5"/>
              </a:cxn>
            </a:cxnLst>
            <a:rect l="0" t="0" r="r" b="b"/>
            <a:pathLst>
              <a:path w="384" h="336">
                <a:moveTo>
                  <a:pt x="384" y="0"/>
                </a:moveTo>
                <a:lnTo>
                  <a:pt x="96" y="144"/>
                </a:lnTo>
                <a:lnTo>
                  <a:pt x="0" y="336"/>
                </a:lnTo>
              </a:path>
            </a:pathLst>
          </a:custGeom>
          <a:noFill/>
          <a:ln w="47625">
            <a:solidFill>
              <a:srgbClr val="991637"/>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sp>
        <p:nvSpPr>
          <p:cNvPr id="18438" name="Freeform 6"/>
          <p:cNvSpPr>
            <a:spLocks/>
          </p:cNvSpPr>
          <p:nvPr/>
        </p:nvSpPr>
        <p:spPr bwMode="auto">
          <a:xfrm flipH="1">
            <a:off x="4572000" y="4572000"/>
            <a:ext cx="609600" cy="609600"/>
          </a:xfrm>
          <a:custGeom>
            <a:avLst/>
            <a:gdLst>
              <a:gd name="T0" fmla="*/ 384 w 384"/>
              <a:gd name="T1" fmla="*/ 0 h 336"/>
              <a:gd name="T2" fmla="*/ 96 w 384"/>
              <a:gd name="T3" fmla="*/ 144 h 336"/>
              <a:gd name="T4" fmla="*/ 0 w 384"/>
              <a:gd name="T5" fmla="*/ 336 h 336"/>
            </a:gdLst>
            <a:ahLst/>
            <a:cxnLst>
              <a:cxn ang="0">
                <a:pos x="T0" y="T1"/>
              </a:cxn>
              <a:cxn ang="0">
                <a:pos x="T2" y="T3"/>
              </a:cxn>
              <a:cxn ang="0">
                <a:pos x="T4" y="T5"/>
              </a:cxn>
            </a:cxnLst>
            <a:rect l="0" t="0" r="r" b="b"/>
            <a:pathLst>
              <a:path w="384" h="336">
                <a:moveTo>
                  <a:pt x="384" y="0"/>
                </a:moveTo>
                <a:lnTo>
                  <a:pt x="96" y="144"/>
                </a:lnTo>
                <a:lnTo>
                  <a:pt x="0" y="336"/>
                </a:lnTo>
              </a:path>
            </a:pathLst>
          </a:custGeom>
          <a:noFill/>
          <a:ln w="47625">
            <a:solidFill>
              <a:srgbClr val="991637"/>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grpSp>
        <p:nvGrpSpPr>
          <p:cNvPr id="18439" name="Group 7"/>
          <p:cNvGrpSpPr>
            <a:grpSpLocks/>
          </p:cNvGrpSpPr>
          <p:nvPr/>
        </p:nvGrpSpPr>
        <p:grpSpPr bwMode="auto">
          <a:xfrm rot="-2828722">
            <a:off x="3190875" y="3343275"/>
            <a:ext cx="171450" cy="1524000"/>
            <a:chOff x="1008" y="2880"/>
            <a:chExt cx="108" cy="720"/>
          </a:xfrm>
        </p:grpSpPr>
        <p:grpSp>
          <p:nvGrpSpPr>
            <p:cNvPr id="18440" name="Group 8"/>
            <p:cNvGrpSpPr>
              <a:grpSpLocks/>
            </p:cNvGrpSpPr>
            <p:nvPr/>
          </p:nvGrpSpPr>
          <p:grpSpPr bwMode="auto">
            <a:xfrm>
              <a:off x="1008" y="3024"/>
              <a:ext cx="108" cy="576"/>
              <a:chOff x="1008" y="3024"/>
              <a:chExt cx="108" cy="576"/>
            </a:xfrm>
          </p:grpSpPr>
          <p:grpSp>
            <p:nvGrpSpPr>
              <p:cNvPr id="18441" name="Group 9"/>
              <p:cNvGrpSpPr>
                <a:grpSpLocks/>
              </p:cNvGrpSpPr>
              <p:nvPr/>
            </p:nvGrpSpPr>
            <p:grpSpPr bwMode="auto">
              <a:xfrm>
                <a:off x="1008" y="3456"/>
                <a:ext cx="108" cy="144"/>
                <a:chOff x="864" y="3024"/>
                <a:chExt cx="252" cy="576"/>
              </a:xfrm>
            </p:grpSpPr>
            <p:grpSp>
              <p:nvGrpSpPr>
                <p:cNvPr id="18442" name="Group 10"/>
                <p:cNvGrpSpPr>
                  <a:grpSpLocks/>
                </p:cNvGrpSpPr>
                <p:nvPr/>
              </p:nvGrpSpPr>
              <p:grpSpPr bwMode="auto">
                <a:xfrm>
                  <a:off x="864" y="3312"/>
                  <a:ext cx="144" cy="288"/>
                  <a:chOff x="864" y="3312"/>
                  <a:chExt cx="144" cy="288"/>
                </a:xfrm>
              </p:grpSpPr>
              <p:sp>
                <p:nvSpPr>
                  <p:cNvPr id="18443" name="Arc 11"/>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sp>
                <p:nvSpPr>
                  <p:cNvPr id="18444" name="Arc 12"/>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grpSp>
            <p:grpSp>
              <p:nvGrpSpPr>
                <p:cNvPr id="18445" name="Group 13"/>
                <p:cNvGrpSpPr>
                  <a:grpSpLocks/>
                </p:cNvGrpSpPr>
                <p:nvPr/>
              </p:nvGrpSpPr>
              <p:grpSpPr bwMode="auto">
                <a:xfrm flipH="1">
                  <a:off x="972" y="3024"/>
                  <a:ext cx="144" cy="288"/>
                  <a:chOff x="864" y="3312"/>
                  <a:chExt cx="144" cy="288"/>
                </a:xfrm>
              </p:grpSpPr>
              <p:sp>
                <p:nvSpPr>
                  <p:cNvPr id="18446" name="Arc 14"/>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sp>
                <p:nvSpPr>
                  <p:cNvPr id="18447" name="Arc 15"/>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grpSp>
          </p:grpSp>
          <p:grpSp>
            <p:nvGrpSpPr>
              <p:cNvPr id="18448" name="Group 16"/>
              <p:cNvGrpSpPr>
                <a:grpSpLocks/>
              </p:cNvGrpSpPr>
              <p:nvPr/>
            </p:nvGrpSpPr>
            <p:grpSpPr bwMode="auto">
              <a:xfrm>
                <a:off x="1008" y="3312"/>
                <a:ext cx="108" cy="144"/>
                <a:chOff x="864" y="3024"/>
                <a:chExt cx="252" cy="576"/>
              </a:xfrm>
            </p:grpSpPr>
            <p:grpSp>
              <p:nvGrpSpPr>
                <p:cNvPr id="18449" name="Group 17"/>
                <p:cNvGrpSpPr>
                  <a:grpSpLocks/>
                </p:cNvGrpSpPr>
                <p:nvPr/>
              </p:nvGrpSpPr>
              <p:grpSpPr bwMode="auto">
                <a:xfrm>
                  <a:off x="864" y="3312"/>
                  <a:ext cx="144" cy="288"/>
                  <a:chOff x="864" y="3312"/>
                  <a:chExt cx="144" cy="288"/>
                </a:xfrm>
              </p:grpSpPr>
              <p:sp>
                <p:nvSpPr>
                  <p:cNvPr id="18450" name="Arc 18"/>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sp>
                <p:nvSpPr>
                  <p:cNvPr id="18451" name="Arc 19"/>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grpSp>
            <p:grpSp>
              <p:nvGrpSpPr>
                <p:cNvPr id="18452" name="Group 20"/>
                <p:cNvGrpSpPr>
                  <a:grpSpLocks/>
                </p:cNvGrpSpPr>
                <p:nvPr/>
              </p:nvGrpSpPr>
              <p:grpSpPr bwMode="auto">
                <a:xfrm flipH="1">
                  <a:off x="972" y="3024"/>
                  <a:ext cx="144" cy="288"/>
                  <a:chOff x="864" y="3312"/>
                  <a:chExt cx="144" cy="288"/>
                </a:xfrm>
              </p:grpSpPr>
              <p:sp>
                <p:nvSpPr>
                  <p:cNvPr id="18453" name="Arc 21"/>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sp>
                <p:nvSpPr>
                  <p:cNvPr id="18454" name="Arc 22"/>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grpSp>
          </p:grpSp>
          <p:grpSp>
            <p:nvGrpSpPr>
              <p:cNvPr id="18455" name="Group 23"/>
              <p:cNvGrpSpPr>
                <a:grpSpLocks/>
              </p:cNvGrpSpPr>
              <p:nvPr/>
            </p:nvGrpSpPr>
            <p:grpSpPr bwMode="auto">
              <a:xfrm>
                <a:off x="1008" y="3168"/>
                <a:ext cx="108" cy="144"/>
                <a:chOff x="864" y="3024"/>
                <a:chExt cx="252" cy="576"/>
              </a:xfrm>
            </p:grpSpPr>
            <p:grpSp>
              <p:nvGrpSpPr>
                <p:cNvPr id="18456" name="Group 24"/>
                <p:cNvGrpSpPr>
                  <a:grpSpLocks/>
                </p:cNvGrpSpPr>
                <p:nvPr/>
              </p:nvGrpSpPr>
              <p:grpSpPr bwMode="auto">
                <a:xfrm>
                  <a:off x="864" y="3312"/>
                  <a:ext cx="144" cy="288"/>
                  <a:chOff x="864" y="3312"/>
                  <a:chExt cx="144" cy="288"/>
                </a:xfrm>
              </p:grpSpPr>
              <p:sp>
                <p:nvSpPr>
                  <p:cNvPr id="18457" name="Arc 25"/>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sp>
                <p:nvSpPr>
                  <p:cNvPr id="18458" name="Arc 26"/>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grpSp>
            <p:grpSp>
              <p:nvGrpSpPr>
                <p:cNvPr id="18459" name="Group 27"/>
                <p:cNvGrpSpPr>
                  <a:grpSpLocks/>
                </p:cNvGrpSpPr>
                <p:nvPr/>
              </p:nvGrpSpPr>
              <p:grpSpPr bwMode="auto">
                <a:xfrm flipH="1">
                  <a:off x="972" y="3024"/>
                  <a:ext cx="144" cy="288"/>
                  <a:chOff x="864" y="3312"/>
                  <a:chExt cx="144" cy="288"/>
                </a:xfrm>
              </p:grpSpPr>
              <p:sp>
                <p:nvSpPr>
                  <p:cNvPr id="18460" name="Arc 28"/>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sp>
                <p:nvSpPr>
                  <p:cNvPr id="18461" name="Arc 29"/>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grpSp>
          </p:grpSp>
          <p:grpSp>
            <p:nvGrpSpPr>
              <p:cNvPr id="18462" name="Group 30"/>
              <p:cNvGrpSpPr>
                <a:grpSpLocks/>
              </p:cNvGrpSpPr>
              <p:nvPr/>
            </p:nvGrpSpPr>
            <p:grpSpPr bwMode="auto">
              <a:xfrm>
                <a:off x="1008" y="3024"/>
                <a:ext cx="108" cy="144"/>
                <a:chOff x="864" y="3024"/>
                <a:chExt cx="252" cy="576"/>
              </a:xfrm>
            </p:grpSpPr>
            <p:grpSp>
              <p:nvGrpSpPr>
                <p:cNvPr id="18463" name="Group 31"/>
                <p:cNvGrpSpPr>
                  <a:grpSpLocks/>
                </p:cNvGrpSpPr>
                <p:nvPr/>
              </p:nvGrpSpPr>
              <p:grpSpPr bwMode="auto">
                <a:xfrm>
                  <a:off x="864" y="3312"/>
                  <a:ext cx="144" cy="288"/>
                  <a:chOff x="864" y="3312"/>
                  <a:chExt cx="144" cy="288"/>
                </a:xfrm>
              </p:grpSpPr>
              <p:sp>
                <p:nvSpPr>
                  <p:cNvPr id="18464" name="Arc 32"/>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sp>
                <p:nvSpPr>
                  <p:cNvPr id="18465" name="Arc 33"/>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grpSp>
            <p:grpSp>
              <p:nvGrpSpPr>
                <p:cNvPr id="18466" name="Group 34"/>
                <p:cNvGrpSpPr>
                  <a:grpSpLocks/>
                </p:cNvGrpSpPr>
                <p:nvPr/>
              </p:nvGrpSpPr>
              <p:grpSpPr bwMode="auto">
                <a:xfrm flipH="1">
                  <a:off x="972" y="3024"/>
                  <a:ext cx="144" cy="288"/>
                  <a:chOff x="864" y="3312"/>
                  <a:chExt cx="144" cy="288"/>
                </a:xfrm>
              </p:grpSpPr>
              <p:sp>
                <p:nvSpPr>
                  <p:cNvPr id="18467" name="Arc 35"/>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sp>
                <p:nvSpPr>
                  <p:cNvPr id="18468" name="Arc 36"/>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grpSp>
          </p:grpSp>
        </p:grpSp>
        <p:sp>
          <p:nvSpPr>
            <p:cNvPr id="18469" name="Line 37"/>
            <p:cNvSpPr>
              <a:spLocks noChangeShapeType="1"/>
            </p:cNvSpPr>
            <p:nvPr/>
          </p:nvSpPr>
          <p:spPr bwMode="auto">
            <a:xfrm flipV="1">
              <a:off x="1056" y="2880"/>
              <a:ext cx="0" cy="144"/>
            </a:xfrm>
            <a:prstGeom prst="line">
              <a:avLst/>
            </a:prstGeom>
            <a:noFill/>
            <a:ln w="41275">
              <a:solidFill>
                <a:srgbClr val="80008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grpSp>
      <p:grpSp>
        <p:nvGrpSpPr>
          <p:cNvPr id="18470" name="Group 38"/>
          <p:cNvGrpSpPr>
            <a:grpSpLocks/>
          </p:cNvGrpSpPr>
          <p:nvPr/>
        </p:nvGrpSpPr>
        <p:grpSpPr bwMode="auto">
          <a:xfrm rot="2865118">
            <a:off x="5705475" y="3343275"/>
            <a:ext cx="171450" cy="1524000"/>
            <a:chOff x="1008" y="2880"/>
            <a:chExt cx="108" cy="720"/>
          </a:xfrm>
        </p:grpSpPr>
        <p:grpSp>
          <p:nvGrpSpPr>
            <p:cNvPr id="18471" name="Group 39"/>
            <p:cNvGrpSpPr>
              <a:grpSpLocks/>
            </p:cNvGrpSpPr>
            <p:nvPr/>
          </p:nvGrpSpPr>
          <p:grpSpPr bwMode="auto">
            <a:xfrm>
              <a:off x="1008" y="3024"/>
              <a:ext cx="108" cy="576"/>
              <a:chOff x="1008" y="3024"/>
              <a:chExt cx="108" cy="576"/>
            </a:xfrm>
          </p:grpSpPr>
          <p:grpSp>
            <p:nvGrpSpPr>
              <p:cNvPr id="18472" name="Group 40"/>
              <p:cNvGrpSpPr>
                <a:grpSpLocks/>
              </p:cNvGrpSpPr>
              <p:nvPr/>
            </p:nvGrpSpPr>
            <p:grpSpPr bwMode="auto">
              <a:xfrm>
                <a:off x="1008" y="3456"/>
                <a:ext cx="108" cy="144"/>
                <a:chOff x="864" y="3024"/>
                <a:chExt cx="252" cy="576"/>
              </a:xfrm>
            </p:grpSpPr>
            <p:grpSp>
              <p:nvGrpSpPr>
                <p:cNvPr id="18473" name="Group 41"/>
                <p:cNvGrpSpPr>
                  <a:grpSpLocks/>
                </p:cNvGrpSpPr>
                <p:nvPr/>
              </p:nvGrpSpPr>
              <p:grpSpPr bwMode="auto">
                <a:xfrm>
                  <a:off x="864" y="3312"/>
                  <a:ext cx="144" cy="288"/>
                  <a:chOff x="864" y="3312"/>
                  <a:chExt cx="144" cy="288"/>
                </a:xfrm>
              </p:grpSpPr>
              <p:sp>
                <p:nvSpPr>
                  <p:cNvPr id="18474" name="Arc 42"/>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00B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sp>
                <p:nvSpPr>
                  <p:cNvPr id="18475" name="Arc 43"/>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00B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grpSp>
            <p:grpSp>
              <p:nvGrpSpPr>
                <p:cNvPr id="18476" name="Group 44"/>
                <p:cNvGrpSpPr>
                  <a:grpSpLocks/>
                </p:cNvGrpSpPr>
                <p:nvPr/>
              </p:nvGrpSpPr>
              <p:grpSpPr bwMode="auto">
                <a:xfrm flipH="1">
                  <a:off x="972" y="3024"/>
                  <a:ext cx="144" cy="288"/>
                  <a:chOff x="864" y="3312"/>
                  <a:chExt cx="144" cy="288"/>
                </a:xfrm>
              </p:grpSpPr>
              <p:sp>
                <p:nvSpPr>
                  <p:cNvPr id="18477" name="Arc 45"/>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00B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sp>
                <p:nvSpPr>
                  <p:cNvPr id="18478" name="Arc 46"/>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00B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grpSp>
          </p:grpSp>
          <p:grpSp>
            <p:nvGrpSpPr>
              <p:cNvPr id="18479" name="Group 47"/>
              <p:cNvGrpSpPr>
                <a:grpSpLocks/>
              </p:cNvGrpSpPr>
              <p:nvPr/>
            </p:nvGrpSpPr>
            <p:grpSpPr bwMode="auto">
              <a:xfrm>
                <a:off x="1008" y="3312"/>
                <a:ext cx="108" cy="144"/>
                <a:chOff x="864" y="3024"/>
                <a:chExt cx="252" cy="576"/>
              </a:xfrm>
            </p:grpSpPr>
            <p:grpSp>
              <p:nvGrpSpPr>
                <p:cNvPr id="18480" name="Group 48"/>
                <p:cNvGrpSpPr>
                  <a:grpSpLocks/>
                </p:cNvGrpSpPr>
                <p:nvPr/>
              </p:nvGrpSpPr>
              <p:grpSpPr bwMode="auto">
                <a:xfrm>
                  <a:off x="864" y="3312"/>
                  <a:ext cx="144" cy="288"/>
                  <a:chOff x="864" y="3312"/>
                  <a:chExt cx="144" cy="288"/>
                </a:xfrm>
              </p:grpSpPr>
              <p:sp>
                <p:nvSpPr>
                  <p:cNvPr id="18481" name="Arc 49"/>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00B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sp>
                <p:nvSpPr>
                  <p:cNvPr id="18482" name="Arc 50"/>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00B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grpSp>
            <p:grpSp>
              <p:nvGrpSpPr>
                <p:cNvPr id="18483" name="Group 51"/>
                <p:cNvGrpSpPr>
                  <a:grpSpLocks/>
                </p:cNvGrpSpPr>
                <p:nvPr/>
              </p:nvGrpSpPr>
              <p:grpSpPr bwMode="auto">
                <a:xfrm flipH="1">
                  <a:off x="972" y="3024"/>
                  <a:ext cx="144" cy="288"/>
                  <a:chOff x="864" y="3312"/>
                  <a:chExt cx="144" cy="288"/>
                </a:xfrm>
              </p:grpSpPr>
              <p:sp>
                <p:nvSpPr>
                  <p:cNvPr id="18484" name="Arc 52"/>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00B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sp>
                <p:nvSpPr>
                  <p:cNvPr id="18485" name="Arc 53"/>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00B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grpSp>
          </p:grpSp>
          <p:grpSp>
            <p:nvGrpSpPr>
              <p:cNvPr id="18486" name="Group 54"/>
              <p:cNvGrpSpPr>
                <a:grpSpLocks/>
              </p:cNvGrpSpPr>
              <p:nvPr/>
            </p:nvGrpSpPr>
            <p:grpSpPr bwMode="auto">
              <a:xfrm>
                <a:off x="1008" y="3168"/>
                <a:ext cx="108" cy="144"/>
                <a:chOff x="864" y="3024"/>
                <a:chExt cx="252" cy="576"/>
              </a:xfrm>
            </p:grpSpPr>
            <p:grpSp>
              <p:nvGrpSpPr>
                <p:cNvPr id="18487" name="Group 55"/>
                <p:cNvGrpSpPr>
                  <a:grpSpLocks/>
                </p:cNvGrpSpPr>
                <p:nvPr/>
              </p:nvGrpSpPr>
              <p:grpSpPr bwMode="auto">
                <a:xfrm>
                  <a:off x="864" y="3312"/>
                  <a:ext cx="144" cy="288"/>
                  <a:chOff x="864" y="3312"/>
                  <a:chExt cx="144" cy="288"/>
                </a:xfrm>
              </p:grpSpPr>
              <p:sp>
                <p:nvSpPr>
                  <p:cNvPr id="18488" name="Arc 56"/>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00B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sp>
                <p:nvSpPr>
                  <p:cNvPr id="18489" name="Arc 57"/>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00B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grpSp>
            <p:grpSp>
              <p:nvGrpSpPr>
                <p:cNvPr id="18490" name="Group 58"/>
                <p:cNvGrpSpPr>
                  <a:grpSpLocks/>
                </p:cNvGrpSpPr>
                <p:nvPr/>
              </p:nvGrpSpPr>
              <p:grpSpPr bwMode="auto">
                <a:xfrm flipH="1">
                  <a:off x="972" y="3024"/>
                  <a:ext cx="144" cy="288"/>
                  <a:chOff x="864" y="3312"/>
                  <a:chExt cx="144" cy="288"/>
                </a:xfrm>
              </p:grpSpPr>
              <p:sp>
                <p:nvSpPr>
                  <p:cNvPr id="18491" name="Arc 59"/>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00B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sp>
                <p:nvSpPr>
                  <p:cNvPr id="18492" name="Arc 60"/>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00B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grpSp>
          </p:grpSp>
          <p:grpSp>
            <p:nvGrpSpPr>
              <p:cNvPr id="18493" name="Group 61"/>
              <p:cNvGrpSpPr>
                <a:grpSpLocks/>
              </p:cNvGrpSpPr>
              <p:nvPr/>
            </p:nvGrpSpPr>
            <p:grpSpPr bwMode="auto">
              <a:xfrm>
                <a:off x="1008" y="3024"/>
                <a:ext cx="108" cy="144"/>
                <a:chOff x="864" y="3024"/>
                <a:chExt cx="252" cy="576"/>
              </a:xfrm>
            </p:grpSpPr>
            <p:grpSp>
              <p:nvGrpSpPr>
                <p:cNvPr id="18494" name="Group 62"/>
                <p:cNvGrpSpPr>
                  <a:grpSpLocks/>
                </p:cNvGrpSpPr>
                <p:nvPr/>
              </p:nvGrpSpPr>
              <p:grpSpPr bwMode="auto">
                <a:xfrm>
                  <a:off x="864" y="3312"/>
                  <a:ext cx="144" cy="288"/>
                  <a:chOff x="864" y="3312"/>
                  <a:chExt cx="144" cy="288"/>
                </a:xfrm>
              </p:grpSpPr>
              <p:sp>
                <p:nvSpPr>
                  <p:cNvPr id="18495" name="Arc 63"/>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00B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sp>
                <p:nvSpPr>
                  <p:cNvPr id="18496" name="Arc 64"/>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00B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grpSp>
            <p:grpSp>
              <p:nvGrpSpPr>
                <p:cNvPr id="18497" name="Group 65"/>
                <p:cNvGrpSpPr>
                  <a:grpSpLocks/>
                </p:cNvGrpSpPr>
                <p:nvPr/>
              </p:nvGrpSpPr>
              <p:grpSpPr bwMode="auto">
                <a:xfrm flipH="1">
                  <a:off x="972" y="3024"/>
                  <a:ext cx="144" cy="288"/>
                  <a:chOff x="864" y="3312"/>
                  <a:chExt cx="144" cy="288"/>
                </a:xfrm>
              </p:grpSpPr>
              <p:sp>
                <p:nvSpPr>
                  <p:cNvPr id="18498" name="Arc 66"/>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00B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sp>
                <p:nvSpPr>
                  <p:cNvPr id="18499" name="Arc 67"/>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00B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grpSp>
          </p:grpSp>
        </p:grpSp>
        <p:sp>
          <p:nvSpPr>
            <p:cNvPr id="18500" name="Line 68"/>
            <p:cNvSpPr>
              <a:spLocks noChangeShapeType="1"/>
            </p:cNvSpPr>
            <p:nvPr/>
          </p:nvSpPr>
          <p:spPr bwMode="auto">
            <a:xfrm flipV="1">
              <a:off x="1056" y="2880"/>
              <a:ext cx="0" cy="144"/>
            </a:xfrm>
            <a:prstGeom prst="line">
              <a:avLst/>
            </a:prstGeom>
            <a:noFill/>
            <a:ln w="41275">
              <a:solidFill>
                <a:srgbClr val="00B05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grpSp>
      <p:grpSp>
        <p:nvGrpSpPr>
          <p:cNvPr id="18501" name="Group 69"/>
          <p:cNvGrpSpPr>
            <a:grpSpLocks/>
          </p:cNvGrpSpPr>
          <p:nvPr/>
        </p:nvGrpSpPr>
        <p:grpSpPr bwMode="auto">
          <a:xfrm rot="-2700000">
            <a:off x="2808737" y="3738218"/>
            <a:ext cx="180975" cy="1779588"/>
            <a:chOff x="522" y="1728"/>
            <a:chExt cx="114" cy="1121"/>
          </a:xfrm>
        </p:grpSpPr>
        <p:grpSp>
          <p:nvGrpSpPr>
            <p:cNvPr id="18502" name="Group 70"/>
            <p:cNvGrpSpPr>
              <a:grpSpLocks/>
            </p:cNvGrpSpPr>
            <p:nvPr/>
          </p:nvGrpSpPr>
          <p:grpSpPr bwMode="auto">
            <a:xfrm>
              <a:off x="528" y="1905"/>
              <a:ext cx="108" cy="322"/>
              <a:chOff x="1008" y="3024"/>
              <a:chExt cx="108" cy="576"/>
            </a:xfrm>
          </p:grpSpPr>
          <p:grpSp>
            <p:nvGrpSpPr>
              <p:cNvPr id="18503" name="Group 71"/>
              <p:cNvGrpSpPr>
                <a:grpSpLocks/>
              </p:cNvGrpSpPr>
              <p:nvPr/>
            </p:nvGrpSpPr>
            <p:grpSpPr bwMode="auto">
              <a:xfrm>
                <a:off x="1008" y="3456"/>
                <a:ext cx="108" cy="144"/>
                <a:chOff x="864" y="3024"/>
                <a:chExt cx="252" cy="576"/>
              </a:xfrm>
            </p:grpSpPr>
            <p:grpSp>
              <p:nvGrpSpPr>
                <p:cNvPr id="18504" name="Group 72"/>
                <p:cNvGrpSpPr>
                  <a:grpSpLocks/>
                </p:cNvGrpSpPr>
                <p:nvPr/>
              </p:nvGrpSpPr>
              <p:grpSpPr bwMode="auto">
                <a:xfrm>
                  <a:off x="864" y="3312"/>
                  <a:ext cx="144" cy="288"/>
                  <a:chOff x="864" y="3312"/>
                  <a:chExt cx="144" cy="288"/>
                </a:xfrm>
              </p:grpSpPr>
              <p:sp>
                <p:nvSpPr>
                  <p:cNvPr id="18505" name="Arc 73"/>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FF0000"/>
                      </a:solidFill>
                    </a:endParaRPr>
                  </a:p>
                </p:txBody>
              </p:sp>
              <p:sp>
                <p:nvSpPr>
                  <p:cNvPr id="18506" name="Arc 74"/>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FF0000"/>
                      </a:solidFill>
                    </a:endParaRPr>
                  </a:p>
                </p:txBody>
              </p:sp>
            </p:grpSp>
            <p:grpSp>
              <p:nvGrpSpPr>
                <p:cNvPr id="18507" name="Group 75"/>
                <p:cNvGrpSpPr>
                  <a:grpSpLocks/>
                </p:cNvGrpSpPr>
                <p:nvPr/>
              </p:nvGrpSpPr>
              <p:grpSpPr bwMode="auto">
                <a:xfrm flipH="1">
                  <a:off x="972" y="3024"/>
                  <a:ext cx="144" cy="288"/>
                  <a:chOff x="864" y="3312"/>
                  <a:chExt cx="144" cy="288"/>
                </a:xfrm>
              </p:grpSpPr>
              <p:sp>
                <p:nvSpPr>
                  <p:cNvPr id="18508" name="Arc 76"/>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FF0000"/>
                      </a:solidFill>
                    </a:endParaRPr>
                  </a:p>
                </p:txBody>
              </p:sp>
              <p:sp>
                <p:nvSpPr>
                  <p:cNvPr id="18509" name="Arc 77"/>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FF0000"/>
                      </a:solidFill>
                    </a:endParaRPr>
                  </a:p>
                </p:txBody>
              </p:sp>
            </p:grpSp>
          </p:grpSp>
          <p:grpSp>
            <p:nvGrpSpPr>
              <p:cNvPr id="18510" name="Group 78"/>
              <p:cNvGrpSpPr>
                <a:grpSpLocks/>
              </p:cNvGrpSpPr>
              <p:nvPr/>
            </p:nvGrpSpPr>
            <p:grpSpPr bwMode="auto">
              <a:xfrm>
                <a:off x="1008" y="3312"/>
                <a:ext cx="108" cy="144"/>
                <a:chOff x="864" y="3024"/>
                <a:chExt cx="252" cy="576"/>
              </a:xfrm>
            </p:grpSpPr>
            <p:grpSp>
              <p:nvGrpSpPr>
                <p:cNvPr id="18511" name="Group 79"/>
                <p:cNvGrpSpPr>
                  <a:grpSpLocks/>
                </p:cNvGrpSpPr>
                <p:nvPr/>
              </p:nvGrpSpPr>
              <p:grpSpPr bwMode="auto">
                <a:xfrm>
                  <a:off x="864" y="3312"/>
                  <a:ext cx="144" cy="288"/>
                  <a:chOff x="864" y="3312"/>
                  <a:chExt cx="144" cy="288"/>
                </a:xfrm>
              </p:grpSpPr>
              <p:sp>
                <p:nvSpPr>
                  <p:cNvPr id="18512" name="Arc 80"/>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FF0000"/>
                      </a:solidFill>
                    </a:endParaRPr>
                  </a:p>
                </p:txBody>
              </p:sp>
              <p:sp>
                <p:nvSpPr>
                  <p:cNvPr id="18513" name="Arc 81"/>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FF0000"/>
                      </a:solidFill>
                    </a:endParaRPr>
                  </a:p>
                </p:txBody>
              </p:sp>
            </p:grpSp>
            <p:grpSp>
              <p:nvGrpSpPr>
                <p:cNvPr id="18514" name="Group 82"/>
                <p:cNvGrpSpPr>
                  <a:grpSpLocks/>
                </p:cNvGrpSpPr>
                <p:nvPr/>
              </p:nvGrpSpPr>
              <p:grpSpPr bwMode="auto">
                <a:xfrm flipH="1">
                  <a:off x="972" y="3024"/>
                  <a:ext cx="144" cy="288"/>
                  <a:chOff x="864" y="3312"/>
                  <a:chExt cx="144" cy="288"/>
                </a:xfrm>
              </p:grpSpPr>
              <p:sp>
                <p:nvSpPr>
                  <p:cNvPr id="18515" name="Arc 83"/>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FF0000"/>
                      </a:solidFill>
                    </a:endParaRPr>
                  </a:p>
                </p:txBody>
              </p:sp>
              <p:sp>
                <p:nvSpPr>
                  <p:cNvPr id="18516" name="Arc 84"/>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FF0000"/>
                      </a:solidFill>
                    </a:endParaRPr>
                  </a:p>
                </p:txBody>
              </p:sp>
            </p:grpSp>
          </p:grpSp>
          <p:grpSp>
            <p:nvGrpSpPr>
              <p:cNvPr id="18517" name="Group 85"/>
              <p:cNvGrpSpPr>
                <a:grpSpLocks/>
              </p:cNvGrpSpPr>
              <p:nvPr/>
            </p:nvGrpSpPr>
            <p:grpSpPr bwMode="auto">
              <a:xfrm>
                <a:off x="1008" y="3168"/>
                <a:ext cx="108" cy="144"/>
                <a:chOff x="864" y="3024"/>
                <a:chExt cx="252" cy="576"/>
              </a:xfrm>
            </p:grpSpPr>
            <p:grpSp>
              <p:nvGrpSpPr>
                <p:cNvPr id="18518" name="Group 86"/>
                <p:cNvGrpSpPr>
                  <a:grpSpLocks/>
                </p:cNvGrpSpPr>
                <p:nvPr/>
              </p:nvGrpSpPr>
              <p:grpSpPr bwMode="auto">
                <a:xfrm>
                  <a:off x="864" y="3312"/>
                  <a:ext cx="144" cy="288"/>
                  <a:chOff x="864" y="3312"/>
                  <a:chExt cx="144" cy="288"/>
                </a:xfrm>
              </p:grpSpPr>
              <p:sp>
                <p:nvSpPr>
                  <p:cNvPr id="18519" name="Arc 87"/>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FF0000"/>
                      </a:solidFill>
                    </a:endParaRPr>
                  </a:p>
                </p:txBody>
              </p:sp>
              <p:sp>
                <p:nvSpPr>
                  <p:cNvPr id="18520" name="Arc 88"/>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FF0000"/>
                      </a:solidFill>
                    </a:endParaRPr>
                  </a:p>
                </p:txBody>
              </p:sp>
            </p:grpSp>
            <p:grpSp>
              <p:nvGrpSpPr>
                <p:cNvPr id="18521" name="Group 89"/>
                <p:cNvGrpSpPr>
                  <a:grpSpLocks/>
                </p:cNvGrpSpPr>
                <p:nvPr/>
              </p:nvGrpSpPr>
              <p:grpSpPr bwMode="auto">
                <a:xfrm flipH="1">
                  <a:off x="972" y="3024"/>
                  <a:ext cx="144" cy="288"/>
                  <a:chOff x="864" y="3312"/>
                  <a:chExt cx="144" cy="288"/>
                </a:xfrm>
              </p:grpSpPr>
              <p:sp>
                <p:nvSpPr>
                  <p:cNvPr id="18522" name="Arc 90"/>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FF0000"/>
                      </a:solidFill>
                    </a:endParaRPr>
                  </a:p>
                </p:txBody>
              </p:sp>
              <p:sp>
                <p:nvSpPr>
                  <p:cNvPr id="18523" name="Arc 91"/>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FF0000"/>
                      </a:solidFill>
                    </a:endParaRPr>
                  </a:p>
                </p:txBody>
              </p:sp>
            </p:grpSp>
          </p:grpSp>
          <p:grpSp>
            <p:nvGrpSpPr>
              <p:cNvPr id="18524" name="Group 92"/>
              <p:cNvGrpSpPr>
                <a:grpSpLocks/>
              </p:cNvGrpSpPr>
              <p:nvPr/>
            </p:nvGrpSpPr>
            <p:grpSpPr bwMode="auto">
              <a:xfrm>
                <a:off x="1008" y="3024"/>
                <a:ext cx="108" cy="144"/>
                <a:chOff x="864" y="3024"/>
                <a:chExt cx="252" cy="576"/>
              </a:xfrm>
            </p:grpSpPr>
            <p:grpSp>
              <p:nvGrpSpPr>
                <p:cNvPr id="18525" name="Group 93"/>
                <p:cNvGrpSpPr>
                  <a:grpSpLocks/>
                </p:cNvGrpSpPr>
                <p:nvPr/>
              </p:nvGrpSpPr>
              <p:grpSpPr bwMode="auto">
                <a:xfrm>
                  <a:off x="864" y="3312"/>
                  <a:ext cx="144" cy="288"/>
                  <a:chOff x="864" y="3312"/>
                  <a:chExt cx="144" cy="288"/>
                </a:xfrm>
              </p:grpSpPr>
              <p:sp>
                <p:nvSpPr>
                  <p:cNvPr id="18526" name="Arc 94"/>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FF0000"/>
                      </a:solidFill>
                    </a:endParaRPr>
                  </a:p>
                </p:txBody>
              </p:sp>
              <p:sp>
                <p:nvSpPr>
                  <p:cNvPr id="18527" name="Arc 95"/>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FF0000"/>
                      </a:solidFill>
                    </a:endParaRPr>
                  </a:p>
                </p:txBody>
              </p:sp>
            </p:grpSp>
            <p:grpSp>
              <p:nvGrpSpPr>
                <p:cNvPr id="18528" name="Group 96"/>
                <p:cNvGrpSpPr>
                  <a:grpSpLocks/>
                </p:cNvGrpSpPr>
                <p:nvPr/>
              </p:nvGrpSpPr>
              <p:grpSpPr bwMode="auto">
                <a:xfrm flipH="1">
                  <a:off x="972" y="3024"/>
                  <a:ext cx="144" cy="288"/>
                  <a:chOff x="864" y="3312"/>
                  <a:chExt cx="144" cy="288"/>
                </a:xfrm>
              </p:grpSpPr>
              <p:sp>
                <p:nvSpPr>
                  <p:cNvPr id="18529" name="Arc 97"/>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FF0000"/>
                      </a:solidFill>
                    </a:endParaRPr>
                  </a:p>
                </p:txBody>
              </p:sp>
              <p:sp>
                <p:nvSpPr>
                  <p:cNvPr id="18530" name="Arc 98"/>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FF0000"/>
                      </a:solidFill>
                    </a:endParaRPr>
                  </a:p>
                </p:txBody>
              </p:sp>
            </p:grpSp>
          </p:grpSp>
        </p:grpSp>
        <p:sp>
          <p:nvSpPr>
            <p:cNvPr id="18531" name="Line 99"/>
            <p:cNvSpPr>
              <a:spLocks noChangeShapeType="1"/>
            </p:cNvSpPr>
            <p:nvPr/>
          </p:nvSpPr>
          <p:spPr bwMode="auto">
            <a:xfrm flipV="1">
              <a:off x="576" y="1728"/>
              <a:ext cx="0" cy="177"/>
            </a:xfrm>
            <a:prstGeom prst="line">
              <a:avLst/>
            </a:prstGeom>
            <a:noFill/>
            <a:ln w="4127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FF0000"/>
                </a:solidFill>
              </a:endParaRPr>
            </a:p>
          </p:txBody>
        </p:sp>
        <p:grpSp>
          <p:nvGrpSpPr>
            <p:cNvPr id="18532" name="Group 100"/>
            <p:cNvGrpSpPr>
              <a:grpSpLocks/>
            </p:cNvGrpSpPr>
            <p:nvPr/>
          </p:nvGrpSpPr>
          <p:grpSpPr bwMode="auto">
            <a:xfrm>
              <a:off x="522" y="2226"/>
              <a:ext cx="108" cy="322"/>
              <a:chOff x="1008" y="3024"/>
              <a:chExt cx="108" cy="576"/>
            </a:xfrm>
          </p:grpSpPr>
          <p:grpSp>
            <p:nvGrpSpPr>
              <p:cNvPr id="18533" name="Group 101"/>
              <p:cNvGrpSpPr>
                <a:grpSpLocks/>
              </p:cNvGrpSpPr>
              <p:nvPr/>
            </p:nvGrpSpPr>
            <p:grpSpPr bwMode="auto">
              <a:xfrm>
                <a:off x="1008" y="3456"/>
                <a:ext cx="108" cy="144"/>
                <a:chOff x="864" y="3024"/>
                <a:chExt cx="252" cy="576"/>
              </a:xfrm>
            </p:grpSpPr>
            <p:grpSp>
              <p:nvGrpSpPr>
                <p:cNvPr id="18534" name="Group 102"/>
                <p:cNvGrpSpPr>
                  <a:grpSpLocks/>
                </p:cNvGrpSpPr>
                <p:nvPr/>
              </p:nvGrpSpPr>
              <p:grpSpPr bwMode="auto">
                <a:xfrm>
                  <a:off x="864" y="3312"/>
                  <a:ext cx="144" cy="288"/>
                  <a:chOff x="864" y="3312"/>
                  <a:chExt cx="144" cy="288"/>
                </a:xfrm>
              </p:grpSpPr>
              <p:sp>
                <p:nvSpPr>
                  <p:cNvPr id="18535" name="Arc 103"/>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FF0000"/>
                      </a:solidFill>
                    </a:endParaRPr>
                  </a:p>
                </p:txBody>
              </p:sp>
              <p:sp>
                <p:nvSpPr>
                  <p:cNvPr id="18536" name="Arc 104"/>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FF0000"/>
                      </a:solidFill>
                    </a:endParaRPr>
                  </a:p>
                </p:txBody>
              </p:sp>
            </p:grpSp>
            <p:grpSp>
              <p:nvGrpSpPr>
                <p:cNvPr id="18537" name="Group 105"/>
                <p:cNvGrpSpPr>
                  <a:grpSpLocks/>
                </p:cNvGrpSpPr>
                <p:nvPr/>
              </p:nvGrpSpPr>
              <p:grpSpPr bwMode="auto">
                <a:xfrm flipH="1">
                  <a:off x="972" y="3024"/>
                  <a:ext cx="144" cy="288"/>
                  <a:chOff x="864" y="3312"/>
                  <a:chExt cx="144" cy="288"/>
                </a:xfrm>
              </p:grpSpPr>
              <p:sp>
                <p:nvSpPr>
                  <p:cNvPr id="18538" name="Arc 106"/>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FF0000"/>
                      </a:solidFill>
                    </a:endParaRPr>
                  </a:p>
                </p:txBody>
              </p:sp>
              <p:sp>
                <p:nvSpPr>
                  <p:cNvPr id="18539" name="Arc 107"/>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FF0000"/>
                      </a:solidFill>
                    </a:endParaRPr>
                  </a:p>
                </p:txBody>
              </p:sp>
            </p:grpSp>
          </p:grpSp>
          <p:grpSp>
            <p:nvGrpSpPr>
              <p:cNvPr id="18540" name="Group 108"/>
              <p:cNvGrpSpPr>
                <a:grpSpLocks/>
              </p:cNvGrpSpPr>
              <p:nvPr/>
            </p:nvGrpSpPr>
            <p:grpSpPr bwMode="auto">
              <a:xfrm>
                <a:off x="1008" y="3312"/>
                <a:ext cx="108" cy="144"/>
                <a:chOff x="864" y="3024"/>
                <a:chExt cx="252" cy="576"/>
              </a:xfrm>
            </p:grpSpPr>
            <p:grpSp>
              <p:nvGrpSpPr>
                <p:cNvPr id="18541" name="Group 109"/>
                <p:cNvGrpSpPr>
                  <a:grpSpLocks/>
                </p:cNvGrpSpPr>
                <p:nvPr/>
              </p:nvGrpSpPr>
              <p:grpSpPr bwMode="auto">
                <a:xfrm>
                  <a:off x="864" y="3312"/>
                  <a:ext cx="144" cy="288"/>
                  <a:chOff x="864" y="3312"/>
                  <a:chExt cx="144" cy="288"/>
                </a:xfrm>
              </p:grpSpPr>
              <p:sp>
                <p:nvSpPr>
                  <p:cNvPr id="18542" name="Arc 110"/>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FF0000"/>
                      </a:solidFill>
                    </a:endParaRPr>
                  </a:p>
                </p:txBody>
              </p:sp>
              <p:sp>
                <p:nvSpPr>
                  <p:cNvPr id="18543" name="Arc 111"/>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FF0000"/>
                      </a:solidFill>
                    </a:endParaRPr>
                  </a:p>
                </p:txBody>
              </p:sp>
            </p:grpSp>
            <p:grpSp>
              <p:nvGrpSpPr>
                <p:cNvPr id="18544" name="Group 112"/>
                <p:cNvGrpSpPr>
                  <a:grpSpLocks/>
                </p:cNvGrpSpPr>
                <p:nvPr/>
              </p:nvGrpSpPr>
              <p:grpSpPr bwMode="auto">
                <a:xfrm flipH="1">
                  <a:off x="972" y="3024"/>
                  <a:ext cx="144" cy="288"/>
                  <a:chOff x="864" y="3312"/>
                  <a:chExt cx="144" cy="288"/>
                </a:xfrm>
              </p:grpSpPr>
              <p:sp>
                <p:nvSpPr>
                  <p:cNvPr id="18545" name="Arc 113"/>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FF0000"/>
                      </a:solidFill>
                    </a:endParaRPr>
                  </a:p>
                </p:txBody>
              </p:sp>
              <p:sp>
                <p:nvSpPr>
                  <p:cNvPr id="18546" name="Arc 114"/>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FF0000"/>
                      </a:solidFill>
                    </a:endParaRPr>
                  </a:p>
                </p:txBody>
              </p:sp>
            </p:grpSp>
          </p:grpSp>
          <p:grpSp>
            <p:nvGrpSpPr>
              <p:cNvPr id="18547" name="Group 115"/>
              <p:cNvGrpSpPr>
                <a:grpSpLocks/>
              </p:cNvGrpSpPr>
              <p:nvPr/>
            </p:nvGrpSpPr>
            <p:grpSpPr bwMode="auto">
              <a:xfrm>
                <a:off x="1008" y="3168"/>
                <a:ext cx="108" cy="144"/>
                <a:chOff x="864" y="3024"/>
                <a:chExt cx="252" cy="576"/>
              </a:xfrm>
            </p:grpSpPr>
            <p:grpSp>
              <p:nvGrpSpPr>
                <p:cNvPr id="18548" name="Group 116"/>
                <p:cNvGrpSpPr>
                  <a:grpSpLocks/>
                </p:cNvGrpSpPr>
                <p:nvPr/>
              </p:nvGrpSpPr>
              <p:grpSpPr bwMode="auto">
                <a:xfrm>
                  <a:off x="864" y="3312"/>
                  <a:ext cx="144" cy="288"/>
                  <a:chOff x="864" y="3312"/>
                  <a:chExt cx="144" cy="288"/>
                </a:xfrm>
              </p:grpSpPr>
              <p:sp>
                <p:nvSpPr>
                  <p:cNvPr id="18549" name="Arc 117"/>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FF0000"/>
                      </a:solidFill>
                    </a:endParaRPr>
                  </a:p>
                </p:txBody>
              </p:sp>
              <p:sp>
                <p:nvSpPr>
                  <p:cNvPr id="18550" name="Arc 118"/>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FF0000"/>
                      </a:solidFill>
                    </a:endParaRPr>
                  </a:p>
                </p:txBody>
              </p:sp>
            </p:grpSp>
            <p:grpSp>
              <p:nvGrpSpPr>
                <p:cNvPr id="18551" name="Group 119"/>
                <p:cNvGrpSpPr>
                  <a:grpSpLocks/>
                </p:cNvGrpSpPr>
                <p:nvPr/>
              </p:nvGrpSpPr>
              <p:grpSpPr bwMode="auto">
                <a:xfrm flipH="1">
                  <a:off x="972" y="3024"/>
                  <a:ext cx="144" cy="288"/>
                  <a:chOff x="864" y="3312"/>
                  <a:chExt cx="144" cy="288"/>
                </a:xfrm>
              </p:grpSpPr>
              <p:sp>
                <p:nvSpPr>
                  <p:cNvPr id="18552" name="Arc 120"/>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FF0000"/>
                      </a:solidFill>
                    </a:endParaRPr>
                  </a:p>
                </p:txBody>
              </p:sp>
              <p:sp>
                <p:nvSpPr>
                  <p:cNvPr id="18553" name="Arc 121"/>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FF0000"/>
                      </a:solidFill>
                    </a:endParaRPr>
                  </a:p>
                </p:txBody>
              </p:sp>
            </p:grpSp>
          </p:grpSp>
          <p:grpSp>
            <p:nvGrpSpPr>
              <p:cNvPr id="18554" name="Group 122"/>
              <p:cNvGrpSpPr>
                <a:grpSpLocks/>
              </p:cNvGrpSpPr>
              <p:nvPr/>
            </p:nvGrpSpPr>
            <p:grpSpPr bwMode="auto">
              <a:xfrm>
                <a:off x="1008" y="3024"/>
                <a:ext cx="108" cy="144"/>
                <a:chOff x="864" y="3024"/>
                <a:chExt cx="252" cy="576"/>
              </a:xfrm>
            </p:grpSpPr>
            <p:grpSp>
              <p:nvGrpSpPr>
                <p:cNvPr id="18555" name="Group 123"/>
                <p:cNvGrpSpPr>
                  <a:grpSpLocks/>
                </p:cNvGrpSpPr>
                <p:nvPr/>
              </p:nvGrpSpPr>
              <p:grpSpPr bwMode="auto">
                <a:xfrm>
                  <a:off x="864" y="3312"/>
                  <a:ext cx="144" cy="288"/>
                  <a:chOff x="864" y="3312"/>
                  <a:chExt cx="144" cy="288"/>
                </a:xfrm>
              </p:grpSpPr>
              <p:sp>
                <p:nvSpPr>
                  <p:cNvPr id="18556" name="Arc 124"/>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FF0000"/>
                      </a:solidFill>
                    </a:endParaRPr>
                  </a:p>
                </p:txBody>
              </p:sp>
              <p:sp>
                <p:nvSpPr>
                  <p:cNvPr id="18557" name="Arc 125"/>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FF0000"/>
                      </a:solidFill>
                    </a:endParaRPr>
                  </a:p>
                </p:txBody>
              </p:sp>
            </p:grpSp>
            <p:grpSp>
              <p:nvGrpSpPr>
                <p:cNvPr id="18558" name="Group 126"/>
                <p:cNvGrpSpPr>
                  <a:grpSpLocks/>
                </p:cNvGrpSpPr>
                <p:nvPr/>
              </p:nvGrpSpPr>
              <p:grpSpPr bwMode="auto">
                <a:xfrm flipH="1">
                  <a:off x="972" y="3024"/>
                  <a:ext cx="144" cy="288"/>
                  <a:chOff x="864" y="3312"/>
                  <a:chExt cx="144" cy="288"/>
                </a:xfrm>
              </p:grpSpPr>
              <p:sp>
                <p:nvSpPr>
                  <p:cNvPr id="18559" name="Arc 127"/>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FF0000"/>
                      </a:solidFill>
                    </a:endParaRPr>
                  </a:p>
                </p:txBody>
              </p:sp>
              <p:sp>
                <p:nvSpPr>
                  <p:cNvPr id="18560" name="Arc 128"/>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FF0000"/>
                      </a:solidFill>
                    </a:endParaRPr>
                  </a:p>
                </p:txBody>
              </p:sp>
            </p:grpSp>
          </p:grpSp>
        </p:grpSp>
        <p:grpSp>
          <p:nvGrpSpPr>
            <p:cNvPr id="18561" name="Group 129"/>
            <p:cNvGrpSpPr>
              <a:grpSpLocks/>
            </p:cNvGrpSpPr>
            <p:nvPr/>
          </p:nvGrpSpPr>
          <p:grpSpPr bwMode="auto">
            <a:xfrm>
              <a:off x="522" y="2397"/>
              <a:ext cx="108" cy="452"/>
              <a:chOff x="1008" y="2756"/>
              <a:chExt cx="108" cy="808"/>
            </a:xfrm>
          </p:grpSpPr>
          <p:grpSp>
            <p:nvGrpSpPr>
              <p:cNvPr id="18562" name="Group 130"/>
              <p:cNvGrpSpPr>
                <a:grpSpLocks/>
              </p:cNvGrpSpPr>
              <p:nvPr/>
            </p:nvGrpSpPr>
            <p:grpSpPr bwMode="auto">
              <a:xfrm>
                <a:off x="1008" y="2756"/>
                <a:ext cx="108" cy="808"/>
                <a:chOff x="864" y="223"/>
                <a:chExt cx="252" cy="3233"/>
              </a:xfrm>
            </p:grpSpPr>
            <p:grpSp>
              <p:nvGrpSpPr>
                <p:cNvPr id="18563" name="Group 131"/>
                <p:cNvGrpSpPr>
                  <a:grpSpLocks/>
                </p:cNvGrpSpPr>
                <p:nvPr/>
              </p:nvGrpSpPr>
              <p:grpSpPr bwMode="auto">
                <a:xfrm>
                  <a:off x="864" y="223"/>
                  <a:ext cx="194" cy="3233"/>
                  <a:chOff x="864" y="223"/>
                  <a:chExt cx="194" cy="3233"/>
                </a:xfrm>
              </p:grpSpPr>
              <p:sp>
                <p:nvSpPr>
                  <p:cNvPr id="18564" name="Arc 132"/>
                  <p:cNvSpPr>
                    <a:spLocks/>
                  </p:cNvSpPr>
                  <p:nvPr/>
                </p:nvSpPr>
                <p:spPr bwMode="auto">
                  <a:xfrm flipH="1" flipV="1">
                    <a:off x="914" y="223"/>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FF0000"/>
                      </a:solidFill>
                    </a:endParaRPr>
                  </a:p>
                </p:txBody>
              </p:sp>
              <p:sp>
                <p:nvSpPr>
                  <p:cNvPr id="18565" name="Arc 133"/>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FF0000"/>
                      </a:solidFill>
                    </a:endParaRPr>
                  </a:p>
                </p:txBody>
              </p:sp>
            </p:grpSp>
            <p:grpSp>
              <p:nvGrpSpPr>
                <p:cNvPr id="18566" name="Group 134"/>
                <p:cNvGrpSpPr>
                  <a:grpSpLocks/>
                </p:cNvGrpSpPr>
                <p:nvPr/>
              </p:nvGrpSpPr>
              <p:grpSpPr bwMode="auto">
                <a:xfrm flipH="1">
                  <a:off x="972" y="3024"/>
                  <a:ext cx="144" cy="288"/>
                  <a:chOff x="864" y="3312"/>
                  <a:chExt cx="144" cy="288"/>
                </a:xfrm>
              </p:grpSpPr>
              <p:sp>
                <p:nvSpPr>
                  <p:cNvPr id="18567" name="Arc 135"/>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FF0000"/>
                      </a:solidFill>
                    </a:endParaRPr>
                  </a:p>
                </p:txBody>
              </p:sp>
              <p:sp>
                <p:nvSpPr>
                  <p:cNvPr id="18568" name="Arc 136"/>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FF0000"/>
                      </a:solidFill>
                    </a:endParaRPr>
                  </a:p>
                </p:txBody>
              </p:sp>
            </p:grpSp>
          </p:grpSp>
          <p:grpSp>
            <p:nvGrpSpPr>
              <p:cNvPr id="18569" name="Group 137"/>
              <p:cNvGrpSpPr>
                <a:grpSpLocks/>
              </p:cNvGrpSpPr>
              <p:nvPr/>
            </p:nvGrpSpPr>
            <p:grpSpPr bwMode="auto">
              <a:xfrm>
                <a:off x="1008" y="3312"/>
                <a:ext cx="108" cy="144"/>
                <a:chOff x="864" y="3024"/>
                <a:chExt cx="252" cy="576"/>
              </a:xfrm>
            </p:grpSpPr>
            <p:grpSp>
              <p:nvGrpSpPr>
                <p:cNvPr id="18570" name="Group 138"/>
                <p:cNvGrpSpPr>
                  <a:grpSpLocks/>
                </p:cNvGrpSpPr>
                <p:nvPr/>
              </p:nvGrpSpPr>
              <p:grpSpPr bwMode="auto">
                <a:xfrm>
                  <a:off x="864" y="3312"/>
                  <a:ext cx="144" cy="288"/>
                  <a:chOff x="864" y="3312"/>
                  <a:chExt cx="144" cy="288"/>
                </a:xfrm>
              </p:grpSpPr>
              <p:sp>
                <p:nvSpPr>
                  <p:cNvPr id="18571" name="Arc 139"/>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FF0000"/>
                      </a:solidFill>
                    </a:endParaRPr>
                  </a:p>
                </p:txBody>
              </p:sp>
              <p:sp>
                <p:nvSpPr>
                  <p:cNvPr id="18572" name="Arc 140"/>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FF0000"/>
                      </a:solidFill>
                    </a:endParaRPr>
                  </a:p>
                </p:txBody>
              </p:sp>
            </p:grpSp>
            <p:grpSp>
              <p:nvGrpSpPr>
                <p:cNvPr id="18573" name="Group 141"/>
                <p:cNvGrpSpPr>
                  <a:grpSpLocks/>
                </p:cNvGrpSpPr>
                <p:nvPr/>
              </p:nvGrpSpPr>
              <p:grpSpPr bwMode="auto">
                <a:xfrm flipH="1">
                  <a:off x="972" y="3024"/>
                  <a:ext cx="144" cy="288"/>
                  <a:chOff x="864" y="3312"/>
                  <a:chExt cx="144" cy="288"/>
                </a:xfrm>
              </p:grpSpPr>
              <p:sp>
                <p:nvSpPr>
                  <p:cNvPr id="18574" name="Arc 142"/>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FF0000"/>
                      </a:solidFill>
                    </a:endParaRPr>
                  </a:p>
                </p:txBody>
              </p:sp>
              <p:sp>
                <p:nvSpPr>
                  <p:cNvPr id="18575" name="Arc 143"/>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FF0000"/>
                      </a:solidFill>
                    </a:endParaRPr>
                  </a:p>
                </p:txBody>
              </p:sp>
            </p:grpSp>
          </p:grpSp>
          <p:grpSp>
            <p:nvGrpSpPr>
              <p:cNvPr id="18576" name="Group 144"/>
              <p:cNvGrpSpPr>
                <a:grpSpLocks/>
              </p:cNvGrpSpPr>
              <p:nvPr/>
            </p:nvGrpSpPr>
            <p:grpSpPr bwMode="auto">
              <a:xfrm>
                <a:off x="1008" y="3168"/>
                <a:ext cx="108" cy="144"/>
                <a:chOff x="864" y="3024"/>
                <a:chExt cx="252" cy="576"/>
              </a:xfrm>
            </p:grpSpPr>
            <p:grpSp>
              <p:nvGrpSpPr>
                <p:cNvPr id="18577" name="Group 145"/>
                <p:cNvGrpSpPr>
                  <a:grpSpLocks/>
                </p:cNvGrpSpPr>
                <p:nvPr/>
              </p:nvGrpSpPr>
              <p:grpSpPr bwMode="auto">
                <a:xfrm>
                  <a:off x="864" y="3312"/>
                  <a:ext cx="144" cy="288"/>
                  <a:chOff x="864" y="3312"/>
                  <a:chExt cx="144" cy="288"/>
                </a:xfrm>
              </p:grpSpPr>
              <p:sp>
                <p:nvSpPr>
                  <p:cNvPr id="18578" name="Arc 146"/>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FF0000"/>
                      </a:solidFill>
                    </a:endParaRPr>
                  </a:p>
                </p:txBody>
              </p:sp>
              <p:sp>
                <p:nvSpPr>
                  <p:cNvPr id="18579" name="Arc 147"/>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FF0000"/>
                      </a:solidFill>
                    </a:endParaRPr>
                  </a:p>
                </p:txBody>
              </p:sp>
            </p:grpSp>
            <p:grpSp>
              <p:nvGrpSpPr>
                <p:cNvPr id="18580" name="Group 148"/>
                <p:cNvGrpSpPr>
                  <a:grpSpLocks/>
                </p:cNvGrpSpPr>
                <p:nvPr/>
              </p:nvGrpSpPr>
              <p:grpSpPr bwMode="auto">
                <a:xfrm flipH="1">
                  <a:off x="972" y="3024"/>
                  <a:ext cx="144" cy="288"/>
                  <a:chOff x="864" y="3312"/>
                  <a:chExt cx="144" cy="288"/>
                </a:xfrm>
              </p:grpSpPr>
              <p:sp>
                <p:nvSpPr>
                  <p:cNvPr id="18581" name="Arc 149"/>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FF0000"/>
                      </a:solidFill>
                    </a:endParaRPr>
                  </a:p>
                </p:txBody>
              </p:sp>
              <p:sp>
                <p:nvSpPr>
                  <p:cNvPr id="18582" name="Arc 150"/>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FF0000"/>
                      </a:solidFill>
                    </a:endParaRPr>
                  </a:p>
                </p:txBody>
              </p:sp>
            </p:grpSp>
          </p:grpSp>
          <p:grpSp>
            <p:nvGrpSpPr>
              <p:cNvPr id="18583" name="Group 151"/>
              <p:cNvGrpSpPr>
                <a:grpSpLocks/>
              </p:cNvGrpSpPr>
              <p:nvPr/>
            </p:nvGrpSpPr>
            <p:grpSpPr bwMode="auto">
              <a:xfrm>
                <a:off x="1008" y="3024"/>
                <a:ext cx="108" cy="144"/>
                <a:chOff x="864" y="3024"/>
                <a:chExt cx="252" cy="576"/>
              </a:xfrm>
            </p:grpSpPr>
            <p:grpSp>
              <p:nvGrpSpPr>
                <p:cNvPr id="18584" name="Group 152"/>
                <p:cNvGrpSpPr>
                  <a:grpSpLocks/>
                </p:cNvGrpSpPr>
                <p:nvPr/>
              </p:nvGrpSpPr>
              <p:grpSpPr bwMode="auto">
                <a:xfrm>
                  <a:off x="864" y="3312"/>
                  <a:ext cx="144" cy="288"/>
                  <a:chOff x="864" y="3312"/>
                  <a:chExt cx="144" cy="288"/>
                </a:xfrm>
              </p:grpSpPr>
              <p:sp>
                <p:nvSpPr>
                  <p:cNvPr id="18585" name="Arc 153"/>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FF0000"/>
                      </a:solidFill>
                    </a:endParaRPr>
                  </a:p>
                </p:txBody>
              </p:sp>
              <p:sp>
                <p:nvSpPr>
                  <p:cNvPr id="18586" name="Arc 154"/>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FF0000"/>
                      </a:solidFill>
                    </a:endParaRPr>
                  </a:p>
                </p:txBody>
              </p:sp>
            </p:grpSp>
            <p:grpSp>
              <p:nvGrpSpPr>
                <p:cNvPr id="18587" name="Group 155"/>
                <p:cNvGrpSpPr>
                  <a:grpSpLocks/>
                </p:cNvGrpSpPr>
                <p:nvPr/>
              </p:nvGrpSpPr>
              <p:grpSpPr bwMode="auto">
                <a:xfrm flipH="1">
                  <a:off x="972" y="3024"/>
                  <a:ext cx="144" cy="288"/>
                  <a:chOff x="864" y="3312"/>
                  <a:chExt cx="144" cy="288"/>
                </a:xfrm>
              </p:grpSpPr>
              <p:sp>
                <p:nvSpPr>
                  <p:cNvPr id="18588" name="Arc 156"/>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FF0000"/>
                      </a:solidFill>
                    </a:endParaRPr>
                  </a:p>
                </p:txBody>
              </p:sp>
              <p:sp>
                <p:nvSpPr>
                  <p:cNvPr id="18589" name="Arc 157"/>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FF0000"/>
                      </a:solidFill>
                    </a:endParaRPr>
                  </a:p>
                </p:txBody>
              </p:sp>
            </p:grpSp>
          </p:grpSp>
        </p:grpSp>
      </p:grpSp>
      <p:grpSp>
        <p:nvGrpSpPr>
          <p:cNvPr id="18590" name="Group 158"/>
          <p:cNvGrpSpPr>
            <a:grpSpLocks/>
          </p:cNvGrpSpPr>
          <p:nvPr/>
        </p:nvGrpSpPr>
        <p:grpSpPr bwMode="auto">
          <a:xfrm rot="2778253">
            <a:off x="6072187" y="3729038"/>
            <a:ext cx="180975" cy="1809750"/>
            <a:chOff x="522" y="1728"/>
            <a:chExt cx="114" cy="1140"/>
          </a:xfrm>
        </p:grpSpPr>
        <p:grpSp>
          <p:nvGrpSpPr>
            <p:cNvPr id="18591" name="Group 159"/>
            <p:cNvGrpSpPr>
              <a:grpSpLocks/>
            </p:cNvGrpSpPr>
            <p:nvPr/>
          </p:nvGrpSpPr>
          <p:grpSpPr bwMode="auto">
            <a:xfrm>
              <a:off x="528" y="1905"/>
              <a:ext cx="108" cy="322"/>
              <a:chOff x="1008" y="3024"/>
              <a:chExt cx="108" cy="576"/>
            </a:xfrm>
          </p:grpSpPr>
          <p:grpSp>
            <p:nvGrpSpPr>
              <p:cNvPr id="18592" name="Group 160"/>
              <p:cNvGrpSpPr>
                <a:grpSpLocks/>
              </p:cNvGrpSpPr>
              <p:nvPr/>
            </p:nvGrpSpPr>
            <p:grpSpPr bwMode="auto">
              <a:xfrm>
                <a:off x="1008" y="3456"/>
                <a:ext cx="108" cy="144"/>
                <a:chOff x="864" y="3024"/>
                <a:chExt cx="252" cy="576"/>
              </a:xfrm>
            </p:grpSpPr>
            <p:grpSp>
              <p:nvGrpSpPr>
                <p:cNvPr id="18593" name="Group 161"/>
                <p:cNvGrpSpPr>
                  <a:grpSpLocks/>
                </p:cNvGrpSpPr>
                <p:nvPr/>
              </p:nvGrpSpPr>
              <p:grpSpPr bwMode="auto">
                <a:xfrm>
                  <a:off x="864" y="3312"/>
                  <a:ext cx="144" cy="288"/>
                  <a:chOff x="864" y="3312"/>
                  <a:chExt cx="144" cy="288"/>
                </a:xfrm>
              </p:grpSpPr>
              <p:sp>
                <p:nvSpPr>
                  <p:cNvPr id="18594" name="Arc 162"/>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sp>
                <p:nvSpPr>
                  <p:cNvPr id="18595" name="Arc 163"/>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grpSp>
            <p:grpSp>
              <p:nvGrpSpPr>
                <p:cNvPr id="18596" name="Group 164"/>
                <p:cNvGrpSpPr>
                  <a:grpSpLocks/>
                </p:cNvGrpSpPr>
                <p:nvPr/>
              </p:nvGrpSpPr>
              <p:grpSpPr bwMode="auto">
                <a:xfrm flipH="1">
                  <a:off x="972" y="3024"/>
                  <a:ext cx="144" cy="288"/>
                  <a:chOff x="864" y="3312"/>
                  <a:chExt cx="144" cy="288"/>
                </a:xfrm>
              </p:grpSpPr>
              <p:sp>
                <p:nvSpPr>
                  <p:cNvPr id="18597" name="Arc 165"/>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sp>
                <p:nvSpPr>
                  <p:cNvPr id="18598" name="Arc 166"/>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grpSp>
          </p:grpSp>
          <p:grpSp>
            <p:nvGrpSpPr>
              <p:cNvPr id="18599" name="Group 167"/>
              <p:cNvGrpSpPr>
                <a:grpSpLocks/>
              </p:cNvGrpSpPr>
              <p:nvPr/>
            </p:nvGrpSpPr>
            <p:grpSpPr bwMode="auto">
              <a:xfrm>
                <a:off x="1008" y="3312"/>
                <a:ext cx="108" cy="144"/>
                <a:chOff x="864" y="3024"/>
                <a:chExt cx="252" cy="576"/>
              </a:xfrm>
            </p:grpSpPr>
            <p:grpSp>
              <p:nvGrpSpPr>
                <p:cNvPr id="18600" name="Group 168"/>
                <p:cNvGrpSpPr>
                  <a:grpSpLocks/>
                </p:cNvGrpSpPr>
                <p:nvPr/>
              </p:nvGrpSpPr>
              <p:grpSpPr bwMode="auto">
                <a:xfrm>
                  <a:off x="864" y="3312"/>
                  <a:ext cx="144" cy="288"/>
                  <a:chOff x="864" y="3312"/>
                  <a:chExt cx="144" cy="288"/>
                </a:xfrm>
              </p:grpSpPr>
              <p:sp>
                <p:nvSpPr>
                  <p:cNvPr id="18601" name="Arc 169"/>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sp>
                <p:nvSpPr>
                  <p:cNvPr id="18602" name="Arc 170"/>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grpSp>
            <p:grpSp>
              <p:nvGrpSpPr>
                <p:cNvPr id="18603" name="Group 171"/>
                <p:cNvGrpSpPr>
                  <a:grpSpLocks/>
                </p:cNvGrpSpPr>
                <p:nvPr/>
              </p:nvGrpSpPr>
              <p:grpSpPr bwMode="auto">
                <a:xfrm flipH="1">
                  <a:off x="972" y="3024"/>
                  <a:ext cx="144" cy="288"/>
                  <a:chOff x="864" y="3312"/>
                  <a:chExt cx="144" cy="288"/>
                </a:xfrm>
              </p:grpSpPr>
              <p:sp>
                <p:nvSpPr>
                  <p:cNvPr id="18604" name="Arc 172"/>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sp>
                <p:nvSpPr>
                  <p:cNvPr id="18605" name="Arc 173"/>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grpSp>
          </p:grpSp>
          <p:grpSp>
            <p:nvGrpSpPr>
              <p:cNvPr id="18606" name="Group 174"/>
              <p:cNvGrpSpPr>
                <a:grpSpLocks/>
              </p:cNvGrpSpPr>
              <p:nvPr/>
            </p:nvGrpSpPr>
            <p:grpSpPr bwMode="auto">
              <a:xfrm>
                <a:off x="1008" y="3168"/>
                <a:ext cx="108" cy="144"/>
                <a:chOff x="864" y="3024"/>
                <a:chExt cx="252" cy="576"/>
              </a:xfrm>
            </p:grpSpPr>
            <p:grpSp>
              <p:nvGrpSpPr>
                <p:cNvPr id="18607" name="Group 175"/>
                <p:cNvGrpSpPr>
                  <a:grpSpLocks/>
                </p:cNvGrpSpPr>
                <p:nvPr/>
              </p:nvGrpSpPr>
              <p:grpSpPr bwMode="auto">
                <a:xfrm>
                  <a:off x="864" y="3312"/>
                  <a:ext cx="144" cy="288"/>
                  <a:chOff x="864" y="3312"/>
                  <a:chExt cx="144" cy="288"/>
                </a:xfrm>
              </p:grpSpPr>
              <p:sp>
                <p:nvSpPr>
                  <p:cNvPr id="18608" name="Arc 176"/>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sp>
                <p:nvSpPr>
                  <p:cNvPr id="18609" name="Arc 177"/>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grpSp>
            <p:grpSp>
              <p:nvGrpSpPr>
                <p:cNvPr id="18610" name="Group 178"/>
                <p:cNvGrpSpPr>
                  <a:grpSpLocks/>
                </p:cNvGrpSpPr>
                <p:nvPr/>
              </p:nvGrpSpPr>
              <p:grpSpPr bwMode="auto">
                <a:xfrm flipH="1">
                  <a:off x="972" y="3024"/>
                  <a:ext cx="144" cy="288"/>
                  <a:chOff x="864" y="3312"/>
                  <a:chExt cx="144" cy="288"/>
                </a:xfrm>
              </p:grpSpPr>
              <p:sp>
                <p:nvSpPr>
                  <p:cNvPr id="18611" name="Arc 179"/>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sp>
                <p:nvSpPr>
                  <p:cNvPr id="18612" name="Arc 180"/>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grpSp>
          </p:grpSp>
          <p:grpSp>
            <p:nvGrpSpPr>
              <p:cNvPr id="18613" name="Group 181"/>
              <p:cNvGrpSpPr>
                <a:grpSpLocks/>
              </p:cNvGrpSpPr>
              <p:nvPr/>
            </p:nvGrpSpPr>
            <p:grpSpPr bwMode="auto">
              <a:xfrm>
                <a:off x="1008" y="3024"/>
                <a:ext cx="108" cy="144"/>
                <a:chOff x="864" y="3024"/>
                <a:chExt cx="252" cy="576"/>
              </a:xfrm>
            </p:grpSpPr>
            <p:grpSp>
              <p:nvGrpSpPr>
                <p:cNvPr id="18614" name="Group 182"/>
                <p:cNvGrpSpPr>
                  <a:grpSpLocks/>
                </p:cNvGrpSpPr>
                <p:nvPr/>
              </p:nvGrpSpPr>
              <p:grpSpPr bwMode="auto">
                <a:xfrm>
                  <a:off x="864" y="3312"/>
                  <a:ext cx="144" cy="288"/>
                  <a:chOff x="864" y="3312"/>
                  <a:chExt cx="144" cy="288"/>
                </a:xfrm>
              </p:grpSpPr>
              <p:sp>
                <p:nvSpPr>
                  <p:cNvPr id="18615" name="Arc 183"/>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sp>
                <p:nvSpPr>
                  <p:cNvPr id="18616" name="Arc 184"/>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grpSp>
            <p:grpSp>
              <p:nvGrpSpPr>
                <p:cNvPr id="18617" name="Group 185"/>
                <p:cNvGrpSpPr>
                  <a:grpSpLocks/>
                </p:cNvGrpSpPr>
                <p:nvPr/>
              </p:nvGrpSpPr>
              <p:grpSpPr bwMode="auto">
                <a:xfrm flipH="1">
                  <a:off x="972" y="3024"/>
                  <a:ext cx="144" cy="288"/>
                  <a:chOff x="864" y="3312"/>
                  <a:chExt cx="144" cy="288"/>
                </a:xfrm>
              </p:grpSpPr>
              <p:sp>
                <p:nvSpPr>
                  <p:cNvPr id="18618" name="Arc 186"/>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sp>
                <p:nvSpPr>
                  <p:cNvPr id="18619" name="Arc 187"/>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grpSp>
          </p:grpSp>
        </p:grpSp>
        <p:sp>
          <p:nvSpPr>
            <p:cNvPr id="18620" name="Line 188"/>
            <p:cNvSpPr>
              <a:spLocks noChangeShapeType="1"/>
            </p:cNvSpPr>
            <p:nvPr/>
          </p:nvSpPr>
          <p:spPr bwMode="auto">
            <a:xfrm flipV="1">
              <a:off x="576" y="1728"/>
              <a:ext cx="0" cy="177"/>
            </a:xfrm>
            <a:prstGeom prst="line">
              <a:avLst/>
            </a:prstGeom>
            <a:noFill/>
            <a:ln w="41275">
              <a:solidFill>
                <a:schemeClr val="hlink"/>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grpSp>
          <p:nvGrpSpPr>
            <p:cNvPr id="18621" name="Group 189"/>
            <p:cNvGrpSpPr>
              <a:grpSpLocks/>
            </p:cNvGrpSpPr>
            <p:nvPr/>
          </p:nvGrpSpPr>
          <p:grpSpPr bwMode="auto">
            <a:xfrm>
              <a:off x="522" y="2226"/>
              <a:ext cx="108" cy="322"/>
              <a:chOff x="1008" y="3024"/>
              <a:chExt cx="108" cy="576"/>
            </a:xfrm>
          </p:grpSpPr>
          <p:grpSp>
            <p:nvGrpSpPr>
              <p:cNvPr id="18622" name="Group 190"/>
              <p:cNvGrpSpPr>
                <a:grpSpLocks/>
              </p:cNvGrpSpPr>
              <p:nvPr/>
            </p:nvGrpSpPr>
            <p:grpSpPr bwMode="auto">
              <a:xfrm>
                <a:off x="1008" y="3456"/>
                <a:ext cx="108" cy="144"/>
                <a:chOff x="864" y="3024"/>
                <a:chExt cx="252" cy="576"/>
              </a:xfrm>
            </p:grpSpPr>
            <p:grpSp>
              <p:nvGrpSpPr>
                <p:cNvPr id="18623" name="Group 191"/>
                <p:cNvGrpSpPr>
                  <a:grpSpLocks/>
                </p:cNvGrpSpPr>
                <p:nvPr/>
              </p:nvGrpSpPr>
              <p:grpSpPr bwMode="auto">
                <a:xfrm>
                  <a:off x="864" y="3312"/>
                  <a:ext cx="144" cy="288"/>
                  <a:chOff x="864" y="3312"/>
                  <a:chExt cx="144" cy="288"/>
                </a:xfrm>
              </p:grpSpPr>
              <p:sp>
                <p:nvSpPr>
                  <p:cNvPr id="18624" name="Arc 192"/>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sp>
                <p:nvSpPr>
                  <p:cNvPr id="18625" name="Arc 193"/>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grpSp>
            <p:grpSp>
              <p:nvGrpSpPr>
                <p:cNvPr id="18626" name="Group 194"/>
                <p:cNvGrpSpPr>
                  <a:grpSpLocks/>
                </p:cNvGrpSpPr>
                <p:nvPr/>
              </p:nvGrpSpPr>
              <p:grpSpPr bwMode="auto">
                <a:xfrm flipH="1">
                  <a:off x="972" y="3024"/>
                  <a:ext cx="144" cy="288"/>
                  <a:chOff x="864" y="3312"/>
                  <a:chExt cx="144" cy="288"/>
                </a:xfrm>
              </p:grpSpPr>
              <p:sp>
                <p:nvSpPr>
                  <p:cNvPr id="18627" name="Arc 195"/>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sp>
                <p:nvSpPr>
                  <p:cNvPr id="18628" name="Arc 196"/>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grpSp>
          </p:grpSp>
          <p:grpSp>
            <p:nvGrpSpPr>
              <p:cNvPr id="18629" name="Group 197"/>
              <p:cNvGrpSpPr>
                <a:grpSpLocks/>
              </p:cNvGrpSpPr>
              <p:nvPr/>
            </p:nvGrpSpPr>
            <p:grpSpPr bwMode="auto">
              <a:xfrm>
                <a:off x="1008" y="3312"/>
                <a:ext cx="108" cy="144"/>
                <a:chOff x="864" y="3024"/>
                <a:chExt cx="252" cy="576"/>
              </a:xfrm>
            </p:grpSpPr>
            <p:grpSp>
              <p:nvGrpSpPr>
                <p:cNvPr id="18630" name="Group 198"/>
                <p:cNvGrpSpPr>
                  <a:grpSpLocks/>
                </p:cNvGrpSpPr>
                <p:nvPr/>
              </p:nvGrpSpPr>
              <p:grpSpPr bwMode="auto">
                <a:xfrm>
                  <a:off x="864" y="3312"/>
                  <a:ext cx="144" cy="288"/>
                  <a:chOff x="864" y="3312"/>
                  <a:chExt cx="144" cy="288"/>
                </a:xfrm>
              </p:grpSpPr>
              <p:sp>
                <p:nvSpPr>
                  <p:cNvPr id="18631" name="Arc 199"/>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sp>
                <p:nvSpPr>
                  <p:cNvPr id="18632" name="Arc 200"/>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grpSp>
            <p:grpSp>
              <p:nvGrpSpPr>
                <p:cNvPr id="18633" name="Group 201"/>
                <p:cNvGrpSpPr>
                  <a:grpSpLocks/>
                </p:cNvGrpSpPr>
                <p:nvPr/>
              </p:nvGrpSpPr>
              <p:grpSpPr bwMode="auto">
                <a:xfrm flipH="1">
                  <a:off x="972" y="3024"/>
                  <a:ext cx="144" cy="288"/>
                  <a:chOff x="864" y="3312"/>
                  <a:chExt cx="144" cy="288"/>
                </a:xfrm>
              </p:grpSpPr>
              <p:sp>
                <p:nvSpPr>
                  <p:cNvPr id="18634" name="Arc 202"/>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sp>
                <p:nvSpPr>
                  <p:cNvPr id="18635" name="Arc 203"/>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grpSp>
          </p:grpSp>
          <p:grpSp>
            <p:nvGrpSpPr>
              <p:cNvPr id="18636" name="Group 204"/>
              <p:cNvGrpSpPr>
                <a:grpSpLocks/>
              </p:cNvGrpSpPr>
              <p:nvPr/>
            </p:nvGrpSpPr>
            <p:grpSpPr bwMode="auto">
              <a:xfrm>
                <a:off x="1008" y="3168"/>
                <a:ext cx="108" cy="144"/>
                <a:chOff x="864" y="3024"/>
                <a:chExt cx="252" cy="576"/>
              </a:xfrm>
            </p:grpSpPr>
            <p:grpSp>
              <p:nvGrpSpPr>
                <p:cNvPr id="18637" name="Group 205"/>
                <p:cNvGrpSpPr>
                  <a:grpSpLocks/>
                </p:cNvGrpSpPr>
                <p:nvPr/>
              </p:nvGrpSpPr>
              <p:grpSpPr bwMode="auto">
                <a:xfrm>
                  <a:off x="864" y="3312"/>
                  <a:ext cx="144" cy="288"/>
                  <a:chOff x="864" y="3312"/>
                  <a:chExt cx="144" cy="288"/>
                </a:xfrm>
              </p:grpSpPr>
              <p:sp>
                <p:nvSpPr>
                  <p:cNvPr id="18638" name="Arc 206"/>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sp>
                <p:nvSpPr>
                  <p:cNvPr id="18639" name="Arc 207"/>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grpSp>
            <p:grpSp>
              <p:nvGrpSpPr>
                <p:cNvPr id="18640" name="Group 208"/>
                <p:cNvGrpSpPr>
                  <a:grpSpLocks/>
                </p:cNvGrpSpPr>
                <p:nvPr/>
              </p:nvGrpSpPr>
              <p:grpSpPr bwMode="auto">
                <a:xfrm flipH="1">
                  <a:off x="972" y="3024"/>
                  <a:ext cx="144" cy="288"/>
                  <a:chOff x="864" y="3312"/>
                  <a:chExt cx="144" cy="288"/>
                </a:xfrm>
              </p:grpSpPr>
              <p:sp>
                <p:nvSpPr>
                  <p:cNvPr id="18641" name="Arc 209"/>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sp>
                <p:nvSpPr>
                  <p:cNvPr id="18642" name="Arc 210"/>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grpSp>
          </p:grpSp>
          <p:grpSp>
            <p:nvGrpSpPr>
              <p:cNvPr id="18643" name="Group 211"/>
              <p:cNvGrpSpPr>
                <a:grpSpLocks/>
              </p:cNvGrpSpPr>
              <p:nvPr/>
            </p:nvGrpSpPr>
            <p:grpSpPr bwMode="auto">
              <a:xfrm>
                <a:off x="1008" y="3024"/>
                <a:ext cx="108" cy="144"/>
                <a:chOff x="864" y="3024"/>
                <a:chExt cx="252" cy="576"/>
              </a:xfrm>
            </p:grpSpPr>
            <p:grpSp>
              <p:nvGrpSpPr>
                <p:cNvPr id="18644" name="Group 212"/>
                <p:cNvGrpSpPr>
                  <a:grpSpLocks/>
                </p:cNvGrpSpPr>
                <p:nvPr/>
              </p:nvGrpSpPr>
              <p:grpSpPr bwMode="auto">
                <a:xfrm>
                  <a:off x="864" y="3312"/>
                  <a:ext cx="144" cy="288"/>
                  <a:chOff x="864" y="3312"/>
                  <a:chExt cx="144" cy="288"/>
                </a:xfrm>
              </p:grpSpPr>
              <p:sp>
                <p:nvSpPr>
                  <p:cNvPr id="18645" name="Arc 213"/>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sp>
                <p:nvSpPr>
                  <p:cNvPr id="18646" name="Arc 214"/>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grpSp>
            <p:grpSp>
              <p:nvGrpSpPr>
                <p:cNvPr id="18647" name="Group 215"/>
                <p:cNvGrpSpPr>
                  <a:grpSpLocks/>
                </p:cNvGrpSpPr>
                <p:nvPr/>
              </p:nvGrpSpPr>
              <p:grpSpPr bwMode="auto">
                <a:xfrm flipH="1">
                  <a:off x="972" y="3024"/>
                  <a:ext cx="144" cy="288"/>
                  <a:chOff x="864" y="3312"/>
                  <a:chExt cx="144" cy="288"/>
                </a:xfrm>
              </p:grpSpPr>
              <p:sp>
                <p:nvSpPr>
                  <p:cNvPr id="18648" name="Arc 216"/>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sp>
                <p:nvSpPr>
                  <p:cNvPr id="18649" name="Arc 217"/>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grpSp>
          </p:grpSp>
        </p:grpSp>
        <p:grpSp>
          <p:nvGrpSpPr>
            <p:cNvPr id="18650" name="Group 218"/>
            <p:cNvGrpSpPr>
              <a:grpSpLocks/>
            </p:cNvGrpSpPr>
            <p:nvPr/>
          </p:nvGrpSpPr>
          <p:grpSpPr bwMode="auto">
            <a:xfrm>
              <a:off x="522" y="2546"/>
              <a:ext cx="108" cy="322"/>
              <a:chOff x="1008" y="3024"/>
              <a:chExt cx="108" cy="576"/>
            </a:xfrm>
          </p:grpSpPr>
          <p:grpSp>
            <p:nvGrpSpPr>
              <p:cNvPr id="18651" name="Group 219"/>
              <p:cNvGrpSpPr>
                <a:grpSpLocks/>
              </p:cNvGrpSpPr>
              <p:nvPr/>
            </p:nvGrpSpPr>
            <p:grpSpPr bwMode="auto">
              <a:xfrm>
                <a:off x="1008" y="3456"/>
                <a:ext cx="108" cy="144"/>
                <a:chOff x="864" y="3024"/>
                <a:chExt cx="252" cy="576"/>
              </a:xfrm>
            </p:grpSpPr>
            <p:grpSp>
              <p:nvGrpSpPr>
                <p:cNvPr id="18652" name="Group 220"/>
                <p:cNvGrpSpPr>
                  <a:grpSpLocks/>
                </p:cNvGrpSpPr>
                <p:nvPr/>
              </p:nvGrpSpPr>
              <p:grpSpPr bwMode="auto">
                <a:xfrm>
                  <a:off x="864" y="3312"/>
                  <a:ext cx="144" cy="288"/>
                  <a:chOff x="864" y="3312"/>
                  <a:chExt cx="144" cy="288"/>
                </a:xfrm>
              </p:grpSpPr>
              <p:sp>
                <p:nvSpPr>
                  <p:cNvPr id="18653" name="Arc 221"/>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sp>
                <p:nvSpPr>
                  <p:cNvPr id="18654" name="Arc 222"/>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grpSp>
            <p:grpSp>
              <p:nvGrpSpPr>
                <p:cNvPr id="18655" name="Group 223"/>
                <p:cNvGrpSpPr>
                  <a:grpSpLocks/>
                </p:cNvGrpSpPr>
                <p:nvPr/>
              </p:nvGrpSpPr>
              <p:grpSpPr bwMode="auto">
                <a:xfrm flipH="1">
                  <a:off x="972" y="3024"/>
                  <a:ext cx="144" cy="288"/>
                  <a:chOff x="864" y="3312"/>
                  <a:chExt cx="144" cy="288"/>
                </a:xfrm>
              </p:grpSpPr>
              <p:sp>
                <p:nvSpPr>
                  <p:cNvPr id="18656" name="Arc 224"/>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sp>
                <p:nvSpPr>
                  <p:cNvPr id="18657" name="Arc 225"/>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grpSp>
          </p:grpSp>
          <p:grpSp>
            <p:nvGrpSpPr>
              <p:cNvPr id="18658" name="Group 226"/>
              <p:cNvGrpSpPr>
                <a:grpSpLocks/>
              </p:cNvGrpSpPr>
              <p:nvPr/>
            </p:nvGrpSpPr>
            <p:grpSpPr bwMode="auto">
              <a:xfrm>
                <a:off x="1008" y="3312"/>
                <a:ext cx="108" cy="144"/>
                <a:chOff x="864" y="3024"/>
                <a:chExt cx="252" cy="576"/>
              </a:xfrm>
            </p:grpSpPr>
            <p:grpSp>
              <p:nvGrpSpPr>
                <p:cNvPr id="18659" name="Group 227"/>
                <p:cNvGrpSpPr>
                  <a:grpSpLocks/>
                </p:cNvGrpSpPr>
                <p:nvPr/>
              </p:nvGrpSpPr>
              <p:grpSpPr bwMode="auto">
                <a:xfrm>
                  <a:off x="864" y="3312"/>
                  <a:ext cx="144" cy="288"/>
                  <a:chOff x="864" y="3312"/>
                  <a:chExt cx="144" cy="288"/>
                </a:xfrm>
              </p:grpSpPr>
              <p:sp>
                <p:nvSpPr>
                  <p:cNvPr id="18660" name="Arc 228"/>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sp>
                <p:nvSpPr>
                  <p:cNvPr id="18661" name="Arc 229"/>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grpSp>
            <p:grpSp>
              <p:nvGrpSpPr>
                <p:cNvPr id="18662" name="Group 230"/>
                <p:cNvGrpSpPr>
                  <a:grpSpLocks/>
                </p:cNvGrpSpPr>
                <p:nvPr/>
              </p:nvGrpSpPr>
              <p:grpSpPr bwMode="auto">
                <a:xfrm flipH="1">
                  <a:off x="972" y="3024"/>
                  <a:ext cx="144" cy="288"/>
                  <a:chOff x="864" y="3312"/>
                  <a:chExt cx="144" cy="288"/>
                </a:xfrm>
              </p:grpSpPr>
              <p:sp>
                <p:nvSpPr>
                  <p:cNvPr id="18663" name="Arc 231"/>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sp>
                <p:nvSpPr>
                  <p:cNvPr id="18664" name="Arc 232"/>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grpSp>
          </p:grpSp>
          <p:grpSp>
            <p:nvGrpSpPr>
              <p:cNvPr id="18665" name="Group 233"/>
              <p:cNvGrpSpPr>
                <a:grpSpLocks/>
              </p:cNvGrpSpPr>
              <p:nvPr/>
            </p:nvGrpSpPr>
            <p:grpSpPr bwMode="auto">
              <a:xfrm>
                <a:off x="1008" y="3168"/>
                <a:ext cx="108" cy="144"/>
                <a:chOff x="864" y="3024"/>
                <a:chExt cx="252" cy="576"/>
              </a:xfrm>
            </p:grpSpPr>
            <p:grpSp>
              <p:nvGrpSpPr>
                <p:cNvPr id="18666" name="Group 234"/>
                <p:cNvGrpSpPr>
                  <a:grpSpLocks/>
                </p:cNvGrpSpPr>
                <p:nvPr/>
              </p:nvGrpSpPr>
              <p:grpSpPr bwMode="auto">
                <a:xfrm>
                  <a:off x="864" y="3312"/>
                  <a:ext cx="144" cy="288"/>
                  <a:chOff x="864" y="3312"/>
                  <a:chExt cx="144" cy="288"/>
                </a:xfrm>
              </p:grpSpPr>
              <p:sp>
                <p:nvSpPr>
                  <p:cNvPr id="18667" name="Arc 235"/>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sp>
                <p:nvSpPr>
                  <p:cNvPr id="18668" name="Arc 236"/>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grpSp>
            <p:grpSp>
              <p:nvGrpSpPr>
                <p:cNvPr id="18669" name="Group 237"/>
                <p:cNvGrpSpPr>
                  <a:grpSpLocks/>
                </p:cNvGrpSpPr>
                <p:nvPr/>
              </p:nvGrpSpPr>
              <p:grpSpPr bwMode="auto">
                <a:xfrm flipH="1">
                  <a:off x="972" y="3024"/>
                  <a:ext cx="144" cy="288"/>
                  <a:chOff x="864" y="3312"/>
                  <a:chExt cx="144" cy="288"/>
                </a:xfrm>
              </p:grpSpPr>
              <p:sp>
                <p:nvSpPr>
                  <p:cNvPr id="18670" name="Arc 238"/>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sp>
                <p:nvSpPr>
                  <p:cNvPr id="18671" name="Arc 239"/>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grpSp>
          </p:grpSp>
          <p:grpSp>
            <p:nvGrpSpPr>
              <p:cNvPr id="18672" name="Group 240"/>
              <p:cNvGrpSpPr>
                <a:grpSpLocks/>
              </p:cNvGrpSpPr>
              <p:nvPr/>
            </p:nvGrpSpPr>
            <p:grpSpPr bwMode="auto">
              <a:xfrm>
                <a:off x="1008" y="3024"/>
                <a:ext cx="108" cy="144"/>
                <a:chOff x="864" y="3024"/>
                <a:chExt cx="252" cy="576"/>
              </a:xfrm>
            </p:grpSpPr>
            <p:grpSp>
              <p:nvGrpSpPr>
                <p:cNvPr id="18673" name="Group 241"/>
                <p:cNvGrpSpPr>
                  <a:grpSpLocks/>
                </p:cNvGrpSpPr>
                <p:nvPr/>
              </p:nvGrpSpPr>
              <p:grpSpPr bwMode="auto">
                <a:xfrm>
                  <a:off x="864" y="3312"/>
                  <a:ext cx="144" cy="288"/>
                  <a:chOff x="864" y="3312"/>
                  <a:chExt cx="144" cy="288"/>
                </a:xfrm>
              </p:grpSpPr>
              <p:sp>
                <p:nvSpPr>
                  <p:cNvPr id="18674" name="Arc 242"/>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sp>
                <p:nvSpPr>
                  <p:cNvPr id="18675" name="Arc 243"/>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grpSp>
            <p:grpSp>
              <p:nvGrpSpPr>
                <p:cNvPr id="18676" name="Group 244"/>
                <p:cNvGrpSpPr>
                  <a:grpSpLocks/>
                </p:cNvGrpSpPr>
                <p:nvPr/>
              </p:nvGrpSpPr>
              <p:grpSpPr bwMode="auto">
                <a:xfrm flipH="1">
                  <a:off x="972" y="3024"/>
                  <a:ext cx="144" cy="288"/>
                  <a:chOff x="864" y="3312"/>
                  <a:chExt cx="144" cy="288"/>
                </a:xfrm>
              </p:grpSpPr>
              <p:sp>
                <p:nvSpPr>
                  <p:cNvPr id="18677" name="Arc 245"/>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sp>
                <p:nvSpPr>
                  <p:cNvPr id="18678" name="Arc 246"/>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grpSp>
          </p:grpSp>
        </p:grpSp>
      </p:grpSp>
      <p:sp>
        <p:nvSpPr>
          <p:cNvPr id="18679" name="Text Box 247"/>
          <p:cNvSpPr txBox="1">
            <a:spLocks noChangeArrowheads="1"/>
          </p:cNvSpPr>
          <p:nvPr/>
        </p:nvSpPr>
        <p:spPr bwMode="auto">
          <a:xfrm>
            <a:off x="6400800" y="2133600"/>
            <a:ext cx="2209800" cy="701675"/>
          </a:xfrm>
          <a:prstGeom prst="rect">
            <a:avLst/>
          </a:prstGeom>
          <a:solidFill>
            <a:schemeClr val="bg1"/>
          </a:solidFill>
          <a:ln>
            <a:noFill/>
          </a:ln>
          <a:effectLst/>
          <a:extLst>
            <a:ext uri="{91240B29-F687-4F45-9708-019B960494DF}">
              <a14:hiddenLine xmlns:a14="http://schemas.microsoft.com/office/drawing/2010/main" w="31750">
                <a:solidFill>
                  <a:srgbClr val="99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2000" b="1">
                <a:solidFill>
                  <a:srgbClr val="800080"/>
                </a:solidFill>
                <a:latin typeface="Garamond" pitchFamily="-96" charset="0"/>
              </a:rPr>
              <a:t>Gyrosynchrotron radio emission</a:t>
            </a:r>
          </a:p>
        </p:txBody>
      </p:sp>
      <p:sp>
        <p:nvSpPr>
          <p:cNvPr id="18680" name="Text Box 248"/>
          <p:cNvSpPr txBox="1">
            <a:spLocks noChangeArrowheads="1"/>
          </p:cNvSpPr>
          <p:nvPr/>
        </p:nvSpPr>
        <p:spPr bwMode="auto">
          <a:xfrm>
            <a:off x="6827838" y="3733800"/>
            <a:ext cx="2316162" cy="1006475"/>
          </a:xfrm>
          <a:prstGeom prst="rect">
            <a:avLst/>
          </a:prstGeom>
          <a:solidFill>
            <a:schemeClr val="bg1"/>
          </a:solidFill>
          <a:ln>
            <a:noFill/>
          </a:ln>
          <a:effectLst/>
          <a:extLst>
            <a:ext uri="{91240B29-F687-4F45-9708-019B960494DF}">
              <a14:hiddenLine xmlns:a14="http://schemas.microsoft.com/office/drawing/2010/main" w="31750">
                <a:solidFill>
                  <a:srgbClr val="99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2000" b="1" dirty="0" err="1">
                <a:solidFill>
                  <a:srgbClr val="0070C0"/>
                </a:solidFill>
                <a:latin typeface="Garamond" pitchFamily="-96" charset="0"/>
              </a:rPr>
              <a:t>Brehmsstrahlung</a:t>
            </a:r>
            <a:r>
              <a:rPr lang="en-US" sz="2000" b="1" dirty="0">
                <a:solidFill>
                  <a:srgbClr val="0070C0"/>
                </a:solidFill>
                <a:latin typeface="Garamond" pitchFamily="-96" charset="0"/>
              </a:rPr>
              <a:t> hard X-ray</a:t>
            </a:r>
          </a:p>
          <a:p>
            <a:pPr eaLnBrk="0" fontAlgn="base" hangingPunct="0">
              <a:spcBef>
                <a:spcPct val="0"/>
              </a:spcBef>
              <a:spcAft>
                <a:spcPct val="0"/>
              </a:spcAft>
            </a:pPr>
            <a:r>
              <a:rPr lang="en-US" sz="2000" b="1" dirty="0">
                <a:solidFill>
                  <a:srgbClr val="0070C0"/>
                </a:solidFill>
                <a:latin typeface="Garamond" pitchFamily="-96" charset="0"/>
              </a:rPr>
              <a:t>&amp; optical emission</a:t>
            </a:r>
          </a:p>
        </p:txBody>
      </p:sp>
      <p:grpSp>
        <p:nvGrpSpPr>
          <p:cNvPr id="18681" name="Group 249"/>
          <p:cNvGrpSpPr>
            <a:grpSpLocks/>
          </p:cNvGrpSpPr>
          <p:nvPr/>
        </p:nvGrpSpPr>
        <p:grpSpPr bwMode="auto">
          <a:xfrm rot="-2828722">
            <a:off x="3114675" y="2200275"/>
            <a:ext cx="171450" cy="1524000"/>
            <a:chOff x="1008" y="2880"/>
            <a:chExt cx="108" cy="720"/>
          </a:xfrm>
        </p:grpSpPr>
        <p:grpSp>
          <p:nvGrpSpPr>
            <p:cNvPr id="18682" name="Group 250"/>
            <p:cNvGrpSpPr>
              <a:grpSpLocks/>
            </p:cNvGrpSpPr>
            <p:nvPr/>
          </p:nvGrpSpPr>
          <p:grpSpPr bwMode="auto">
            <a:xfrm>
              <a:off x="1008" y="3024"/>
              <a:ext cx="108" cy="576"/>
              <a:chOff x="1008" y="3024"/>
              <a:chExt cx="108" cy="576"/>
            </a:xfrm>
          </p:grpSpPr>
          <p:grpSp>
            <p:nvGrpSpPr>
              <p:cNvPr id="18683" name="Group 251"/>
              <p:cNvGrpSpPr>
                <a:grpSpLocks/>
              </p:cNvGrpSpPr>
              <p:nvPr/>
            </p:nvGrpSpPr>
            <p:grpSpPr bwMode="auto">
              <a:xfrm>
                <a:off x="1008" y="3456"/>
                <a:ext cx="108" cy="144"/>
                <a:chOff x="864" y="3024"/>
                <a:chExt cx="252" cy="576"/>
              </a:xfrm>
            </p:grpSpPr>
            <p:grpSp>
              <p:nvGrpSpPr>
                <p:cNvPr id="18684" name="Group 252"/>
                <p:cNvGrpSpPr>
                  <a:grpSpLocks/>
                </p:cNvGrpSpPr>
                <p:nvPr/>
              </p:nvGrpSpPr>
              <p:grpSpPr bwMode="auto">
                <a:xfrm>
                  <a:off x="864" y="3312"/>
                  <a:ext cx="144" cy="288"/>
                  <a:chOff x="864" y="3312"/>
                  <a:chExt cx="144" cy="288"/>
                </a:xfrm>
              </p:grpSpPr>
              <p:sp>
                <p:nvSpPr>
                  <p:cNvPr id="18685" name="Arc 253"/>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sp>
                <p:nvSpPr>
                  <p:cNvPr id="18686" name="Arc 254"/>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grpSp>
            <p:grpSp>
              <p:nvGrpSpPr>
                <p:cNvPr id="18687" name="Group 255"/>
                <p:cNvGrpSpPr>
                  <a:grpSpLocks/>
                </p:cNvGrpSpPr>
                <p:nvPr/>
              </p:nvGrpSpPr>
              <p:grpSpPr bwMode="auto">
                <a:xfrm flipH="1">
                  <a:off x="972" y="3024"/>
                  <a:ext cx="144" cy="288"/>
                  <a:chOff x="864" y="3312"/>
                  <a:chExt cx="144" cy="288"/>
                </a:xfrm>
              </p:grpSpPr>
              <p:sp>
                <p:nvSpPr>
                  <p:cNvPr id="18688" name="Arc 256"/>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sp>
                <p:nvSpPr>
                  <p:cNvPr id="18689" name="Arc 257"/>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grpSp>
          </p:grpSp>
          <p:grpSp>
            <p:nvGrpSpPr>
              <p:cNvPr id="18690" name="Group 258"/>
              <p:cNvGrpSpPr>
                <a:grpSpLocks/>
              </p:cNvGrpSpPr>
              <p:nvPr/>
            </p:nvGrpSpPr>
            <p:grpSpPr bwMode="auto">
              <a:xfrm>
                <a:off x="1008" y="3312"/>
                <a:ext cx="108" cy="144"/>
                <a:chOff x="864" y="3024"/>
                <a:chExt cx="252" cy="576"/>
              </a:xfrm>
            </p:grpSpPr>
            <p:grpSp>
              <p:nvGrpSpPr>
                <p:cNvPr id="18691" name="Group 259"/>
                <p:cNvGrpSpPr>
                  <a:grpSpLocks/>
                </p:cNvGrpSpPr>
                <p:nvPr/>
              </p:nvGrpSpPr>
              <p:grpSpPr bwMode="auto">
                <a:xfrm>
                  <a:off x="864" y="3312"/>
                  <a:ext cx="144" cy="288"/>
                  <a:chOff x="864" y="3312"/>
                  <a:chExt cx="144" cy="288"/>
                </a:xfrm>
              </p:grpSpPr>
              <p:sp>
                <p:nvSpPr>
                  <p:cNvPr id="18692" name="Arc 260"/>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sp>
                <p:nvSpPr>
                  <p:cNvPr id="18693" name="Arc 261"/>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grpSp>
            <p:grpSp>
              <p:nvGrpSpPr>
                <p:cNvPr id="18694" name="Group 262"/>
                <p:cNvGrpSpPr>
                  <a:grpSpLocks/>
                </p:cNvGrpSpPr>
                <p:nvPr/>
              </p:nvGrpSpPr>
              <p:grpSpPr bwMode="auto">
                <a:xfrm flipH="1">
                  <a:off x="972" y="3024"/>
                  <a:ext cx="144" cy="288"/>
                  <a:chOff x="864" y="3312"/>
                  <a:chExt cx="144" cy="288"/>
                </a:xfrm>
              </p:grpSpPr>
              <p:sp>
                <p:nvSpPr>
                  <p:cNvPr id="18695" name="Arc 263"/>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sp>
                <p:nvSpPr>
                  <p:cNvPr id="18696" name="Arc 264"/>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grpSp>
          </p:grpSp>
          <p:grpSp>
            <p:nvGrpSpPr>
              <p:cNvPr id="18697" name="Group 265"/>
              <p:cNvGrpSpPr>
                <a:grpSpLocks/>
              </p:cNvGrpSpPr>
              <p:nvPr/>
            </p:nvGrpSpPr>
            <p:grpSpPr bwMode="auto">
              <a:xfrm>
                <a:off x="1008" y="3168"/>
                <a:ext cx="108" cy="144"/>
                <a:chOff x="864" y="3024"/>
                <a:chExt cx="252" cy="576"/>
              </a:xfrm>
            </p:grpSpPr>
            <p:grpSp>
              <p:nvGrpSpPr>
                <p:cNvPr id="18698" name="Group 266"/>
                <p:cNvGrpSpPr>
                  <a:grpSpLocks/>
                </p:cNvGrpSpPr>
                <p:nvPr/>
              </p:nvGrpSpPr>
              <p:grpSpPr bwMode="auto">
                <a:xfrm>
                  <a:off x="864" y="3312"/>
                  <a:ext cx="144" cy="288"/>
                  <a:chOff x="864" y="3312"/>
                  <a:chExt cx="144" cy="288"/>
                </a:xfrm>
              </p:grpSpPr>
              <p:sp>
                <p:nvSpPr>
                  <p:cNvPr id="18699" name="Arc 267"/>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sp>
                <p:nvSpPr>
                  <p:cNvPr id="18700" name="Arc 268"/>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grpSp>
            <p:grpSp>
              <p:nvGrpSpPr>
                <p:cNvPr id="18701" name="Group 269"/>
                <p:cNvGrpSpPr>
                  <a:grpSpLocks/>
                </p:cNvGrpSpPr>
                <p:nvPr/>
              </p:nvGrpSpPr>
              <p:grpSpPr bwMode="auto">
                <a:xfrm flipH="1">
                  <a:off x="972" y="3024"/>
                  <a:ext cx="144" cy="288"/>
                  <a:chOff x="864" y="3312"/>
                  <a:chExt cx="144" cy="288"/>
                </a:xfrm>
              </p:grpSpPr>
              <p:sp>
                <p:nvSpPr>
                  <p:cNvPr id="18702" name="Arc 270"/>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sp>
                <p:nvSpPr>
                  <p:cNvPr id="18703" name="Arc 271"/>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grpSp>
          </p:grpSp>
          <p:grpSp>
            <p:nvGrpSpPr>
              <p:cNvPr id="18704" name="Group 272"/>
              <p:cNvGrpSpPr>
                <a:grpSpLocks/>
              </p:cNvGrpSpPr>
              <p:nvPr/>
            </p:nvGrpSpPr>
            <p:grpSpPr bwMode="auto">
              <a:xfrm>
                <a:off x="1008" y="3024"/>
                <a:ext cx="108" cy="144"/>
                <a:chOff x="864" y="3024"/>
                <a:chExt cx="252" cy="576"/>
              </a:xfrm>
            </p:grpSpPr>
            <p:grpSp>
              <p:nvGrpSpPr>
                <p:cNvPr id="18705" name="Group 273"/>
                <p:cNvGrpSpPr>
                  <a:grpSpLocks/>
                </p:cNvGrpSpPr>
                <p:nvPr/>
              </p:nvGrpSpPr>
              <p:grpSpPr bwMode="auto">
                <a:xfrm>
                  <a:off x="864" y="3312"/>
                  <a:ext cx="144" cy="288"/>
                  <a:chOff x="864" y="3312"/>
                  <a:chExt cx="144" cy="288"/>
                </a:xfrm>
              </p:grpSpPr>
              <p:sp>
                <p:nvSpPr>
                  <p:cNvPr id="18706" name="Arc 274"/>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sp>
                <p:nvSpPr>
                  <p:cNvPr id="18707" name="Arc 275"/>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grpSp>
            <p:grpSp>
              <p:nvGrpSpPr>
                <p:cNvPr id="18708" name="Group 276"/>
                <p:cNvGrpSpPr>
                  <a:grpSpLocks/>
                </p:cNvGrpSpPr>
                <p:nvPr/>
              </p:nvGrpSpPr>
              <p:grpSpPr bwMode="auto">
                <a:xfrm flipH="1">
                  <a:off x="972" y="3024"/>
                  <a:ext cx="144" cy="288"/>
                  <a:chOff x="864" y="3312"/>
                  <a:chExt cx="144" cy="288"/>
                </a:xfrm>
              </p:grpSpPr>
              <p:sp>
                <p:nvSpPr>
                  <p:cNvPr id="18709" name="Arc 277"/>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sp>
                <p:nvSpPr>
                  <p:cNvPr id="18710" name="Arc 278"/>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grpSp>
          </p:grpSp>
        </p:grpSp>
        <p:sp>
          <p:nvSpPr>
            <p:cNvPr id="18711" name="Line 279"/>
            <p:cNvSpPr>
              <a:spLocks noChangeShapeType="1"/>
            </p:cNvSpPr>
            <p:nvPr/>
          </p:nvSpPr>
          <p:spPr bwMode="auto">
            <a:xfrm flipV="1">
              <a:off x="1056" y="2880"/>
              <a:ext cx="0" cy="144"/>
            </a:xfrm>
            <a:prstGeom prst="line">
              <a:avLst/>
            </a:prstGeom>
            <a:noFill/>
            <a:ln w="41275">
              <a:solidFill>
                <a:srgbClr val="80008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grpSp>
      <p:grpSp>
        <p:nvGrpSpPr>
          <p:cNvPr id="18712" name="Group 280"/>
          <p:cNvGrpSpPr>
            <a:grpSpLocks/>
          </p:cNvGrpSpPr>
          <p:nvPr/>
        </p:nvGrpSpPr>
        <p:grpSpPr bwMode="auto">
          <a:xfrm rot="2865118">
            <a:off x="5629275" y="2219325"/>
            <a:ext cx="171450" cy="1524000"/>
            <a:chOff x="1008" y="2880"/>
            <a:chExt cx="108" cy="720"/>
          </a:xfrm>
        </p:grpSpPr>
        <p:grpSp>
          <p:nvGrpSpPr>
            <p:cNvPr id="18713" name="Group 281"/>
            <p:cNvGrpSpPr>
              <a:grpSpLocks/>
            </p:cNvGrpSpPr>
            <p:nvPr/>
          </p:nvGrpSpPr>
          <p:grpSpPr bwMode="auto">
            <a:xfrm>
              <a:off x="1008" y="3024"/>
              <a:ext cx="108" cy="576"/>
              <a:chOff x="1008" y="3024"/>
              <a:chExt cx="108" cy="576"/>
            </a:xfrm>
          </p:grpSpPr>
          <p:grpSp>
            <p:nvGrpSpPr>
              <p:cNvPr id="18714" name="Group 282"/>
              <p:cNvGrpSpPr>
                <a:grpSpLocks/>
              </p:cNvGrpSpPr>
              <p:nvPr/>
            </p:nvGrpSpPr>
            <p:grpSpPr bwMode="auto">
              <a:xfrm>
                <a:off x="1008" y="3456"/>
                <a:ext cx="108" cy="144"/>
                <a:chOff x="864" y="3024"/>
                <a:chExt cx="252" cy="576"/>
              </a:xfrm>
            </p:grpSpPr>
            <p:grpSp>
              <p:nvGrpSpPr>
                <p:cNvPr id="18715" name="Group 283"/>
                <p:cNvGrpSpPr>
                  <a:grpSpLocks/>
                </p:cNvGrpSpPr>
                <p:nvPr/>
              </p:nvGrpSpPr>
              <p:grpSpPr bwMode="auto">
                <a:xfrm>
                  <a:off x="864" y="3312"/>
                  <a:ext cx="144" cy="288"/>
                  <a:chOff x="864" y="3312"/>
                  <a:chExt cx="144" cy="288"/>
                </a:xfrm>
              </p:grpSpPr>
              <p:sp>
                <p:nvSpPr>
                  <p:cNvPr id="18716" name="Arc 284"/>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sp>
                <p:nvSpPr>
                  <p:cNvPr id="18717" name="Arc 285"/>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grpSp>
            <p:grpSp>
              <p:nvGrpSpPr>
                <p:cNvPr id="18718" name="Group 286"/>
                <p:cNvGrpSpPr>
                  <a:grpSpLocks/>
                </p:cNvGrpSpPr>
                <p:nvPr/>
              </p:nvGrpSpPr>
              <p:grpSpPr bwMode="auto">
                <a:xfrm flipH="1">
                  <a:off x="972" y="3024"/>
                  <a:ext cx="144" cy="288"/>
                  <a:chOff x="864" y="3312"/>
                  <a:chExt cx="144" cy="288"/>
                </a:xfrm>
              </p:grpSpPr>
              <p:sp>
                <p:nvSpPr>
                  <p:cNvPr id="18719" name="Arc 287"/>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sp>
                <p:nvSpPr>
                  <p:cNvPr id="18720" name="Arc 288"/>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grpSp>
          </p:grpSp>
          <p:grpSp>
            <p:nvGrpSpPr>
              <p:cNvPr id="18721" name="Group 289"/>
              <p:cNvGrpSpPr>
                <a:grpSpLocks/>
              </p:cNvGrpSpPr>
              <p:nvPr/>
            </p:nvGrpSpPr>
            <p:grpSpPr bwMode="auto">
              <a:xfrm>
                <a:off x="1008" y="3312"/>
                <a:ext cx="108" cy="144"/>
                <a:chOff x="864" y="3024"/>
                <a:chExt cx="252" cy="576"/>
              </a:xfrm>
            </p:grpSpPr>
            <p:grpSp>
              <p:nvGrpSpPr>
                <p:cNvPr id="18722" name="Group 290"/>
                <p:cNvGrpSpPr>
                  <a:grpSpLocks/>
                </p:cNvGrpSpPr>
                <p:nvPr/>
              </p:nvGrpSpPr>
              <p:grpSpPr bwMode="auto">
                <a:xfrm>
                  <a:off x="864" y="3312"/>
                  <a:ext cx="144" cy="288"/>
                  <a:chOff x="864" y="3312"/>
                  <a:chExt cx="144" cy="288"/>
                </a:xfrm>
              </p:grpSpPr>
              <p:sp>
                <p:nvSpPr>
                  <p:cNvPr id="18723" name="Arc 291"/>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sp>
                <p:nvSpPr>
                  <p:cNvPr id="18724" name="Arc 292"/>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grpSp>
            <p:grpSp>
              <p:nvGrpSpPr>
                <p:cNvPr id="18725" name="Group 293"/>
                <p:cNvGrpSpPr>
                  <a:grpSpLocks/>
                </p:cNvGrpSpPr>
                <p:nvPr/>
              </p:nvGrpSpPr>
              <p:grpSpPr bwMode="auto">
                <a:xfrm flipH="1">
                  <a:off x="972" y="3024"/>
                  <a:ext cx="144" cy="288"/>
                  <a:chOff x="864" y="3312"/>
                  <a:chExt cx="144" cy="288"/>
                </a:xfrm>
              </p:grpSpPr>
              <p:sp>
                <p:nvSpPr>
                  <p:cNvPr id="18726" name="Arc 294"/>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sp>
                <p:nvSpPr>
                  <p:cNvPr id="18727" name="Arc 295"/>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grpSp>
          </p:grpSp>
          <p:grpSp>
            <p:nvGrpSpPr>
              <p:cNvPr id="18728" name="Group 296"/>
              <p:cNvGrpSpPr>
                <a:grpSpLocks/>
              </p:cNvGrpSpPr>
              <p:nvPr/>
            </p:nvGrpSpPr>
            <p:grpSpPr bwMode="auto">
              <a:xfrm>
                <a:off x="1008" y="3168"/>
                <a:ext cx="108" cy="144"/>
                <a:chOff x="864" y="3024"/>
                <a:chExt cx="252" cy="576"/>
              </a:xfrm>
            </p:grpSpPr>
            <p:grpSp>
              <p:nvGrpSpPr>
                <p:cNvPr id="18729" name="Group 297"/>
                <p:cNvGrpSpPr>
                  <a:grpSpLocks/>
                </p:cNvGrpSpPr>
                <p:nvPr/>
              </p:nvGrpSpPr>
              <p:grpSpPr bwMode="auto">
                <a:xfrm>
                  <a:off x="864" y="3312"/>
                  <a:ext cx="144" cy="288"/>
                  <a:chOff x="864" y="3312"/>
                  <a:chExt cx="144" cy="288"/>
                </a:xfrm>
              </p:grpSpPr>
              <p:sp>
                <p:nvSpPr>
                  <p:cNvPr id="18730" name="Arc 298"/>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sp>
                <p:nvSpPr>
                  <p:cNvPr id="18731" name="Arc 299"/>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grpSp>
            <p:grpSp>
              <p:nvGrpSpPr>
                <p:cNvPr id="18732" name="Group 300"/>
                <p:cNvGrpSpPr>
                  <a:grpSpLocks/>
                </p:cNvGrpSpPr>
                <p:nvPr/>
              </p:nvGrpSpPr>
              <p:grpSpPr bwMode="auto">
                <a:xfrm flipH="1">
                  <a:off x="972" y="3024"/>
                  <a:ext cx="144" cy="288"/>
                  <a:chOff x="864" y="3312"/>
                  <a:chExt cx="144" cy="288"/>
                </a:xfrm>
              </p:grpSpPr>
              <p:sp>
                <p:nvSpPr>
                  <p:cNvPr id="18733" name="Arc 301"/>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sp>
                <p:nvSpPr>
                  <p:cNvPr id="18734" name="Arc 302"/>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grpSp>
          </p:grpSp>
          <p:grpSp>
            <p:nvGrpSpPr>
              <p:cNvPr id="18735" name="Group 303"/>
              <p:cNvGrpSpPr>
                <a:grpSpLocks/>
              </p:cNvGrpSpPr>
              <p:nvPr/>
            </p:nvGrpSpPr>
            <p:grpSpPr bwMode="auto">
              <a:xfrm>
                <a:off x="1008" y="3024"/>
                <a:ext cx="108" cy="144"/>
                <a:chOff x="864" y="3024"/>
                <a:chExt cx="252" cy="576"/>
              </a:xfrm>
            </p:grpSpPr>
            <p:grpSp>
              <p:nvGrpSpPr>
                <p:cNvPr id="18736" name="Group 304"/>
                <p:cNvGrpSpPr>
                  <a:grpSpLocks/>
                </p:cNvGrpSpPr>
                <p:nvPr/>
              </p:nvGrpSpPr>
              <p:grpSpPr bwMode="auto">
                <a:xfrm>
                  <a:off x="864" y="3312"/>
                  <a:ext cx="144" cy="288"/>
                  <a:chOff x="864" y="3312"/>
                  <a:chExt cx="144" cy="288"/>
                </a:xfrm>
              </p:grpSpPr>
              <p:sp>
                <p:nvSpPr>
                  <p:cNvPr id="18737" name="Arc 305"/>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sp>
                <p:nvSpPr>
                  <p:cNvPr id="18738" name="Arc 306"/>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grpSp>
            <p:grpSp>
              <p:nvGrpSpPr>
                <p:cNvPr id="18739" name="Group 307"/>
                <p:cNvGrpSpPr>
                  <a:grpSpLocks/>
                </p:cNvGrpSpPr>
                <p:nvPr/>
              </p:nvGrpSpPr>
              <p:grpSpPr bwMode="auto">
                <a:xfrm flipH="1">
                  <a:off x="972" y="3024"/>
                  <a:ext cx="144" cy="288"/>
                  <a:chOff x="864" y="3312"/>
                  <a:chExt cx="144" cy="288"/>
                </a:xfrm>
              </p:grpSpPr>
              <p:sp>
                <p:nvSpPr>
                  <p:cNvPr id="18740" name="Arc 308"/>
                  <p:cNvSpPr>
                    <a:spLocks/>
                  </p:cNvSpPr>
                  <p:nvPr/>
                </p:nvSpPr>
                <p:spPr bwMode="auto">
                  <a:xfrm flipH="1" flipV="1">
                    <a:off x="864" y="3456"/>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sp>
                <p:nvSpPr>
                  <p:cNvPr id="18741" name="Arc 309"/>
                  <p:cNvSpPr>
                    <a:spLocks/>
                  </p:cNvSpPr>
                  <p:nvPr/>
                </p:nvSpPr>
                <p:spPr bwMode="auto">
                  <a:xfrm rot="5400000" flipH="1" flipV="1">
                    <a:off x="864" y="3312"/>
                    <a:ext cx="144"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412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grpSp>
          </p:grpSp>
        </p:grpSp>
        <p:sp>
          <p:nvSpPr>
            <p:cNvPr id="18742" name="Line 310"/>
            <p:cNvSpPr>
              <a:spLocks noChangeShapeType="1"/>
            </p:cNvSpPr>
            <p:nvPr/>
          </p:nvSpPr>
          <p:spPr bwMode="auto">
            <a:xfrm flipV="1">
              <a:off x="1056" y="2880"/>
              <a:ext cx="0" cy="144"/>
            </a:xfrm>
            <a:prstGeom prst="line">
              <a:avLst/>
            </a:prstGeom>
            <a:noFill/>
            <a:ln w="41275">
              <a:solidFill>
                <a:srgbClr val="80008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ru-RU" sz="2400">
                <a:solidFill>
                  <a:srgbClr val="000000"/>
                </a:solidFill>
              </a:endParaRPr>
            </a:p>
          </p:txBody>
        </p:sp>
      </p:grpSp>
      <p:sp>
        <p:nvSpPr>
          <p:cNvPr id="18743" name="Rectangle 311"/>
          <p:cNvSpPr>
            <a:spLocks noChangeArrowheads="1"/>
          </p:cNvSpPr>
          <p:nvPr/>
        </p:nvSpPr>
        <p:spPr bwMode="auto">
          <a:xfrm>
            <a:off x="5638800" y="6096000"/>
            <a:ext cx="3148619"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fontAlgn="base" hangingPunct="0">
              <a:spcBef>
                <a:spcPct val="50000"/>
              </a:spcBef>
              <a:spcAft>
                <a:spcPct val="0"/>
              </a:spcAft>
            </a:pPr>
            <a:r>
              <a:rPr lang="en-US" sz="1600" dirty="0" smtClean="0">
                <a:solidFill>
                  <a:srgbClr val="000000"/>
                </a:solidFill>
              </a:rPr>
              <a:t>Adapted from Martins </a:t>
            </a:r>
            <a:r>
              <a:rPr lang="en-US" sz="1600" dirty="0">
                <a:solidFill>
                  <a:srgbClr val="000000"/>
                </a:solidFill>
              </a:rPr>
              <a:t>&amp; </a:t>
            </a:r>
            <a:r>
              <a:rPr lang="en-US" sz="1600" dirty="0" err="1">
                <a:solidFill>
                  <a:srgbClr val="000000"/>
                </a:solidFill>
              </a:rPr>
              <a:t>Kuin</a:t>
            </a:r>
            <a:r>
              <a:rPr lang="en-US" sz="1600" dirty="0">
                <a:solidFill>
                  <a:srgbClr val="000000"/>
                </a:solidFill>
              </a:rPr>
              <a:t>, 1990</a:t>
            </a:r>
          </a:p>
        </p:txBody>
      </p:sp>
      <p:sp>
        <p:nvSpPr>
          <p:cNvPr id="2" name="TextBox 1"/>
          <p:cNvSpPr txBox="1"/>
          <p:nvPr/>
        </p:nvSpPr>
        <p:spPr>
          <a:xfrm>
            <a:off x="1349062" y="3791752"/>
            <a:ext cx="1107604" cy="369332"/>
          </a:xfrm>
          <a:prstGeom prst="rect">
            <a:avLst/>
          </a:prstGeom>
          <a:noFill/>
        </p:spPr>
        <p:txBody>
          <a:bodyPr wrap="square" rtlCol="0">
            <a:spAutoFit/>
          </a:bodyPr>
          <a:lstStyle/>
          <a:p>
            <a:r>
              <a:rPr lang="en-US" b="1" dirty="0" smtClean="0">
                <a:solidFill>
                  <a:srgbClr val="FF0000"/>
                </a:solidFill>
              </a:rPr>
              <a:t>Gamma</a:t>
            </a:r>
            <a:endParaRPr lang="ru-RU" b="1" dirty="0">
              <a:solidFill>
                <a:srgbClr val="FF0000"/>
              </a:solidFill>
            </a:endParaRPr>
          </a:p>
        </p:txBody>
      </p:sp>
      <p:sp>
        <p:nvSpPr>
          <p:cNvPr id="5" name="TextBox 4"/>
          <p:cNvSpPr txBox="1"/>
          <p:nvPr/>
        </p:nvSpPr>
        <p:spPr>
          <a:xfrm>
            <a:off x="6330585" y="3341531"/>
            <a:ext cx="2129847" cy="369332"/>
          </a:xfrm>
          <a:prstGeom prst="rect">
            <a:avLst/>
          </a:prstGeom>
          <a:noFill/>
        </p:spPr>
        <p:txBody>
          <a:bodyPr wrap="square" rtlCol="0">
            <a:spAutoFit/>
          </a:bodyPr>
          <a:lstStyle/>
          <a:p>
            <a:r>
              <a:rPr lang="en-US" b="1" dirty="0" smtClean="0">
                <a:solidFill>
                  <a:srgbClr val="00B050"/>
                </a:solidFill>
              </a:rPr>
              <a:t>Soft X-ray emission</a:t>
            </a:r>
            <a:endParaRPr lang="ru-RU" b="1" dirty="0">
              <a:solidFill>
                <a:srgbClr val="00B050"/>
              </a:solidFill>
            </a:endParaRPr>
          </a:p>
        </p:txBody>
      </p:sp>
      <p:cxnSp>
        <p:nvCxnSpPr>
          <p:cNvPr id="7" name="Прямая со стрелкой 6"/>
          <p:cNvCxnSpPr>
            <a:endCxn id="18572" idx="0"/>
          </p:cNvCxnSpPr>
          <p:nvPr/>
        </p:nvCxnSpPr>
        <p:spPr>
          <a:xfrm>
            <a:off x="2195736" y="4496495"/>
            <a:ext cx="1178258" cy="734256"/>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123647" y="4438173"/>
            <a:ext cx="1421759" cy="369332"/>
          </a:xfrm>
          <a:prstGeom prst="rect">
            <a:avLst/>
          </a:prstGeom>
          <a:noFill/>
        </p:spPr>
        <p:txBody>
          <a:bodyPr wrap="square" rtlCol="0">
            <a:spAutoFit/>
          </a:bodyPr>
          <a:lstStyle/>
          <a:p>
            <a:r>
              <a:rPr lang="en-US" b="1" dirty="0" smtClean="0">
                <a:solidFill>
                  <a:schemeClr val="accent6">
                    <a:lumMod val="75000"/>
                  </a:schemeClr>
                </a:solidFill>
              </a:rPr>
              <a:t>Neutrons</a:t>
            </a:r>
            <a:endParaRPr lang="ru-RU" b="1" dirty="0">
              <a:solidFill>
                <a:schemeClr val="accent6">
                  <a:lumMod val="75000"/>
                </a:schemeClr>
              </a:solidFill>
            </a:endParaRPr>
          </a:p>
        </p:txBody>
      </p:sp>
      <p:cxnSp>
        <p:nvCxnSpPr>
          <p:cNvPr id="15" name="Прямая со стрелкой 14"/>
          <p:cNvCxnSpPr/>
          <p:nvPr/>
        </p:nvCxnSpPr>
        <p:spPr>
          <a:xfrm flipH="1" flipV="1">
            <a:off x="2112280" y="4434923"/>
            <a:ext cx="750692" cy="471758"/>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0" name="Овал 19"/>
          <p:cNvSpPr/>
          <p:nvPr/>
        </p:nvSpPr>
        <p:spPr>
          <a:xfrm>
            <a:off x="4432986" y="3691099"/>
            <a:ext cx="92676" cy="19543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2745" y="4101545"/>
            <a:ext cx="133157" cy="259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4464124"/>
            <a:ext cx="133157" cy="259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813" y="6064044"/>
            <a:ext cx="133157" cy="259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637905" y="5939298"/>
            <a:ext cx="2727135" cy="646331"/>
          </a:xfrm>
          <a:prstGeom prst="rect">
            <a:avLst/>
          </a:prstGeom>
          <a:noFill/>
        </p:spPr>
        <p:txBody>
          <a:bodyPr wrap="square" rtlCol="0">
            <a:spAutoFit/>
          </a:bodyPr>
          <a:lstStyle/>
          <a:p>
            <a:r>
              <a:rPr lang="en-US" dirty="0" smtClean="0"/>
              <a:t>Places of particle acceleration</a:t>
            </a:r>
            <a:endParaRPr lang="ru-RU" dirty="0"/>
          </a:p>
        </p:txBody>
      </p:sp>
      <p:sp>
        <p:nvSpPr>
          <p:cNvPr id="3" name="Прямоугольник 2"/>
          <p:cNvSpPr/>
          <p:nvPr/>
        </p:nvSpPr>
        <p:spPr>
          <a:xfrm>
            <a:off x="38524" y="940733"/>
            <a:ext cx="2940877" cy="1200329"/>
          </a:xfrm>
          <a:prstGeom prst="rect">
            <a:avLst/>
          </a:prstGeom>
        </p:spPr>
        <p:txBody>
          <a:bodyPr wrap="square">
            <a:spAutoFit/>
          </a:bodyPr>
          <a:lstStyle/>
          <a:p>
            <a:r>
              <a:rPr lang="it-IT" b="1" dirty="0"/>
              <a:t>Solar corona T ~ </a:t>
            </a:r>
            <a:r>
              <a:rPr lang="it-IT" b="1" dirty="0" smtClean="0"/>
              <a:t>10</a:t>
            </a:r>
            <a:r>
              <a:rPr lang="it-IT" b="1" baseline="30000" dirty="0" smtClean="0"/>
              <a:t>6</a:t>
            </a:r>
            <a:r>
              <a:rPr lang="it-IT" b="1" dirty="0" smtClean="0"/>
              <a:t>K </a:t>
            </a:r>
          </a:p>
          <a:p>
            <a:r>
              <a:rPr lang="sv-SE" b="1" dirty="0" smtClean="0"/>
              <a:t>Flaring </a:t>
            </a:r>
            <a:r>
              <a:rPr lang="sv-SE" b="1" dirty="0"/>
              <a:t>region T ~ 4x10</a:t>
            </a:r>
            <a:r>
              <a:rPr lang="sv-SE" b="1" baseline="30000" dirty="0"/>
              <a:t>7</a:t>
            </a:r>
            <a:r>
              <a:rPr lang="sv-SE" b="1" dirty="0"/>
              <a:t> </a:t>
            </a:r>
            <a:r>
              <a:rPr lang="nl-NL" b="1" dirty="0" smtClean="0"/>
              <a:t>Flare </a:t>
            </a:r>
            <a:r>
              <a:rPr lang="nl-NL" b="1" dirty="0"/>
              <a:t>volume 10</a:t>
            </a:r>
            <a:r>
              <a:rPr lang="nl-NL" b="1" baseline="30000" dirty="0"/>
              <a:t>27</a:t>
            </a:r>
            <a:r>
              <a:rPr lang="nl-NL" b="1" dirty="0"/>
              <a:t> </a:t>
            </a:r>
            <a:r>
              <a:rPr lang="nl-NL" b="1" dirty="0" smtClean="0"/>
              <a:t>cm</a:t>
            </a:r>
            <a:r>
              <a:rPr lang="nl-NL" b="1" baseline="30000" dirty="0" smtClean="0"/>
              <a:t>3</a:t>
            </a:r>
            <a:endParaRPr lang="nl-NL" b="1" baseline="30000" dirty="0"/>
          </a:p>
          <a:p>
            <a:r>
              <a:rPr lang="en-US" b="1" dirty="0"/>
              <a:t>Plasma density 10</a:t>
            </a:r>
            <a:r>
              <a:rPr lang="en-US" b="1" baseline="30000" dirty="0"/>
              <a:t>10</a:t>
            </a:r>
            <a:r>
              <a:rPr lang="en-US" b="1" dirty="0"/>
              <a:t> cm</a:t>
            </a:r>
            <a:r>
              <a:rPr lang="en-US" b="1" baseline="30000" dirty="0"/>
              <a:t>-3</a:t>
            </a:r>
            <a:endParaRPr lang="ru-RU" baseline="30000" dirty="0"/>
          </a:p>
        </p:txBody>
      </p:sp>
      <p:sp>
        <p:nvSpPr>
          <p:cNvPr id="4" name="Овал 3"/>
          <p:cNvSpPr/>
          <p:nvPr/>
        </p:nvSpPr>
        <p:spPr>
          <a:xfrm>
            <a:off x="4355976" y="1340768"/>
            <a:ext cx="216024" cy="7200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823092656"/>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966590"/>
            <a:ext cx="6505575"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70805" y="5703579"/>
            <a:ext cx="8352928" cy="923330"/>
          </a:xfrm>
          <a:prstGeom prst="rect">
            <a:avLst/>
          </a:prstGeom>
          <a:noFill/>
        </p:spPr>
        <p:txBody>
          <a:bodyPr wrap="square" rtlCol="0">
            <a:spAutoFit/>
          </a:bodyPr>
          <a:lstStyle/>
          <a:p>
            <a:r>
              <a:rPr lang="en-US" dirty="0">
                <a:solidFill>
                  <a:prstClr val="black"/>
                </a:solidFill>
              </a:rPr>
              <a:t>M. Lee, </a:t>
            </a:r>
            <a:r>
              <a:rPr lang="en-US" dirty="0"/>
              <a:t>COUPLED HYDROMAGNETIC WAVE EXCITATION AND ION </a:t>
            </a:r>
            <a:r>
              <a:rPr lang="en-US" dirty="0" smtClean="0"/>
              <a:t>ACCELERATION AT </a:t>
            </a:r>
            <a:r>
              <a:rPr lang="en-US" dirty="0"/>
              <a:t>AN EVOLVING CORONAL/INTERPLANETARY </a:t>
            </a:r>
            <a:r>
              <a:rPr lang="en-US" dirty="0" smtClean="0"/>
              <a:t>SHOCK</a:t>
            </a:r>
          </a:p>
          <a:p>
            <a:r>
              <a:rPr lang="en-US" dirty="0"/>
              <a:t>The Astrophysical Journal Supplement Series, 158:38–67, 2005 May</a:t>
            </a:r>
            <a:endParaRPr lang="ru-RU" dirty="0">
              <a:solidFill>
                <a:prstClr val="black"/>
              </a:solidFill>
            </a:endParaRPr>
          </a:p>
        </p:txBody>
      </p:sp>
      <p:sp>
        <p:nvSpPr>
          <p:cNvPr id="3" name="Прямоугольник 2"/>
          <p:cNvSpPr/>
          <p:nvPr/>
        </p:nvSpPr>
        <p:spPr>
          <a:xfrm>
            <a:off x="130052" y="260648"/>
            <a:ext cx="8834435" cy="2031325"/>
          </a:xfrm>
          <a:prstGeom prst="rect">
            <a:avLst/>
          </a:prstGeom>
        </p:spPr>
        <p:txBody>
          <a:bodyPr wrap="square">
            <a:spAutoFit/>
          </a:bodyPr>
          <a:lstStyle/>
          <a:p>
            <a:r>
              <a:rPr lang="en-US" dirty="0"/>
              <a:t>Fig. 2</a:t>
            </a:r>
            <a:r>
              <a:rPr lang="en-US" dirty="0" smtClean="0"/>
              <a:t>. from Lee, 2005—”</a:t>
            </a:r>
            <a:r>
              <a:rPr lang="en-US" b="1" dirty="0" smtClean="0">
                <a:solidFill>
                  <a:schemeClr val="accent1"/>
                </a:solidFill>
              </a:rPr>
              <a:t>Schematic </a:t>
            </a:r>
            <a:r>
              <a:rPr lang="en-US" b="1" dirty="0">
                <a:solidFill>
                  <a:schemeClr val="accent1"/>
                </a:solidFill>
              </a:rPr>
              <a:t>snapshot of an evolving coronal </a:t>
            </a:r>
            <a:r>
              <a:rPr lang="en-US" b="1" dirty="0" smtClean="0">
                <a:solidFill>
                  <a:schemeClr val="accent1"/>
                </a:solidFill>
              </a:rPr>
              <a:t>interplanetary shock driven </a:t>
            </a:r>
            <a:r>
              <a:rPr lang="en-US" b="1" dirty="0">
                <a:solidFill>
                  <a:schemeClr val="accent1"/>
                </a:solidFill>
              </a:rPr>
              <a:t>by a CME.</a:t>
            </a:r>
            <a:r>
              <a:rPr lang="en-US" dirty="0"/>
              <a:t> Accelerated ions are denoted by dots</a:t>
            </a:r>
            <a:r>
              <a:rPr lang="en-US" dirty="0" smtClean="0"/>
              <a:t>. Magnetic </a:t>
            </a:r>
            <a:r>
              <a:rPr lang="en-US" dirty="0"/>
              <a:t>field lines </a:t>
            </a:r>
            <a:r>
              <a:rPr lang="en-US" dirty="0" smtClean="0"/>
              <a:t>are shown</a:t>
            </a:r>
            <a:r>
              <a:rPr lang="en-US" dirty="0"/>
              <a:t>, with wiggles denoting magnetic fluctuations. The spatial domain </a:t>
            </a:r>
            <a:r>
              <a:rPr lang="en-US" dirty="0" smtClean="0"/>
              <a:t>accessible to </a:t>
            </a:r>
            <a:r>
              <a:rPr lang="en-US" dirty="0"/>
              <a:t>the ions is divided into solar wind (1), a proton-excited turbulent</a:t>
            </a:r>
          </a:p>
          <a:p>
            <a:r>
              <a:rPr lang="en-US" dirty="0"/>
              <a:t>sheath upstream of the shock (2), and the turbulent shock-heated solar wind</a:t>
            </a:r>
          </a:p>
          <a:p>
            <a:r>
              <a:rPr lang="en-US" dirty="0"/>
              <a:t>downstream of the shock (3</a:t>
            </a:r>
            <a:r>
              <a:rPr lang="en-US" dirty="0" smtClean="0"/>
              <a:t>)”.</a:t>
            </a:r>
            <a:endParaRPr lang="ru-RU" dirty="0">
              <a:solidFill>
                <a:prstClr val="black"/>
              </a:solidFill>
            </a:endParaRPr>
          </a:p>
        </p:txBody>
      </p:sp>
      <p:sp>
        <p:nvSpPr>
          <p:cNvPr id="4" name="Номер слайда 3"/>
          <p:cNvSpPr>
            <a:spLocks noGrp="1"/>
          </p:cNvSpPr>
          <p:nvPr>
            <p:ph type="sldNum" sz="quarter" idx="12"/>
          </p:nvPr>
        </p:nvSpPr>
        <p:spPr/>
        <p:txBody>
          <a:bodyPr/>
          <a:lstStyle/>
          <a:p>
            <a:fld id="{2738BED0-D42E-4A32-9BCA-B744A78F19B5}" type="slidenum">
              <a:rPr lang="ru-RU" smtClean="0">
                <a:solidFill>
                  <a:prstClr val="black">
                    <a:tint val="75000"/>
                  </a:prstClr>
                </a:solidFill>
              </a:rPr>
              <a:pPr/>
              <a:t>13</a:t>
            </a:fld>
            <a:endParaRPr lang="ru-RU" dirty="0">
              <a:solidFill>
                <a:prstClr val="black">
                  <a:tint val="75000"/>
                </a:prstClr>
              </a:solidFill>
            </a:endParaRPr>
          </a:p>
        </p:txBody>
      </p:sp>
    </p:spTree>
    <p:extLst>
      <p:ext uri="{BB962C8B-B14F-4D97-AF65-F5344CB8AC3E}">
        <p14:creationId xmlns:p14="http://schemas.microsoft.com/office/powerpoint/2010/main" val="36842886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1D156352-AE75-4CF4-8D1C-43CD0B10E566}" type="slidenum">
              <a:rPr lang="ru-RU" smtClean="0"/>
              <a:t>14</a:t>
            </a:fld>
            <a:endParaRPr lang="ru-RU"/>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196752"/>
            <a:ext cx="6877050"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580112" y="6488668"/>
            <a:ext cx="2952328" cy="369332"/>
          </a:xfrm>
          <a:prstGeom prst="rect">
            <a:avLst/>
          </a:prstGeom>
          <a:noFill/>
        </p:spPr>
        <p:txBody>
          <a:bodyPr wrap="square" rtlCol="0">
            <a:spAutoFit/>
          </a:bodyPr>
          <a:lstStyle/>
          <a:p>
            <a:r>
              <a:rPr lang="en-US" dirty="0" err="1" smtClean="0"/>
              <a:t>Reames</a:t>
            </a:r>
            <a:r>
              <a:rPr lang="en-US" dirty="0" smtClean="0"/>
              <a:t>, 1999, SSR</a:t>
            </a:r>
            <a:endParaRPr lang="ru-RU" dirty="0"/>
          </a:p>
        </p:txBody>
      </p:sp>
      <p:sp>
        <p:nvSpPr>
          <p:cNvPr id="4" name="TextBox 3"/>
          <p:cNvSpPr txBox="1"/>
          <p:nvPr/>
        </p:nvSpPr>
        <p:spPr>
          <a:xfrm>
            <a:off x="1691680" y="6133946"/>
            <a:ext cx="5760640" cy="369332"/>
          </a:xfrm>
          <a:prstGeom prst="rect">
            <a:avLst/>
          </a:prstGeom>
          <a:noFill/>
        </p:spPr>
        <p:txBody>
          <a:bodyPr wrap="square" rtlCol="0">
            <a:spAutoFit/>
          </a:bodyPr>
          <a:lstStyle/>
          <a:p>
            <a:r>
              <a:rPr lang="en-US" dirty="0" smtClean="0"/>
              <a:t>Particles propagate along the IMF lines</a:t>
            </a:r>
            <a:endParaRPr lang="ru-RU" dirty="0"/>
          </a:p>
        </p:txBody>
      </p:sp>
      <p:sp>
        <p:nvSpPr>
          <p:cNvPr id="5" name="TextBox 4"/>
          <p:cNvSpPr txBox="1"/>
          <p:nvPr/>
        </p:nvSpPr>
        <p:spPr>
          <a:xfrm>
            <a:off x="539552" y="4221088"/>
            <a:ext cx="2304256" cy="369332"/>
          </a:xfrm>
          <a:prstGeom prst="rect">
            <a:avLst/>
          </a:prstGeom>
          <a:noFill/>
        </p:spPr>
        <p:txBody>
          <a:bodyPr wrap="square" rtlCol="0">
            <a:spAutoFit/>
          </a:bodyPr>
          <a:lstStyle/>
          <a:p>
            <a:r>
              <a:rPr lang="en-US" dirty="0" smtClean="0"/>
              <a:t>Impulsive event</a:t>
            </a:r>
            <a:endParaRPr lang="ru-RU" dirty="0"/>
          </a:p>
        </p:txBody>
      </p:sp>
      <p:sp>
        <p:nvSpPr>
          <p:cNvPr id="6" name="TextBox 5"/>
          <p:cNvSpPr txBox="1"/>
          <p:nvPr/>
        </p:nvSpPr>
        <p:spPr>
          <a:xfrm>
            <a:off x="6372200" y="4221088"/>
            <a:ext cx="2160240" cy="369332"/>
          </a:xfrm>
          <a:prstGeom prst="rect">
            <a:avLst/>
          </a:prstGeom>
          <a:noFill/>
        </p:spPr>
        <p:txBody>
          <a:bodyPr wrap="square" rtlCol="0">
            <a:spAutoFit/>
          </a:bodyPr>
          <a:lstStyle/>
          <a:p>
            <a:r>
              <a:rPr lang="en-US" dirty="0" smtClean="0"/>
              <a:t>Gradual event</a:t>
            </a:r>
            <a:endParaRPr lang="ru-RU" dirty="0"/>
          </a:p>
        </p:txBody>
      </p:sp>
      <p:sp>
        <p:nvSpPr>
          <p:cNvPr id="7" name="TextBox 6"/>
          <p:cNvSpPr txBox="1"/>
          <p:nvPr/>
        </p:nvSpPr>
        <p:spPr>
          <a:xfrm>
            <a:off x="2843808" y="279576"/>
            <a:ext cx="2952328" cy="461665"/>
          </a:xfrm>
          <a:prstGeom prst="rect">
            <a:avLst/>
          </a:prstGeom>
          <a:noFill/>
        </p:spPr>
        <p:txBody>
          <a:bodyPr wrap="square" rtlCol="0">
            <a:spAutoFit/>
          </a:bodyPr>
          <a:lstStyle/>
          <a:p>
            <a:r>
              <a:rPr lang="en-US" sz="2400" b="1" dirty="0">
                <a:solidFill>
                  <a:schemeClr val="accent1"/>
                </a:solidFill>
              </a:rPr>
              <a:t>A</a:t>
            </a:r>
            <a:r>
              <a:rPr lang="en-US" sz="2400" b="1" dirty="0" smtClean="0">
                <a:solidFill>
                  <a:schemeClr val="accent1"/>
                </a:solidFill>
              </a:rPr>
              <a:t> paradigm shift </a:t>
            </a:r>
            <a:endParaRPr lang="ru-RU" sz="2400" b="1" dirty="0">
              <a:solidFill>
                <a:schemeClr val="accent1"/>
              </a:solidFill>
            </a:endParaRPr>
          </a:p>
        </p:txBody>
      </p:sp>
    </p:spTree>
    <p:extLst>
      <p:ext uri="{BB962C8B-B14F-4D97-AF65-F5344CB8AC3E}">
        <p14:creationId xmlns:p14="http://schemas.microsoft.com/office/powerpoint/2010/main" val="6951549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3594640038"/>
              </p:ext>
            </p:extLst>
          </p:nvPr>
        </p:nvGraphicFramePr>
        <p:xfrm>
          <a:off x="1475656" y="1088242"/>
          <a:ext cx="6192688" cy="5390547"/>
        </p:xfrm>
        <a:graphic>
          <a:graphicData uri="http://schemas.openxmlformats.org/drawingml/2006/table">
            <a:tbl>
              <a:tblPr firstRow="1" firstCol="1" bandRow="1"/>
              <a:tblGrid>
                <a:gridCol w="2007119"/>
                <a:gridCol w="2009073"/>
                <a:gridCol w="2176496"/>
              </a:tblGrid>
              <a:tr h="997688">
                <a:tc>
                  <a:txBody>
                    <a:bodyPr/>
                    <a:lstStyle/>
                    <a:p>
                      <a:pPr>
                        <a:lnSpc>
                          <a:spcPct val="115000"/>
                        </a:lnSpc>
                        <a:spcAft>
                          <a:spcPts val="0"/>
                        </a:spcAft>
                      </a:pPr>
                      <a:r>
                        <a:rPr lang="en-US" sz="1800" b="1" dirty="0" smtClean="0">
                          <a:solidFill>
                            <a:schemeClr val="accent2">
                              <a:lumMod val="75000"/>
                            </a:schemeClr>
                          </a:solidFill>
                          <a:effectLst/>
                          <a:latin typeface="TimesNewRomanPS-BoldMT"/>
                          <a:ea typeface="Calibri"/>
                          <a:cs typeface="TimesNewRomanPS-BoldMT"/>
                        </a:rPr>
                        <a:t>Parameter</a:t>
                      </a:r>
                      <a:endParaRPr lang="ru-RU" sz="1100" dirty="0">
                        <a:solidFill>
                          <a:schemeClr val="accent2">
                            <a:lumMod val="75000"/>
                          </a:schemeClr>
                        </a:solidFill>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lnSpc>
                          <a:spcPct val="115000"/>
                        </a:lnSpc>
                        <a:spcAft>
                          <a:spcPts val="0"/>
                        </a:spcAft>
                      </a:pPr>
                      <a:r>
                        <a:rPr lang="en-US" sz="1800" b="1" dirty="0" smtClean="0">
                          <a:solidFill>
                            <a:schemeClr val="accent2">
                              <a:lumMod val="75000"/>
                            </a:schemeClr>
                          </a:solidFill>
                          <a:effectLst/>
                          <a:latin typeface="TimesNewRomanPS-BoldMT"/>
                          <a:ea typeface="Calibri"/>
                          <a:cs typeface="TimesNewRomanPS-BoldMT"/>
                        </a:rPr>
                        <a:t>Impulsive events</a:t>
                      </a:r>
                      <a:endParaRPr lang="ru-RU" sz="1100" dirty="0">
                        <a:solidFill>
                          <a:schemeClr val="accent2">
                            <a:lumMod val="75000"/>
                          </a:schemeClr>
                        </a:solidFill>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lnSpc>
                          <a:spcPct val="115000"/>
                        </a:lnSpc>
                        <a:spcAft>
                          <a:spcPts val="0"/>
                        </a:spcAft>
                      </a:pPr>
                      <a:r>
                        <a:rPr lang="en-US" sz="1800" b="1" dirty="0" smtClean="0">
                          <a:solidFill>
                            <a:schemeClr val="accent2">
                              <a:lumMod val="75000"/>
                            </a:schemeClr>
                          </a:solidFill>
                          <a:effectLst/>
                          <a:latin typeface="TimesNewRomanPS-BoldMT"/>
                          <a:ea typeface="Calibri"/>
                          <a:cs typeface="TimesNewRomanPS-BoldMT"/>
                        </a:rPr>
                        <a:t>Gradual events</a:t>
                      </a:r>
                      <a:endParaRPr lang="ru-RU" sz="1100" dirty="0">
                        <a:solidFill>
                          <a:schemeClr val="accent2">
                            <a:lumMod val="75000"/>
                          </a:schemeClr>
                        </a:solidFill>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r>
              <a:tr h="421943">
                <a:tc>
                  <a:txBody>
                    <a:bodyPr/>
                    <a:lstStyle/>
                    <a:p>
                      <a:pPr>
                        <a:lnSpc>
                          <a:spcPct val="100000"/>
                        </a:lnSpc>
                        <a:spcAft>
                          <a:spcPts val="0"/>
                        </a:spcAft>
                      </a:pPr>
                      <a:r>
                        <a:rPr lang="en-US" sz="1400" b="1" dirty="0" smtClean="0">
                          <a:solidFill>
                            <a:schemeClr val="accent2">
                              <a:lumMod val="75000"/>
                            </a:schemeClr>
                          </a:solidFill>
                          <a:effectLst/>
                          <a:latin typeface="+mn-lt"/>
                          <a:ea typeface="Calibri"/>
                          <a:cs typeface="Calibri" pitchFamily="34" charset="0"/>
                        </a:rPr>
                        <a:t>Rate per year in the SA maximum period</a:t>
                      </a:r>
                      <a:endParaRPr lang="ru-RU" sz="1400" b="1" dirty="0">
                        <a:solidFill>
                          <a:schemeClr val="accent2">
                            <a:lumMod val="75000"/>
                          </a:schemeClr>
                        </a:solidFill>
                        <a:effectLst/>
                        <a:latin typeface="+mn-lt"/>
                        <a:ea typeface="Calibri"/>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lnSpc>
                          <a:spcPct val="115000"/>
                        </a:lnSpc>
                        <a:spcAft>
                          <a:spcPts val="0"/>
                        </a:spcAft>
                      </a:pPr>
                      <a:r>
                        <a:rPr lang="en-US" sz="1400" b="1" dirty="0" smtClean="0">
                          <a:effectLst/>
                          <a:latin typeface="+mn-lt"/>
                          <a:ea typeface="Calibri"/>
                          <a:cs typeface="Times New Roman"/>
                        </a:rPr>
                        <a:t>~1000</a:t>
                      </a:r>
                      <a:endParaRPr lang="ru-RU" sz="1400" b="1"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1400" b="1" dirty="0" smtClean="0">
                          <a:effectLst/>
                          <a:latin typeface="+mn-lt"/>
                          <a:ea typeface="Calibri"/>
                          <a:cs typeface="Times New Roman"/>
                        </a:rPr>
                        <a:t>~10</a:t>
                      </a:r>
                      <a:endParaRPr lang="ru-RU" sz="1400" b="1"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421943">
                <a:tc>
                  <a:txBody>
                    <a:bodyPr/>
                    <a:lstStyle/>
                    <a:p>
                      <a:pPr>
                        <a:lnSpc>
                          <a:spcPct val="100000"/>
                        </a:lnSpc>
                        <a:spcAft>
                          <a:spcPts val="0"/>
                        </a:spcAft>
                      </a:pPr>
                      <a:r>
                        <a:rPr lang="en-US" sz="1400" b="1" dirty="0" err="1" smtClean="0">
                          <a:solidFill>
                            <a:schemeClr val="accent2">
                              <a:lumMod val="75000"/>
                            </a:schemeClr>
                          </a:solidFill>
                          <a:effectLst/>
                          <a:latin typeface="+mn-lt"/>
                          <a:ea typeface="Calibri"/>
                          <a:cs typeface="Times New Roman"/>
                        </a:rPr>
                        <a:t>Heliolongitude</a:t>
                      </a:r>
                      <a:r>
                        <a:rPr lang="en-US" sz="1400" b="1" dirty="0" smtClean="0">
                          <a:solidFill>
                            <a:schemeClr val="accent2">
                              <a:lumMod val="75000"/>
                            </a:schemeClr>
                          </a:solidFill>
                          <a:effectLst/>
                          <a:latin typeface="+mn-lt"/>
                          <a:ea typeface="Calibri"/>
                          <a:cs typeface="Times New Roman"/>
                        </a:rPr>
                        <a:t> distribution of sources</a:t>
                      </a:r>
                      <a:endParaRPr lang="ru-RU" sz="1400" b="1" dirty="0">
                        <a:solidFill>
                          <a:schemeClr val="accent2">
                            <a:lumMod val="75000"/>
                          </a:schemeClr>
                        </a:solidFill>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lnSpc>
                          <a:spcPct val="115000"/>
                        </a:lnSpc>
                        <a:spcAft>
                          <a:spcPts val="0"/>
                        </a:spcAft>
                      </a:pPr>
                      <a:r>
                        <a:rPr lang="en-US" sz="1400" b="1" dirty="0" smtClean="0">
                          <a:effectLst/>
                          <a:latin typeface="+mn-lt"/>
                          <a:ea typeface="Calibri"/>
                          <a:cs typeface="Times New Roman"/>
                        </a:rPr>
                        <a:t>&lt;60</a:t>
                      </a:r>
                      <a:r>
                        <a:rPr lang="en-US" sz="1400" b="1" dirty="0" smtClean="0">
                          <a:effectLst/>
                          <a:latin typeface="+mn-lt"/>
                          <a:ea typeface="Calibri"/>
                          <a:cs typeface="Times New Roman"/>
                          <a:sym typeface="Symbol"/>
                        </a:rPr>
                        <a:t></a:t>
                      </a:r>
                      <a:endParaRPr lang="ru-RU" sz="1400" b="1"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smtClean="0">
                          <a:effectLst/>
                          <a:latin typeface="+mn-lt"/>
                          <a:ea typeface="Calibri"/>
                          <a:cs typeface="Times New Roman"/>
                        </a:rPr>
                        <a:t>~180</a:t>
                      </a:r>
                      <a:r>
                        <a:rPr lang="en-US" sz="1400" b="1" dirty="0" smtClean="0">
                          <a:effectLst/>
                          <a:latin typeface="+mn-lt"/>
                          <a:ea typeface="Calibri"/>
                          <a:cs typeface="Times New Roman"/>
                          <a:sym typeface="Symbol"/>
                        </a:rPr>
                        <a:t></a:t>
                      </a:r>
                      <a:endParaRPr lang="ru-RU" sz="1400" b="1"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r>
              <a:tr h="421943">
                <a:tc>
                  <a:txBody>
                    <a:bodyPr/>
                    <a:lstStyle/>
                    <a:p>
                      <a:pPr>
                        <a:lnSpc>
                          <a:spcPct val="115000"/>
                        </a:lnSpc>
                        <a:spcAft>
                          <a:spcPts val="0"/>
                        </a:spcAft>
                      </a:pPr>
                      <a:r>
                        <a:rPr lang="en-US" sz="1400" b="1" dirty="0" smtClean="0">
                          <a:solidFill>
                            <a:schemeClr val="accent2">
                              <a:lumMod val="75000"/>
                            </a:schemeClr>
                          </a:solidFill>
                          <a:effectLst/>
                          <a:latin typeface="+mn-lt"/>
                          <a:ea typeface="Calibri"/>
                          <a:cs typeface="Times New Roman"/>
                        </a:rPr>
                        <a:t>Heavy element enrichment: Fe/O </a:t>
                      </a:r>
                      <a:endParaRPr lang="ru-RU" sz="1400" b="1" dirty="0">
                        <a:solidFill>
                          <a:schemeClr val="accent2">
                            <a:lumMod val="75000"/>
                          </a:schemeClr>
                        </a:solidFill>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lnSpc>
                          <a:spcPct val="115000"/>
                        </a:lnSpc>
                        <a:spcAft>
                          <a:spcPts val="0"/>
                        </a:spcAft>
                      </a:pPr>
                      <a:r>
                        <a:rPr lang="en-US" sz="1400" b="1" dirty="0" smtClean="0">
                          <a:effectLst/>
                          <a:latin typeface="+mn-lt"/>
                          <a:ea typeface="Calibri"/>
                          <a:cs typeface="Times New Roman"/>
                        </a:rPr>
                        <a:t>~1</a:t>
                      </a:r>
                      <a:endParaRPr lang="ru-RU" sz="1400" b="1"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1400" b="1" dirty="0" smtClean="0">
                          <a:effectLst/>
                          <a:latin typeface="+mn-lt"/>
                          <a:ea typeface="Calibri"/>
                          <a:cs typeface="Times New Roman"/>
                        </a:rPr>
                        <a:t>~0.1</a:t>
                      </a:r>
                      <a:endParaRPr lang="ru-RU" sz="1400" b="1"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421943">
                <a:tc>
                  <a:txBody>
                    <a:bodyPr/>
                    <a:lstStyle/>
                    <a:p>
                      <a:pPr>
                        <a:lnSpc>
                          <a:spcPct val="115000"/>
                        </a:lnSpc>
                        <a:spcAft>
                          <a:spcPts val="0"/>
                        </a:spcAft>
                      </a:pPr>
                      <a:r>
                        <a:rPr lang="en-US" sz="1400" b="1" dirty="0" smtClean="0">
                          <a:solidFill>
                            <a:schemeClr val="accent2">
                              <a:lumMod val="75000"/>
                            </a:schemeClr>
                          </a:solidFill>
                          <a:effectLst/>
                          <a:latin typeface="+mn-lt"/>
                          <a:ea typeface="Calibri"/>
                          <a:cs typeface="TimesNewRomanPS-BoldMT"/>
                        </a:rPr>
                        <a:t> Fe &lt;Q&gt;</a:t>
                      </a:r>
                      <a:endParaRPr lang="ru-RU" sz="1400" dirty="0">
                        <a:solidFill>
                          <a:schemeClr val="accent2">
                            <a:lumMod val="75000"/>
                          </a:schemeClr>
                        </a:solidFill>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lnSpc>
                          <a:spcPct val="115000"/>
                        </a:lnSpc>
                        <a:spcAft>
                          <a:spcPts val="0"/>
                        </a:spcAft>
                      </a:pPr>
                      <a:r>
                        <a:rPr lang="en-US" sz="1400" b="1" dirty="0">
                          <a:effectLst/>
                          <a:latin typeface="+mn-lt"/>
                          <a:ea typeface="Calibri"/>
                          <a:cs typeface="TimesNewRomanPS-BoldMT"/>
                        </a:rPr>
                        <a:t>~</a:t>
                      </a:r>
                      <a:r>
                        <a:rPr lang="ru-RU" sz="1400" b="1" dirty="0">
                          <a:effectLst/>
                          <a:latin typeface="+mn-lt"/>
                          <a:ea typeface="Calibri"/>
                          <a:cs typeface="TimesNewRomanPS-BoldMT"/>
                        </a:rPr>
                        <a:t>20</a:t>
                      </a:r>
                      <a:endParaRPr lang="ru-RU" sz="1400"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1400" b="1" dirty="0">
                          <a:effectLst/>
                          <a:latin typeface="+mn-lt"/>
                          <a:ea typeface="Calibri"/>
                          <a:cs typeface="TimesNewRomanPS-BoldMT"/>
                        </a:rPr>
                        <a:t>~14</a:t>
                      </a:r>
                      <a:endParaRPr lang="ru-RU" sz="1400"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430867">
                <a:tc>
                  <a:txBody>
                    <a:bodyPr/>
                    <a:lstStyle/>
                    <a:p>
                      <a:pPr>
                        <a:lnSpc>
                          <a:spcPct val="115000"/>
                        </a:lnSpc>
                        <a:spcAft>
                          <a:spcPts val="0"/>
                        </a:spcAft>
                      </a:pPr>
                      <a:r>
                        <a:rPr lang="ru-RU" sz="1400" b="1" baseline="30000" dirty="0">
                          <a:solidFill>
                            <a:schemeClr val="accent2">
                              <a:lumMod val="75000"/>
                            </a:schemeClr>
                          </a:solidFill>
                          <a:effectLst/>
                          <a:latin typeface="+mn-lt"/>
                          <a:ea typeface="Calibri"/>
                          <a:cs typeface="TimesNewRomanPS-BoldMT"/>
                        </a:rPr>
                        <a:t>3</a:t>
                      </a:r>
                      <a:r>
                        <a:rPr lang="ru-RU" sz="1400" b="1" dirty="0">
                          <a:solidFill>
                            <a:schemeClr val="accent2">
                              <a:lumMod val="75000"/>
                            </a:schemeClr>
                          </a:solidFill>
                          <a:effectLst/>
                          <a:latin typeface="+mn-lt"/>
                          <a:ea typeface="Calibri"/>
                          <a:cs typeface="TimesNewRomanPS-BoldMT"/>
                        </a:rPr>
                        <a:t>Не</a:t>
                      </a:r>
                      <a:r>
                        <a:rPr lang="en-US" sz="1400" b="1" dirty="0">
                          <a:solidFill>
                            <a:schemeClr val="accent2">
                              <a:lumMod val="75000"/>
                            </a:schemeClr>
                          </a:solidFill>
                          <a:effectLst/>
                          <a:latin typeface="+mn-lt"/>
                          <a:ea typeface="Calibri"/>
                          <a:cs typeface="TimesNewRomanPS-BoldMT"/>
                        </a:rPr>
                        <a:t>/</a:t>
                      </a:r>
                      <a:r>
                        <a:rPr lang="en-US" sz="1400" b="1" baseline="30000" dirty="0">
                          <a:solidFill>
                            <a:schemeClr val="accent2">
                              <a:lumMod val="75000"/>
                            </a:schemeClr>
                          </a:solidFill>
                          <a:effectLst/>
                          <a:latin typeface="+mn-lt"/>
                          <a:ea typeface="Calibri"/>
                          <a:cs typeface="TimesNewRomanPS-BoldMT"/>
                        </a:rPr>
                        <a:t>4</a:t>
                      </a:r>
                      <a:r>
                        <a:rPr lang="en-US" sz="1400" b="1" dirty="0">
                          <a:solidFill>
                            <a:schemeClr val="accent2">
                              <a:lumMod val="75000"/>
                            </a:schemeClr>
                          </a:solidFill>
                          <a:effectLst/>
                          <a:latin typeface="+mn-lt"/>
                          <a:ea typeface="Calibri"/>
                          <a:cs typeface="TimesNewRomanPS-BoldMT"/>
                        </a:rPr>
                        <a:t>He</a:t>
                      </a:r>
                      <a:endParaRPr lang="ru-RU" sz="1400" dirty="0">
                        <a:solidFill>
                          <a:schemeClr val="accent2">
                            <a:lumMod val="75000"/>
                          </a:schemeClr>
                        </a:solidFill>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lnSpc>
                          <a:spcPct val="115000"/>
                        </a:lnSpc>
                        <a:spcAft>
                          <a:spcPts val="0"/>
                        </a:spcAft>
                      </a:pPr>
                      <a:r>
                        <a:rPr lang="en-US" sz="1400" b="1" dirty="0">
                          <a:effectLst/>
                          <a:latin typeface="+mn-lt"/>
                          <a:ea typeface="Calibri"/>
                          <a:cs typeface="TimesNewRomanPS-BoldMT"/>
                        </a:rPr>
                        <a:t>~10</a:t>
                      </a:r>
                      <a:endParaRPr lang="ru-RU" sz="1400"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400" b="1" dirty="0">
                          <a:effectLst/>
                          <a:latin typeface="+mn-lt"/>
                          <a:ea typeface="Calibri"/>
                          <a:cs typeface="TimesNewRomanPS-BoldMT"/>
                        </a:rPr>
                        <a:t>~5</a:t>
                      </a:r>
                      <a:r>
                        <a:rPr lang="en-US" sz="1400" b="1" dirty="0">
                          <a:effectLst/>
                          <a:latin typeface="+mn-lt"/>
                          <a:ea typeface="Calibri"/>
                          <a:cs typeface="Times New Roman"/>
                        </a:rPr>
                        <a:t>·</a:t>
                      </a:r>
                      <a:r>
                        <a:rPr lang="en-US" sz="1400" b="1" dirty="0">
                          <a:effectLst/>
                          <a:latin typeface="+mn-lt"/>
                          <a:ea typeface="Calibri"/>
                          <a:cs typeface="TimesNewRomanPS-BoldMT"/>
                        </a:rPr>
                        <a:t>10</a:t>
                      </a:r>
                      <a:r>
                        <a:rPr lang="en-US" sz="1400" b="1" baseline="30000" dirty="0">
                          <a:effectLst/>
                          <a:latin typeface="+mn-lt"/>
                          <a:ea typeface="Calibri"/>
                          <a:cs typeface="TimesNewRomanPS-BoldMT"/>
                        </a:rPr>
                        <a:t>-3</a:t>
                      </a:r>
                      <a:endParaRPr lang="ru-RU" sz="1400"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r>
              <a:tr h="439793">
                <a:tc>
                  <a:txBody>
                    <a:bodyPr/>
                    <a:lstStyle/>
                    <a:p>
                      <a:pPr>
                        <a:lnSpc>
                          <a:spcPct val="115000"/>
                        </a:lnSpc>
                        <a:spcAft>
                          <a:spcPts val="0"/>
                        </a:spcAft>
                      </a:pPr>
                      <a:r>
                        <a:rPr lang="en-US" sz="1400" b="1" dirty="0" smtClean="0">
                          <a:solidFill>
                            <a:schemeClr val="accent2">
                              <a:lumMod val="75000"/>
                            </a:schemeClr>
                          </a:solidFill>
                          <a:effectLst/>
                          <a:latin typeface="+mn-lt"/>
                          <a:ea typeface="Calibri"/>
                          <a:cs typeface="TimesNewRomanPS-BoldMT"/>
                        </a:rPr>
                        <a:t>Temperature, </a:t>
                      </a:r>
                      <a:r>
                        <a:rPr lang="en-US" sz="1400" b="1" dirty="0">
                          <a:solidFill>
                            <a:schemeClr val="accent2">
                              <a:lumMod val="75000"/>
                            </a:schemeClr>
                          </a:solidFill>
                          <a:effectLst/>
                          <a:latin typeface="+mn-lt"/>
                          <a:ea typeface="Calibri"/>
                          <a:cs typeface="TimesNewRomanPS-BoldMT"/>
                        </a:rPr>
                        <a:t>K</a:t>
                      </a:r>
                      <a:endParaRPr lang="ru-RU" sz="1400" dirty="0">
                        <a:solidFill>
                          <a:schemeClr val="accent2">
                            <a:lumMod val="75000"/>
                          </a:schemeClr>
                        </a:solidFill>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lnSpc>
                          <a:spcPct val="115000"/>
                        </a:lnSpc>
                        <a:spcAft>
                          <a:spcPts val="0"/>
                        </a:spcAft>
                      </a:pPr>
                      <a:r>
                        <a:rPr lang="en-US" sz="1400" b="1" dirty="0">
                          <a:effectLst/>
                          <a:latin typeface="+mn-lt"/>
                          <a:ea typeface="Calibri"/>
                          <a:cs typeface="TimesNewRomanPS-BoldMT"/>
                        </a:rPr>
                        <a:t>~10</a:t>
                      </a:r>
                      <a:r>
                        <a:rPr lang="en-US" sz="1400" b="1" baseline="30000" dirty="0">
                          <a:effectLst/>
                          <a:latin typeface="+mn-lt"/>
                          <a:ea typeface="Calibri"/>
                          <a:cs typeface="TimesNewRomanPS-BoldMT"/>
                        </a:rPr>
                        <a:t>7</a:t>
                      </a:r>
                      <a:endParaRPr lang="ru-RU" sz="1400"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ru-RU" sz="1400" b="1">
                          <a:effectLst/>
                          <a:latin typeface="+mn-lt"/>
                          <a:ea typeface="Times New Roman"/>
                          <a:cs typeface="Times New Roman"/>
                        </a:rPr>
                        <a:t>~</a:t>
                      </a:r>
                      <a:r>
                        <a:rPr lang="en-US" sz="1400" b="1">
                          <a:effectLst/>
                          <a:latin typeface="+mn-lt"/>
                          <a:ea typeface="Times New Roman"/>
                          <a:cs typeface="Times New Roman"/>
                        </a:rPr>
                        <a:t>(</a:t>
                      </a:r>
                      <a:r>
                        <a:rPr lang="ru-RU" sz="1400" b="1">
                          <a:effectLst/>
                          <a:latin typeface="+mn-lt"/>
                          <a:ea typeface="Times New Roman"/>
                          <a:cs typeface="Times New Roman"/>
                        </a:rPr>
                        <a:t>1.5-2</a:t>
                      </a:r>
                      <a:r>
                        <a:rPr lang="en-US" sz="1400" b="1">
                          <a:effectLst/>
                          <a:latin typeface="+mn-lt"/>
                          <a:ea typeface="Times New Roman"/>
                          <a:cs typeface="Times New Roman"/>
                        </a:rPr>
                        <a:t>)10</a:t>
                      </a:r>
                      <a:r>
                        <a:rPr lang="en-US" sz="1400" b="1" baseline="30000">
                          <a:effectLst/>
                          <a:latin typeface="+mn-lt"/>
                          <a:ea typeface="Times New Roman"/>
                          <a:cs typeface="Times New Roman"/>
                        </a:rPr>
                        <a:t>6</a:t>
                      </a:r>
                      <a:endParaRPr lang="ru-RU" sz="140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448718">
                <a:tc>
                  <a:txBody>
                    <a:bodyPr/>
                    <a:lstStyle/>
                    <a:p>
                      <a:pPr>
                        <a:lnSpc>
                          <a:spcPct val="115000"/>
                        </a:lnSpc>
                        <a:spcAft>
                          <a:spcPts val="0"/>
                        </a:spcAft>
                      </a:pPr>
                      <a:r>
                        <a:rPr lang="en-US" sz="1400" b="1" dirty="0" smtClean="0">
                          <a:solidFill>
                            <a:schemeClr val="accent2">
                              <a:lumMod val="75000"/>
                            </a:schemeClr>
                          </a:solidFill>
                          <a:effectLst/>
                          <a:latin typeface="+mn-lt"/>
                          <a:ea typeface="Calibri"/>
                          <a:cs typeface="TimesNewRomanPS-BoldMT"/>
                        </a:rPr>
                        <a:t>Density, cm</a:t>
                      </a:r>
                      <a:r>
                        <a:rPr lang="ru-RU" sz="1400" b="1" baseline="30000" dirty="0" smtClean="0">
                          <a:solidFill>
                            <a:schemeClr val="accent2">
                              <a:lumMod val="75000"/>
                            </a:schemeClr>
                          </a:solidFill>
                          <a:effectLst/>
                          <a:latin typeface="+mn-lt"/>
                          <a:ea typeface="Calibri"/>
                          <a:cs typeface="TimesNewRomanPS-BoldMT"/>
                        </a:rPr>
                        <a:t>-3</a:t>
                      </a:r>
                      <a:r>
                        <a:rPr lang="ru-RU" sz="1400" b="1" dirty="0" smtClean="0">
                          <a:solidFill>
                            <a:schemeClr val="accent2">
                              <a:lumMod val="75000"/>
                            </a:schemeClr>
                          </a:solidFill>
                          <a:effectLst/>
                          <a:latin typeface="+mn-lt"/>
                          <a:ea typeface="Calibri"/>
                          <a:cs typeface="TimesNewRomanPS-BoldMT"/>
                        </a:rPr>
                        <a:t> </a:t>
                      </a:r>
                      <a:endParaRPr lang="ru-RU" sz="1400" dirty="0">
                        <a:solidFill>
                          <a:schemeClr val="accent2">
                            <a:lumMod val="75000"/>
                          </a:schemeClr>
                        </a:solidFill>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lnSpc>
                          <a:spcPct val="115000"/>
                        </a:lnSpc>
                        <a:spcAft>
                          <a:spcPts val="0"/>
                        </a:spcAft>
                      </a:pPr>
                      <a:r>
                        <a:rPr lang="ru-RU" sz="1400" b="1" dirty="0">
                          <a:effectLst/>
                          <a:latin typeface="+mn-lt"/>
                          <a:ea typeface="Calibri"/>
                          <a:cs typeface="TimesNewRomanPS-BoldMT"/>
                        </a:rPr>
                        <a:t>10</a:t>
                      </a:r>
                      <a:r>
                        <a:rPr lang="ru-RU" sz="1400" b="1" baseline="30000" dirty="0">
                          <a:effectLst/>
                          <a:latin typeface="+mn-lt"/>
                          <a:ea typeface="Calibri"/>
                          <a:cs typeface="TimesNewRomanPS-BoldMT"/>
                        </a:rPr>
                        <a:t>11</a:t>
                      </a:r>
                      <a:r>
                        <a:rPr lang="ru-RU" sz="1400" b="1" dirty="0">
                          <a:effectLst/>
                          <a:latin typeface="+mn-lt"/>
                          <a:ea typeface="Calibri"/>
                          <a:cs typeface="TimesNewRomanPS-BoldMT"/>
                        </a:rPr>
                        <a:t>-10</a:t>
                      </a:r>
                      <a:r>
                        <a:rPr lang="ru-RU" sz="1400" b="1" baseline="30000" dirty="0">
                          <a:effectLst/>
                          <a:latin typeface="+mn-lt"/>
                          <a:ea typeface="Calibri"/>
                          <a:cs typeface="TimesNewRomanPS-BoldMT"/>
                        </a:rPr>
                        <a:t>12</a:t>
                      </a:r>
                      <a:endParaRPr lang="ru-RU" sz="1400"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ru-RU" sz="1400" b="1" dirty="0">
                          <a:effectLst/>
                          <a:latin typeface="+mn-lt"/>
                          <a:ea typeface="Calibri"/>
                          <a:cs typeface="TimesNewRomanPS-BoldMT"/>
                        </a:rPr>
                        <a:t>10</a:t>
                      </a:r>
                      <a:r>
                        <a:rPr lang="ru-RU" sz="1400" b="1" baseline="30000" dirty="0">
                          <a:effectLst/>
                          <a:latin typeface="+mn-lt"/>
                          <a:ea typeface="Calibri"/>
                          <a:cs typeface="TimesNewRomanPS-BoldMT"/>
                        </a:rPr>
                        <a:t>9</a:t>
                      </a:r>
                      <a:r>
                        <a:rPr lang="ru-RU" sz="1400" b="1" dirty="0">
                          <a:effectLst/>
                          <a:latin typeface="+mn-lt"/>
                          <a:ea typeface="Calibri"/>
                          <a:cs typeface="TimesNewRomanPS-BoldMT"/>
                        </a:rPr>
                        <a:t>-10</a:t>
                      </a:r>
                      <a:r>
                        <a:rPr lang="ru-RU" sz="1400" b="1" baseline="30000" dirty="0">
                          <a:effectLst/>
                          <a:latin typeface="+mn-lt"/>
                          <a:ea typeface="Calibri"/>
                          <a:cs typeface="TimesNewRomanPS-BoldMT"/>
                        </a:rPr>
                        <a:t>11</a:t>
                      </a:r>
                      <a:endParaRPr lang="ru-RU" sz="1400"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r>
              <a:tr h="457644">
                <a:tc>
                  <a:txBody>
                    <a:bodyPr/>
                    <a:lstStyle/>
                    <a:p>
                      <a:pPr>
                        <a:lnSpc>
                          <a:spcPct val="115000"/>
                        </a:lnSpc>
                        <a:spcAft>
                          <a:spcPts val="0"/>
                        </a:spcAft>
                      </a:pPr>
                      <a:r>
                        <a:rPr lang="en-US" sz="1400" b="1" dirty="0" smtClean="0">
                          <a:solidFill>
                            <a:schemeClr val="accent2">
                              <a:lumMod val="75000"/>
                            </a:schemeClr>
                          </a:solidFill>
                          <a:effectLst/>
                          <a:latin typeface="+mn-lt"/>
                          <a:ea typeface="Calibri"/>
                          <a:cs typeface="TimesNewRomanPS-BoldMT"/>
                        </a:rPr>
                        <a:t>Height</a:t>
                      </a:r>
                      <a:r>
                        <a:rPr lang="ru-RU" sz="1400" b="1" dirty="0" smtClean="0">
                          <a:solidFill>
                            <a:schemeClr val="accent2">
                              <a:lumMod val="75000"/>
                            </a:schemeClr>
                          </a:solidFill>
                          <a:effectLst/>
                          <a:latin typeface="+mn-lt"/>
                          <a:ea typeface="Calibri"/>
                          <a:cs typeface="TimesNewRomanPS-BoldMT"/>
                        </a:rPr>
                        <a:t>, </a:t>
                      </a:r>
                      <a:r>
                        <a:rPr lang="en-US" sz="1400" b="1" dirty="0" smtClean="0">
                          <a:solidFill>
                            <a:schemeClr val="accent2">
                              <a:lumMod val="75000"/>
                            </a:schemeClr>
                          </a:solidFill>
                          <a:effectLst/>
                          <a:latin typeface="+mn-lt"/>
                          <a:ea typeface="Calibri"/>
                          <a:cs typeface="TimesNewRomanPS-BoldMT"/>
                        </a:rPr>
                        <a:t>km</a:t>
                      </a:r>
                      <a:r>
                        <a:rPr lang="ru-RU" sz="1400" b="1" dirty="0" smtClean="0">
                          <a:solidFill>
                            <a:schemeClr val="accent2">
                              <a:lumMod val="75000"/>
                            </a:schemeClr>
                          </a:solidFill>
                          <a:effectLst/>
                          <a:latin typeface="+mn-lt"/>
                          <a:ea typeface="Calibri"/>
                          <a:cs typeface="TimesNewRomanPS-BoldMT"/>
                        </a:rPr>
                        <a:t> </a:t>
                      </a:r>
                      <a:endParaRPr lang="ru-RU" sz="1400" dirty="0">
                        <a:solidFill>
                          <a:schemeClr val="accent2">
                            <a:lumMod val="75000"/>
                          </a:schemeClr>
                        </a:solidFill>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lnSpc>
                          <a:spcPct val="115000"/>
                        </a:lnSpc>
                        <a:spcAft>
                          <a:spcPts val="0"/>
                        </a:spcAft>
                      </a:pPr>
                      <a:r>
                        <a:rPr lang="en-US" sz="1400" b="1" dirty="0">
                          <a:effectLst/>
                          <a:latin typeface="+mn-lt"/>
                          <a:ea typeface="Calibri"/>
                          <a:cs typeface="TimesNewRomanPS-BoldMT"/>
                        </a:rPr>
                        <a:t>&lt;10</a:t>
                      </a:r>
                      <a:r>
                        <a:rPr lang="en-US" sz="1400" b="1" baseline="30000" dirty="0">
                          <a:effectLst/>
                          <a:latin typeface="+mn-lt"/>
                          <a:ea typeface="Calibri"/>
                          <a:cs typeface="TimesNewRomanPS-BoldMT"/>
                        </a:rPr>
                        <a:t>4</a:t>
                      </a:r>
                      <a:endParaRPr lang="ru-RU" sz="1400"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1400" b="1" dirty="0">
                          <a:effectLst/>
                          <a:latin typeface="+mn-lt"/>
                          <a:ea typeface="Calibri"/>
                          <a:cs typeface="TimesNewRomanPS-BoldMT"/>
                        </a:rPr>
                        <a:t>10</a:t>
                      </a:r>
                      <a:r>
                        <a:rPr lang="en-US" sz="1400" b="1" baseline="30000" dirty="0">
                          <a:effectLst/>
                          <a:latin typeface="+mn-lt"/>
                          <a:ea typeface="Calibri"/>
                          <a:cs typeface="TimesNewRomanPS-BoldMT"/>
                        </a:rPr>
                        <a:t>5</a:t>
                      </a:r>
                      <a:endParaRPr lang="ru-RU" sz="1400"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657257">
                <a:tc>
                  <a:txBody>
                    <a:bodyPr/>
                    <a:lstStyle/>
                    <a:p>
                      <a:pPr>
                        <a:lnSpc>
                          <a:spcPct val="115000"/>
                        </a:lnSpc>
                        <a:spcAft>
                          <a:spcPts val="0"/>
                        </a:spcAft>
                      </a:pPr>
                      <a:r>
                        <a:rPr lang="en-US" sz="1800" b="1" dirty="0" smtClean="0">
                          <a:solidFill>
                            <a:srgbClr val="FF0000"/>
                          </a:solidFill>
                          <a:effectLst/>
                          <a:latin typeface="+mn-lt"/>
                          <a:ea typeface="Calibri"/>
                          <a:cs typeface="TimesNewRomanPS-BoldMT"/>
                        </a:rPr>
                        <a:t>Acceleration site</a:t>
                      </a:r>
                      <a:endParaRPr lang="ru-RU" sz="1800" dirty="0">
                        <a:solidFill>
                          <a:srgbClr val="FF0000"/>
                        </a:solidFill>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ct val="115000"/>
                        </a:lnSpc>
                        <a:spcAft>
                          <a:spcPts val="0"/>
                        </a:spcAft>
                      </a:pPr>
                      <a:r>
                        <a:rPr lang="en-US" sz="1800" b="1" dirty="0" smtClean="0">
                          <a:solidFill>
                            <a:srgbClr val="FF0000"/>
                          </a:solidFill>
                          <a:effectLst/>
                          <a:latin typeface="+mn-lt"/>
                          <a:ea typeface="Calibri"/>
                          <a:cs typeface="TimesNewRomanPS-BoldMT"/>
                        </a:rPr>
                        <a:t>Flare</a:t>
                      </a:r>
                      <a:endParaRPr lang="ru-RU" sz="1800" dirty="0">
                        <a:solidFill>
                          <a:srgbClr val="FF0000"/>
                        </a:solidFill>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ct val="115000"/>
                        </a:lnSpc>
                        <a:spcAft>
                          <a:spcPts val="0"/>
                        </a:spcAft>
                      </a:pPr>
                      <a:r>
                        <a:rPr lang="en-US" sz="1800" b="1" dirty="0" smtClean="0">
                          <a:solidFill>
                            <a:srgbClr val="FF0000"/>
                          </a:solidFill>
                          <a:effectLst/>
                          <a:latin typeface="+mn-lt"/>
                          <a:ea typeface="Calibri"/>
                          <a:cs typeface="TimesNewRomanPS-BoldMT"/>
                        </a:rPr>
                        <a:t>Shock</a:t>
                      </a:r>
                      <a:endParaRPr lang="ru-RU" sz="1800" dirty="0">
                        <a:solidFill>
                          <a:srgbClr val="FF0000"/>
                        </a:solidFill>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r>
            </a:tbl>
          </a:graphicData>
        </a:graphic>
      </p:graphicFrame>
      <p:sp>
        <p:nvSpPr>
          <p:cNvPr id="5" name="TextBox 4"/>
          <p:cNvSpPr txBox="1"/>
          <p:nvPr/>
        </p:nvSpPr>
        <p:spPr>
          <a:xfrm>
            <a:off x="1187624" y="376019"/>
            <a:ext cx="7272808" cy="707886"/>
          </a:xfrm>
          <a:prstGeom prst="rect">
            <a:avLst/>
          </a:prstGeom>
          <a:noFill/>
        </p:spPr>
        <p:txBody>
          <a:bodyPr wrap="square" rtlCol="0">
            <a:spAutoFit/>
          </a:bodyPr>
          <a:lstStyle/>
          <a:p>
            <a:pPr algn="ctr"/>
            <a:r>
              <a:rPr lang="en-US" sz="2000" b="1" dirty="0" smtClean="0">
                <a:solidFill>
                  <a:schemeClr val="accent1"/>
                </a:solidFill>
              </a:rPr>
              <a:t>Some features of the impulsive and gradual solar energetic particle events</a:t>
            </a:r>
            <a:endParaRPr lang="ru-RU" sz="2000" dirty="0">
              <a:solidFill>
                <a:schemeClr val="accent1"/>
              </a:solidFill>
            </a:endParaRPr>
          </a:p>
        </p:txBody>
      </p:sp>
      <p:sp>
        <p:nvSpPr>
          <p:cNvPr id="2" name="Номер слайда 1"/>
          <p:cNvSpPr>
            <a:spLocks noGrp="1"/>
          </p:cNvSpPr>
          <p:nvPr>
            <p:ph type="sldNum" sz="quarter" idx="12"/>
          </p:nvPr>
        </p:nvSpPr>
        <p:spPr/>
        <p:txBody>
          <a:bodyPr/>
          <a:lstStyle/>
          <a:p>
            <a:fld id="{FC0B3780-CE0F-4D21-934D-CCAB199AFCA3}" type="slidenum">
              <a:rPr lang="ja-JP" altLang="en-US" smtClean="0">
                <a:solidFill>
                  <a:prstClr val="black">
                    <a:tint val="75000"/>
                  </a:prstClr>
                </a:solidFill>
              </a:rPr>
              <a:pPr/>
              <a:t>15</a:t>
            </a:fld>
            <a:endParaRPr lang="ja-JP" altLang="en-US">
              <a:solidFill>
                <a:prstClr val="black">
                  <a:tint val="75000"/>
                </a:prstClr>
              </a:solidFill>
            </a:endParaRPr>
          </a:p>
        </p:txBody>
      </p:sp>
    </p:spTree>
    <p:extLst>
      <p:ext uri="{BB962C8B-B14F-4D97-AF65-F5344CB8AC3E}">
        <p14:creationId xmlns:p14="http://schemas.microsoft.com/office/powerpoint/2010/main" val="8994889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576" y="116632"/>
            <a:ext cx="7704856" cy="6217087"/>
          </a:xfrm>
          <a:prstGeom prst="rect">
            <a:avLst/>
          </a:prstGeom>
          <a:noFill/>
        </p:spPr>
        <p:txBody>
          <a:bodyPr wrap="square" rtlCol="0">
            <a:spAutoFit/>
          </a:bodyPr>
          <a:lstStyle/>
          <a:p>
            <a:r>
              <a:rPr lang="en-US" sz="2400" b="1" dirty="0" smtClean="0">
                <a:solidFill>
                  <a:schemeClr val="accent1"/>
                </a:solidFill>
              </a:rPr>
              <a:t>Correlations – not conclusive!</a:t>
            </a:r>
            <a:endParaRPr lang="en-US" sz="2400" b="1" dirty="0" smtClean="0">
              <a:solidFill>
                <a:schemeClr val="accent1"/>
              </a:solidFill>
            </a:endParaRPr>
          </a:p>
          <a:p>
            <a:endParaRPr lang="ru-RU" sz="2400" b="1" dirty="0" smtClean="0">
              <a:solidFill>
                <a:schemeClr val="accent1"/>
              </a:solidFill>
            </a:endParaRPr>
          </a:p>
          <a:p>
            <a:r>
              <a:rPr lang="en-US" sz="2000" dirty="0"/>
              <a:t>Big Flare Syndrome </a:t>
            </a:r>
            <a:r>
              <a:rPr lang="en-US" sz="2000" dirty="0" smtClean="0"/>
              <a:t>is “a </a:t>
            </a:r>
            <a:r>
              <a:rPr lang="en-US" sz="2000" dirty="0"/>
              <a:t>general correspondence between the energy release in an eruptive flare and its various </a:t>
            </a:r>
            <a:r>
              <a:rPr lang="en-US" sz="2000" dirty="0" smtClean="0"/>
              <a:t>manifestations” </a:t>
            </a:r>
            <a:r>
              <a:rPr lang="en-US" sz="2000" dirty="0"/>
              <a:t>(</a:t>
            </a:r>
            <a:r>
              <a:rPr lang="en-US" sz="2000" dirty="0" err="1" smtClean="0"/>
              <a:t>Kahler</a:t>
            </a:r>
            <a:r>
              <a:rPr lang="en-US" sz="2000" dirty="0" smtClean="0"/>
              <a:t>, 1982). Therefore interpretation of correlations is complicated. </a:t>
            </a:r>
            <a:endParaRPr lang="ru-RU" sz="2000" dirty="0" smtClean="0"/>
          </a:p>
          <a:p>
            <a:endParaRPr lang="ru-RU" dirty="0" smtClean="0"/>
          </a:p>
          <a:p>
            <a:r>
              <a:rPr lang="en-US" dirty="0" smtClean="0"/>
              <a:t>For instance, all GLEs are connected with powerful flares &gt;M5 and SMEs with speed of &gt;1500 km/s and (often) angular </a:t>
            </a:r>
            <a:r>
              <a:rPr lang="en-US" dirty="0"/>
              <a:t>width </a:t>
            </a:r>
            <a:r>
              <a:rPr lang="en-US" dirty="0" smtClean="0"/>
              <a:t>of the halo type.</a:t>
            </a:r>
          </a:p>
          <a:p>
            <a:endParaRPr lang="en-US" dirty="0"/>
          </a:p>
          <a:p>
            <a:r>
              <a:rPr lang="en-US" b="1" dirty="0" smtClean="0"/>
              <a:t>Typical conclusions of “the correlation works”</a:t>
            </a:r>
          </a:p>
          <a:p>
            <a:r>
              <a:rPr lang="en-US" dirty="0" smtClean="0"/>
              <a:t>The correlation of the particle peak intensity (electrons with n10-n100 </a:t>
            </a:r>
            <a:r>
              <a:rPr lang="en-US" dirty="0" err="1" smtClean="0"/>
              <a:t>keV</a:t>
            </a:r>
            <a:r>
              <a:rPr lang="en-US" dirty="0" smtClean="0"/>
              <a:t>, protons with n10 MeV) with the peak intensity of the X-ray burst or with the CME speed does not significantly differ and correlation coefficient is around 0.4-0.6 (</a:t>
            </a:r>
            <a:r>
              <a:rPr lang="en-US" b="1" dirty="0" err="1"/>
              <a:t>Miteva</a:t>
            </a:r>
            <a:r>
              <a:rPr lang="en-US" b="1" dirty="0"/>
              <a:t> et al., </a:t>
            </a:r>
            <a:r>
              <a:rPr lang="en-US" b="1" dirty="0" smtClean="0"/>
              <a:t>2013)</a:t>
            </a:r>
            <a:r>
              <a:rPr lang="en-US" dirty="0" smtClean="0"/>
              <a:t>.</a:t>
            </a:r>
          </a:p>
          <a:p>
            <a:endParaRPr lang="en-US" dirty="0" smtClean="0"/>
          </a:p>
          <a:p>
            <a:r>
              <a:rPr lang="en-US" dirty="0" smtClean="0"/>
              <a:t> However, correlation between the SEPs (protons of 5-200 MeV) and flares increases with energy of the SPEs, and correlation </a:t>
            </a:r>
            <a:r>
              <a:rPr lang="en-US" dirty="0"/>
              <a:t>of the SEPs </a:t>
            </a:r>
            <a:r>
              <a:rPr lang="en-US" dirty="0" smtClean="0"/>
              <a:t> with the CME speed, on the contrary) decreases with the E growing (</a:t>
            </a:r>
            <a:r>
              <a:rPr lang="en-US" b="1" dirty="0" err="1" smtClean="0"/>
              <a:t>Dierckxsens</a:t>
            </a:r>
            <a:r>
              <a:rPr lang="en-US" b="1" dirty="0" smtClean="0"/>
              <a:t>, 2015)</a:t>
            </a:r>
            <a:r>
              <a:rPr lang="en-US" dirty="0" smtClean="0"/>
              <a:t>. </a:t>
            </a:r>
            <a:endParaRPr lang="en-US" dirty="0"/>
          </a:p>
          <a:p>
            <a:r>
              <a:rPr lang="en-US" dirty="0" smtClean="0"/>
              <a:t> </a:t>
            </a:r>
            <a:r>
              <a:rPr lang="ru-RU" dirty="0" smtClean="0"/>
              <a:t> </a:t>
            </a:r>
          </a:p>
        </p:txBody>
      </p:sp>
      <p:sp>
        <p:nvSpPr>
          <p:cNvPr id="3" name="Номер слайда 2"/>
          <p:cNvSpPr>
            <a:spLocks noGrp="1"/>
          </p:cNvSpPr>
          <p:nvPr>
            <p:ph type="sldNum" sz="quarter" idx="12"/>
          </p:nvPr>
        </p:nvSpPr>
        <p:spPr/>
        <p:txBody>
          <a:bodyPr/>
          <a:lstStyle/>
          <a:p>
            <a:fld id="{FC0B3780-CE0F-4D21-934D-CCAB199AFCA3}" type="slidenum">
              <a:rPr lang="ja-JP" altLang="en-US" smtClean="0">
                <a:solidFill>
                  <a:prstClr val="black">
                    <a:tint val="75000"/>
                  </a:prstClr>
                </a:solidFill>
              </a:rPr>
              <a:pPr/>
              <a:t>16</a:t>
            </a:fld>
            <a:endParaRPr lang="ja-JP" altLang="en-US">
              <a:solidFill>
                <a:prstClr val="black">
                  <a:tint val="75000"/>
                </a:prstClr>
              </a:solidFill>
            </a:endParaRPr>
          </a:p>
        </p:txBody>
      </p:sp>
    </p:spTree>
    <p:extLst>
      <p:ext uri="{BB962C8B-B14F-4D97-AF65-F5344CB8AC3E}">
        <p14:creationId xmlns:p14="http://schemas.microsoft.com/office/powerpoint/2010/main" val="12333620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54061"/>
            <a:ext cx="8961877" cy="39604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32472" y="6515234"/>
            <a:ext cx="4896544" cy="307777"/>
          </a:xfrm>
          <a:prstGeom prst="rect">
            <a:avLst/>
          </a:prstGeom>
          <a:noFill/>
        </p:spPr>
        <p:txBody>
          <a:bodyPr wrap="square" rtlCol="0">
            <a:spAutoFit/>
          </a:bodyPr>
          <a:lstStyle/>
          <a:p>
            <a:r>
              <a:rPr lang="en-US" sz="1400" dirty="0" err="1" smtClean="0"/>
              <a:t>Reames</a:t>
            </a:r>
            <a:r>
              <a:rPr lang="en-US" sz="1400" dirty="0" smtClean="0"/>
              <a:t>, 2009, 2015</a:t>
            </a:r>
            <a:endParaRPr lang="ru-RU" sz="1400" dirty="0"/>
          </a:p>
        </p:txBody>
      </p:sp>
      <p:sp>
        <p:nvSpPr>
          <p:cNvPr id="3" name="Номер слайда 2"/>
          <p:cNvSpPr>
            <a:spLocks noGrp="1"/>
          </p:cNvSpPr>
          <p:nvPr>
            <p:ph type="sldNum" sz="quarter" idx="12"/>
          </p:nvPr>
        </p:nvSpPr>
        <p:spPr/>
        <p:txBody>
          <a:bodyPr/>
          <a:lstStyle/>
          <a:p>
            <a:fld id="{FC0B3780-CE0F-4D21-934D-CCAB199AFCA3}" type="slidenum">
              <a:rPr lang="ja-JP" altLang="en-US" smtClean="0">
                <a:solidFill>
                  <a:prstClr val="black">
                    <a:tint val="75000"/>
                  </a:prstClr>
                </a:solidFill>
              </a:rPr>
              <a:pPr/>
              <a:t>17</a:t>
            </a:fld>
            <a:endParaRPr lang="ja-JP" altLang="en-US">
              <a:solidFill>
                <a:prstClr val="black">
                  <a:tint val="75000"/>
                </a:prstClr>
              </a:solidFill>
            </a:endParaRPr>
          </a:p>
        </p:txBody>
      </p:sp>
      <p:sp>
        <p:nvSpPr>
          <p:cNvPr id="5" name="TextBox 4"/>
          <p:cNvSpPr txBox="1"/>
          <p:nvPr/>
        </p:nvSpPr>
        <p:spPr>
          <a:xfrm>
            <a:off x="755576" y="5874477"/>
            <a:ext cx="3528392" cy="369332"/>
          </a:xfrm>
          <a:prstGeom prst="rect">
            <a:avLst/>
          </a:prstGeom>
          <a:noFill/>
        </p:spPr>
        <p:txBody>
          <a:bodyPr wrap="square" rtlCol="0">
            <a:spAutoFit/>
          </a:bodyPr>
          <a:lstStyle/>
          <a:p>
            <a:r>
              <a:rPr lang="en-US" dirty="0" smtClean="0"/>
              <a:t>Particle intensity vs. time</a:t>
            </a:r>
            <a:endParaRPr lang="ru-RU" dirty="0"/>
          </a:p>
        </p:txBody>
      </p:sp>
      <p:sp>
        <p:nvSpPr>
          <p:cNvPr id="6" name="TextBox 5"/>
          <p:cNvSpPr txBox="1"/>
          <p:nvPr/>
        </p:nvSpPr>
        <p:spPr>
          <a:xfrm>
            <a:off x="5392712" y="5735977"/>
            <a:ext cx="2736304" cy="646331"/>
          </a:xfrm>
          <a:prstGeom prst="rect">
            <a:avLst/>
          </a:prstGeom>
          <a:noFill/>
        </p:spPr>
        <p:txBody>
          <a:bodyPr wrap="square" rtlCol="0">
            <a:spAutoFit/>
          </a:bodyPr>
          <a:lstStyle/>
          <a:p>
            <a:r>
              <a:rPr lang="en-US" dirty="0" smtClean="0"/>
              <a:t>First particle arriving </a:t>
            </a:r>
            <a:endParaRPr lang="ru-RU" dirty="0" smtClean="0"/>
          </a:p>
          <a:p>
            <a:r>
              <a:rPr lang="en-US" dirty="0" smtClean="0"/>
              <a:t>SRT</a:t>
            </a:r>
            <a:r>
              <a:rPr lang="ru-RU" dirty="0" smtClean="0"/>
              <a:t>- </a:t>
            </a:r>
            <a:r>
              <a:rPr lang="en-US" dirty="0" smtClean="0"/>
              <a:t>solar release time </a:t>
            </a:r>
            <a:endParaRPr lang="ru-RU" dirty="0"/>
          </a:p>
        </p:txBody>
      </p:sp>
      <p:sp>
        <p:nvSpPr>
          <p:cNvPr id="7" name="TextBox 6"/>
          <p:cNvSpPr txBox="1"/>
          <p:nvPr/>
        </p:nvSpPr>
        <p:spPr>
          <a:xfrm>
            <a:off x="938234" y="732365"/>
            <a:ext cx="7666214" cy="830997"/>
          </a:xfrm>
          <a:prstGeom prst="rect">
            <a:avLst/>
          </a:prstGeom>
          <a:noFill/>
        </p:spPr>
        <p:txBody>
          <a:bodyPr wrap="square" rtlCol="0">
            <a:spAutoFit/>
          </a:bodyPr>
          <a:lstStyle/>
          <a:p>
            <a:pPr>
              <a:spcBef>
                <a:spcPts val="600"/>
              </a:spcBef>
            </a:pPr>
            <a:r>
              <a:rPr lang="en-US" sz="2400" b="1" dirty="0">
                <a:solidFill>
                  <a:schemeClr val="accent1"/>
                </a:solidFill>
              </a:rPr>
              <a:t>Backward time history for the first arriving </a:t>
            </a:r>
            <a:r>
              <a:rPr lang="en-US" sz="2400" b="1" dirty="0" smtClean="0">
                <a:solidFill>
                  <a:schemeClr val="accent1"/>
                </a:solidFill>
              </a:rPr>
              <a:t>SEPs – not conclusive!</a:t>
            </a:r>
            <a:endParaRPr lang="en-US" sz="2400" b="1" dirty="0">
              <a:solidFill>
                <a:schemeClr val="accent1"/>
              </a:solidFill>
            </a:endParaRPr>
          </a:p>
        </p:txBody>
      </p:sp>
    </p:spTree>
    <p:extLst>
      <p:ext uri="{BB962C8B-B14F-4D97-AF65-F5344CB8AC3E}">
        <p14:creationId xmlns:p14="http://schemas.microsoft.com/office/powerpoint/2010/main" val="28174521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980728"/>
            <a:ext cx="6581775" cy="3293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90683" y="1967847"/>
            <a:ext cx="2221077" cy="646331"/>
          </a:xfrm>
          <a:prstGeom prst="rect">
            <a:avLst/>
          </a:prstGeom>
          <a:noFill/>
        </p:spPr>
        <p:txBody>
          <a:bodyPr wrap="square" rtlCol="0">
            <a:spAutoFit/>
          </a:bodyPr>
          <a:lstStyle/>
          <a:p>
            <a:r>
              <a:rPr lang="en-US" dirty="0" err="1" smtClean="0"/>
              <a:t>Reames</a:t>
            </a:r>
            <a:r>
              <a:rPr lang="en-US" dirty="0" smtClean="0"/>
              <a:t>, 1999, SSR</a:t>
            </a:r>
            <a:endParaRPr lang="ru-RU" dirty="0"/>
          </a:p>
        </p:txBody>
      </p:sp>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2607" y="4278977"/>
            <a:ext cx="3073895" cy="2457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79512" y="4278977"/>
            <a:ext cx="2232248" cy="646331"/>
          </a:xfrm>
          <a:prstGeom prst="rect">
            <a:avLst/>
          </a:prstGeom>
          <a:noFill/>
        </p:spPr>
        <p:txBody>
          <a:bodyPr wrap="square" rtlCol="0">
            <a:spAutoFit/>
          </a:bodyPr>
          <a:lstStyle/>
          <a:p>
            <a:r>
              <a:rPr lang="en-US" dirty="0" err="1" smtClean="0"/>
              <a:t>Bazilevskaya</a:t>
            </a:r>
            <a:r>
              <a:rPr lang="en-US" dirty="0" smtClean="0"/>
              <a:t> &amp; </a:t>
            </a:r>
            <a:r>
              <a:rPr lang="en-US" dirty="0" err="1" smtClean="0"/>
              <a:t>Sladkova</a:t>
            </a:r>
            <a:r>
              <a:rPr lang="en-US" dirty="0" smtClean="0"/>
              <a:t>, 1997</a:t>
            </a:r>
            <a:endParaRPr lang="ru-RU" dirty="0"/>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2207" y="4205967"/>
            <a:ext cx="320040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987824" y="6283072"/>
            <a:ext cx="1368152" cy="307777"/>
          </a:xfrm>
          <a:prstGeom prst="rect">
            <a:avLst/>
          </a:prstGeom>
          <a:noFill/>
        </p:spPr>
        <p:txBody>
          <a:bodyPr wrap="square" rtlCol="0">
            <a:spAutoFit/>
          </a:bodyPr>
          <a:lstStyle/>
          <a:p>
            <a:r>
              <a:rPr lang="en-US" sz="1400" dirty="0" err="1" smtClean="0"/>
              <a:t>Heliolongitude</a:t>
            </a:r>
            <a:endParaRPr lang="ru-RU" sz="1400" dirty="0"/>
          </a:p>
        </p:txBody>
      </p:sp>
      <p:sp>
        <p:nvSpPr>
          <p:cNvPr id="6" name="Номер слайда 5"/>
          <p:cNvSpPr>
            <a:spLocks noGrp="1"/>
          </p:cNvSpPr>
          <p:nvPr>
            <p:ph type="sldNum" sz="quarter" idx="12"/>
          </p:nvPr>
        </p:nvSpPr>
        <p:spPr/>
        <p:txBody>
          <a:bodyPr/>
          <a:lstStyle/>
          <a:p>
            <a:fld id="{FC0B3780-CE0F-4D21-934D-CCAB199AFCA3}" type="slidenum">
              <a:rPr lang="ja-JP" altLang="en-US" smtClean="0">
                <a:solidFill>
                  <a:prstClr val="black">
                    <a:tint val="75000"/>
                  </a:prstClr>
                </a:solidFill>
              </a:rPr>
              <a:pPr/>
              <a:t>18</a:t>
            </a:fld>
            <a:endParaRPr lang="ja-JP" altLang="en-US">
              <a:solidFill>
                <a:prstClr val="black">
                  <a:tint val="75000"/>
                </a:prstClr>
              </a:solidFill>
            </a:endParaRPr>
          </a:p>
        </p:txBody>
      </p:sp>
      <p:sp>
        <p:nvSpPr>
          <p:cNvPr id="7" name="Прямоугольник 6"/>
          <p:cNvSpPr/>
          <p:nvPr/>
        </p:nvSpPr>
        <p:spPr>
          <a:xfrm>
            <a:off x="1547664" y="188640"/>
            <a:ext cx="5832648" cy="707886"/>
          </a:xfrm>
          <a:prstGeom prst="rect">
            <a:avLst/>
          </a:prstGeom>
        </p:spPr>
        <p:txBody>
          <a:bodyPr wrap="square">
            <a:spAutoFit/>
          </a:bodyPr>
          <a:lstStyle/>
          <a:p>
            <a:pPr lvl="0" algn="ctr"/>
            <a:r>
              <a:rPr lang="en-US" sz="2000" b="1" cap="small" dirty="0" smtClean="0">
                <a:solidFill>
                  <a:schemeClr val="accent1"/>
                </a:solidFill>
                <a:ea typeface="Verdana" pitchFamily="34" charset="0"/>
                <a:cs typeface="Verdana" pitchFamily="34" charset="0"/>
              </a:rPr>
              <a:t>Longitudinal source distribution of impulsive </a:t>
            </a:r>
          </a:p>
          <a:p>
            <a:pPr lvl="0" algn="ctr"/>
            <a:r>
              <a:rPr lang="en-US" sz="2000" b="1" cap="small" dirty="0" smtClean="0">
                <a:solidFill>
                  <a:schemeClr val="accent1"/>
                </a:solidFill>
                <a:ea typeface="Verdana" pitchFamily="34" charset="0"/>
                <a:cs typeface="Verdana" pitchFamily="34" charset="0"/>
              </a:rPr>
              <a:t>and gradual SEP </a:t>
            </a:r>
            <a:r>
              <a:rPr lang="en-US" sz="2000" b="1" cap="small" dirty="0" smtClean="0">
                <a:solidFill>
                  <a:schemeClr val="accent1"/>
                </a:solidFill>
                <a:ea typeface="Verdana" pitchFamily="34" charset="0"/>
                <a:cs typeface="Verdana" pitchFamily="34" charset="0"/>
              </a:rPr>
              <a:t>events – not conclusive! </a:t>
            </a:r>
            <a:endParaRPr lang="ru-RU" sz="2000" b="1" dirty="0">
              <a:solidFill>
                <a:schemeClr val="accent1"/>
              </a:solidFill>
              <a:ea typeface="Verdana" pitchFamily="34" charset="0"/>
              <a:cs typeface="Verdana" pitchFamily="34" charset="0"/>
            </a:endParaRPr>
          </a:p>
        </p:txBody>
      </p:sp>
    </p:spTree>
    <p:extLst>
      <p:ext uri="{BB962C8B-B14F-4D97-AF65-F5344CB8AC3E}">
        <p14:creationId xmlns:p14="http://schemas.microsoft.com/office/powerpoint/2010/main" val="30997891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1D156352-AE75-4CF4-8D1C-43CD0B10E566}" type="slidenum">
              <a:rPr lang="ru-RU" smtClean="0"/>
              <a:t>19</a:t>
            </a:fld>
            <a:endParaRPr lang="ru-RU"/>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1556791"/>
            <a:ext cx="5112568" cy="4090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123728" y="910461"/>
            <a:ext cx="5112568" cy="646331"/>
          </a:xfrm>
          <a:prstGeom prst="rect">
            <a:avLst/>
          </a:prstGeom>
          <a:solidFill>
            <a:schemeClr val="tx1"/>
          </a:solidFill>
        </p:spPr>
        <p:txBody>
          <a:bodyPr wrap="square">
            <a:spAutoFit/>
          </a:bodyPr>
          <a:lstStyle/>
          <a:p>
            <a:r>
              <a:rPr lang="en-US" b="1" dirty="0">
                <a:solidFill>
                  <a:srgbClr val="FFFFFF"/>
                </a:solidFill>
              </a:rPr>
              <a:t>Positions of STEREO A and B for 4-Oct-2016 08:00 UT</a:t>
            </a:r>
          </a:p>
        </p:txBody>
      </p:sp>
      <p:sp>
        <p:nvSpPr>
          <p:cNvPr id="4" name="Прямоугольник 3"/>
          <p:cNvSpPr/>
          <p:nvPr/>
        </p:nvSpPr>
        <p:spPr>
          <a:xfrm>
            <a:off x="323528" y="5923363"/>
            <a:ext cx="8186921" cy="923330"/>
          </a:xfrm>
          <a:prstGeom prst="rect">
            <a:avLst/>
          </a:prstGeom>
        </p:spPr>
        <p:txBody>
          <a:bodyPr wrap="none">
            <a:spAutoFit/>
          </a:bodyPr>
          <a:lstStyle/>
          <a:p>
            <a:r>
              <a:rPr lang="en-US" dirty="0">
                <a:solidFill>
                  <a:prstClr val="black"/>
                </a:solidFill>
              </a:rPr>
              <a:t>STEREO </a:t>
            </a:r>
            <a:r>
              <a:rPr lang="en-US" dirty="0" smtClean="0">
                <a:solidFill>
                  <a:prstClr val="black"/>
                </a:solidFill>
              </a:rPr>
              <a:t>Ahead </a:t>
            </a:r>
            <a:r>
              <a:rPr lang="en-US" dirty="0">
                <a:solidFill>
                  <a:prstClr val="black"/>
                </a:solidFill>
              </a:rPr>
              <a:t>and </a:t>
            </a:r>
            <a:r>
              <a:rPr lang="en-US" dirty="0" smtClean="0">
                <a:solidFill>
                  <a:prstClr val="black"/>
                </a:solidFill>
              </a:rPr>
              <a:t>Behind </a:t>
            </a:r>
            <a:r>
              <a:rPr lang="en-US" dirty="0">
                <a:solidFill>
                  <a:prstClr val="black"/>
                </a:solidFill>
              </a:rPr>
              <a:t>were launched in</a:t>
            </a:r>
            <a:r>
              <a:rPr lang="ru-RU" dirty="0">
                <a:solidFill>
                  <a:prstClr val="black"/>
                </a:solidFill>
              </a:rPr>
              <a:t> </a:t>
            </a:r>
            <a:r>
              <a:rPr lang="ru-RU" dirty="0" smtClean="0">
                <a:solidFill>
                  <a:prstClr val="black"/>
                </a:solidFill>
              </a:rPr>
              <a:t>2006</a:t>
            </a:r>
            <a:r>
              <a:rPr lang="en-US" dirty="0" smtClean="0">
                <a:solidFill>
                  <a:prstClr val="black"/>
                </a:solidFill>
              </a:rPr>
              <a:t>, were placed on the 1 </a:t>
            </a:r>
            <a:r>
              <a:rPr lang="en-US" dirty="0" err="1" smtClean="0">
                <a:solidFill>
                  <a:prstClr val="black"/>
                </a:solidFill>
              </a:rPr>
              <a:t>a.e</a:t>
            </a:r>
            <a:r>
              <a:rPr lang="en-US" dirty="0" smtClean="0">
                <a:solidFill>
                  <a:prstClr val="black"/>
                </a:solidFill>
              </a:rPr>
              <a:t>. </a:t>
            </a:r>
          </a:p>
          <a:p>
            <a:r>
              <a:rPr lang="en-US" dirty="0" smtClean="0">
                <a:solidFill>
                  <a:prstClr val="black"/>
                </a:solidFill>
              </a:rPr>
              <a:t>round the Sun orbit  in 2007</a:t>
            </a:r>
            <a:r>
              <a:rPr lang="ru-RU" dirty="0" smtClean="0">
                <a:solidFill>
                  <a:prstClr val="black"/>
                </a:solidFill>
              </a:rPr>
              <a:t>. </a:t>
            </a:r>
            <a:r>
              <a:rPr lang="en-US" dirty="0" smtClean="0">
                <a:solidFill>
                  <a:prstClr val="black"/>
                </a:solidFill>
              </a:rPr>
              <a:t> In October 2014 STEREO B  was lost,  but </a:t>
            </a:r>
          </a:p>
          <a:p>
            <a:r>
              <a:rPr lang="en-US" dirty="0" smtClean="0">
                <a:solidFill>
                  <a:prstClr val="black"/>
                </a:solidFill>
              </a:rPr>
              <a:t>now it is in process of recovery.</a:t>
            </a:r>
            <a:endParaRPr lang="ru-RU" dirty="0"/>
          </a:p>
        </p:txBody>
      </p:sp>
    </p:spTree>
    <p:extLst>
      <p:ext uri="{BB962C8B-B14F-4D97-AF65-F5344CB8AC3E}">
        <p14:creationId xmlns:p14="http://schemas.microsoft.com/office/powerpoint/2010/main" val="34241666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560260"/>
            <a:ext cx="7776864" cy="5622052"/>
          </a:xfrm>
          <a:prstGeom prst="rect">
            <a:avLst/>
          </a:prstGeom>
          <a:noFill/>
        </p:spPr>
        <p:txBody>
          <a:bodyPr wrap="square" rtlCol="0">
            <a:spAutoFit/>
          </a:bodyPr>
          <a:lstStyle/>
          <a:p>
            <a:pPr>
              <a:spcBef>
                <a:spcPts val="600"/>
              </a:spcBef>
            </a:pPr>
            <a:r>
              <a:rPr lang="en-US" sz="2400" b="1" dirty="0">
                <a:solidFill>
                  <a:schemeClr val="accent1"/>
                </a:solidFill>
              </a:rPr>
              <a:t>Overview</a:t>
            </a:r>
            <a:endParaRPr lang="ru-RU" sz="2400" b="1" dirty="0">
              <a:solidFill>
                <a:schemeClr val="accent1"/>
              </a:solidFill>
            </a:endParaRPr>
          </a:p>
          <a:p>
            <a:pPr>
              <a:spcBef>
                <a:spcPts val="1000"/>
              </a:spcBef>
            </a:pPr>
            <a:r>
              <a:rPr lang="en-US" dirty="0" smtClean="0"/>
              <a:t>Observational features of the Solar </a:t>
            </a:r>
            <a:r>
              <a:rPr lang="en-US" dirty="0"/>
              <a:t>Energetic </a:t>
            </a:r>
            <a:r>
              <a:rPr lang="en-US" dirty="0" smtClean="0"/>
              <a:t>Particles</a:t>
            </a:r>
            <a:endParaRPr lang="ru-RU" dirty="0"/>
          </a:p>
          <a:p>
            <a:pPr>
              <a:spcBef>
                <a:spcPts val="1000"/>
              </a:spcBef>
            </a:pPr>
            <a:r>
              <a:rPr lang="en-US" dirty="0" smtClean="0"/>
              <a:t>Separation </a:t>
            </a:r>
            <a:r>
              <a:rPr lang="en-US" dirty="0" smtClean="0"/>
              <a:t>of  the SEP events into “impulsive</a:t>
            </a:r>
            <a:r>
              <a:rPr lang="en-US" dirty="0" smtClean="0"/>
              <a:t>” – flare origin </a:t>
            </a:r>
            <a:r>
              <a:rPr lang="en-US" dirty="0" smtClean="0"/>
              <a:t>and “gradual</a:t>
            </a:r>
            <a:r>
              <a:rPr lang="en-US" dirty="0" smtClean="0"/>
              <a:t>” – coronal mass ejection (CME) origin</a:t>
            </a:r>
          </a:p>
          <a:p>
            <a:pPr>
              <a:spcBef>
                <a:spcPts val="1000"/>
              </a:spcBef>
            </a:pPr>
            <a:r>
              <a:rPr lang="en-US" dirty="0"/>
              <a:t>Main characteristics of the “flare” or “shock” origin of the SEPs</a:t>
            </a:r>
          </a:p>
          <a:p>
            <a:pPr>
              <a:spcBef>
                <a:spcPts val="1000"/>
              </a:spcBef>
            </a:pPr>
            <a:r>
              <a:rPr lang="en-US" dirty="0" smtClean="0"/>
              <a:t>Possible </a:t>
            </a:r>
            <a:r>
              <a:rPr lang="en-US" dirty="0" smtClean="0"/>
              <a:t>ways to discern the sources:</a:t>
            </a:r>
          </a:p>
          <a:p>
            <a:pPr marL="742950" lvl="1" indent="-285750">
              <a:spcBef>
                <a:spcPts val="1000"/>
              </a:spcBef>
              <a:buFont typeface="Arial" pitchFamily="34" charset="0"/>
              <a:buChar char="•"/>
            </a:pPr>
            <a:r>
              <a:rPr lang="en-US" dirty="0" smtClean="0"/>
              <a:t>Backward </a:t>
            </a:r>
            <a:r>
              <a:rPr lang="en-US" dirty="0"/>
              <a:t>time history for the first arriving </a:t>
            </a:r>
            <a:r>
              <a:rPr lang="en-US" dirty="0" smtClean="0"/>
              <a:t>SEPs</a:t>
            </a:r>
          </a:p>
          <a:p>
            <a:pPr marL="742950" lvl="1" indent="-285750">
              <a:spcBef>
                <a:spcPts val="1000"/>
              </a:spcBef>
              <a:buFont typeface="Arial" pitchFamily="34" charset="0"/>
              <a:buChar char="•"/>
            </a:pPr>
            <a:r>
              <a:rPr lang="en-US" dirty="0" smtClean="0"/>
              <a:t>Correlation between the SEPs, flares and CMEs</a:t>
            </a:r>
            <a:endParaRPr lang="en-US" dirty="0"/>
          </a:p>
          <a:p>
            <a:pPr marL="800100" lvl="1" indent="-342900">
              <a:spcBef>
                <a:spcPts val="1000"/>
              </a:spcBef>
              <a:buFont typeface="Arial" pitchFamily="34" charset="0"/>
              <a:buChar char="•"/>
            </a:pPr>
            <a:r>
              <a:rPr lang="en-US" dirty="0" err="1" smtClean="0"/>
              <a:t>Heliolongitude</a:t>
            </a:r>
            <a:r>
              <a:rPr lang="en-US" dirty="0" smtClean="0"/>
              <a:t> </a:t>
            </a:r>
            <a:r>
              <a:rPr lang="en-US" dirty="0"/>
              <a:t>distribution of the parent flares </a:t>
            </a:r>
          </a:p>
          <a:p>
            <a:pPr marL="800100" lvl="1" indent="-342900">
              <a:spcBef>
                <a:spcPts val="1000"/>
              </a:spcBef>
              <a:buFont typeface="Arial" pitchFamily="34" charset="0"/>
              <a:buChar char="•"/>
            </a:pPr>
            <a:r>
              <a:rPr lang="en-US" dirty="0"/>
              <a:t>Energy spectrum, elemental and  isotope features of </a:t>
            </a:r>
            <a:r>
              <a:rPr lang="en-US" dirty="0" smtClean="0"/>
              <a:t>the </a:t>
            </a:r>
            <a:r>
              <a:rPr lang="en-US" dirty="0" smtClean="0"/>
              <a:t>SEPs</a:t>
            </a:r>
            <a:endParaRPr lang="en-US" dirty="0" smtClean="0"/>
          </a:p>
          <a:p>
            <a:pPr lvl="1">
              <a:spcBef>
                <a:spcPts val="1000"/>
              </a:spcBef>
            </a:pPr>
            <a:r>
              <a:rPr lang="en-US" dirty="0" smtClean="0"/>
              <a:t>Concomitant phenomena on the Sun: Gamma ray emission, solar neutrons, radio-emission – recent discoveries in these fields</a:t>
            </a:r>
          </a:p>
          <a:p>
            <a:pPr>
              <a:spcBef>
                <a:spcPts val="1000"/>
              </a:spcBef>
            </a:pPr>
            <a:r>
              <a:rPr lang="en-US" dirty="0" smtClean="0"/>
              <a:t>Conclusion</a:t>
            </a:r>
            <a:r>
              <a:rPr lang="en-US" dirty="0"/>
              <a:t>: It is not reasonable to divide the SEP events  into “the flare origin” and “the shock origin”, i.e. into “the impulsive” and “the gradual</a:t>
            </a:r>
            <a:r>
              <a:rPr lang="en-US" dirty="0" smtClean="0"/>
              <a:t>”. New paradigm should be developed. </a:t>
            </a:r>
            <a:endParaRPr lang="en-US" dirty="0" smtClean="0"/>
          </a:p>
        </p:txBody>
      </p:sp>
      <p:sp>
        <p:nvSpPr>
          <p:cNvPr id="3" name="Номер слайда 2"/>
          <p:cNvSpPr>
            <a:spLocks noGrp="1"/>
          </p:cNvSpPr>
          <p:nvPr>
            <p:ph type="sldNum" sz="quarter" idx="12"/>
          </p:nvPr>
        </p:nvSpPr>
        <p:spPr/>
        <p:txBody>
          <a:bodyPr/>
          <a:lstStyle/>
          <a:p>
            <a:fld id="{1D156352-AE75-4CF4-8D1C-43CD0B10E566}" type="slidenum">
              <a:rPr lang="ru-RU" smtClean="0"/>
              <a:t>2</a:t>
            </a:fld>
            <a:endParaRPr lang="ru-RU"/>
          </a:p>
        </p:txBody>
      </p:sp>
    </p:spTree>
    <p:extLst>
      <p:ext uri="{BB962C8B-B14F-4D97-AF65-F5344CB8AC3E}">
        <p14:creationId xmlns:p14="http://schemas.microsoft.com/office/powerpoint/2010/main" val="20736040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7" y="1052736"/>
            <a:ext cx="8601681" cy="3250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355976" y="5949280"/>
            <a:ext cx="3384376" cy="369332"/>
          </a:xfrm>
          <a:prstGeom prst="rect">
            <a:avLst/>
          </a:prstGeom>
          <a:noFill/>
        </p:spPr>
        <p:txBody>
          <a:bodyPr wrap="square" rtlCol="0">
            <a:spAutoFit/>
          </a:bodyPr>
          <a:lstStyle/>
          <a:p>
            <a:r>
              <a:rPr lang="en-US" b="1" dirty="0" smtClean="0"/>
              <a:t>After Richardson et al., 2014</a:t>
            </a:r>
            <a:endParaRPr lang="ru-RU" dirty="0"/>
          </a:p>
        </p:txBody>
      </p:sp>
      <p:sp>
        <p:nvSpPr>
          <p:cNvPr id="3" name="TextBox 2"/>
          <p:cNvSpPr txBox="1"/>
          <p:nvPr/>
        </p:nvSpPr>
        <p:spPr>
          <a:xfrm>
            <a:off x="1708044" y="4581128"/>
            <a:ext cx="6536364" cy="1200329"/>
          </a:xfrm>
          <a:prstGeom prst="rect">
            <a:avLst/>
          </a:prstGeom>
          <a:noFill/>
        </p:spPr>
        <p:txBody>
          <a:bodyPr wrap="square" rtlCol="0">
            <a:spAutoFit/>
          </a:bodyPr>
          <a:lstStyle/>
          <a:p>
            <a:r>
              <a:rPr lang="en-US" dirty="0" smtClean="0"/>
              <a:t>Upper panel – sunspot number. Lower panel – number of the SEP events with ~25 MeV protons, J</a:t>
            </a:r>
            <a:r>
              <a:rPr lang="pt-BR" i="1" dirty="0" smtClean="0"/>
              <a:t>&gt;</a:t>
            </a:r>
            <a:r>
              <a:rPr lang="pt-BR" dirty="0"/>
              <a:t>∼2×10</a:t>
            </a:r>
            <a:r>
              <a:rPr lang="pt-BR" baseline="30000" dirty="0"/>
              <a:t>−4</a:t>
            </a:r>
            <a:r>
              <a:rPr lang="pt-BR" dirty="0"/>
              <a:t> (MeV s cm</a:t>
            </a:r>
            <a:r>
              <a:rPr lang="pt-BR" baseline="30000" dirty="0"/>
              <a:t>2</a:t>
            </a:r>
            <a:r>
              <a:rPr lang="pt-BR" dirty="0"/>
              <a:t> sr)</a:t>
            </a:r>
            <a:r>
              <a:rPr lang="pt-BR" baseline="30000" dirty="0"/>
              <a:t>−</a:t>
            </a:r>
            <a:r>
              <a:rPr lang="pt-BR" baseline="30000" dirty="0" smtClean="0"/>
              <a:t>1</a:t>
            </a:r>
            <a:r>
              <a:rPr lang="pt-BR" dirty="0" smtClean="0"/>
              <a:t>.</a:t>
            </a:r>
            <a:r>
              <a:rPr lang="pt-BR" baseline="30000" dirty="0" smtClean="0"/>
              <a:t> </a:t>
            </a:r>
            <a:r>
              <a:rPr lang="en-US" dirty="0" smtClean="0"/>
              <a:t>Green line is observations near the Earth, blue curve is observations at the Earth, or STEREO A,  or STEREO B. </a:t>
            </a:r>
            <a:endParaRPr lang="ru-RU" dirty="0"/>
          </a:p>
        </p:txBody>
      </p:sp>
      <p:sp>
        <p:nvSpPr>
          <p:cNvPr id="4" name="Номер слайда 3"/>
          <p:cNvSpPr>
            <a:spLocks noGrp="1"/>
          </p:cNvSpPr>
          <p:nvPr>
            <p:ph type="sldNum" sz="quarter" idx="12"/>
          </p:nvPr>
        </p:nvSpPr>
        <p:spPr/>
        <p:txBody>
          <a:bodyPr/>
          <a:lstStyle/>
          <a:p>
            <a:fld id="{2738BED0-D42E-4A32-9BCA-B744A78F19B5}" type="slidenum">
              <a:rPr lang="ru-RU" smtClean="0">
                <a:solidFill>
                  <a:prstClr val="black">
                    <a:tint val="75000"/>
                  </a:prstClr>
                </a:solidFill>
              </a:rPr>
              <a:pPr/>
              <a:t>20</a:t>
            </a:fld>
            <a:endParaRPr lang="ru-RU">
              <a:solidFill>
                <a:prstClr val="black">
                  <a:tint val="75000"/>
                </a:prstClr>
              </a:solidFill>
            </a:endParaRPr>
          </a:p>
        </p:txBody>
      </p:sp>
      <p:sp>
        <p:nvSpPr>
          <p:cNvPr id="6" name="TextBox 5"/>
          <p:cNvSpPr txBox="1"/>
          <p:nvPr/>
        </p:nvSpPr>
        <p:spPr>
          <a:xfrm>
            <a:off x="3491880" y="584775"/>
            <a:ext cx="3744416" cy="369332"/>
          </a:xfrm>
          <a:prstGeom prst="rect">
            <a:avLst/>
          </a:prstGeom>
          <a:noFill/>
        </p:spPr>
        <p:txBody>
          <a:bodyPr wrap="square" rtlCol="0">
            <a:spAutoFit/>
          </a:bodyPr>
          <a:lstStyle/>
          <a:p>
            <a:r>
              <a:rPr lang="en-US" dirty="0" smtClean="0"/>
              <a:t>STEREO results</a:t>
            </a:r>
            <a:endParaRPr lang="ru-RU" dirty="0"/>
          </a:p>
        </p:txBody>
      </p:sp>
    </p:spTree>
    <p:extLst>
      <p:ext uri="{BB962C8B-B14F-4D97-AF65-F5344CB8AC3E}">
        <p14:creationId xmlns:p14="http://schemas.microsoft.com/office/powerpoint/2010/main" val="29024001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862318"/>
            <a:ext cx="2592286" cy="3633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9790" y="2984843"/>
            <a:ext cx="2736306" cy="3801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7324" y="732506"/>
            <a:ext cx="5040559" cy="2216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241" y="458829"/>
            <a:ext cx="3657672" cy="2076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084168" y="2959060"/>
            <a:ext cx="1365523" cy="253916"/>
          </a:xfrm>
          <a:prstGeom prst="rect">
            <a:avLst/>
          </a:prstGeom>
          <a:noFill/>
        </p:spPr>
        <p:txBody>
          <a:bodyPr wrap="square" rtlCol="0">
            <a:spAutoFit/>
          </a:bodyPr>
          <a:lstStyle/>
          <a:p>
            <a:r>
              <a:rPr lang="en-US" sz="1050" dirty="0" smtClean="0"/>
              <a:t>Carrington Longitude</a:t>
            </a:r>
            <a:endParaRPr lang="ru-RU" sz="1050" dirty="0"/>
          </a:p>
        </p:txBody>
      </p:sp>
      <p:sp>
        <p:nvSpPr>
          <p:cNvPr id="3" name="TextBox 2"/>
          <p:cNvSpPr txBox="1"/>
          <p:nvPr/>
        </p:nvSpPr>
        <p:spPr>
          <a:xfrm>
            <a:off x="3452585" y="6381328"/>
            <a:ext cx="936104" cy="369332"/>
          </a:xfrm>
          <a:prstGeom prst="rect">
            <a:avLst/>
          </a:prstGeom>
          <a:noFill/>
        </p:spPr>
        <p:txBody>
          <a:bodyPr wrap="square" rtlCol="0">
            <a:spAutoFit/>
          </a:bodyPr>
          <a:lstStyle/>
          <a:p>
            <a:r>
              <a:rPr lang="en-US" dirty="0" smtClean="0">
                <a:latin typeface="Symbol" pitchFamily="18" charset="2"/>
              </a:rPr>
              <a:t>1/b</a:t>
            </a:r>
            <a:endParaRPr lang="ru-RU" dirty="0"/>
          </a:p>
        </p:txBody>
      </p:sp>
      <p:sp>
        <p:nvSpPr>
          <p:cNvPr id="5" name="TextBox 4"/>
          <p:cNvSpPr txBox="1"/>
          <p:nvPr/>
        </p:nvSpPr>
        <p:spPr>
          <a:xfrm>
            <a:off x="4788024" y="332656"/>
            <a:ext cx="3888432" cy="369332"/>
          </a:xfrm>
          <a:prstGeom prst="rect">
            <a:avLst/>
          </a:prstGeom>
          <a:noFill/>
        </p:spPr>
        <p:txBody>
          <a:bodyPr wrap="square" rtlCol="0">
            <a:spAutoFit/>
          </a:bodyPr>
          <a:lstStyle/>
          <a:p>
            <a:r>
              <a:rPr lang="en-US" dirty="0" err="1" smtClean="0"/>
              <a:t>Rouillard</a:t>
            </a:r>
            <a:r>
              <a:rPr lang="en-US" dirty="0" smtClean="0"/>
              <a:t> et al. , 2012</a:t>
            </a:r>
            <a:endParaRPr lang="ru-RU" dirty="0"/>
          </a:p>
        </p:txBody>
      </p:sp>
      <p:sp>
        <p:nvSpPr>
          <p:cNvPr id="6" name="TextBox 5"/>
          <p:cNvSpPr txBox="1"/>
          <p:nvPr/>
        </p:nvSpPr>
        <p:spPr>
          <a:xfrm>
            <a:off x="611560" y="116632"/>
            <a:ext cx="2952328" cy="369332"/>
          </a:xfrm>
          <a:prstGeom prst="rect">
            <a:avLst/>
          </a:prstGeom>
          <a:noFill/>
        </p:spPr>
        <p:txBody>
          <a:bodyPr wrap="square" rtlCol="0">
            <a:spAutoFit/>
          </a:bodyPr>
          <a:lstStyle/>
          <a:p>
            <a:r>
              <a:rPr lang="ru-RU" dirty="0" smtClean="0"/>
              <a:t>21.03.2011</a:t>
            </a:r>
            <a:endParaRPr lang="ru-RU" dirty="0"/>
          </a:p>
        </p:txBody>
      </p:sp>
      <p:sp>
        <p:nvSpPr>
          <p:cNvPr id="7" name="TextBox 6"/>
          <p:cNvSpPr txBox="1"/>
          <p:nvPr/>
        </p:nvSpPr>
        <p:spPr>
          <a:xfrm>
            <a:off x="5184068" y="4239672"/>
            <a:ext cx="1800200" cy="646331"/>
          </a:xfrm>
          <a:prstGeom prst="rect">
            <a:avLst/>
          </a:prstGeom>
          <a:noFill/>
        </p:spPr>
        <p:txBody>
          <a:bodyPr wrap="square" rtlCol="0">
            <a:spAutoFit/>
          </a:bodyPr>
          <a:lstStyle/>
          <a:p>
            <a:r>
              <a:rPr lang="en-US" dirty="0" smtClean="0"/>
              <a:t>STEREO A SPR time 02:27</a:t>
            </a:r>
            <a:endParaRPr lang="ru-RU" dirty="0"/>
          </a:p>
        </p:txBody>
      </p:sp>
      <p:sp>
        <p:nvSpPr>
          <p:cNvPr id="8" name="TextBox 7"/>
          <p:cNvSpPr txBox="1"/>
          <p:nvPr/>
        </p:nvSpPr>
        <p:spPr>
          <a:xfrm>
            <a:off x="5256076" y="5050050"/>
            <a:ext cx="1800200" cy="646331"/>
          </a:xfrm>
          <a:prstGeom prst="rect">
            <a:avLst/>
          </a:prstGeom>
          <a:noFill/>
        </p:spPr>
        <p:txBody>
          <a:bodyPr wrap="square" rtlCol="0">
            <a:spAutoFit/>
          </a:bodyPr>
          <a:lstStyle/>
          <a:p>
            <a:r>
              <a:rPr lang="en-US" dirty="0" smtClean="0"/>
              <a:t>SOHO</a:t>
            </a:r>
          </a:p>
          <a:p>
            <a:r>
              <a:rPr lang="en-US" dirty="0" smtClean="0"/>
              <a:t>SPR time 02:57 </a:t>
            </a:r>
            <a:endParaRPr lang="ru-RU" dirty="0"/>
          </a:p>
        </p:txBody>
      </p:sp>
      <p:sp>
        <p:nvSpPr>
          <p:cNvPr id="9" name="TextBox 8"/>
          <p:cNvSpPr txBox="1"/>
          <p:nvPr/>
        </p:nvSpPr>
        <p:spPr>
          <a:xfrm>
            <a:off x="5256076" y="5813578"/>
            <a:ext cx="3456384" cy="923330"/>
          </a:xfrm>
          <a:prstGeom prst="rect">
            <a:avLst/>
          </a:prstGeom>
          <a:noFill/>
        </p:spPr>
        <p:txBody>
          <a:bodyPr wrap="square" rtlCol="0">
            <a:spAutoFit/>
          </a:bodyPr>
          <a:lstStyle/>
          <a:p>
            <a:r>
              <a:rPr lang="en-US" dirty="0"/>
              <a:t>SEPs do not generally populate a given field line until the shock reaches that field </a:t>
            </a:r>
            <a:r>
              <a:rPr lang="en-US" dirty="0" smtClean="0"/>
              <a:t>line.</a:t>
            </a:r>
            <a:endParaRPr lang="ru-RU" dirty="0"/>
          </a:p>
        </p:txBody>
      </p:sp>
      <p:sp>
        <p:nvSpPr>
          <p:cNvPr id="10" name="TextBox 9"/>
          <p:cNvSpPr txBox="1"/>
          <p:nvPr/>
        </p:nvSpPr>
        <p:spPr>
          <a:xfrm>
            <a:off x="5184068" y="3212976"/>
            <a:ext cx="3852428" cy="646331"/>
          </a:xfrm>
          <a:prstGeom prst="rect">
            <a:avLst/>
          </a:prstGeom>
          <a:noFill/>
        </p:spPr>
        <p:txBody>
          <a:bodyPr wrap="square" rtlCol="0">
            <a:spAutoFit/>
          </a:bodyPr>
          <a:lstStyle/>
          <a:p>
            <a:r>
              <a:rPr lang="en-US" dirty="0" smtClean="0"/>
              <a:t>Front speed in the lower corona is</a:t>
            </a:r>
            <a:r>
              <a:rPr lang="ru-RU" dirty="0" smtClean="0"/>
              <a:t> 450 </a:t>
            </a:r>
            <a:r>
              <a:rPr lang="en-US" dirty="0" smtClean="0"/>
              <a:t>km/s</a:t>
            </a:r>
            <a:r>
              <a:rPr lang="ru-RU" dirty="0" smtClean="0"/>
              <a:t> (</a:t>
            </a:r>
            <a:r>
              <a:rPr lang="en-US" dirty="0" smtClean="0"/>
              <a:t>EUV</a:t>
            </a:r>
            <a:r>
              <a:rPr lang="ru-RU" dirty="0" smtClean="0"/>
              <a:t> 190 </a:t>
            </a:r>
            <a:r>
              <a:rPr lang="en-US" dirty="0" smtClean="0"/>
              <a:t>nm)</a:t>
            </a:r>
            <a:endParaRPr lang="ru-RU" dirty="0"/>
          </a:p>
        </p:txBody>
      </p:sp>
      <p:sp>
        <p:nvSpPr>
          <p:cNvPr id="4" name="Номер слайда 3"/>
          <p:cNvSpPr>
            <a:spLocks noGrp="1"/>
          </p:cNvSpPr>
          <p:nvPr>
            <p:ph type="sldNum" sz="quarter" idx="12"/>
          </p:nvPr>
        </p:nvSpPr>
        <p:spPr/>
        <p:txBody>
          <a:bodyPr/>
          <a:lstStyle/>
          <a:p>
            <a:fld id="{FC0B3780-CE0F-4D21-934D-CCAB199AFCA3}" type="slidenum">
              <a:rPr lang="ja-JP" altLang="en-US" smtClean="0">
                <a:solidFill>
                  <a:prstClr val="black">
                    <a:tint val="75000"/>
                  </a:prstClr>
                </a:solidFill>
              </a:rPr>
              <a:pPr/>
              <a:t>21</a:t>
            </a:fld>
            <a:endParaRPr lang="ja-JP" altLang="en-US">
              <a:solidFill>
                <a:prstClr val="black">
                  <a:tint val="75000"/>
                </a:prstClr>
              </a:solidFill>
            </a:endParaRPr>
          </a:p>
        </p:txBody>
      </p:sp>
    </p:spTree>
    <p:extLst>
      <p:ext uri="{BB962C8B-B14F-4D97-AF65-F5344CB8AC3E}">
        <p14:creationId xmlns:p14="http://schemas.microsoft.com/office/powerpoint/2010/main" val="13967449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92696"/>
            <a:ext cx="3914775"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548680"/>
            <a:ext cx="5827204" cy="4568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5806" y="3369369"/>
            <a:ext cx="3458082" cy="2308324"/>
          </a:xfrm>
          <a:prstGeom prst="rect">
            <a:avLst/>
          </a:prstGeom>
          <a:noFill/>
        </p:spPr>
        <p:txBody>
          <a:bodyPr wrap="square" rtlCol="0">
            <a:spAutoFit/>
          </a:bodyPr>
          <a:lstStyle/>
          <a:p>
            <a:r>
              <a:rPr lang="en-US" sz="1600" dirty="0" smtClean="0">
                <a:solidFill>
                  <a:prstClr val="black"/>
                </a:solidFill>
              </a:rPr>
              <a:t>Relative flare position:</a:t>
            </a:r>
          </a:p>
          <a:p>
            <a:r>
              <a:rPr lang="en-US" sz="1600" dirty="0" smtClean="0">
                <a:solidFill>
                  <a:prstClr val="black"/>
                </a:solidFill>
              </a:rPr>
              <a:t>For the Earth E155</a:t>
            </a:r>
            <a:r>
              <a:rPr lang="en-US" sz="1600" dirty="0" smtClean="0">
                <a:solidFill>
                  <a:prstClr val="black"/>
                </a:solidFill>
                <a:sym typeface="Symbol"/>
              </a:rPr>
              <a:t></a:t>
            </a:r>
          </a:p>
          <a:p>
            <a:r>
              <a:rPr lang="en-US" sz="1600" dirty="0" smtClean="0">
                <a:solidFill>
                  <a:prstClr val="black"/>
                </a:solidFill>
                <a:sym typeface="Symbol"/>
              </a:rPr>
              <a:t>For the</a:t>
            </a:r>
            <a:r>
              <a:rPr lang="ru-RU" sz="1600" dirty="0" smtClean="0">
                <a:solidFill>
                  <a:prstClr val="black"/>
                </a:solidFill>
                <a:sym typeface="Symbol"/>
              </a:rPr>
              <a:t> </a:t>
            </a:r>
            <a:r>
              <a:rPr lang="en-US" sz="1600" dirty="0" smtClean="0">
                <a:solidFill>
                  <a:prstClr val="black"/>
                </a:solidFill>
                <a:sym typeface="Symbol"/>
              </a:rPr>
              <a:t> STA  W103</a:t>
            </a:r>
          </a:p>
          <a:p>
            <a:r>
              <a:rPr lang="en-US" sz="1600" dirty="0" smtClean="0">
                <a:solidFill>
                  <a:prstClr val="black"/>
                </a:solidFill>
                <a:sym typeface="Symbol"/>
              </a:rPr>
              <a:t>For the</a:t>
            </a:r>
            <a:r>
              <a:rPr lang="ru-RU" sz="1600" dirty="0" smtClean="0">
                <a:solidFill>
                  <a:prstClr val="black"/>
                </a:solidFill>
                <a:sym typeface="Symbol"/>
              </a:rPr>
              <a:t> </a:t>
            </a:r>
            <a:r>
              <a:rPr lang="en-US" sz="1600" dirty="0" smtClean="0">
                <a:solidFill>
                  <a:prstClr val="black"/>
                </a:solidFill>
                <a:sym typeface="Symbol"/>
              </a:rPr>
              <a:t>STB  E53</a:t>
            </a:r>
          </a:p>
          <a:p>
            <a:r>
              <a:rPr lang="en-US" sz="1600" dirty="0" smtClean="0">
                <a:solidFill>
                  <a:prstClr val="black"/>
                </a:solidFill>
                <a:sym typeface="Symbol"/>
              </a:rPr>
              <a:t>SEPs were recorded within 35 min.</a:t>
            </a:r>
          </a:p>
          <a:p>
            <a:endParaRPr lang="en-US" sz="1600" dirty="0" smtClean="0">
              <a:solidFill>
                <a:prstClr val="black"/>
              </a:solidFill>
              <a:sym typeface="Symbol"/>
            </a:endParaRPr>
          </a:p>
          <a:p>
            <a:r>
              <a:rPr lang="en-US" sz="1600" b="1" dirty="0" smtClean="0"/>
              <a:t>SEPs can very </a:t>
            </a:r>
            <a:r>
              <a:rPr lang="en-US" sz="1600" b="1" dirty="0"/>
              <a:t>quickly (within ~30-45 minutes) make their </a:t>
            </a:r>
            <a:r>
              <a:rPr lang="en-US" sz="1600" b="1" dirty="0" smtClean="0"/>
              <a:t>way all </a:t>
            </a:r>
            <a:r>
              <a:rPr lang="en-US" sz="1600" b="1" dirty="0"/>
              <a:t>around the Sun.</a:t>
            </a:r>
            <a:r>
              <a:rPr lang="en-US" sz="1600" b="1" dirty="0" smtClean="0">
                <a:solidFill>
                  <a:prstClr val="black"/>
                </a:solidFill>
                <a:sym typeface="Symbol"/>
              </a:rPr>
              <a:t>~30 min</a:t>
            </a:r>
          </a:p>
        </p:txBody>
      </p:sp>
      <p:sp>
        <p:nvSpPr>
          <p:cNvPr id="3" name="TextBox 2"/>
          <p:cNvSpPr txBox="1"/>
          <p:nvPr/>
        </p:nvSpPr>
        <p:spPr>
          <a:xfrm>
            <a:off x="3782038" y="5092918"/>
            <a:ext cx="4752528" cy="584775"/>
          </a:xfrm>
          <a:prstGeom prst="rect">
            <a:avLst/>
          </a:prstGeom>
          <a:noFill/>
        </p:spPr>
        <p:txBody>
          <a:bodyPr wrap="square" rtlCol="0">
            <a:spAutoFit/>
          </a:bodyPr>
          <a:lstStyle/>
          <a:p>
            <a:r>
              <a:rPr lang="en-US" sz="1600" dirty="0" smtClean="0">
                <a:solidFill>
                  <a:prstClr val="black"/>
                </a:solidFill>
              </a:rPr>
              <a:t>Velocity of propagation along the Sun surface was</a:t>
            </a:r>
          </a:p>
          <a:p>
            <a:r>
              <a:rPr lang="en-US" sz="1600" dirty="0" smtClean="0">
                <a:solidFill>
                  <a:prstClr val="black"/>
                </a:solidFill>
              </a:rPr>
              <a:t>1070 </a:t>
            </a:r>
            <a:r>
              <a:rPr lang="ru-RU" sz="1600" dirty="0">
                <a:solidFill>
                  <a:prstClr val="black"/>
                </a:solidFill>
              </a:rPr>
              <a:t>км</a:t>
            </a:r>
            <a:r>
              <a:rPr lang="en-US" sz="1600" dirty="0" smtClean="0">
                <a:solidFill>
                  <a:prstClr val="black"/>
                </a:solidFill>
              </a:rPr>
              <a:t>/s.</a:t>
            </a:r>
          </a:p>
        </p:txBody>
      </p:sp>
      <p:sp>
        <p:nvSpPr>
          <p:cNvPr id="4" name="Номер слайда 3"/>
          <p:cNvSpPr>
            <a:spLocks noGrp="1"/>
          </p:cNvSpPr>
          <p:nvPr>
            <p:ph type="sldNum" sz="quarter" idx="12"/>
          </p:nvPr>
        </p:nvSpPr>
        <p:spPr/>
        <p:txBody>
          <a:bodyPr/>
          <a:lstStyle/>
          <a:p>
            <a:fld id="{2738BED0-D42E-4A32-9BCA-B744A78F19B5}" type="slidenum">
              <a:rPr lang="ru-RU" smtClean="0">
                <a:solidFill>
                  <a:prstClr val="black">
                    <a:tint val="75000"/>
                  </a:prstClr>
                </a:solidFill>
              </a:rPr>
              <a:pPr/>
              <a:t>22</a:t>
            </a:fld>
            <a:endParaRPr lang="ru-RU">
              <a:solidFill>
                <a:prstClr val="black">
                  <a:tint val="75000"/>
                </a:prstClr>
              </a:solidFill>
            </a:endParaRPr>
          </a:p>
        </p:txBody>
      </p:sp>
      <p:sp>
        <p:nvSpPr>
          <p:cNvPr id="5" name="TextBox 4"/>
          <p:cNvSpPr txBox="1"/>
          <p:nvPr/>
        </p:nvSpPr>
        <p:spPr>
          <a:xfrm>
            <a:off x="1043608" y="6093296"/>
            <a:ext cx="5649906" cy="646331"/>
          </a:xfrm>
          <a:prstGeom prst="rect">
            <a:avLst/>
          </a:prstGeom>
          <a:noFill/>
        </p:spPr>
        <p:txBody>
          <a:bodyPr wrap="square" rtlCol="0">
            <a:spAutoFit/>
          </a:bodyPr>
          <a:lstStyle/>
          <a:p>
            <a:r>
              <a:rPr lang="en-US" b="1" dirty="0" smtClean="0">
                <a:solidFill>
                  <a:schemeClr val="accent1">
                    <a:lumMod val="75000"/>
                  </a:schemeClr>
                </a:solidFill>
              </a:rPr>
              <a:t>A role of a coronal wave – releases and/or </a:t>
            </a:r>
            <a:r>
              <a:rPr lang="en-US" b="1" dirty="0">
                <a:solidFill>
                  <a:schemeClr val="accent1">
                    <a:lumMod val="75000"/>
                  </a:schemeClr>
                </a:solidFill>
              </a:rPr>
              <a:t>accelerates </a:t>
            </a:r>
            <a:r>
              <a:rPr lang="en-US" b="1" dirty="0" smtClean="0">
                <a:solidFill>
                  <a:schemeClr val="accent1">
                    <a:lumMod val="75000"/>
                  </a:schemeClr>
                </a:solidFill>
              </a:rPr>
              <a:t>the SEPs?</a:t>
            </a:r>
            <a:endParaRPr lang="ru-RU" b="1" dirty="0">
              <a:solidFill>
                <a:schemeClr val="accent1">
                  <a:lumMod val="75000"/>
                </a:schemeClr>
              </a:solidFill>
            </a:endParaRPr>
          </a:p>
        </p:txBody>
      </p:sp>
    </p:spTree>
    <p:extLst>
      <p:ext uri="{BB962C8B-B14F-4D97-AF65-F5344CB8AC3E}">
        <p14:creationId xmlns:p14="http://schemas.microsoft.com/office/powerpoint/2010/main" val="22820721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Прямоугольник 1"/>
              <p:cNvSpPr/>
              <p:nvPr/>
            </p:nvSpPr>
            <p:spPr>
              <a:xfrm>
                <a:off x="472297" y="1309943"/>
                <a:ext cx="7704856" cy="5548057"/>
              </a:xfrm>
              <a:prstGeom prst="rect">
                <a:avLst/>
              </a:prstGeom>
            </p:spPr>
            <p:txBody>
              <a:bodyPr wrap="square">
                <a:spAutoFit/>
              </a:bodyPr>
              <a:lstStyle/>
              <a:p>
                <a:pPr marL="342900" indent="-342900">
                  <a:buFont typeface="Arial" pitchFamily="34" charset="0"/>
                  <a:buChar char="•"/>
                </a:pPr>
                <a:r>
                  <a:rPr lang="en-US" dirty="0" smtClean="0"/>
                  <a:t>In the relatively narrow band the SEP spectrum can be successfully  fitted by the power-law or exponential law function </a:t>
                </a:r>
                <a14:m>
                  <m:oMath xmlns:m="http://schemas.openxmlformats.org/officeDocument/2006/math">
                    <m:f>
                      <m:fPr>
                        <m:ctrlPr>
                          <a:rPr lang="ru-RU" i="1">
                            <a:solidFill>
                              <a:prstClr val="black"/>
                            </a:solidFill>
                            <a:latin typeface="Cambria Math"/>
                            <a:ea typeface="Calibri"/>
                            <a:cs typeface="Times New Roman"/>
                          </a:rPr>
                        </m:ctrlPr>
                      </m:fPr>
                      <m:num>
                        <m:r>
                          <a:rPr lang="en-US" i="1">
                            <a:solidFill>
                              <a:prstClr val="black"/>
                            </a:solidFill>
                            <a:latin typeface="Cambria Math"/>
                            <a:ea typeface="Calibri"/>
                            <a:cs typeface="Times New Roman"/>
                          </a:rPr>
                          <m:t>𝑑𝐽</m:t>
                        </m:r>
                      </m:num>
                      <m:den>
                        <m:r>
                          <a:rPr lang="en-US" i="1">
                            <a:solidFill>
                              <a:prstClr val="black"/>
                            </a:solidFill>
                            <a:latin typeface="Cambria Math"/>
                            <a:ea typeface="Calibri"/>
                            <a:cs typeface="Times New Roman"/>
                          </a:rPr>
                          <m:t>𝑑𝐸</m:t>
                        </m:r>
                      </m:den>
                    </m:f>
                    <m:r>
                      <a:rPr lang="en-US" i="1">
                        <a:solidFill>
                          <a:prstClr val="black"/>
                        </a:solidFill>
                        <a:latin typeface="Cambria Math"/>
                        <a:ea typeface="Calibri"/>
                        <a:cs typeface="Times New Roman"/>
                      </a:rPr>
                      <m:t>=</m:t>
                    </m:r>
                    <m:r>
                      <a:rPr lang="en-US" i="1">
                        <a:solidFill>
                          <a:prstClr val="black"/>
                        </a:solidFill>
                        <a:latin typeface="Cambria Math"/>
                        <a:ea typeface="Calibri"/>
                        <a:cs typeface="Times New Roman"/>
                      </a:rPr>
                      <m:t>𝐶</m:t>
                    </m:r>
                    <m:r>
                      <a:rPr lang="en-US" i="1">
                        <a:solidFill>
                          <a:prstClr val="black"/>
                        </a:solidFill>
                        <a:latin typeface="Cambria Math"/>
                        <a:ea typeface="Calibri"/>
                        <a:cs typeface="Times New Roman"/>
                      </a:rPr>
                      <m:t> </m:t>
                    </m:r>
                    <m:sSup>
                      <m:sSupPr>
                        <m:ctrlPr>
                          <a:rPr lang="ru-RU" i="1">
                            <a:solidFill>
                              <a:prstClr val="black"/>
                            </a:solidFill>
                            <a:latin typeface="Cambria Math"/>
                            <a:ea typeface="Calibri"/>
                            <a:cs typeface="Times New Roman"/>
                          </a:rPr>
                        </m:ctrlPr>
                      </m:sSupPr>
                      <m:e>
                        <m:r>
                          <a:rPr lang="en-US" i="1">
                            <a:solidFill>
                              <a:prstClr val="black"/>
                            </a:solidFill>
                            <a:latin typeface="Cambria Math"/>
                            <a:ea typeface="Calibri"/>
                            <a:cs typeface="Times New Roman"/>
                          </a:rPr>
                          <m:t>𝐸</m:t>
                        </m:r>
                      </m:e>
                      <m:sup>
                        <m:r>
                          <a:rPr lang="en-US" i="1">
                            <a:solidFill>
                              <a:prstClr val="black"/>
                            </a:solidFill>
                            <a:latin typeface="Cambria Math"/>
                            <a:ea typeface="Calibri"/>
                            <a:cs typeface="Times New Roman"/>
                          </a:rPr>
                          <m:t>−</m:t>
                        </m:r>
                        <m:r>
                          <a:rPr lang="en-US" i="1">
                            <a:solidFill>
                              <a:prstClr val="black"/>
                            </a:solidFill>
                            <a:latin typeface="Cambria Math"/>
                            <a:ea typeface="Calibri"/>
                            <a:cs typeface="Times New Roman"/>
                          </a:rPr>
                          <m:t>𝛾</m:t>
                        </m:r>
                      </m:sup>
                    </m:sSup>
                  </m:oMath>
                </a14:m>
                <a:endParaRPr lang="ru-RU" dirty="0">
                  <a:solidFill>
                    <a:prstClr val="black"/>
                  </a:solidFill>
                  <a:ea typeface="Calibri"/>
                  <a:cs typeface="Times New Roman"/>
                </a:endParaRPr>
              </a:p>
              <a:p>
                <a:pPr lvl="0" algn="ctr">
                  <a:lnSpc>
                    <a:spcPct val="115000"/>
                  </a:lnSpc>
                  <a:spcAft>
                    <a:spcPts val="1000"/>
                  </a:spcAft>
                </a:pPr>
                <a:r>
                  <a:rPr lang="en-US" dirty="0">
                    <a:solidFill>
                      <a:prstClr val="black"/>
                    </a:solidFill>
                    <a:ea typeface="Times New Roman"/>
                    <a:cs typeface="Times New Roman"/>
                  </a:rPr>
                  <a:t> </a:t>
                </a:r>
                <a14:m>
                  <m:oMath xmlns:m="http://schemas.openxmlformats.org/officeDocument/2006/math">
                    <m:f>
                      <m:fPr>
                        <m:ctrlPr>
                          <a:rPr lang="ru-RU" i="1">
                            <a:solidFill>
                              <a:prstClr val="black"/>
                            </a:solidFill>
                            <a:latin typeface="Cambria Math"/>
                            <a:ea typeface="Times New Roman"/>
                            <a:cs typeface="Times New Roman"/>
                          </a:rPr>
                        </m:ctrlPr>
                      </m:fPr>
                      <m:num>
                        <m:r>
                          <a:rPr lang="en-US" i="1">
                            <a:solidFill>
                              <a:prstClr val="black"/>
                            </a:solidFill>
                            <a:latin typeface="Cambria Math"/>
                            <a:ea typeface="Times New Roman"/>
                            <a:cs typeface="Times New Roman"/>
                          </a:rPr>
                          <m:t>𝑑𝐽</m:t>
                        </m:r>
                      </m:num>
                      <m:den>
                        <m:r>
                          <a:rPr lang="en-US" i="1">
                            <a:solidFill>
                              <a:prstClr val="black"/>
                            </a:solidFill>
                            <a:latin typeface="Cambria Math"/>
                            <a:ea typeface="Times New Roman"/>
                            <a:cs typeface="Times New Roman"/>
                          </a:rPr>
                          <m:t>𝑑𝐸</m:t>
                        </m:r>
                      </m:den>
                    </m:f>
                    <m:r>
                      <a:rPr lang="en-US" i="1">
                        <a:solidFill>
                          <a:prstClr val="black"/>
                        </a:solidFill>
                        <a:latin typeface="Cambria Math"/>
                        <a:ea typeface="Times New Roman"/>
                        <a:cs typeface="Times New Roman"/>
                      </a:rPr>
                      <m:t>=</m:t>
                    </m:r>
                    <m:r>
                      <a:rPr lang="en-US" i="1">
                        <a:solidFill>
                          <a:prstClr val="black"/>
                        </a:solidFill>
                        <a:latin typeface="Cambria Math"/>
                        <a:ea typeface="Times New Roman"/>
                        <a:cs typeface="Times New Roman"/>
                      </a:rPr>
                      <m:t>𝐴</m:t>
                    </m:r>
                    <m:r>
                      <a:rPr lang="en-US" i="1">
                        <a:solidFill>
                          <a:prstClr val="black"/>
                        </a:solidFill>
                        <a:latin typeface="Cambria Math"/>
                        <a:ea typeface="Times New Roman"/>
                        <a:cs typeface="Times New Roman"/>
                      </a:rPr>
                      <m:t> </m:t>
                    </m:r>
                    <m:r>
                      <m:rPr>
                        <m:sty m:val="p"/>
                      </m:rPr>
                      <a:rPr lang="en-US">
                        <a:solidFill>
                          <a:prstClr val="black"/>
                        </a:solidFill>
                        <a:latin typeface="Cambria Math"/>
                        <a:ea typeface="Times New Roman"/>
                        <a:cs typeface="Times New Roman"/>
                      </a:rPr>
                      <m:t>exp</m:t>
                    </m:r>
                    <m:r>
                      <a:rPr lang="en-US">
                        <a:solidFill>
                          <a:prstClr val="black"/>
                        </a:solidFill>
                        <a:latin typeface="Cambria Math"/>
                        <a:ea typeface="Times New Roman"/>
                        <a:cs typeface="Times New Roman"/>
                      </a:rPr>
                      <m:t>⁡</m:t>
                    </m:r>
                    <m:r>
                      <a:rPr lang="en-US" i="1">
                        <a:solidFill>
                          <a:prstClr val="black"/>
                        </a:solidFill>
                        <a:latin typeface="Cambria Math"/>
                        <a:ea typeface="Times New Roman"/>
                        <a:cs typeface="Times New Roman"/>
                      </a:rPr>
                      <m:t>(−</m:t>
                    </m:r>
                    <m:f>
                      <m:fPr>
                        <m:ctrlPr>
                          <a:rPr lang="ru-RU" i="1">
                            <a:solidFill>
                              <a:prstClr val="black"/>
                            </a:solidFill>
                            <a:latin typeface="Cambria Math"/>
                            <a:ea typeface="Times New Roman"/>
                            <a:cs typeface="Times New Roman"/>
                          </a:rPr>
                        </m:ctrlPr>
                      </m:fPr>
                      <m:num>
                        <m:r>
                          <a:rPr lang="en-US" i="1">
                            <a:solidFill>
                              <a:prstClr val="black"/>
                            </a:solidFill>
                            <a:latin typeface="Cambria Math"/>
                            <a:ea typeface="Times New Roman"/>
                            <a:cs typeface="Times New Roman"/>
                          </a:rPr>
                          <m:t>𝐸</m:t>
                        </m:r>
                      </m:num>
                      <m:den>
                        <m:sSub>
                          <m:sSubPr>
                            <m:ctrlPr>
                              <a:rPr lang="ru-RU" i="1">
                                <a:solidFill>
                                  <a:prstClr val="black"/>
                                </a:solidFill>
                                <a:latin typeface="Cambria Math"/>
                                <a:ea typeface="Times New Roman"/>
                                <a:cs typeface="Times New Roman"/>
                              </a:rPr>
                            </m:ctrlPr>
                          </m:sSubPr>
                          <m:e>
                            <m:r>
                              <a:rPr lang="en-US" i="1">
                                <a:solidFill>
                                  <a:prstClr val="black"/>
                                </a:solidFill>
                                <a:latin typeface="Cambria Math"/>
                                <a:ea typeface="Times New Roman"/>
                                <a:cs typeface="Times New Roman"/>
                              </a:rPr>
                              <m:t>𝐸</m:t>
                            </m:r>
                          </m:e>
                          <m:sub>
                            <m:r>
                              <a:rPr lang="en-US" i="1">
                                <a:solidFill>
                                  <a:prstClr val="black"/>
                                </a:solidFill>
                                <a:latin typeface="Cambria Math"/>
                                <a:ea typeface="Times New Roman"/>
                                <a:cs typeface="Times New Roman"/>
                              </a:rPr>
                              <m:t>0</m:t>
                            </m:r>
                          </m:sub>
                        </m:sSub>
                      </m:den>
                    </m:f>
                    <m:r>
                      <a:rPr lang="en-US" i="1">
                        <a:solidFill>
                          <a:prstClr val="black"/>
                        </a:solidFill>
                        <a:latin typeface="Cambria Math"/>
                        <a:ea typeface="Times New Roman"/>
                        <a:cs typeface="Times New Roman"/>
                      </a:rPr>
                      <m:t>)</m:t>
                    </m:r>
                  </m:oMath>
                </a14:m>
                <a:endParaRPr lang="ru-RU" dirty="0">
                  <a:solidFill>
                    <a:prstClr val="black"/>
                  </a:solidFill>
                  <a:ea typeface="Calibri"/>
                  <a:cs typeface="Times New Roman"/>
                </a:endParaRPr>
              </a:p>
              <a:p>
                <a:pPr marL="285750" indent="-285750">
                  <a:buFont typeface="Arial" pitchFamily="34" charset="0"/>
                  <a:buChar char="•"/>
                </a:pPr>
                <a:r>
                  <a:rPr lang="ru-RU" dirty="0" smtClean="0"/>
                  <a:t>2</a:t>
                </a:r>
                <a:r>
                  <a:rPr lang="ru-RU" dirty="0"/>
                  <a:t>. </a:t>
                </a:r>
                <a:r>
                  <a:rPr lang="en-US" dirty="0" smtClean="0"/>
                  <a:t>The band extension leads usually to the rollover above some higher energy.  The Ellison-</a:t>
                </a:r>
                <a:r>
                  <a:rPr lang="en-US" dirty="0" err="1" smtClean="0"/>
                  <a:t>Ramaty</a:t>
                </a:r>
                <a:r>
                  <a:rPr lang="en-US" dirty="0" smtClean="0"/>
                  <a:t> (1985)</a:t>
                </a:r>
                <a:r>
                  <a:rPr lang="ru-RU" dirty="0" smtClean="0"/>
                  <a:t> </a:t>
                </a:r>
                <a:r>
                  <a:rPr lang="en-US" dirty="0"/>
                  <a:t>formula corresponds to the diffusion mechanism of </a:t>
                </a:r>
                <a:r>
                  <a:rPr lang="en-US" dirty="0" smtClean="0"/>
                  <a:t>acceleration</a:t>
                </a:r>
                <a:endParaRPr lang="en-US" dirty="0"/>
              </a:p>
              <a:p>
                <a:pPr algn="ctr">
                  <a:lnSpc>
                    <a:spcPct val="115000"/>
                  </a:lnSpc>
                  <a:spcAft>
                    <a:spcPts val="1000"/>
                  </a:spcAft>
                </a:pPr>
                <a14:m>
                  <m:oMathPara xmlns:m="http://schemas.openxmlformats.org/officeDocument/2006/math">
                    <m:oMathParaPr>
                      <m:jc m:val="centerGroup"/>
                    </m:oMathParaPr>
                    <m:oMath xmlns:m="http://schemas.openxmlformats.org/officeDocument/2006/math">
                      <m:d>
                        <m:dPr>
                          <m:ctrlPr>
                            <a:rPr lang="ru-RU" i="1">
                              <a:solidFill>
                                <a:prstClr val="black"/>
                              </a:solidFill>
                              <a:latin typeface="Cambria Math"/>
                              <a:ea typeface="Times New Roman"/>
                              <a:cs typeface="Times New Roman"/>
                            </a:rPr>
                          </m:ctrlPr>
                        </m:dPr>
                        <m:e>
                          <m:f>
                            <m:fPr>
                              <m:ctrlPr>
                                <a:rPr lang="ru-RU" i="1">
                                  <a:solidFill>
                                    <a:prstClr val="black"/>
                                  </a:solidFill>
                                  <a:latin typeface="Cambria Math"/>
                                  <a:ea typeface="Times New Roman"/>
                                  <a:cs typeface="Times New Roman"/>
                                </a:rPr>
                              </m:ctrlPr>
                            </m:fPr>
                            <m:num>
                              <m:r>
                                <a:rPr lang="en-US" i="1">
                                  <a:solidFill>
                                    <a:prstClr val="black"/>
                                  </a:solidFill>
                                  <a:latin typeface="Cambria Math"/>
                                  <a:ea typeface="Times New Roman"/>
                                  <a:cs typeface="Times New Roman"/>
                                </a:rPr>
                                <m:t>𝑑𝐽</m:t>
                              </m:r>
                            </m:num>
                            <m:den>
                              <m:r>
                                <a:rPr lang="en-US" i="1">
                                  <a:solidFill>
                                    <a:prstClr val="black"/>
                                  </a:solidFill>
                                  <a:latin typeface="Cambria Math"/>
                                  <a:ea typeface="Times New Roman"/>
                                  <a:cs typeface="Times New Roman"/>
                                </a:rPr>
                                <m:t>𝑑𝐸</m:t>
                              </m:r>
                            </m:den>
                          </m:f>
                        </m:e>
                      </m:d>
                      <m:r>
                        <a:rPr lang="en-US" i="1">
                          <a:solidFill>
                            <a:prstClr val="black"/>
                          </a:solidFill>
                          <a:latin typeface="Cambria Math"/>
                          <a:ea typeface="Times New Roman"/>
                          <a:cs typeface="Times New Roman"/>
                        </a:rPr>
                        <m:t> </m:t>
                      </m:r>
                      <m:r>
                        <a:rPr lang="en-US" i="1">
                          <a:solidFill>
                            <a:prstClr val="black"/>
                          </a:solidFill>
                          <a:latin typeface="Cambria Math"/>
                          <a:ea typeface="Times New Roman"/>
                          <a:cs typeface="Cambria Math"/>
                        </a:rPr>
                        <m:t>∝</m:t>
                      </m:r>
                      <m:r>
                        <a:rPr lang="en-US" i="1">
                          <a:solidFill>
                            <a:prstClr val="black"/>
                          </a:solidFill>
                          <a:latin typeface="Cambria Math"/>
                          <a:ea typeface="Times New Roman"/>
                          <a:cs typeface="Times New Roman"/>
                        </a:rPr>
                        <m:t> </m:t>
                      </m:r>
                      <m:r>
                        <a:rPr lang="en-US" i="1">
                          <a:solidFill>
                            <a:prstClr val="black"/>
                          </a:solidFill>
                          <a:latin typeface="Cambria Math"/>
                          <a:ea typeface="Times New Roman"/>
                          <a:cs typeface="Times New Roman"/>
                        </a:rPr>
                        <m:t>𝐶</m:t>
                      </m:r>
                      <m:r>
                        <a:rPr lang="en-US" i="1">
                          <a:solidFill>
                            <a:prstClr val="black"/>
                          </a:solidFill>
                          <a:latin typeface="Cambria Math"/>
                          <a:ea typeface="Times New Roman"/>
                          <a:cs typeface="Times New Roman"/>
                        </a:rPr>
                        <m:t>×</m:t>
                      </m:r>
                      <m:sSup>
                        <m:sSupPr>
                          <m:ctrlPr>
                            <a:rPr lang="ru-RU" i="1">
                              <a:solidFill>
                                <a:prstClr val="black"/>
                              </a:solidFill>
                              <a:latin typeface="Cambria Math"/>
                              <a:ea typeface="Times New Roman"/>
                              <a:cs typeface="Times New Roman"/>
                            </a:rPr>
                          </m:ctrlPr>
                        </m:sSupPr>
                        <m:e>
                          <m:r>
                            <a:rPr lang="en-US" i="1">
                              <a:solidFill>
                                <a:prstClr val="black"/>
                              </a:solidFill>
                              <a:latin typeface="Cambria Math"/>
                              <a:ea typeface="Times New Roman"/>
                              <a:cs typeface="Times New Roman"/>
                            </a:rPr>
                            <m:t>𝑅</m:t>
                          </m:r>
                        </m:e>
                        <m:sup>
                          <m:r>
                            <a:rPr lang="en-US" i="1">
                              <a:solidFill>
                                <a:prstClr val="black"/>
                              </a:solidFill>
                              <a:latin typeface="Cambria Math"/>
                              <a:ea typeface="Times New Roman"/>
                              <a:cs typeface="Times New Roman"/>
                            </a:rPr>
                            <m:t>−</m:t>
                          </m:r>
                          <m:f>
                            <m:fPr>
                              <m:ctrlPr>
                                <a:rPr lang="ru-RU" i="1">
                                  <a:solidFill>
                                    <a:prstClr val="black"/>
                                  </a:solidFill>
                                  <a:latin typeface="Cambria Math"/>
                                  <a:ea typeface="Times New Roman"/>
                                  <a:cs typeface="Times New Roman"/>
                                </a:rPr>
                              </m:ctrlPr>
                            </m:fPr>
                            <m:num>
                              <m:r>
                                <a:rPr lang="en-US" i="1">
                                  <a:solidFill>
                                    <a:prstClr val="black"/>
                                  </a:solidFill>
                                  <a:latin typeface="Cambria Math"/>
                                  <a:ea typeface="Times New Roman"/>
                                  <a:cs typeface="Times New Roman"/>
                                </a:rPr>
                                <m:t>𝑟</m:t>
                              </m:r>
                              <m:r>
                                <a:rPr lang="en-US" i="1">
                                  <a:solidFill>
                                    <a:prstClr val="black"/>
                                  </a:solidFill>
                                  <a:latin typeface="Cambria Math"/>
                                  <a:ea typeface="Times New Roman"/>
                                  <a:cs typeface="Times New Roman"/>
                                </a:rPr>
                                <m:t>+2</m:t>
                              </m:r>
                            </m:num>
                            <m:den>
                              <m:r>
                                <a:rPr lang="en-US" i="1">
                                  <a:solidFill>
                                    <a:prstClr val="black"/>
                                  </a:solidFill>
                                  <a:latin typeface="Cambria Math"/>
                                  <a:ea typeface="Times New Roman"/>
                                  <a:cs typeface="Times New Roman"/>
                                </a:rPr>
                                <m:t>𝑟</m:t>
                              </m:r>
                              <m:r>
                                <a:rPr lang="en-US" i="1">
                                  <a:solidFill>
                                    <a:prstClr val="black"/>
                                  </a:solidFill>
                                  <a:latin typeface="Cambria Math"/>
                                  <a:ea typeface="Times New Roman"/>
                                  <a:cs typeface="Times New Roman"/>
                                </a:rPr>
                                <m:t>−1</m:t>
                              </m:r>
                            </m:den>
                          </m:f>
                        </m:sup>
                      </m:sSup>
                      <m:r>
                        <a:rPr lang="en-US" i="1">
                          <a:solidFill>
                            <a:prstClr val="black"/>
                          </a:solidFill>
                          <a:latin typeface="Cambria Math"/>
                          <a:ea typeface="Times New Roman"/>
                          <a:cs typeface="Times New Roman"/>
                        </a:rPr>
                        <m:t> </m:t>
                      </m:r>
                      <m:func>
                        <m:funcPr>
                          <m:ctrlPr>
                            <a:rPr lang="ru-RU" i="1">
                              <a:solidFill>
                                <a:prstClr val="black"/>
                              </a:solidFill>
                              <a:latin typeface="Cambria Math"/>
                              <a:ea typeface="Times New Roman"/>
                              <a:cs typeface="Times New Roman"/>
                            </a:rPr>
                          </m:ctrlPr>
                        </m:funcPr>
                        <m:fName>
                          <m:r>
                            <m:rPr>
                              <m:sty m:val="p"/>
                            </m:rPr>
                            <a:rPr lang="en-US">
                              <a:solidFill>
                                <a:prstClr val="black"/>
                              </a:solidFill>
                              <a:latin typeface="Cambria Math"/>
                              <a:ea typeface="Times New Roman"/>
                              <a:cs typeface="Times New Roman"/>
                            </a:rPr>
                            <m:t>exp</m:t>
                          </m:r>
                        </m:fName>
                        <m:e>
                          <m:r>
                            <a:rPr lang="en-US" i="1">
                              <a:solidFill>
                                <a:prstClr val="black"/>
                              </a:solidFill>
                              <a:latin typeface="Cambria Math"/>
                              <a:ea typeface="Times New Roman"/>
                              <a:cs typeface="Times New Roman"/>
                            </a:rPr>
                            <m:t>(−</m:t>
                          </m:r>
                          <m:f>
                            <m:fPr>
                              <m:ctrlPr>
                                <a:rPr lang="ru-RU" i="1">
                                  <a:solidFill>
                                    <a:prstClr val="black"/>
                                  </a:solidFill>
                                  <a:latin typeface="Cambria Math"/>
                                  <a:ea typeface="Times New Roman"/>
                                  <a:cs typeface="Times New Roman"/>
                                </a:rPr>
                              </m:ctrlPr>
                            </m:fPr>
                            <m:num>
                              <m:r>
                                <a:rPr lang="en-US" i="1">
                                  <a:solidFill>
                                    <a:prstClr val="black"/>
                                  </a:solidFill>
                                  <a:latin typeface="Cambria Math"/>
                                  <a:ea typeface="Times New Roman"/>
                                  <a:cs typeface="Times New Roman"/>
                                </a:rPr>
                                <m:t>𝐸</m:t>
                              </m:r>
                            </m:num>
                            <m:den>
                              <m:sSub>
                                <m:sSubPr>
                                  <m:ctrlPr>
                                    <a:rPr lang="ru-RU" i="1">
                                      <a:solidFill>
                                        <a:prstClr val="black"/>
                                      </a:solidFill>
                                      <a:latin typeface="Cambria Math"/>
                                      <a:ea typeface="Times New Roman"/>
                                      <a:cs typeface="Times New Roman"/>
                                    </a:rPr>
                                  </m:ctrlPr>
                                </m:sSubPr>
                                <m:e>
                                  <m:r>
                                    <a:rPr lang="en-US" i="1">
                                      <a:solidFill>
                                        <a:prstClr val="black"/>
                                      </a:solidFill>
                                      <a:latin typeface="Cambria Math"/>
                                      <a:ea typeface="Times New Roman"/>
                                      <a:cs typeface="Times New Roman"/>
                                    </a:rPr>
                                    <m:t>𝐸</m:t>
                                  </m:r>
                                </m:e>
                                <m:sub>
                                  <m:r>
                                    <a:rPr lang="en-US" i="1">
                                      <a:solidFill>
                                        <a:prstClr val="black"/>
                                      </a:solidFill>
                                      <a:latin typeface="Cambria Math"/>
                                      <a:ea typeface="Times New Roman"/>
                                      <a:cs typeface="Times New Roman"/>
                                    </a:rPr>
                                    <m:t>0</m:t>
                                  </m:r>
                                </m:sub>
                              </m:sSub>
                            </m:den>
                          </m:f>
                        </m:e>
                      </m:func>
                      <m:r>
                        <a:rPr lang="en-US" i="1">
                          <a:solidFill>
                            <a:prstClr val="black"/>
                          </a:solidFill>
                          <a:latin typeface="Cambria Math"/>
                          <a:ea typeface="Times New Roman"/>
                          <a:cs typeface="Times New Roman"/>
                        </a:rPr>
                        <m:t>)</m:t>
                      </m:r>
                    </m:oMath>
                  </m:oMathPara>
                </a14:m>
                <a:endParaRPr lang="ru-RU" dirty="0">
                  <a:solidFill>
                    <a:prstClr val="black"/>
                  </a:solidFill>
                  <a:ea typeface="Calibri"/>
                  <a:cs typeface="Times New Roman"/>
                </a:endParaRPr>
              </a:p>
              <a:p>
                <a:pPr>
                  <a:lnSpc>
                    <a:spcPct val="115000"/>
                  </a:lnSpc>
                  <a:spcAft>
                    <a:spcPts val="1000"/>
                  </a:spcAft>
                </a:pPr>
                <a14:m>
                  <m:oMathPara xmlns:m="http://schemas.openxmlformats.org/officeDocument/2006/math">
                    <m:oMathParaPr>
                      <m:jc m:val="centerGroup"/>
                    </m:oMathParaPr>
                    <m:oMath xmlns:m="http://schemas.openxmlformats.org/officeDocument/2006/math">
                      <m:r>
                        <a:rPr lang="en-US" i="1">
                          <a:solidFill>
                            <a:prstClr val="black"/>
                          </a:solidFill>
                          <a:latin typeface="Cambria Math"/>
                          <a:ea typeface="Times New Roman"/>
                          <a:cs typeface="Times New Roman"/>
                        </a:rPr>
                        <m:t>𝑅</m:t>
                      </m:r>
                      <m:r>
                        <a:rPr lang="en-US" i="1">
                          <a:solidFill>
                            <a:prstClr val="black"/>
                          </a:solidFill>
                          <a:latin typeface="Cambria Math"/>
                          <a:ea typeface="Times New Roman"/>
                          <a:cs typeface="Times New Roman"/>
                        </a:rPr>
                        <m:t>= </m:t>
                      </m:r>
                      <m:rad>
                        <m:radPr>
                          <m:degHide m:val="on"/>
                          <m:ctrlPr>
                            <a:rPr lang="ru-RU" i="1">
                              <a:solidFill>
                                <a:prstClr val="black"/>
                              </a:solidFill>
                              <a:latin typeface="Cambria Math"/>
                              <a:ea typeface="Times New Roman"/>
                              <a:cs typeface="Times New Roman"/>
                            </a:rPr>
                          </m:ctrlPr>
                        </m:radPr>
                        <m:deg/>
                        <m:e>
                          <m:sSup>
                            <m:sSupPr>
                              <m:ctrlPr>
                                <a:rPr lang="ru-RU" i="1">
                                  <a:solidFill>
                                    <a:prstClr val="black"/>
                                  </a:solidFill>
                                  <a:latin typeface="Cambria Math"/>
                                  <a:ea typeface="Times New Roman"/>
                                  <a:cs typeface="Times New Roman"/>
                                </a:rPr>
                              </m:ctrlPr>
                            </m:sSupPr>
                            <m:e>
                              <m:r>
                                <a:rPr lang="en-US" i="1">
                                  <a:solidFill>
                                    <a:prstClr val="black"/>
                                  </a:solidFill>
                                  <a:latin typeface="Cambria Math"/>
                                  <a:ea typeface="Times New Roman"/>
                                  <a:cs typeface="Times New Roman"/>
                                </a:rPr>
                                <m:t>𝐸</m:t>
                              </m:r>
                            </m:e>
                            <m:sup>
                              <m:r>
                                <a:rPr lang="en-US" i="1">
                                  <a:solidFill>
                                    <a:prstClr val="black"/>
                                  </a:solidFill>
                                  <a:latin typeface="Cambria Math"/>
                                  <a:ea typeface="Times New Roman"/>
                                  <a:cs typeface="Times New Roman"/>
                                </a:rPr>
                                <m:t>2</m:t>
                              </m:r>
                            </m:sup>
                          </m:sSup>
                          <m:r>
                            <a:rPr lang="en-US" i="1">
                              <a:solidFill>
                                <a:prstClr val="black"/>
                              </a:solidFill>
                              <a:latin typeface="Cambria Math"/>
                              <a:ea typeface="Times New Roman"/>
                              <a:cs typeface="Times New Roman"/>
                            </a:rPr>
                            <m:t>+2</m:t>
                          </m:r>
                          <m:r>
                            <a:rPr lang="en-US" i="1">
                              <a:solidFill>
                                <a:prstClr val="black"/>
                              </a:solidFill>
                              <a:latin typeface="Cambria Math"/>
                              <a:ea typeface="Times New Roman"/>
                              <a:cs typeface="Times New Roman"/>
                            </a:rPr>
                            <m:t>𝑚</m:t>
                          </m:r>
                          <m:sSup>
                            <m:sSupPr>
                              <m:ctrlPr>
                                <a:rPr lang="ru-RU" i="1">
                                  <a:solidFill>
                                    <a:prstClr val="black"/>
                                  </a:solidFill>
                                  <a:latin typeface="Cambria Math"/>
                                  <a:ea typeface="Times New Roman"/>
                                  <a:cs typeface="Times New Roman"/>
                                </a:rPr>
                              </m:ctrlPr>
                            </m:sSupPr>
                            <m:e>
                              <m:r>
                                <a:rPr lang="en-US" i="1">
                                  <a:solidFill>
                                    <a:prstClr val="black"/>
                                  </a:solidFill>
                                  <a:latin typeface="Cambria Math"/>
                                  <a:ea typeface="Times New Roman"/>
                                  <a:cs typeface="Times New Roman"/>
                                </a:rPr>
                                <m:t>𝑐</m:t>
                              </m:r>
                            </m:e>
                            <m:sup>
                              <m:r>
                                <a:rPr lang="en-US" i="1">
                                  <a:solidFill>
                                    <a:prstClr val="black"/>
                                  </a:solidFill>
                                  <a:latin typeface="Cambria Math"/>
                                  <a:ea typeface="Times New Roman"/>
                                  <a:cs typeface="Times New Roman"/>
                                </a:rPr>
                                <m:t>2</m:t>
                              </m:r>
                            </m:sup>
                          </m:sSup>
                        </m:e>
                      </m:rad>
                      <m:r>
                        <a:rPr lang="en-US" i="1">
                          <a:solidFill>
                            <a:prstClr val="black"/>
                          </a:solidFill>
                          <a:latin typeface="Cambria Math"/>
                          <a:ea typeface="Times New Roman"/>
                          <a:cs typeface="Times New Roman"/>
                        </a:rPr>
                        <m:t> </m:t>
                      </m:r>
                    </m:oMath>
                  </m:oMathPara>
                </a14:m>
                <a:endParaRPr lang="en-US" dirty="0">
                  <a:solidFill>
                    <a:prstClr val="black"/>
                  </a:solidFill>
                  <a:ea typeface="Calibri"/>
                  <a:cs typeface="Times New Roman"/>
                </a:endParaRPr>
              </a:p>
              <a:p>
                <a:pPr>
                  <a:lnSpc>
                    <a:spcPct val="115000"/>
                  </a:lnSpc>
                  <a:spcAft>
                    <a:spcPts val="1000"/>
                  </a:spcAft>
                </a:pPr>
                <a:r>
                  <a:rPr lang="en-US" sz="1600" i="1" dirty="0">
                    <a:solidFill>
                      <a:prstClr val="black"/>
                    </a:solidFill>
                  </a:rPr>
                  <a:t>r = u</a:t>
                </a:r>
                <a:r>
                  <a:rPr lang="en-US" sz="1600" i="1" baseline="-25000" dirty="0">
                    <a:solidFill>
                      <a:prstClr val="black"/>
                    </a:solidFill>
                  </a:rPr>
                  <a:t>1</a:t>
                </a:r>
                <a:r>
                  <a:rPr lang="en-US" sz="1600" i="1" dirty="0">
                    <a:solidFill>
                      <a:prstClr val="black"/>
                    </a:solidFill>
                  </a:rPr>
                  <a:t>/u</a:t>
                </a:r>
                <a:r>
                  <a:rPr lang="en-US" sz="1600" i="1" baseline="-25000" dirty="0">
                    <a:solidFill>
                      <a:prstClr val="black"/>
                    </a:solidFill>
                  </a:rPr>
                  <a:t>2</a:t>
                </a:r>
                <a:r>
                  <a:rPr lang="en-US" sz="1600" dirty="0">
                    <a:solidFill>
                      <a:prstClr val="black"/>
                    </a:solidFill>
                  </a:rPr>
                  <a:t>, </a:t>
                </a:r>
                <a:r>
                  <a:rPr lang="en-US" sz="1600" dirty="0" smtClean="0">
                    <a:solidFill>
                      <a:prstClr val="black"/>
                    </a:solidFill>
                  </a:rPr>
                  <a:t>where  </a:t>
                </a:r>
                <a:r>
                  <a:rPr lang="en-US" sz="1600" i="1" dirty="0">
                    <a:solidFill>
                      <a:prstClr val="black"/>
                    </a:solidFill>
                  </a:rPr>
                  <a:t>u</a:t>
                </a:r>
                <a:r>
                  <a:rPr lang="en-US" sz="1600" i="1" baseline="-25000" dirty="0">
                    <a:solidFill>
                      <a:prstClr val="black"/>
                    </a:solidFill>
                  </a:rPr>
                  <a:t>1</a:t>
                </a:r>
                <a:r>
                  <a:rPr lang="en-US" sz="1600" dirty="0">
                    <a:solidFill>
                      <a:prstClr val="black"/>
                    </a:solidFill>
                  </a:rPr>
                  <a:t> </a:t>
                </a:r>
                <a:r>
                  <a:rPr lang="en-US" sz="1600" dirty="0" smtClean="0">
                    <a:solidFill>
                      <a:prstClr val="black"/>
                    </a:solidFill>
                  </a:rPr>
                  <a:t>and </a:t>
                </a:r>
                <a:r>
                  <a:rPr lang="en-US" sz="1600" i="1" dirty="0">
                    <a:solidFill>
                      <a:prstClr val="black"/>
                    </a:solidFill>
                  </a:rPr>
                  <a:t>u</a:t>
                </a:r>
                <a:r>
                  <a:rPr lang="en-US" sz="1600" i="1" baseline="-25000" dirty="0">
                    <a:solidFill>
                      <a:prstClr val="black"/>
                    </a:solidFill>
                  </a:rPr>
                  <a:t>2</a:t>
                </a:r>
                <a:r>
                  <a:rPr lang="en-US" sz="1600" dirty="0">
                    <a:solidFill>
                      <a:prstClr val="black"/>
                    </a:solidFill>
                  </a:rPr>
                  <a:t> </a:t>
                </a:r>
                <a:r>
                  <a:rPr lang="en-US" sz="1600" dirty="0" smtClean="0">
                    <a:solidFill>
                      <a:prstClr val="black"/>
                    </a:solidFill>
                  </a:rPr>
                  <a:t> are</a:t>
                </a:r>
                <a:r>
                  <a:rPr lang="ru-RU" sz="1600" dirty="0" smtClean="0">
                    <a:solidFill>
                      <a:prstClr val="black"/>
                    </a:solidFill>
                  </a:rPr>
                  <a:t> </a:t>
                </a:r>
                <a:r>
                  <a:rPr lang="en-US" sz="1600" dirty="0" smtClean="0">
                    <a:solidFill>
                      <a:prstClr val="black"/>
                    </a:solidFill>
                  </a:rPr>
                  <a:t>the upstream and downstream plasma flows speed. </a:t>
                </a:r>
              </a:p>
              <a:p>
                <a:pPr>
                  <a:lnSpc>
                    <a:spcPct val="115000"/>
                  </a:lnSpc>
                  <a:spcAft>
                    <a:spcPts val="1000"/>
                  </a:spcAft>
                </a:pPr>
                <a:endParaRPr lang="en-US" sz="1600" dirty="0" smtClean="0">
                  <a:solidFill>
                    <a:prstClr val="black"/>
                  </a:solidFill>
                </a:endParaRPr>
              </a:p>
              <a:p>
                <a:pPr>
                  <a:lnSpc>
                    <a:spcPct val="115000"/>
                  </a:lnSpc>
                  <a:spcAft>
                    <a:spcPts val="1000"/>
                  </a:spcAft>
                </a:pPr>
                <a:r>
                  <a:rPr lang="en-US" sz="1600" dirty="0" smtClean="0">
                    <a:solidFill>
                      <a:prstClr val="black"/>
                    </a:solidFill>
                  </a:rPr>
                  <a:t>A rollover is caused by the energy losses due to adiabatic </a:t>
                </a:r>
                <a:r>
                  <a:rPr lang="en-US" sz="1600" dirty="0" err="1" smtClean="0">
                    <a:solidFill>
                      <a:prstClr val="black"/>
                    </a:solidFill>
                  </a:rPr>
                  <a:t>decerelation</a:t>
                </a:r>
                <a:r>
                  <a:rPr lang="en-US" sz="1600" dirty="0" smtClean="0">
                    <a:solidFill>
                      <a:prstClr val="black"/>
                    </a:solidFill>
                  </a:rPr>
                  <a:t> </a:t>
                </a:r>
                <a:r>
                  <a:rPr lang="en-US" sz="1600" dirty="0">
                    <a:solidFill>
                      <a:prstClr val="black"/>
                    </a:solidFill>
                  </a:rPr>
                  <a:t>in an expanding blast wave; shock life times comparable to the particle acceleration times; shock sizes comparable to particle diffusion </a:t>
                </a:r>
                <a:r>
                  <a:rPr lang="en-US" sz="1600" dirty="0" smtClean="0">
                    <a:solidFill>
                      <a:prstClr val="black"/>
                    </a:solidFill>
                  </a:rPr>
                  <a:t>lengths in the case </a:t>
                </a:r>
                <a:r>
                  <a:rPr lang="en-US" sz="1600" dirty="0">
                    <a:solidFill>
                      <a:prstClr val="black"/>
                    </a:solidFill>
                  </a:rPr>
                  <a:t>when a diffusion coefficient is proportional to </a:t>
                </a:r>
                <a:r>
                  <a:rPr lang="en-US" sz="1600" dirty="0" smtClean="0">
                    <a:solidFill>
                      <a:prstClr val="black"/>
                    </a:solidFill>
                  </a:rPr>
                  <a:t>energy.</a:t>
                </a:r>
                <a:endParaRPr lang="ru-RU" dirty="0"/>
              </a:p>
            </p:txBody>
          </p:sp>
        </mc:Choice>
        <mc:Fallback xmlns="">
          <p:sp>
            <p:nvSpPr>
              <p:cNvPr id="2" name="Прямоугольник 1"/>
              <p:cNvSpPr>
                <a:spLocks noRot="1" noChangeAspect="1" noMove="1" noResize="1" noEditPoints="1" noAdjustHandles="1" noChangeArrowheads="1" noChangeShapeType="1" noTextEdit="1"/>
              </p:cNvSpPr>
              <p:nvPr/>
            </p:nvSpPr>
            <p:spPr>
              <a:xfrm>
                <a:off x="472297" y="1309943"/>
                <a:ext cx="7704856" cy="5548057"/>
              </a:xfrm>
              <a:prstGeom prst="rect">
                <a:avLst/>
              </a:prstGeom>
              <a:blipFill rotWithShape="1">
                <a:blip r:embed="rId3"/>
                <a:stretch>
                  <a:fillRect l="-475" t="-549" r="-316" b="-110"/>
                </a:stretch>
              </a:blipFill>
            </p:spPr>
            <p:txBody>
              <a:bodyPr/>
              <a:lstStyle/>
              <a:p>
                <a:r>
                  <a:rPr lang="ru-RU">
                    <a:noFill/>
                  </a:rPr>
                  <a:t> </a:t>
                </a:r>
              </a:p>
            </p:txBody>
          </p:sp>
        </mc:Fallback>
      </mc:AlternateContent>
      <p:sp>
        <p:nvSpPr>
          <p:cNvPr id="3" name="TextBox 2"/>
          <p:cNvSpPr txBox="1"/>
          <p:nvPr/>
        </p:nvSpPr>
        <p:spPr>
          <a:xfrm>
            <a:off x="909284" y="243658"/>
            <a:ext cx="6768752" cy="1015663"/>
          </a:xfrm>
          <a:prstGeom prst="rect">
            <a:avLst/>
          </a:prstGeom>
          <a:noFill/>
        </p:spPr>
        <p:txBody>
          <a:bodyPr wrap="square" rtlCol="0">
            <a:spAutoFit/>
          </a:bodyPr>
          <a:lstStyle/>
          <a:p>
            <a:r>
              <a:rPr lang="en-US" sz="2400" b="1" dirty="0">
                <a:solidFill>
                  <a:schemeClr val="accent1"/>
                </a:solidFill>
              </a:rPr>
              <a:t>Energy spectrum of the SEPs </a:t>
            </a:r>
            <a:endParaRPr lang="en-US" sz="2400" dirty="0"/>
          </a:p>
          <a:p>
            <a:r>
              <a:rPr lang="en-US" b="1" dirty="0"/>
              <a:t>Can the shape of the spectrum indicate the source of the particles</a:t>
            </a:r>
            <a:r>
              <a:rPr lang="en-US" b="1" dirty="0" smtClean="0"/>
              <a:t>?</a:t>
            </a:r>
            <a:endParaRPr lang="ru-RU" b="1" dirty="0"/>
          </a:p>
        </p:txBody>
      </p:sp>
      <p:sp>
        <p:nvSpPr>
          <p:cNvPr id="4" name="Номер слайда 3"/>
          <p:cNvSpPr>
            <a:spLocks noGrp="1"/>
          </p:cNvSpPr>
          <p:nvPr>
            <p:ph type="sldNum" sz="quarter" idx="12"/>
          </p:nvPr>
        </p:nvSpPr>
        <p:spPr/>
        <p:txBody>
          <a:bodyPr/>
          <a:lstStyle/>
          <a:p>
            <a:fld id="{FC0B3780-CE0F-4D21-934D-CCAB199AFCA3}" type="slidenum">
              <a:rPr lang="ja-JP" altLang="en-US" smtClean="0">
                <a:solidFill>
                  <a:prstClr val="black">
                    <a:tint val="75000"/>
                  </a:prstClr>
                </a:solidFill>
              </a:rPr>
              <a:pPr/>
              <a:t>23</a:t>
            </a:fld>
            <a:endParaRPr lang="ja-JP" altLang="en-US">
              <a:solidFill>
                <a:prstClr val="black">
                  <a:tint val="75000"/>
                </a:prstClr>
              </a:solidFill>
            </a:endParaRPr>
          </a:p>
        </p:txBody>
      </p:sp>
    </p:spTree>
    <p:extLst>
      <p:ext uri="{BB962C8B-B14F-4D97-AF65-F5344CB8AC3E}">
        <p14:creationId xmlns:p14="http://schemas.microsoft.com/office/powerpoint/2010/main" val="16798192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1D156352-AE75-4CF4-8D1C-43CD0B10E566}" type="slidenum">
              <a:rPr lang="ru-RU" smtClean="0"/>
              <a:t>24</a:t>
            </a:fld>
            <a:endParaRPr lang="ru-RU"/>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117" y="476672"/>
            <a:ext cx="5482895" cy="590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006072" y="648152"/>
            <a:ext cx="2345404" cy="584775"/>
          </a:xfrm>
          <a:prstGeom prst="rect">
            <a:avLst/>
          </a:prstGeom>
          <a:noFill/>
        </p:spPr>
        <p:txBody>
          <a:bodyPr wrap="square" rtlCol="0">
            <a:spAutoFit/>
          </a:bodyPr>
          <a:lstStyle/>
          <a:p>
            <a:r>
              <a:rPr lang="en-US" sz="1600" dirty="0" err="1" smtClean="0"/>
              <a:t>Vashenyuk</a:t>
            </a:r>
            <a:r>
              <a:rPr lang="en-US" sz="1600" dirty="0" smtClean="0"/>
              <a:t> et al., 2000, 2003, 2007,2009</a:t>
            </a:r>
            <a:endParaRPr lang="ru-RU" sz="1600" dirty="0"/>
          </a:p>
        </p:txBody>
      </p:sp>
      <p:sp>
        <p:nvSpPr>
          <p:cNvPr id="4" name="TextBox 3"/>
          <p:cNvSpPr txBox="1"/>
          <p:nvPr/>
        </p:nvSpPr>
        <p:spPr>
          <a:xfrm>
            <a:off x="6156176" y="1988840"/>
            <a:ext cx="2592288" cy="2339102"/>
          </a:xfrm>
          <a:prstGeom prst="rect">
            <a:avLst/>
          </a:prstGeom>
          <a:noFill/>
        </p:spPr>
        <p:txBody>
          <a:bodyPr wrap="square" rtlCol="0">
            <a:spAutoFit/>
          </a:bodyPr>
          <a:lstStyle/>
          <a:p>
            <a:pPr marL="285750" indent="-285750">
              <a:buFont typeface="Arial" pitchFamily="34" charset="0"/>
              <a:buChar char="•"/>
            </a:pPr>
            <a:r>
              <a:rPr lang="en-US" sz="1600" dirty="0" smtClean="0"/>
              <a:t>Prompt component with an exponential spectrum </a:t>
            </a:r>
            <a:r>
              <a:rPr lang="en-US" sz="1600" dirty="0" smtClean="0">
                <a:sym typeface="Wingdings" pitchFamily="2" charset="2"/>
              </a:rPr>
              <a:t> acceleration in the flare </a:t>
            </a:r>
            <a:r>
              <a:rPr lang="en-US" sz="1600" dirty="0" err="1" smtClean="0">
                <a:sym typeface="Wingdings" pitchFamily="2" charset="2"/>
              </a:rPr>
              <a:t>regiojn</a:t>
            </a:r>
            <a:r>
              <a:rPr lang="ru-RU" sz="1600" dirty="0" smtClean="0"/>
              <a:t>;</a:t>
            </a:r>
          </a:p>
          <a:p>
            <a:pPr marL="285750" indent="-285750">
              <a:buFont typeface="Arial" pitchFamily="34" charset="0"/>
              <a:buChar char="•"/>
            </a:pPr>
            <a:r>
              <a:rPr lang="en-US" sz="1600" dirty="0" smtClean="0"/>
              <a:t>Delayed component with a power-law </a:t>
            </a:r>
            <a:r>
              <a:rPr lang="en-US" sz="1600" dirty="0" err="1" smtClean="0"/>
              <a:t>spctrum</a:t>
            </a:r>
            <a:r>
              <a:rPr lang="en-US" sz="1600" dirty="0" smtClean="0"/>
              <a:t> </a:t>
            </a:r>
            <a:r>
              <a:rPr lang="en-US" sz="1600" dirty="0" smtClean="0">
                <a:sym typeface="Wingdings" pitchFamily="2" charset="2"/>
              </a:rPr>
              <a:t> shock acceleration</a:t>
            </a:r>
            <a:r>
              <a:rPr lang="ru-RU" dirty="0" smtClean="0"/>
              <a:t>. </a:t>
            </a:r>
            <a:endParaRPr lang="ru-RU" dirty="0"/>
          </a:p>
        </p:txBody>
      </p:sp>
      <p:sp>
        <p:nvSpPr>
          <p:cNvPr id="5" name="TextBox 4"/>
          <p:cNvSpPr txBox="1"/>
          <p:nvPr/>
        </p:nvSpPr>
        <p:spPr>
          <a:xfrm>
            <a:off x="6396067" y="1628800"/>
            <a:ext cx="2376264" cy="369332"/>
          </a:xfrm>
          <a:prstGeom prst="rect">
            <a:avLst/>
          </a:prstGeom>
          <a:noFill/>
        </p:spPr>
        <p:txBody>
          <a:bodyPr wrap="square" rtlCol="0">
            <a:spAutoFit/>
          </a:bodyPr>
          <a:lstStyle/>
          <a:p>
            <a:r>
              <a:rPr lang="ru-RU" dirty="0" smtClean="0"/>
              <a:t>2 </a:t>
            </a:r>
            <a:r>
              <a:rPr lang="en-US" dirty="0" smtClean="0"/>
              <a:t>components</a:t>
            </a:r>
            <a:r>
              <a:rPr lang="ru-RU" dirty="0" smtClean="0"/>
              <a:t>:</a:t>
            </a:r>
            <a:endParaRPr lang="ru-RU" dirty="0"/>
          </a:p>
        </p:txBody>
      </p:sp>
      <p:sp>
        <p:nvSpPr>
          <p:cNvPr id="6" name="TextBox 5"/>
          <p:cNvSpPr txBox="1"/>
          <p:nvPr/>
        </p:nvSpPr>
        <p:spPr>
          <a:xfrm>
            <a:off x="6084168" y="4653136"/>
            <a:ext cx="2592288" cy="1815882"/>
          </a:xfrm>
          <a:prstGeom prst="rect">
            <a:avLst/>
          </a:prstGeom>
          <a:noFill/>
        </p:spPr>
        <p:txBody>
          <a:bodyPr wrap="square" rtlCol="0">
            <a:spAutoFit/>
          </a:bodyPr>
          <a:lstStyle/>
          <a:p>
            <a:r>
              <a:rPr lang="en-US" sz="1400" b="1" dirty="0" err="1"/>
              <a:t>Heerikhuisen</a:t>
            </a:r>
            <a:r>
              <a:rPr lang="en-US" sz="1400" b="1" dirty="0"/>
              <a:t>, </a:t>
            </a:r>
            <a:r>
              <a:rPr lang="en-US" sz="1400" b="1" dirty="0" err="1"/>
              <a:t>Litvinenko</a:t>
            </a:r>
            <a:r>
              <a:rPr lang="en-US" sz="1400" b="1" dirty="0"/>
              <a:t>,</a:t>
            </a:r>
            <a:endParaRPr lang="ru-RU" sz="1400" b="1" dirty="0"/>
          </a:p>
          <a:p>
            <a:r>
              <a:rPr lang="en-US" sz="1400" b="1" dirty="0"/>
              <a:t>and Craig, 2002; Hamilton </a:t>
            </a:r>
            <a:r>
              <a:rPr lang="en-US" sz="1400" b="1" i="1" dirty="0"/>
              <a:t>et al.</a:t>
            </a:r>
            <a:r>
              <a:rPr lang="en-US" sz="1400" b="1" dirty="0"/>
              <a:t>, 2003; Wood and </a:t>
            </a:r>
            <a:r>
              <a:rPr lang="en-US" sz="1400" b="1" dirty="0" err="1"/>
              <a:t>Neukirch</a:t>
            </a:r>
            <a:r>
              <a:rPr lang="en-US" sz="1400" b="1" dirty="0"/>
              <a:t>, 2005; </a:t>
            </a:r>
            <a:r>
              <a:rPr lang="en-US" sz="1400" b="1" dirty="0" err="1"/>
              <a:t>Zharkova</a:t>
            </a:r>
            <a:r>
              <a:rPr lang="en-US" sz="1400" b="1" dirty="0"/>
              <a:t> and </a:t>
            </a:r>
            <a:r>
              <a:rPr lang="en-US" sz="1400" b="1" dirty="0" err="1"/>
              <a:t>Gordovskyy</a:t>
            </a:r>
            <a:r>
              <a:rPr lang="en-US" sz="1400" b="1" dirty="0"/>
              <a:t>, </a:t>
            </a:r>
            <a:r>
              <a:rPr lang="en-US" sz="1400" b="1" dirty="0" smtClean="0"/>
              <a:t>2005</a:t>
            </a:r>
            <a:r>
              <a:rPr lang="ru-RU" sz="1400" b="1" dirty="0" smtClean="0"/>
              <a:t>, </a:t>
            </a:r>
            <a:r>
              <a:rPr lang="en-US" sz="1400" b="1" dirty="0" err="1" smtClean="0"/>
              <a:t>Li&amp;Lin</a:t>
            </a:r>
            <a:r>
              <a:rPr lang="en-US" sz="1400" b="1" dirty="0" smtClean="0"/>
              <a:t>, 2012: power-law spectrum from a reconnection region</a:t>
            </a:r>
            <a:endParaRPr lang="ru-RU" sz="1600" dirty="0"/>
          </a:p>
        </p:txBody>
      </p:sp>
      <p:sp>
        <p:nvSpPr>
          <p:cNvPr id="7" name="TextBox 6"/>
          <p:cNvSpPr txBox="1"/>
          <p:nvPr/>
        </p:nvSpPr>
        <p:spPr>
          <a:xfrm>
            <a:off x="251520" y="292006"/>
            <a:ext cx="1872208" cy="369332"/>
          </a:xfrm>
          <a:prstGeom prst="rect">
            <a:avLst/>
          </a:prstGeom>
          <a:noFill/>
        </p:spPr>
        <p:txBody>
          <a:bodyPr wrap="square" rtlCol="0">
            <a:spAutoFit/>
          </a:bodyPr>
          <a:lstStyle/>
          <a:p>
            <a:r>
              <a:rPr lang="en-US" dirty="0" smtClean="0"/>
              <a:t>20.01.2005</a:t>
            </a:r>
            <a:endParaRPr lang="ru-RU" dirty="0"/>
          </a:p>
        </p:txBody>
      </p:sp>
    </p:spTree>
    <p:extLst>
      <p:ext uri="{BB962C8B-B14F-4D97-AF65-F5344CB8AC3E}">
        <p14:creationId xmlns:p14="http://schemas.microsoft.com/office/powerpoint/2010/main" val="12632180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75656" y="3789040"/>
            <a:ext cx="4032448" cy="369332"/>
          </a:xfrm>
          <a:prstGeom prst="rect">
            <a:avLst/>
          </a:prstGeom>
          <a:noFill/>
        </p:spPr>
        <p:txBody>
          <a:bodyPr wrap="square" rtlCol="0">
            <a:spAutoFit/>
          </a:bodyPr>
          <a:lstStyle/>
          <a:p>
            <a:endParaRPr lang="ru-RU" dirty="0"/>
          </a:p>
        </p:txBody>
      </p:sp>
      <p:sp>
        <p:nvSpPr>
          <p:cNvPr id="4" name="TextBox 3"/>
          <p:cNvSpPr txBox="1"/>
          <p:nvPr/>
        </p:nvSpPr>
        <p:spPr>
          <a:xfrm>
            <a:off x="645680" y="1298164"/>
            <a:ext cx="7056784" cy="1785104"/>
          </a:xfrm>
          <a:prstGeom prst="rect">
            <a:avLst/>
          </a:prstGeom>
          <a:noFill/>
        </p:spPr>
        <p:txBody>
          <a:bodyPr wrap="square" rtlCol="0">
            <a:spAutoFit/>
          </a:bodyPr>
          <a:lstStyle/>
          <a:p>
            <a:r>
              <a:rPr lang="en-US" sz="2000" dirty="0" smtClean="0"/>
              <a:t>Band fitting:</a:t>
            </a:r>
          </a:p>
          <a:p>
            <a:endParaRPr lang="en-US" sz="2000" dirty="0"/>
          </a:p>
          <a:p>
            <a:pPr>
              <a:spcAft>
                <a:spcPts val="600"/>
              </a:spcAft>
            </a:pPr>
            <a:r>
              <a:rPr lang="en-US" sz="2000" i="1" dirty="0" smtClean="0"/>
              <a:t>J(E</a:t>
            </a:r>
            <a:r>
              <a:rPr lang="en-US" sz="2000" i="1" dirty="0"/>
              <a:t>) = C E</a:t>
            </a:r>
            <a:r>
              <a:rPr lang="en-US" sz="2000" i="1" baseline="30000" dirty="0"/>
              <a:t>-</a:t>
            </a:r>
            <a:r>
              <a:rPr lang="en-US" sz="2000" i="1" baseline="30000" dirty="0">
                <a:sym typeface="Symbol"/>
              </a:rPr>
              <a:t></a:t>
            </a:r>
            <a:r>
              <a:rPr lang="en-US" sz="2000" i="1" baseline="30000" dirty="0"/>
              <a:t>1</a:t>
            </a:r>
            <a:r>
              <a:rPr lang="en-US" sz="2000" i="1" dirty="0"/>
              <a:t> </a:t>
            </a:r>
            <a:r>
              <a:rPr lang="en-US" sz="2000" i="1" dirty="0" err="1"/>
              <a:t>exp</a:t>
            </a:r>
            <a:r>
              <a:rPr lang="en-US" sz="2000" i="1" dirty="0"/>
              <a:t>(-E/</a:t>
            </a:r>
            <a:r>
              <a:rPr lang="en-US" sz="2000" i="1" dirty="0" err="1"/>
              <a:t>E</a:t>
            </a:r>
            <a:r>
              <a:rPr lang="en-US" sz="2000" i="1" baseline="-25000" dirty="0" err="1"/>
              <a:t>b</a:t>
            </a:r>
            <a:r>
              <a:rPr lang="en-US" sz="2000" i="1" dirty="0"/>
              <a:t>)  for    E ≤ (</a:t>
            </a:r>
            <a:r>
              <a:rPr lang="en-US" sz="2000" i="1" dirty="0">
                <a:sym typeface="Symbol"/>
              </a:rPr>
              <a:t></a:t>
            </a:r>
            <a:r>
              <a:rPr lang="en-US" sz="2000" i="1" dirty="0"/>
              <a:t>2 - </a:t>
            </a:r>
            <a:r>
              <a:rPr lang="en-US" sz="2000" i="1" dirty="0">
                <a:sym typeface="Symbol"/>
              </a:rPr>
              <a:t></a:t>
            </a:r>
            <a:r>
              <a:rPr lang="en-US" sz="2000" i="1" dirty="0" smtClean="0"/>
              <a:t>1)</a:t>
            </a:r>
            <a:r>
              <a:rPr lang="en-US" sz="2000" i="1" dirty="0" err="1" smtClean="0"/>
              <a:t>E</a:t>
            </a:r>
            <a:r>
              <a:rPr lang="en-US" sz="2000" i="1" baseline="-25000" dirty="0" err="1" smtClean="0"/>
              <a:t>b</a:t>
            </a:r>
            <a:endParaRPr lang="en-US" sz="2000" i="1" baseline="-25000" dirty="0" smtClean="0"/>
          </a:p>
          <a:p>
            <a:pPr>
              <a:spcAft>
                <a:spcPts val="600"/>
              </a:spcAft>
            </a:pPr>
            <a:r>
              <a:rPr lang="en-US" sz="2000" i="1" dirty="0" smtClean="0"/>
              <a:t>J(E</a:t>
            </a:r>
            <a:r>
              <a:rPr lang="en-US" sz="2000" i="1" dirty="0"/>
              <a:t>) = C E</a:t>
            </a:r>
            <a:r>
              <a:rPr lang="en-US" sz="2000" i="1" baseline="30000" dirty="0"/>
              <a:t>-</a:t>
            </a:r>
            <a:r>
              <a:rPr lang="en-US" sz="2000" i="1" baseline="30000" dirty="0">
                <a:sym typeface="Symbol"/>
              </a:rPr>
              <a:t></a:t>
            </a:r>
            <a:r>
              <a:rPr lang="en-US" sz="2000" i="1" baseline="30000" dirty="0"/>
              <a:t>2</a:t>
            </a:r>
            <a:r>
              <a:rPr lang="en-US" sz="2000" i="1" dirty="0"/>
              <a:t>[(</a:t>
            </a:r>
            <a:r>
              <a:rPr lang="en-US" sz="2000" i="1" dirty="0">
                <a:sym typeface="Symbol"/>
              </a:rPr>
              <a:t></a:t>
            </a:r>
            <a:r>
              <a:rPr lang="en-US" sz="2000" i="1" dirty="0"/>
              <a:t>2 - </a:t>
            </a:r>
            <a:r>
              <a:rPr lang="en-US" sz="2000" i="1" dirty="0">
                <a:sym typeface="Symbol"/>
              </a:rPr>
              <a:t></a:t>
            </a:r>
            <a:r>
              <a:rPr lang="en-US" sz="2000" i="1" dirty="0"/>
              <a:t>1)</a:t>
            </a:r>
            <a:r>
              <a:rPr lang="en-US" sz="2000" i="1" dirty="0" err="1"/>
              <a:t>Eb</a:t>
            </a:r>
            <a:r>
              <a:rPr lang="en-US" sz="2000" i="1" dirty="0"/>
              <a:t>]</a:t>
            </a:r>
            <a:r>
              <a:rPr lang="en-US" sz="2000" i="1" baseline="30000" dirty="0">
                <a:sym typeface="Symbol"/>
              </a:rPr>
              <a:t></a:t>
            </a:r>
            <a:r>
              <a:rPr lang="en-US" sz="2000" i="1" baseline="30000" dirty="0"/>
              <a:t>2 - </a:t>
            </a:r>
            <a:r>
              <a:rPr lang="en-US" sz="2000" i="1" baseline="30000" dirty="0">
                <a:sym typeface="Symbol"/>
              </a:rPr>
              <a:t></a:t>
            </a:r>
            <a:r>
              <a:rPr lang="en-US" sz="2000" i="1" baseline="30000" dirty="0"/>
              <a:t>1</a:t>
            </a:r>
            <a:r>
              <a:rPr lang="en-US" sz="2000" i="1" dirty="0"/>
              <a:t> </a:t>
            </a:r>
            <a:r>
              <a:rPr lang="en-US" sz="2000" i="1" dirty="0" err="1"/>
              <a:t>exp</a:t>
            </a:r>
            <a:r>
              <a:rPr lang="en-US" sz="2000" i="1" dirty="0"/>
              <a:t>(</a:t>
            </a:r>
            <a:r>
              <a:rPr lang="en-US" sz="2000" i="1" dirty="0">
                <a:sym typeface="Symbol"/>
              </a:rPr>
              <a:t></a:t>
            </a:r>
            <a:r>
              <a:rPr lang="en-US" sz="2000" i="1" dirty="0"/>
              <a:t>1 - </a:t>
            </a:r>
            <a:r>
              <a:rPr lang="en-US" sz="2000" i="1" dirty="0">
                <a:sym typeface="Symbol"/>
              </a:rPr>
              <a:t></a:t>
            </a:r>
            <a:r>
              <a:rPr lang="en-US" sz="2000" i="1" dirty="0"/>
              <a:t>2) for E ≥ (</a:t>
            </a:r>
            <a:r>
              <a:rPr lang="en-US" sz="2000" i="1" dirty="0">
                <a:sym typeface="Symbol"/>
              </a:rPr>
              <a:t></a:t>
            </a:r>
            <a:r>
              <a:rPr lang="en-US" sz="2000" i="1" dirty="0"/>
              <a:t>2 - </a:t>
            </a:r>
            <a:r>
              <a:rPr lang="en-US" sz="2000" i="1" dirty="0">
                <a:sym typeface="Symbol"/>
              </a:rPr>
              <a:t></a:t>
            </a:r>
            <a:r>
              <a:rPr lang="en-US" sz="2000" i="1" dirty="0"/>
              <a:t>1)</a:t>
            </a:r>
            <a:r>
              <a:rPr lang="en-US" sz="2000" i="1" dirty="0" err="1"/>
              <a:t>E</a:t>
            </a:r>
            <a:r>
              <a:rPr lang="en-US" sz="2000" i="1" baseline="-25000" dirty="0" err="1"/>
              <a:t>b</a:t>
            </a:r>
            <a:endParaRPr lang="ru-RU" sz="2000" dirty="0"/>
          </a:p>
          <a:p>
            <a:endParaRPr lang="ru-RU" sz="2000" dirty="0"/>
          </a:p>
        </p:txBody>
      </p:sp>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000" y="3356992"/>
            <a:ext cx="6938144" cy="3299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Номер слайда 2"/>
          <p:cNvSpPr>
            <a:spLocks noGrp="1"/>
          </p:cNvSpPr>
          <p:nvPr>
            <p:ph type="sldNum" sz="quarter" idx="12"/>
          </p:nvPr>
        </p:nvSpPr>
        <p:spPr/>
        <p:txBody>
          <a:bodyPr/>
          <a:lstStyle/>
          <a:p>
            <a:fld id="{FC0B3780-CE0F-4D21-934D-CCAB199AFCA3}" type="slidenum">
              <a:rPr lang="ja-JP" altLang="en-US" smtClean="0">
                <a:solidFill>
                  <a:prstClr val="black">
                    <a:tint val="75000"/>
                  </a:prstClr>
                </a:solidFill>
              </a:rPr>
              <a:pPr/>
              <a:t>25</a:t>
            </a:fld>
            <a:endParaRPr lang="ja-JP" altLang="en-US">
              <a:solidFill>
                <a:prstClr val="black">
                  <a:tint val="75000"/>
                </a:prstClr>
              </a:solidFill>
            </a:endParaRPr>
          </a:p>
        </p:txBody>
      </p:sp>
      <p:sp>
        <p:nvSpPr>
          <p:cNvPr id="6" name="Прямоугольник 5"/>
          <p:cNvSpPr/>
          <p:nvPr/>
        </p:nvSpPr>
        <p:spPr>
          <a:xfrm>
            <a:off x="107504" y="0"/>
            <a:ext cx="8640960" cy="646331"/>
          </a:xfrm>
          <a:prstGeom prst="rect">
            <a:avLst/>
          </a:prstGeom>
        </p:spPr>
        <p:txBody>
          <a:bodyPr wrap="square">
            <a:spAutoFit/>
          </a:bodyPr>
          <a:lstStyle/>
          <a:p>
            <a:r>
              <a:rPr lang="en-US" dirty="0"/>
              <a:t>Fitting by the double </a:t>
            </a:r>
            <a:r>
              <a:rPr lang="en-US" dirty="0" smtClean="0"/>
              <a:t>power-law: </a:t>
            </a:r>
            <a:r>
              <a:rPr lang="en-US" dirty="0" err="1" smtClean="0"/>
              <a:t>Mewaldt</a:t>
            </a:r>
            <a:r>
              <a:rPr lang="en-US" dirty="0" smtClean="0"/>
              <a:t>, 2006; </a:t>
            </a:r>
            <a:r>
              <a:rPr lang="en-US" dirty="0" err="1" smtClean="0"/>
              <a:t>Mewaldt</a:t>
            </a:r>
            <a:r>
              <a:rPr lang="en-US" dirty="0" smtClean="0"/>
              <a:t> et al., 2007</a:t>
            </a:r>
            <a:r>
              <a:rPr lang="en-US" dirty="0"/>
              <a:t>; </a:t>
            </a:r>
            <a:r>
              <a:rPr lang="en-US" dirty="0" err="1"/>
              <a:t>Nymmik</a:t>
            </a:r>
            <a:r>
              <a:rPr lang="en-US" dirty="0"/>
              <a:t>, 2011 Desai</a:t>
            </a:r>
            <a:r>
              <a:rPr lang="en-US" dirty="0" smtClean="0"/>
              <a:t>, 2016  </a:t>
            </a:r>
            <a:endParaRPr lang="ru-RU" dirty="0"/>
          </a:p>
        </p:txBody>
      </p:sp>
    </p:spTree>
    <p:extLst>
      <p:ext uri="{BB962C8B-B14F-4D97-AF65-F5344CB8AC3E}">
        <p14:creationId xmlns:p14="http://schemas.microsoft.com/office/powerpoint/2010/main" val="2765471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849346"/>
            <a:ext cx="8212137" cy="5367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olo 1"/>
          <p:cNvSpPr>
            <a:spLocks noGrp="1"/>
          </p:cNvSpPr>
          <p:nvPr>
            <p:ph type="title"/>
          </p:nvPr>
        </p:nvSpPr>
        <p:spPr>
          <a:xfrm>
            <a:off x="360362" y="260648"/>
            <a:ext cx="8028061" cy="352989"/>
          </a:xfrm>
        </p:spPr>
        <p:txBody>
          <a:bodyPr>
            <a:normAutofit/>
          </a:bodyPr>
          <a:lstStyle/>
          <a:p>
            <a:pPr>
              <a:defRPr/>
            </a:pPr>
            <a:r>
              <a:rPr lang="it-IT" sz="1600" dirty="0" smtClean="0">
                <a:latin typeface="+mn-lt"/>
              </a:rPr>
              <a:t>The May 17, 2012 event. </a:t>
            </a:r>
            <a:r>
              <a:rPr lang="it-IT" sz="1600" b="1" dirty="0" smtClean="0">
                <a:latin typeface="+mn-lt"/>
              </a:rPr>
              <a:t>A.Bruno, </a:t>
            </a:r>
            <a:r>
              <a:rPr lang="it-IT" sz="1600" dirty="0" smtClean="0">
                <a:latin typeface="+mn-lt"/>
              </a:rPr>
              <a:t>10th PAMELA collaboration meeting, 2016 </a:t>
            </a:r>
            <a:endParaRPr lang="en-US" sz="1600" dirty="0">
              <a:latin typeface="+mn-lt"/>
            </a:endParaRPr>
          </a:p>
        </p:txBody>
      </p:sp>
      <p:cxnSp>
        <p:nvCxnSpPr>
          <p:cNvPr id="29704" name="Connettore 1 13"/>
          <p:cNvCxnSpPr>
            <a:cxnSpLocks noChangeShapeType="1"/>
          </p:cNvCxnSpPr>
          <p:nvPr/>
        </p:nvCxnSpPr>
        <p:spPr bwMode="auto">
          <a:xfrm>
            <a:off x="900113" y="5300663"/>
            <a:ext cx="1439862" cy="2159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9705" name="Connettore 1 14"/>
          <p:cNvCxnSpPr>
            <a:cxnSpLocks noChangeShapeType="1"/>
          </p:cNvCxnSpPr>
          <p:nvPr/>
        </p:nvCxnSpPr>
        <p:spPr bwMode="auto">
          <a:xfrm flipH="1">
            <a:off x="900113" y="5300663"/>
            <a:ext cx="1439862" cy="2159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 name="Прямоугольник 2"/>
          <p:cNvSpPr/>
          <p:nvPr/>
        </p:nvSpPr>
        <p:spPr>
          <a:xfrm>
            <a:off x="4355976" y="3717032"/>
            <a:ext cx="4572000" cy="2031325"/>
          </a:xfrm>
          <a:prstGeom prst="rect">
            <a:avLst/>
          </a:prstGeom>
        </p:spPr>
        <p:txBody>
          <a:bodyPr>
            <a:spAutoFit/>
          </a:bodyPr>
          <a:lstStyle/>
          <a:p>
            <a:r>
              <a:rPr lang="en-US" dirty="0"/>
              <a:t>While extending the diapason of </a:t>
            </a:r>
            <a:r>
              <a:rPr lang="en-US" dirty="0" smtClean="0"/>
              <a:t>fitting, </a:t>
            </a:r>
            <a:r>
              <a:rPr lang="en-US" dirty="0"/>
              <a:t>one get different parameters of approximation in the Band function. </a:t>
            </a:r>
            <a:r>
              <a:rPr lang="en-US" dirty="0" smtClean="0"/>
              <a:t>Therefore, these parameters cannot be used for the mechanism of acceleration search. This </a:t>
            </a:r>
            <a:r>
              <a:rPr lang="en-US" dirty="0"/>
              <a:t>approach needs precaution in retrieving physical sense from the analysis.</a:t>
            </a:r>
            <a:endParaRPr lang="ru-RU" dirty="0"/>
          </a:p>
        </p:txBody>
      </p:sp>
      <p:sp>
        <p:nvSpPr>
          <p:cNvPr id="4" name="TextBox 3"/>
          <p:cNvSpPr txBox="1"/>
          <p:nvPr/>
        </p:nvSpPr>
        <p:spPr>
          <a:xfrm>
            <a:off x="5292080" y="6060034"/>
            <a:ext cx="2088232" cy="646331"/>
          </a:xfrm>
          <a:prstGeom prst="rect">
            <a:avLst/>
          </a:prstGeom>
          <a:noFill/>
        </p:spPr>
        <p:txBody>
          <a:bodyPr wrap="square" rtlCol="0">
            <a:spAutoFit/>
          </a:bodyPr>
          <a:lstStyle/>
          <a:p>
            <a:r>
              <a:rPr lang="en-US" dirty="0" smtClean="0"/>
              <a:t>Courtesy of Alessandro Bruno</a:t>
            </a:r>
            <a:endParaRPr lang="ru-RU" dirty="0"/>
          </a:p>
        </p:txBody>
      </p:sp>
    </p:spTree>
    <p:extLst>
      <p:ext uri="{BB962C8B-B14F-4D97-AF65-F5344CB8AC3E}">
        <p14:creationId xmlns:p14="http://schemas.microsoft.com/office/powerpoint/2010/main" val="3333554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738BED0-D42E-4A32-9BCA-B744A78F19B5}" type="slidenum">
              <a:rPr lang="ru-RU" smtClean="0">
                <a:solidFill>
                  <a:prstClr val="black">
                    <a:tint val="75000"/>
                  </a:prstClr>
                </a:solidFill>
              </a:rPr>
              <a:pPr/>
              <a:t>27</a:t>
            </a:fld>
            <a:endParaRPr lang="ru-RU">
              <a:solidFill>
                <a:prstClr val="black">
                  <a:tint val="75000"/>
                </a:prstClr>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980728"/>
            <a:ext cx="914400" cy="340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980728"/>
            <a:ext cx="2847975" cy="347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8855" y="764704"/>
            <a:ext cx="971550" cy="3505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6839" y="980728"/>
            <a:ext cx="2886075" cy="355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403648" y="4869160"/>
            <a:ext cx="5544616" cy="1754326"/>
          </a:xfrm>
          <a:prstGeom prst="rect">
            <a:avLst/>
          </a:prstGeom>
          <a:noFill/>
        </p:spPr>
        <p:txBody>
          <a:bodyPr wrap="square" rtlCol="0">
            <a:spAutoFit/>
          </a:bodyPr>
          <a:lstStyle/>
          <a:p>
            <a:r>
              <a:rPr lang="en-US" dirty="0" smtClean="0"/>
              <a:t>The </a:t>
            </a:r>
            <a:r>
              <a:rPr lang="en-US" dirty="0"/>
              <a:t>harder the spectrum is </a:t>
            </a:r>
            <a:r>
              <a:rPr lang="en-US" dirty="0" smtClean="0"/>
              <a:t>in the high energy band the more the “flare component” enriched by Fe and</a:t>
            </a:r>
            <a:r>
              <a:rPr lang="ru-RU" dirty="0" smtClean="0"/>
              <a:t> </a:t>
            </a:r>
            <a:r>
              <a:rPr lang="en-US" baseline="30000" dirty="0" smtClean="0"/>
              <a:t>3</a:t>
            </a:r>
            <a:r>
              <a:rPr lang="en-US" dirty="0"/>
              <a:t>He </a:t>
            </a:r>
            <a:r>
              <a:rPr lang="en-US" dirty="0" smtClean="0"/>
              <a:t>contributes. </a:t>
            </a:r>
            <a:r>
              <a:rPr lang="ru-RU" dirty="0" smtClean="0"/>
              <a:t> (</a:t>
            </a:r>
            <a:r>
              <a:rPr lang="en-US" dirty="0" smtClean="0"/>
              <a:t>Desai et al., 2016)</a:t>
            </a:r>
            <a:endParaRPr lang="ru-RU" dirty="0" smtClean="0"/>
          </a:p>
          <a:p>
            <a:endParaRPr lang="ru-RU" dirty="0"/>
          </a:p>
          <a:p>
            <a:r>
              <a:rPr lang="en-US" dirty="0" smtClean="0">
                <a:solidFill>
                  <a:srgbClr val="FF0000"/>
                </a:solidFill>
              </a:rPr>
              <a:t>Contribution of the flare component to the high energy range is proven</a:t>
            </a:r>
            <a:endParaRPr lang="ru-RU" dirty="0">
              <a:solidFill>
                <a:srgbClr val="FF0000"/>
              </a:solidFill>
            </a:endParaRPr>
          </a:p>
        </p:txBody>
      </p:sp>
    </p:spTree>
    <p:extLst>
      <p:ext uri="{BB962C8B-B14F-4D97-AF65-F5344CB8AC3E}">
        <p14:creationId xmlns:p14="http://schemas.microsoft.com/office/powerpoint/2010/main" val="8032938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1D156352-AE75-4CF4-8D1C-43CD0B10E566}" type="slidenum">
              <a:rPr lang="ru-RU" smtClean="0"/>
              <a:t>28</a:t>
            </a:fld>
            <a:endParaRPr lang="ru-RU"/>
          </a:p>
        </p:txBody>
      </p:sp>
      <p:pic>
        <p:nvPicPr>
          <p:cNvPr id="3" name="Рисунок 2"/>
          <p:cNvPicPr>
            <a:picLocks noChangeAspect="1"/>
          </p:cNvPicPr>
          <p:nvPr/>
        </p:nvPicPr>
        <p:blipFill>
          <a:blip r:embed="rId2"/>
          <a:stretch>
            <a:fillRect/>
          </a:stretch>
        </p:blipFill>
        <p:spPr>
          <a:xfrm>
            <a:off x="2555776" y="390510"/>
            <a:ext cx="5688632" cy="5496834"/>
          </a:xfrm>
          <a:prstGeom prst="rect">
            <a:avLst/>
          </a:prstGeom>
        </p:spPr>
      </p:pic>
      <p:sp>
        <p:nvSpPr>
          <p:cNvPr id="4" name="TextBox 3"/>
          <p:cNvSpPr txBox="1"/>
          <p:nvPr/>
        </p:nvSpPr>
        <p:spPr>
          <a:xfrm>
            <a:off x="5093080" y="5579567"/>
            <a:ext cx="2808312" cy="307777"/>
          </a:xfrm>
          <a:prstGeom prst="rect">
            <a:avLst/>
          </a:prstGeom>
          <a:noFill/>
        </p:spPr>
        <p:txBody>
          <a:bodyPr wrap="square" rtlCol="0">
            <a:spAutoFit/>
          </a:bodyPr>
          <a:lstStyle/>
          <a:p>
            <a:r>
              <a:rPr lang="en-US" sz="1400" dirty="0" err="1" smtClean="0"/>
              <a:t>Tylka</a:t>
            </a:r>
            <a:r>
              <a:rPr lang="en-US" sz="1400" dirty="0" smtClean="0"/>
              <a:t> et al., 2013</a:t>
            </a:r>
            <a:endParaRPr lang="ru-RU" sz="1400" dirty="0"/>
          </a:p>
        </p:txBody>
      </p:sp>
      <p:sp>
        <p:nvSpPr>
          <p:cNvPr id="5" name="Прямоугольник 4"/>
          <p:cNvSpPr/>
          <p:nvPr/>
        </p:nvSpPr>
        <p:spPr>
          <a:xfrm>
            <a:off x="107504" y="764704"/>
            <a:ext cx="2376264" cy="4247317"/>
          </a:xfrm>
          <a:prstGeom prst="rect">
            <a:avLst/>
          </a:prstGeom>
        </p:spPr>
        <p:txBody>
          <a:bodyPr wrap="square">
            <a:spAutoFit/>
          </a:bodyPr>
          <a:lstStyle/>
          <a:p>
            <a:r>
              <a:rPr lang="en-US" b="1" dirty="0"/>
              <a:t>Cane et al., 2006; Cohen et al., </a:t>
            </a:r>
            <a:r>
              <a:rPr lang="en-US" b="1" dirty="0" smtClean="0"/>
              <a:t>2008:</a:t>
            </a:r>
            <a:endParaRPr lang="ru-RU" dirty="0"/>
          </a:p>
          <a:p>
            <a:r>
              <a:rPr lang="en-US" dirty="0" smtClean="0"/>
              <a:t>:</a:t>
            </a:r>
            <a:endParaRPr lang="en-US" dirty="0"/>
          </a:p>
          <a:p>
            <a:r>
              <a:rPr lang="en-US" b="1" dirty="0" smtClean="0"/>
              <a:t>The gradual SEP events connected to the western flares are enriched in Fe, i.e., they bear signature of the flare component. The Fe enrichment is more for the more energetic particles.</a:t>
            </a:r>
            <a:r>
              <a:rPr lang="ru-RU" b="1" dirty="0" smtClean="0"/>
              <a:t> </a:t>
            </a:r>
            <a:endParaRPr lang="ru-RU" b="1" dirty="0"/>
          </a:p>
          <a:p>
            <a:r>
              <a:rPr lang="ru-RU" b="1" dirty="0" smtClean="0"/>
              <a:t> </a:t>
            </a:r>
            <a:endParaRPr lang="ru-RU" b="1" dirty="0"/>
          </a:p>
        </p:txBody>
      </p:sp>
      <p:sp>
        <p:nvSpPr>
          <p:cNvPr id="6" name="TextBox 5"/>
          <p:cNvSpPr txBox="1"/>
          <p:nvPr/>
        </p:nvSpPr>
        <p:spPr>
          <a:xfrm>
            <a:off x="1483046" y="5887344"/>
            <a:ext cx="5184576" cy="923330"/>
          </a:xfrm>
          <a:prstGeom prst="rect">
            <a:avLst/>
          </a:prstGeom>
          <a:noFill/>
        </p:spPr>
        <p:txBody>
          <a:bodyPr wrap="square" rtlCol="0">
            <a:spAutoFit/>
          </a:bodyPr>
          <a:lstStyle/>
          <a:p>
            <a:r>
              <a:rPr lang="en-US" dirty="0" smtClean="0">
                <a:solidFill>
                  <a:srgbClr val="FF0000"/>
                </a:solidFill>
              </a:rPr>
              <a:t>Contribution of the flare component is proven for the first arriving particles (early phase of the event)</a:t>
            </a:r>
            <a:endParaRPr lang="ru-RU" dirty="0">
              <a:solidFill>
                <a:srgbClr val="FF0000"/>
              </a:solidFill>
            </a:endParaRPr>
          </a:p>
        </p:txBody>
      </p:sp>
    </p:spTree>
    <p:extLst>
      <p:ext uri="{BB962C8B-B14F-4D97-AF65-F5344CB8AC3E}">
        <p14:creationId xmlns:p14="http://schemas.microsoft.com/office/powerpoint/2010/main" val="27281124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666" y="476672"/>
            <a:ext cx="5758582" cy="4769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55576" y="5554106"/>
            <a:ext cx="2952328" cy="646331"/>
          </a:xfrm>
          <a:prstGeom prst="rect">
            <a:avLst/>
          </a:prstGeom>
          <a:noFill/>
        </p:spPr>
        <p:txBody>
          <a:bodyPr wrap="square" rtlCol="0">
            <a:spAutoFit/>
          </a:bodyPr>
          <a:lstStyle/>
          <a:p>
            <a:r>
              <a:rPr lang="en-US" dirty="0" err="1" smtClean="0">
                <a:solidFill>
                  <a:prstClr val="black"/>
                </a:solidFill>
              </a:rPr>
              <a:t>Laurenza</a:t>
            </a:r>
            <a:r>
              <a:rPr lang="en-US" dirty="0" smtClean="0">
                <a:solidFill>
                  <a:prstClr val="black"/>
                </a:solidFill>
              </a:rPr>
              <a:t> et al.,  </a:t>
            </a:r>
            <a:r>
              <a:rPr lang="en-US" dirty="0">
                <a:solidFill>
                  <a:prstClr val="black"/>
                </a:solidFill>
              </a:rPr>
              <a:t>2013</a:t>
            </a:r>
            <a:endParaRPr lang="ru-RU" dirty="0">
              <a:solidFill>
                <a:prstClr val="black"/>
              </a:solidFill>
            </a:endParaRPr>
          </a:p>
          <a:p>
            <a:endParaRPr lang="ru-RU" dirty="0">
              <a:solidFill>
                <a:prstClr val="black"/>
              </a:solidFill>
            </a:endParaRPr>
          </a:p>
        </p:txBody>
      </p:sp>
      <p:sp>
        <p:nvSpPr>
          <p:cNvPr id="3" name="Номер слайда 2"/>
          <p:cNvSpPr>
            <a:spLocks noGrp="1"/>
          </p:cNvSpPr>
          <p:nvPr>
            <p:ph type="sldNum" sz="quarter" idx="12"/>
          </p:nvPr>
        </p:nvSpPr>
        <p:spPr/>
        <p:txBody>
          <a:bodyPr/>
          <a:lstStyle/>
          <a:p>
            <a:fld id="{FC0B3780-CE0F-4D21-934D-CCAB199AFCA3}" type="slidenum">
              <a:rPr lang="ja-JP" altLang="en-US" smtClean="0">
                <a:solidFill>
                  <a:prstClr val="black">
                    <a:tint val="75000"/>
                  </a:prstClr>
                </a:solidFill>
              </a:rPr>
              <a:pPr/>
              <a:t>29</a:t>
            </a:fld>
            <a:endParaRPr lang="ja-JP" altLang="en-US">
              <a:solidFill>
                <a:prstClr val="black">
                  <a:tint val="75000"/>
                </a:prstClr>
              </a:solidFill>
            </a:endParaRPr>
          </a:p>
        </p:txBody>
      </p:sp>
      <p:sp>
        <p:nvSpPr>
          <p:cNvPr id="4" name="TextBox 3"/>
          <p:cNvSpPr txBox="1"/>
          <p:nvPr/>
        </p:nvSpPr>
        <p:spPr>
          <a:xfrm>
            <a:off x="4283968" y="5554106"/>
            <a:ext cx="3528392" cy="369332"/>
          </a:xfrm>
          <a:prstGeom prst="rect">
            <a:avLst/>
          </a:prstGeom>
          <a:noFill/>
        </p:spPr>
        <p:txBody>
          <a:bodyPr wrap="square" rtlCol="0">
            <a:spAutoFit/>
          </a:bodyPr>
          <a:lstStyle/>
          <a:p>
            <a:endParaRPr lang="ru-RU" dirty="0"/>
          </a:p>
        </p:txBody>
      </p:sp>
      <p:sp>
        <p:nvSpPr>
          <p:cNvPr id="5" name="TextBox 4"/>
          <p:cNvSpPr txBox="1"/>
          <p:nvPr/>
        </p:nvSpPr>
        <p:spPr>
          <a:xfrm>
            <a:off x="3924957" y="5554106"/>
            <a:ext cx="3527363" cy="923330"/>
          </a:xfrm>
          <a:prstGeom prst="rect">
            <a:avLst/>
          </a:prstGeom>
          <a:noFill/>
        </p:spPr>
        <p:txBody>
          <a:bodyPr wrap="square" rtlCol="0">
            <a:spAutoFit/>
          </a:bodyPr>
          <a:lstStyle/>
          <a:p>
            <a:r>
              <a:rPr lang="en-US" dirty="0" smtClean="0"/>
              <a:t>Different </a:t>
            </a:r>
            <a:r>
              <a:rPr lang="en-US" dirty="0"/>
              <a:t>energy ranges may be dominated by a particular place of acceleration</a:t>
            </a:r>
            <a:endParaRPr lang="ru-RU" dirty="0"/>
          </a:p>
        </p:txBody>
      </p:sp>
    </p:spTree>
    <p:extLst>
      <p:ext uri="{BB962C8B-B14F-4D97-AF65-F5344CB8AC3E}">
        <p14:creationId xmlns:p14="http://schemas.microsoft.com/office/powerpoint/2010/main" val="10006828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7567" y="477465"/>
            <a:ext cx="6912768" cy="707886"/>
          </a:xfrm>
          <a:prstGeom prst="rect">
            <a:avLst/>
          </a:prstGeom>
          <a:noFill/>
        </p:spPr>
        <p:txBody>
          <a:bodyPr wrap="square" rtlCol="0">
            <a:spAutoFit/>
          </a:bodyPr>
          <a:lstStyle/>
          <a:p>
            <a:r>
              <a:rPr lang="en-US" sz="2000" b="1" dirty="0" smtClean="0">
                <a:solidFill>
                  <a:schemeClr val="accent1"/>
                </a:solidFill>
              </a:rPr>
              <a:t>Energy spectrum of the Solar Energetic Particles </a:t>
            </a:r>
            <a:endParaRPr lang="ru-RU" sz="2000" b="1" dirty="0" smtClean="0">
              <a:solidFill>
                <a:schemeClr val="accent1"/>
              </a:solidFill>
            </a:endParaRPr>
          </a:p>
          <a:p>
            <a:endParaRPr lang="ru-RU" sz="2000" dirty="0"/>
          </a:p>
        </p:txBody>
      </p:sp>
      <p:sp>
        <p:nvSpPr>
          <p:cNvPr id="6" name="Номер слайда 5"/>
          <p:cNvSpPr>
            <a:spLocks noGrp="1"/>
          </p:cNvSpPr>
          <p:nvPr>
            <p:ph type="sldNum" sz="quarter" idx="12"/>
          </p:nvPr>
        </p:nvSpPr>
        <p:spPr/>
        <p:txBody>
          <a:bodyPr/>
          <a:lstStyle/>
          <a:p>
            <a:fld id="{1D156352-AE75-4CF4-8D1C-43CD0B10E566}" type="slidenum">
              <a:rPr lang="ru-RU" smtClean="0"/>
              <a:t>3</a:t>
            </a:fld>
            <a:endParaRPr lang="ru-RU"/>
          </a:p>
        </p:txBody>
      </p:sp>
      <p:sp>
        <p:nvSpPr>
          <p:cNvPr id="5" name="TextBox 4"/>
          <p:cNvSpPr txBox="1"/>
          <p:nvPr/>
        </p:nvSpPr>
        <p:spPr>
          <a:xfrm>
            <a:off x="4824028" y="6202926"/>
            <a:ext cx="3888432" cy="646331"/>
          </a:xfrm>
          <a:prstGeom prst="rect">
            <a:avLst/>
          </a:prstGeom>
          <a:noFill/>
        </p:spPr>
        <p:txBody>
          <a:bodyPr wrap="square" rtlCol="0">
            <a:spAutoFit/>
          </a:bodyPr>
          <a:lstStyle/>
          <a:p>
            <a:r>
              <a:rPr lang="en-US" dirty="0" smtClean="0"/>
              <a:t>No normalization </a:t>
            </a:r>
          </a:p>
          <a:p>
            <a:r>
              <a:rPr lang="en-US" dirty="0" smtClean="0"/>
              <a:t>&gt;11 decades in </a:t>
            </a:r>
            <a:r>
              <a:rPr lang="en-US" i="1" dirty="0" smtClean="0"/>
              <a:t>J</a:t>
            </a:r>
            <a:r>
              <a:rPr lang="en-US" dirty="0" smtClean="0"/>
              <a:t>, &gt;5 decades in </a:t>
            </a:r>
            <a:r>
              <a:rPr lang="en-US" i="1" dirty="0" smtClean="0"/>
              <a:t>E</a:t>
            </a:r>
            <a:endParaRPr lang="ru-RU" i="1" dirty="0"/>
          </a:p>
        </p:txBody>
      </p:sp>
      <p:sp>
        <p:nvSpPr>
          <p:cNvPr id="8" name="TextBox 7"/>
          <p:cNvSpPr txBox="1"/>
          <p:nvPr/>
        </p:nvSpPr>
        <p:spPr>
          <a:xfrm>
            <a:off x="467544" y="1262296"/>
            <a:ext cx="3816424" cy="646331"/>
          </a:xfrm>
          <a:prstGeom prst="rect">
            <a:avLst/>
          </a:prstGeom>
          <a:noFill/>
        </p:spPr>
        <p:txBody>
          <a:bodyPr wrap="square" rtlCol="0">
            <a:spAutoFit/>
          </a:bodyPr>
          <a:lstStyle/>
          <a:p>
            <a:r>
              <a:rPr lang="en-US" b="1" kern="0" dirty="0">
                <a:solidFill>
                  <a:prstClr val="black"/>
                </a:solidFill>
              </a:rPr>
              <a:t>PAMELA data, 20061213, GLE 70</a:t>
            </a:r>
            <a:endParaRPr lang="ru-RU" b="1" kern="0" dirty="0">
              <a:solidFill>
                <a:prstClr val="black"/>
              </a:solidFill>
            </a:endParaRPr>
          </a:p>
          <a:p>
            <a:endParaRPr lang="ru-RU" dirty="0"/>
          </a:p>
        </p:txBody>
      </p:sp>
      <p:sp>
        <p:nvSpPr>
          <p:cNvPr id="9" name="TextBox 8"/>
          <p:cNvSpPr txBox="1"/>
          <p:nvPr/>
        </p:nvSpPr>
        <p:spPr>
          <a:xfrm>
            <a:off x="4932040" y="1123796"/>
            <a:ext cx="3672408" cy="646331"/>
          </a:xfrm>
          <a:prstGeom prst="rect">
            <a:avLst/>
          </a:prstGeom>
          <a:noFill/>
        </p:spPr>
        <p:txBody>
          <a:bodyPr wrap="square" rtlCol="0">
            <a:spAutoFit/>
          </a:bodyPr>
          <a:lstStyle/>
          <a:p>
            <a:r>
              <a:rPr lang="en-US" b="1" dirty="0" smtClean="0"/>
              <a:t>Combined energy spectrum for the first 3 hours of the GLE 70</a:t>
            </a:r>
            <a:endParaRPr lang="ru-RU" b="1"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723" y="1908627"/>
            <a:ext cx="4176464" cy="405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817567" y="6242472"/>
            <a:ext cx="3544625" cy="369332"/>
          </a:xfrm>
          <a:prstGeom prst="rect">
            <a:avLst/>
          </a:prstGeom>
        </p:spPr>
        <p:txBody>
          <a:bodyPr wrap="none">
            <a:spAutoFit/>
          </a:bodyPr>
          <a:lstStyle/>
          <a:p>
            <a:r>
              <a:rPr lang="en-US" dirty="0" smtClean="0"/>
              <a:t>Adapted from </a:t>
            </a:r>
            <a:r>
              <a:rPr lang="en-US" dirty="0" err="1" smtClean="0"/>
              <a:t>Adriani</a:t>
            </a:r>
            <a:r>
              <a:rPr lang="en-US" dirty="0" smtClean="0"/>
              <a:t> et al., 2014</a:t>
            </a:r>
            <a:endParaRPr lang="ru-RU" dirty="0"/>
          </a:p>
        </p:txBody>
      </p:sp>
      <p:graphicFrame>
        <p:nvGraphicFramePr>
          <p:cNvPr id="10" name="Диаграмма 9"/>
          <p:cNvGraphicFramePr>
            <a:graphicFrameLocks/>
          </p:cNvGraphicFramePr>
          <p:nvPr>
            <p:extLst>
              <p:ext uri="{D42A27DB-BD31-4B8C-83A1-F6EECF244321}">
                <p14:modId xmlns:p14="http://schemas.microsoft.com/office/powerpoint/2010/main" val="1431520163"/>
              </p:ext>
            </p:extLst>
          </p:nvPr>
        </p:nvGraphicFramePr>
        <p:xfrm>
          <a:off x="4061788" y="1268332"/>
          <a:ext cx="4572000" cy="497414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398189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1D156352-AE75-4CF4-8D1C-43CD0B10E566}" type="slidenum">
              <a:rPr lang="ru-RU" smtClean="0"/>
              <a:t>30</a:t>
            </a:fld>
            <a:endParaRPr lang="ru-RU"/>
          </a:p>
        </p:txBody>
      </p:sp>
      <p:sp>
        <p:nvSpPr>
          <p:cNvPr id="3" name="TextBox 2"/>
          <p:cNvSpPr txBox="1"/>
          <p:nvPr/>
        </p:nvSpPr>
        <p:spPr>
          <a:xfrm>
            <a:off x="228935" y="548680"/>
            <a:ext cx="7848872" cy="5663089"/>
          </a:xfrm>
          <a:prstGeom prst="rect">
            <a:avLst/>
          </a:prstGeom>
          <a:noFill/>
        </p:spPr>
        <p:txBody>
          <a:bodyPr wrap="square" rtlCol="0">
            <a:spAutoFit/>
          </a:bodyPr>
          <a:lstStyle/>
          <a:p>
            <a:r>
              <a:rPr lang="en-US" sz="2400" b="1" dirty="0" smtClean="0">
                <a:solidFill>
                  <a:schemeClr val="accent1"/>
                </a:solidFill>
              </a:rPr>
              <a:t>What can be drawn from the spectrum analysis </a:t>
            </a:r>
            <a:endParaRPr lang="en-US" sz="2400" b="1" dirty="0" smtClean="0">
              <a:solidFill>
                <a:schemeClr val="accent1"/>
              </a:solidFill>
            </a:endParaRPr>
          </a:p>
          <a:p>
            <a:endParaRPr lang="ru-RU" sz="2400" b="1" dirty="0" smtClean="0">
              <a:solidFill>
                <a:schemeClr val="accent1"/>
              </a:solidFill>
            </a:endParaRPr>
          </a:p>
          <a:p>
            <a:pPr indent="-285750">
              <a:lnSpc>
                <a:spcPct val="150000"/>
              </a:lnSpc>
              <a:spcBef>
                <a:spcPts val="1200"/>
              </a:spcBef>
              <a:buFont typeface="Arial" pitchFamily="34" charset="0"/>
              <a:buChar char="•"/>
            </a:pPr>
            <a:r>
              <a:rPr lang="en-US" sz="1600" b="1" dirty="0" smtClean="0"/>
              <a:t>The </a:t>
            </a:r>
            <a:r>
              <a:rPr lang="en-US" sz="1600" b="1" dirty="0"/>
              <a:t>approximation of the spectrum does not allow to specify </a:t>
            </a:r>
            <a:r>
              <a:rPr lang="en-US" sz="1600" b="1" dirty="0" smtClean="0"/>
              <a:t>the acceleration </a:t>
            </a:r>
            <a:r>
              <a:rPr lang="en-US" sz="1600" b="1" dirty="0"/>
              <a:t>mechanism of the SEP. </a:t>
            </a:r>
            <a:r>
              <a:rPr lang="en-US" sz="1600" b="1" dirty="0" smtClean="0"/>
              <a:t> </a:t>
            </a:r>
            <a:r>
              <a:rPr lang="en-US" sz="1600" b="1" dirty="0" smtClean="0"/>
              <a:t>Various </a:t>
            </a:r>
            <a:r>
              <a:rPr lang="en-US" sz="1600" b="1" dirty="0"/>
              <a:t>mechanisms of acceleration – DC, diffusion, stochastic – yield similar spectrum forms but influenced by a model parameters.</a:t>
            </a:r>
            <a:endParaRPr lang="ru-RU" sz="1600" b="1" dirty="0"/>
          </a:p>
          <a:p>
            <a:pPr indent="-285750">
              <a:lnSpc>
                <a:spcPct val="150000"/>
              </a:lnSpc>
              <a:spcBef>
                <a:spcPts val="1200"/>
              </a:spcBef>
              <a:buFont typeface="Arial" pitchFamily="34" charset="0"/>
              <a:buChar char="•"/>
            </a:pPr>
            <a:r>
              <a:rPr lang="en-US" sz="1600" b="1" dirty="0" smtClean="0"/>
              <a:t>The </a:t>
            </a:r>
            <a:r>
              <a:rPr lang="en-US" sz="1600" b="1" dirty="0"/>
              <a:t>spectrum form may be rather </a:t>
            </a:r>
            <a:r>
              <a:rPr lang="en-US" sz="1600" b="1" dirty="0" smtClean="0"/>
              <a:t>linked to </a:t>
            </a:r>
            <a:r>
              <a:rPr lang="en-US" sz="1600" b="1" dirty="0"/>
              <a:t>the site of acceleration (the flare area, the corona, </a:t>
            </a:r>
            <a:r>
              <a:rPr lang="en-US" sz="1600" b="1" dirty="0" smtClean="0"/>
              <a:t>the interplanetary </a:t>
            </a:r>
            <a:r>
              <a:rPr lang="en-US" sz="1600" b="1" dirty="0"/>
              <a:t>space), and different energy ranges may be dominated by </a:t>
            </a:r>
            <a:r>
              <a:rPr lang="en-US" sz="1600" b="1" dirty="0" smtClean="0"/>
              <a:t>a particular </a:t>
            </a:r>
            <a:r>
              <a:rPr lang="en-US" sz="1600" b="1" dirty="0"/>
              <a:t>place of acceleration. </a:t>
            </a:r>
            <a:endParaRPr lang="en-US" sz="1600" b="1" dirty="0" smtClean="0"/>
          </a:p>
          <a:p>
            <a:pPr>
              <a:lnSpc>
                <a:spcPct val="150000"/>
              </a:lnSpc>
              <a:spcBef>
                <a:spcPts val="1200"/>
              </a:spcBef>
            </a:pPr>
            <a:r>
              <a:rPr lang="en-US" sz="1600" b="1" dirty="0" smtClean="0"/>
              <a:t>Joint </a:t>
            </a:r>
            <a:r>
              <a:rPr lang="en-US" sz="1600" b="1" dirty="0" smtClean="0"/>
              <a:t>analysis of the SEP spectra and elemental composition shows:</a:t>
            </a:r>
            <a:endParaRPr lang="en-US" sz="1600" b="1" dirty="0"/>
          </a:p>
          <a:p>
            <a:pPr indent="-285750">
              <a:lnSpc>
                <a:spcPct val="150000"/>
              </a:lnSpc>
              <a:spcBef>
                <a:spcPts val="1200"/>
              </a:spcBef>
              <a:buFont typeface="Arial" pitchFamily="34" charset="0"/>
              <a:buChar char="•"/>
            </a:pPr>
            <a:r>
              <a:rPr lang="en-US" sz="1600" b="1" dirty="0" smtClean="0"/>
              <a:t>In the events with harder spectrum in the higher energy band there are energetic particles accelerated in the flare region. </a:t>
            </a:r>
          </a:p>
          <a:p>
            <a:pPr indent="-285750">
              <a:lnSpc>
                <a:spcPct val="150000"/>
              </a:lnSpc>
              <a:spcBef>
                <a:spcPts val="1200"/>
              </a:spcBef>
              <a:buFont typeface="Arial" pitchFamily="34" charset="0"/>
              <a:buChar char="•"/>
            </a:pPr>
            <a:r>
              <a:rPr lang="en-US" sz="1600" b="1" dirty="0" smtClean="0"/>
              <a:t>First arriving energetic particles originate from the flare region.</a:t>
            </a:r>
          </a:p>
        </p:txBody>
      </p:sp>
    </p:spTree>
    <p:extLst>
      <p:ext uri="{BB962C8B-B14F-4D97-AF65-F5344CB8AC3E}">
        <p14:creationId xmlns:p14="http://schemas.microsoft.com/office/powerpoint/2010/main" val="9227494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456488"/>
            <a:ext cx="8280920" cy="954107"/>
          </a:xfrm>
          <a:prstGeom prst="rect">
            <a:avLst/>
          </a:prstGeom>
          <a:noFill/>
        </p:spPr>
        <p:txBody>
          <a:bodyPr wrap="square" rtlCol="0">
            <a:spAutoFit/>
          </a:bodyPr>
          <a:lstStyle/>
          <a:p>
            <a:r>
              <a:rPr lang="en-US" sz="2800" b="1" dirty="0" smtClean="0">
                <a:solidFill>
                  <a:schemeClr val="accent1"/>
                </a:solidFill>
              </a:rPr>
              <a:t>Concomitant phenomena on the Sun</a:t>
            </a:r>
            <a:r>
              <a:rPr lang="ru-RU" sz="2800" b="1" dirty="0" smtClean="0">
                <a:solidFill>
                  <a:schemeClr val="accent1"/>
                </a:solidFill>
              </a:rPr>
              <a:t>: </a:t>
            </a:r>
            <a:r>
              <a:rPr lang="en-US" sz="2800" b="1" dirty="0" smtClean="0">
                <a:solidFill>
                  <a:schemeClr val="accent1"/>
                </a:solidFill>
              </a:rPr>
              <a:t>gamma emission, solar neutrons, radio emission</a:t>
            </a:r>
            <a:r>
              <a:rPr lang="ru-RU" sz="2800" b="1" dirty="0" smtClean="0">
                <a:solidFill>
                  <a:schemeClr val="accent1"/>
                </a:solidFill>
              </a:rPr>
              <a:t>.</a:t>
            </a:r>
            <a:endParaRPr lang="ru-RU" sz="2800" b="1" dirty="0">
              <a:solidFill>
                <a:schemeClr val="accent1"/>
              </a:solidFill>
            </a:endParaRPr>
          </a:p>
        </p:txBody>
      </p:sp>
      <p:pic>
        <p:nvPicPr>
          <p:cNvPr id="3" name="Picture 8"/>
          <p:cNvPicPr>
            <a:picLocks noChangeArrowheads="1"/>
          </p:cNvPicPr>
          <p:nvPr/>
        </p:nvPicPr>
        <p:blipFill>
          <a:blip r:embed="rId3"/>
          <a:srcRect/>
          <a:stretch>
            <a:fillRect/>
          </a:stretch>
        </p:blipFill>
        <p:spPr bwMode="auto">
          <a:xfrm>
            <a:off x="179512" y="2348880"/>
            <a:ext cx="4032448" cy="3730904"/>
          </a:xfrm>
          <a:prstGeom prst="rect">
            <a:avLst/>
          </a:prstGeom>
          <a:noFill/>
          <a:ln w="9525">
            <a:noFill/>
            <a:miter lim="800000"/>
            <a:headEnd/>
            <a:tailEnd/>
          </a:ln>
        </p:spPr>
      </p:pic>
      <p:sp>
        <p:nvSpPr>
          <p:cNvPr id="5" name="Прямоугольник 4"/>
          <p:cNvSpPr/>
          <p:nvPr/>
        </p:nvSpPr>
        <p:spPr>
          <a:xfrm>
            <a:off x="467544" y="6124654"/>
            <a:ext cx="2112951" cy="369332"/>
          </a:xfrm>
          <a:prstGeom prst="rect">
            <a:avLst/>
          </a:prstGeom>
        </p:spPr>
        <p:txBody>
          <a:bodyPr wrap="none">
            <a:spAutoFit/>
          </a:bodyPr>
          <a:lstStyle/>
          <a:p>
            <a:r>
              <a:rPr lang="en-US" dirty="0" smtClean="0"/>
              <a:t>From Nicola </a:t>
            </a:r>
            <a:r>
              <a:rPr lang="en-US" dirty="0" err="1" smtClean="0"/>
              <a:t>Omodei</a:t>
            </a:r>
            <a:endParaRPr lang="ru-RU"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3988" y="1841483"/>
            <a:ext cx="4576250" cy="4505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717800" y="6375421"/>
            <a:ext cx="2376264" cy="369332"/>
          </a:xfrm>
          <a:prstGeom prst="rect">
            <a:avLst/>
          </a:prstGeom>
          <a:noFill/>
        </p:spPr>
        <p:txBody>
          <a:bodyPr wrap="square" rtlCol="0">
            <a:spAutoFit/>
          </a:bodyPr>
          <a:lstStyle/>
          <a:p>
            <a:r>
              <a:rPr lang="en-US" dirty="0" err="1" smtClean="0"/>
              <a:t>Sako</a:t>
            </a:r>
            <a:r>
              <a:rPr lang="en-US" dirty="0" smtClean="0"/>
              <a:t>, 2007</a:t>
            </a:r>
            <a:endParaRPr lang="ru-RU" dirty="0"/>
          </a:p>
        </p:txBody>
      </p:sp>
      <p:sp>
        <p:nvSpPr>
          <p:cNvPr id="4" name="Номер слайда 3"/>
          <p:cNvSpPr>
            <a:spLocks noGrp="1"/>
          </p:cNvSpPr>
          <p:nvPr>
            <p:ph type="sldNum" sz="quarter" idx="12"/>
          </p:nvPr>
        </p:nvSpPr>
        <p:spPr/>
        <p:txBody>
          <a:bodyPr/>
          <a:lstStyle/>
          <a:p>
            <a:fld id="{2738BED0-D42E-4A32-9BCA-B744A78F19B5}" type="slidenum">
              <a:rPr lang="ru-RU" smtClean="0">
                <a:solidFill>
                  <a:prstClr val="black">
                    <a:tint val="75000"/>
                  </a:prstClr>
                </a:solidFill>
              </a:rPr>
              <a:pPr/>
              <a:t>31</a:t>
            </a:fld>
            <a:endParaRPr lang="ru-RU">
              <a:solidFill>
                <a:prstClr val="black">
                  <a:tint val="75000"/>
                </a:prstClr>
              </a:solidFill>
            </a:endParaRPr>
          </a:p>
        </p:txBody>
      </p:sp>
    </p:spTree>
    <p:extLst>
      <p:ext uri="{BB962C8B-B14F-4D97-AF65-F5344CB8AC3E}">
        <p14:creationId xmlns:p14="http://schemas.microsoft.com/office/powerpoint/2010/main" val="42158159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28893" y="404664"/>
            <a:ext cx="6912768" cy="461665"/>
          </a:xfrm>
          <a:prstGeom prst="rect">
            <a:avLst/>
          </a:prstGeom>
          <a:noFill/>
        </p:spPr>
        <p:txBody>
          <a:bodyPr wrap="square" rtlCol="0">
            <a:spAutoFit/>
          </a:bodyPr>
          <a:lstStyle/>
          <a:p>
            <a:pPr algn="ctr"/>
            <a:r>
              <a:rPr lang="en-US" sz="2400" dirty="0" smtClean="0"/>
              <a:t>Main reactions generating the gamma-emission</a:t>
            </a:r>
            <a:endParaRPr lang="ru-RU" sz="2400" dirty="0"/>
          </a:p>
        </p:txBody>
      </p:sp>
      <p:sp>
        <p:nvSpPr>
          <p:cNvPr id="4" name="TextBox 3"/>
          <p:cNvSpPr txBox="1"/>
          <p:nvPr/>
        </p:nvSpPr>
        <p:spPr>
          <a:xfrm>
            <a:off x="1475656" y="1556792"/>
            <a:ext cx="7272808" cy="1785104"/>
          </a:xfrm>
          <a:prstGeom prst="rect">
            <a:avLst/>
          </a:prstGeom>
          <a:noFill/>
        </p:spPr>
        <p:txBody>
          <a:bodyPr wrap="square" rtlCol="0">
            <a:spAutoFit/>
          </a:bodyPr>
          <a:lstStyle/>
          <a:p>
            <a:pPr>
              <a:spcAft>
                <a:spcPts val="600"/>
              </a:spcAft>
            </a:pPr>
            <a:r>
              <a:rPr lang="en-US" dirty="0">
                <a:latin typeface="Times New Roman"/>
                <a:ea typeface="Times New Roman"/>
              </a:rPr>
              <a:t>e</a:t>
            </a:r>
            <a:r>
              <a:rPr lang="ru-RU" baseline="30000" dirty="0">
                <a:latin typeface="Times New Roman"/>
                <a:ea typeface="Times New Roman"/>
              </a:rPr>
              <a:t>+</a:t>
            </a:r>
            <a:r>
              <a:rPr lang="ru-RU" dirty="0">
                <a:latin typeface="Times New Roman"/>
                <a:ea typeface="Times New Roman"/>
              </a:rPr>
              <a:t> + </a:t>
            </a:r>
            <a:r>
              <a:rPr lang="en-US" dirty="0">
                <a:latin typeface="Times New Roman"/>
                <a:ea typeface="Times New Roman"/>
              </a:rPr>
              <a:t>e</a:t>
            </a:r>
            <a:r>
              <a:rPr lang="ru-RU" baseline="30000" dirty="0">
                <a:latin typeface="Times New Roman"/>
                <a:ea typeface="Times New Roman"/>
              </a:rPr>
              <a:t>-</a:t>
            </a:r>
            <a:r>
              <a:rPr lang="ru-RU" dirty="0">
                <a:latin typeface="Times New Roman"/>
                <a:ea typeface="Times New Roman"/>
              </a:rPr>
              <a:t> </a:t>
            </a:r>
            <a:r>
              <a:rPr lang="en-US" dirty="0">
                <a:latin typeface="Times New Roman"/>
                <a:ea typeface="Times New Roman"/>
                <a:sym typeface="Wingdings"/>
              </a:rPr>
              <a:t></a:t>
            </a:r>
            <a:r>
              <a:rPr lang="ru-RU" dirty="0">
                <a:latin typeface="Times New Roman"/>
                <a:ea typeface="Times New Roman"/>
              </a:rPr>
              <a:t>2</a:t>
            </a:r>
            <a:r>
              <a:rPr lang="en-US" dirty="0">
                <a:latin typeface="Times New Roman"/>
                <a:ea typeface="Times New Roman"/>
                <a:sym typeface="Symbol"/>
              </a:rPr>
              <a:t></a:t>
            </a:r>
            <a:r>
              <a:rPr lang="ru-RU" dirty="0">
                <a:latin typeface="Times New Roman"/>
                <a:ea typeface="Times New Roman"/>
              </a:rPr>
              <a:t>, 			</a:t>
            </a:r>
            <a:r>
              <a:rPr lang="en-US" dirty="0">
                <a:latin typeface="Times New Roman"/>
                <a:ea typeface="Times New Roman"/>
              </a:rPr>
              <a:t>E</a:t>
            </a:r>
            <a:r>
              <a:rPr lang="en-US" dirty="0">
                <a:latin typeface="Times New Roman"/>
                <a:ea typeface="Times New Roman"/>
                <a:sym typeface="Symbol"/>
              </a:rPr>
              <a:t></a:t>
            </a:r>
            <a:r>
              <a:rPr lang="ru-RU" dirty="0">
                <a:latin typeface="Times New Roman"/>
                <a:ea typeface="Times New Roman"/>
              </a:rPr>
              <a:t> = 0.511 </a:t>
            </a:r>
            <a:r>
              <a:rPr lang="en-US" dirty="0" smtClean="0">
                <a:latin typeface="Times New Roman"/>
                <a:ea typeface="Times New Roman"/>
              </a:rPr>
              <a:t>MeV</a:t>
            </a:r>
            <a:endParaRPr lang="ru-RU" sz="2800" dirty="0">
              <a:latin typeface="Times New Roman"/>
              <a:ea typeface="Times New Roman"/>
            </a:endParaRPr>
          </a:p>
          <a:p>
            <a:pPr>
              <a:spcAft>
                <a:spcPts val="600"/>
              </a:spcAft>
            </a:pPr>
            <a:r>
              <a:rPr lang="en-US" dirty="0">
                <a:latin typeface="Times New Roman"/>
                <a:ea typeface="Times New Roman"/>
              </a:rPr>
              <a:t>n </a:t>
            </a:r>
            <a:r>
              <a:rPr lang="ru-RU" dirty="0">
                <a:latin typeface="Times New Roman"/>
                <a:ea typeface="Times New Roman"/>
              </a:rPr>
              <a:t>+ </a:t>
            </a:r>
            <a:r>
              <a:rPr lang="en-US" dirty="0">
                <a:latin typeface="Times New Roman"/>
                <a:ea typeface="Times New Roman"/>
              </a:rPr>
              <a:t>p </a:t>
            </a:r>
            <a:r>
              <a:rPr lang="en-US" dirty="0">
                <a:latin typeface="Times New Roman"/>
                <a:ea typeface="Times New Roman"/>
                <a:sym typeface="Wingdings"/>
              </a:rPr>
              <a:t></a:t>
            </a:r>
            <a:r>
              <a:rPr lang="en-US" dirty="0">
                <a:latin typeface="Times New Roman"/>
                <a:ea typeface="Times New Roman"/>
              </a:rPr>
              <a:t> d</a:t>
            </a:r>
            <a:r>
              <a:rPr lang="ru-RU" dirty="0">
                <a:latin typeface="Times New Roman"/>
                <a:ea typeface="Times New Roman"/>
              </a:rPr>
              <a:t> + </a:t>
            </a:r>
            <a:r>
              <a:rPr lang="en-US" dirty="0">
                <a:latin typeface="Times New Roman"/>
                <a:ea typeface="Times New Roman"/>
                <a:sym typeface="Symbol"/>
              </a:rPr>
              <a:t></a:t>
            </a:r>
            <a:r>
              <a:rPr lang="ru-RU" dirty="0">
                <a:latin typeface="Times New Roman"/>
                <a:ea typeface="Times New Roman"/>
              </a:rPr>
              <a:t>, 			</a:t>
            </a:r>
            <a:r>
              <a:rPr lang="en-US" dirty="0">
                <a:latin typeface="Times New Roman"/>
                <a:ea typeface="Times New Roman"/>
              </a:rPr>
              <a:t>E</a:t>
            </a:r>
            <a:r>
              <a:rPr lang="en-US" dirty="0">
                <a:latin typeface="Times New Roman"/>
                <a:ea typeface="Times New Roman"/>
                <a:sym typeface="Symbol"/>
              </a:rPr>
              <a:t></a:t>
            </a:r>
            <a:r>
              <a:rPr lang="ru-RU" dirty="0">
                <a:latin typeface="Times New Roman"/>
                <a:ea typeface="Times New Roman"/>
              </a:rPr>
              <a:t> = 2.223 </a:t>
            </a:r>
            <a:r>
              <a:rPr lang="en-US" dirty="0">
                <a:latin typeface="Times New Roman"/>
                <a:ea typeface="Times New Roman"/>
              </a:rPr>
              <a:t>MeV</a:t>
            </a:r>
            <a:endParaRPr lang="ru-RU" sz="2800" dirty="0">
              <a:latin typeface="Times New Roman"/>
              <a:ea typeface="Times New Roman"/>
            </a:endParaRPr>
          </a:p>
          <a:p>
            <a:pPr>
              <a:spcAft>
                <a:spcPts val="600"/>
              </a:spcAft>
            </a:pPr>
            <a:r>
              <a:rPr lang="en-US" dirty="0">
                <a:latin typeface="Times New Roman"/>
                <a:ea typeface="Times New Roman"/>
              </a:rPr>
              <a:t>p + </a:t>
            </a:r>
            <a:r>
              <a:rPr lang="en-US" baseline="30000" dirty="0">
                <a:latin typeface="Times New Roman"/>
                <a:ea typeface="Times New Roman"/>
              </a:rPr>
              <a:t>12</a:t>
            </a:r>
            <a:r>
              <a:rPr lang="en-US" dirty="0">
                <a:latin typeface="Times New Roman"/>
                <a:ea typeface="Times New Roman"/>
              </a:rPr>
              <a:t>C </a:t>
            </a:r>
            <a:r>
              <a:rPr lang="en-US" dirty="0">
                <a:latin typeface="Times New Roman"/>
                <a:ea typeface="Times New Roman"/>
                <a:sym typeface="Wingdings"/>
              </a:rPr>
              <a:t></a:t>
            </a:r>
            <a:r>
              <a:rPr lang="en-US" dirty="0">
                <a:latin typeface="Times New Roman"/>
                <a:ea typeface="Times New Roman"/>
              </a:rPr>
              <a:t> p + </a:t>
            </a:r>
            <a:r>
              <a:rPr lang="en-US" baseline="30000" dirty="0">
                <a:latin typeface="Times New Roman"/>
                <a:ea typeface="Times New Roman"/>
              </a:rPr>
              <a:t>12</a:t>
            </a:r>
            <a:r>
              <a:rPr lang="en-US" dirty="0">
                <a:latin typeface="Times New Roman"/>
                <a:ea typeface="Times New Roman"/>
              </a:rPr>
              <a:t>C* </a:t>
            </a:r>
            <a:r>
              <a:rPr lang="en-US" dirty="0">
                <a:latin typeface="Times New Roman"/>
                <a:ea typeface="Times New Roman"/>
                <a:sym typeface="Wingdings"/>
              </a:rPr>
              <a:t></a:t>
            </a:r>
            <a:r>
              <a:rPr lang="en-US" dirty="0">
                <a:latin typeface="Times New Roman"/>
                <a:ea typeface="Times New Roman"/>
              </a:rPr>
              <a:t> p+</a:t>
            </a:r>
            <a:r>
              <a:rPr lang="en-US" baseline="30000" dirty="0">
                <a:latin typeface="Times New Roman"/>
                <a:ea typeface="Times New Roman"/>
              </a:rPr>
              <a:t>12</a:t>
            </a:r>
            <a:r>
              <a:rPr lang="en-US" dirty="0">
                <a:latin typeface="Times New Roman"/>
                <a:ea typeface="Times New Roman"/>
              </a:rPr>
              <a:t>C + </a:t>
            </a:r>
            <a:r>
              <a:rPr lang="en-US" dirty="0">
                <a:latin typeface="Times New Roman"/>
                <a:ea typeface="Times New Roman"/>
                <a:sym typeface="Symbol"/>
              </a:rPr>
              <a:t></a:t>
            </a:r>
            <a:r>
              <a:rPr lang="en-US" dirty="0">
                <a:latin typeface="Times New Roman"/>
                <a:ea typeface="Times New Roman"/>
              </a:rPr>
              <a:t>, 	E</a:t>
            </a:r>
            <a:r>
              <a:rPr lang="en-US" dirty="0">
                <a:latin typeface="Times New Roman"/>
                <a:ea typeface="Times New Roman"/>
                <a:sym typeface="Symbol"/>
              </a:rPr>
              <a:t></a:t>
            </a:r>
            <a:r>
              <a:rPr lang="en-US" dirty="0">
                <a:latin typeface="Times New Roman"/>
                <a:ea typeface="Times New Roman"/>
              </a:rPr>
              <a:t> = 4.43 MeV</a:t>
            </a:r>
            <a:endParaRPr lang="ru-RU" sz="2800" dirty="0">
              <a:latin typeface="Times New Roman"/>
              <a:ea typeface="Times New Roman"/>
            </a:endParaRPr>
          </a:p>
          <a:p>
            <a:pPr>
              <a:spcAft>
                <a:spcPts val="600"/>
              </a:spcAft>
            </a:pPr>
            <a:r>
              <a:rPr lang="en-US" dirty="0">
                <a:latin typeface="Times New Roman"/>
                <a:ea typeface="Times New Roman"/>
              </a:rPr>
              <a:t>p + </a:t>
            </a:r>
            <a:r>
              <a:rPr lang="en-US" baseline="30000" dirty="0">
                <a:latin typeface="Times New Roman"/>
                <a:ea typeface="Times New Roman"/>
              </a:rPr>
              <a:t>16</a:t>
            </a:r>
            <a:r>
              <a:rPr lang="en-US" dirty="0">
                <a:latin typeface="Times New Roman"/>
                <a:ea typeface="Times New Roman"/>
              </a:rPr>
              <a:t>O </a:t>
            </a:r>
            <a:r>
              <a:rPr lang="en-US" dirty="0">
                <a:latin typeface="Times New Roman"/>
                <a:ea typeface="Times New Roman"/>
                <a:sym typeface="Wingdings"/>
              </a:rPr>
              <a:t></a:t>
            </a:r>
            <a:r>
              <a:rPr lang="en-US" dirty="0">
                <a:latin typeface="Times New Roman"/>
                <a:ea typeface="Times New Roman"/>
              </a:rPr>
              <a:t> p +</a:t>
            </a:r>
            <a:r>
              <a:rPr lang="en-US" baseline="30000" dirty="0">
                <a:latin typeface="Times New Roman"/>
                <a:ea typeface="Times New Roman"/>
              </a:rPr>
              <a:t>16</a:t>
            </a:r>
            <a:r>
              <a:rPr lang="en-US" dirty="0">
                <a:latin typeface="Times New Roman"/>
                <a:ea typeface="Times New Roman"/>
              </a:rPr>
              <a:t>O* </a:t>
            </a:r>
            <a:r>
              <a:rPr lang="en-US" dirty="0">
                <a:latin typeface="Times New Roman"/>
                <a:ea typeface="Times New Roman"/>
                <a:sym typeface="Wingdings"/>
              </a:rPr>
              <a:t></a:t>
            </a:r>
            <a:r>
              <a:rPr lang="en-US" dirty="0">
                <a:latin typeface="Times New Roman"/>
                <a:ea typeface="Times New Roman"/>
              </a:rPr>
              <a:t> p + </a:t>
            </a:r>
            <a:r>
              <a:rPr lang="en-US" baseline="30000" dirty="0">
                <a:latin typeface="Times New Roman"/>
                <a:ea typeface="Times New Roman"/>
              </a:rPr>
              <a:t>16</a:t>
            </a:r>
            <a:r>
              <a:rPr lang="en-US" dirty="0">
                <a:latin typeface="Times New Roman"/>
                <a:ea typeface="Times New Roman"/>
              </a:rPr>
              <a:t>O + </a:t>
            </a:r>
            <a:r>
              <a:rPr lang="en-US" dirty="0">
                <a:latin typeface="Times New Roman"/>
                <a:ea typeface="Times New Roman"/>
                <a:sym typeface="Symbol"/>
              </a:rPr>
              <a:t></a:t>
            </a:r>
            <a:r>
              <a:rPr lang="en-US" dirty="0">
                <a:latin typeface="Times New Roman"/>
                <a:ea typeface="Times New Roman"/>
              </a:rPr>
              <a:t>, 	E</a:t>
            </a:r>
            <a:r>
              <a:rPr lang="en-US" dirty="0">
                <a:latin typeface="Times New Roman"/>
                <a:ea typeface="Times New Roman"/>
                <a:sym typeface="Symbol"/>
              </a:rPr>
              <a:t></a:t>
            </a:r>
            <a:r>
              <a:rPr lang="en-US" dirty="0">
                <a:latin typeface="Times New Roman"/>
                <a:ea typeface="Times New Roman"/>
              </a:rPr>
              <a:t> = 6.14 </a:t>
            </a:r>
            <a:r>
              <a:rPr lang="en-US" dirty="0" smtClean="0">
                <a:latin typeface="Times New Roman"/>
                <a:ea typeface="Times New Roman"/>
              </a:rPr>
              <a:t>MeV</a:t>
            </a:r>
            <a:endParaRPr lang="ru-RU" dirty="0" smtClean="0">
              <a:latin typeface="Times New Roman"/>
              <a:ea typeface="Times New Roman"/>
            </a:endParaRPr>
          </a:p>
          <a:p>
            <a:pPr>
              <a:spcAft>
                <a:spcPts val="600"/>
              </a:spcAft>
            </a:pPr>
            <a:r>
              <a:rPr lang="en-US" dirty="0">
                <a:latin typeface="Times New Roman" pitchFamily="18" charset="0"/>
                <a:cs typeface="Times New Roman" pitchFamily="18" charset="0"/>
              </a:rPr>
              <a:t>p</a:t>
            </a:r>
            <a:r>
              <a:rPr lang="ru-RU" dirty="0">
                <a:latin typeface="Times New Roman" pitchFamily="18" charset="0"/>
                <a:cs typeface="Times New Roman" pitchFamily="18" charset="0"/>
              </a:rPr>
              <a:t> + </a:t>
            </a:r>
            <a:r>
              <a:rPr lang="en-US" dirty="0">
                <a:latin typeface="Times New Roman" pitchFamily="18" charset="0"/>
                <a:cs typeface="Times New Roman" pitchFamily="18" charset="0"/>
              </a:rPr>
              <a:t>p </a:t>
            </a:r>
            <a:r>
              <a:rPr lang="en-US" dirty="0">
                <a:latin typeface="Times New Roman" pitchFamily="18" charset="0"/>
                <a:cs typeface="Times New Roman" pitchFamily="18" charset="0"/>
                <a:sym typeface="Wingdings"/>
              </a:rPr>
              <a:t></a:t>
            </a:r>
            <a:r>
              <a:rPr lang="en-US" dirty="0">
                <a:latin typeface="Times New Roman" pitchFamily="18" charset="0"/>
                <a:cs typeface="Times New Roman" pitchFamily="18" charset="0"/>
              </a:rPr>
              <a:t> p </a:t>
            </a:r>
            <a:r>
              <a:rPr lang="ru-RU" dirty="0">
                <a:latin typeface="Times New Roman" pitchFamily="18" charset="0"/>
                <a:cs typeface="Times New Roman" pitchFamily="18" charset="0"/>
              </a:rPr>
              <a:t>+ </a:t>
            </a:r>
            <a:r>
              <a:rPr lang="en-US" dirty="0">
                <a:latin typeface="Times New Roman" pitchFamily="18" charset="0"/>
                <a:cs typeface="Times New Roman" pitchFamily="18" charset="0"/>
              </a:rPr>
              <a:t>p </a:t>
            </a:r>
            <a:r>
              <a:rPr lang="ru-RU" dirty="0">
                <a:latin typeface="Times New Roman" pitchFamily="18" charset="0"/>
                <a:cs typeface="Times New Roman" pitchFamily="18" charset="0"/>
              </a:rPr>
              <a:t>+ </a:t>
            </a:r>
            <a:r>
              <a:rPr lang="en-US" dirty="0">
                <a:latin typeface="Times New Roman" pitchFamily="18" charset="0"/>
                <a:cs typeface="Times New Roman" pitchFamily="18" charset="0"/>
                <a:sym typeface="Symbol"/>
              </a:rPr>
              <a:t></a:t>
            </a:r>
            <a:r>
              <a:rPr lang="ru-RU" baseline="30000" dirty="0">
                <a:latin typeface="Times New Roman" pitchFamily="18" charset="0"/>
                <a:cs typeface="Times New Roman" pitchFamily="18" charset="0"/>
              </a:rPr>
              <a:t>0</a:t>
            </a:r>
            <a:r>
              <a:rPr lang="ru-RU" dirty="0">
                <a:latin typeface="Times New Roman" pitchFamily="18" charset="0"/>
                <a:cs typeface="Times New Roman" pitchFamily="18" charset="0"/>
              </a:rPr>
              <a:t> </a:t>
            </a:r>
            <a:r>
              <a:rPr lang="en-US" dirty="0">
                <a:latin typeface="Times New Roman" pitchFamily="18" charset="0"/>
                <a:cs typeface="Times New Roman" pitchFamily="18" charset="0"/>
                <a:sym typeface="Wingdings"/>
              </a:rPr>
              <a:t></a:t>
            </a:r>
            <a:r>
              <a:rPr lang="en-US" dirty="0">
                <a:latin typeface="Times New Roman" pitchFamily="18" charset="0"/>
                <a:cs typeface="Times New Roman" pitchFamily="18" charset="0"/>
              </a:rPr>
              <a:t> p</a:t>
            </a:r>
            <a:r>
              <a:rPr lang="ru-RU" dirty="0">
                <a:latin typeface="Times New Roman" pitchFamily="18" charset="0"/>
                <a:cs typeface="Times New Roman" pitchFamily="18" charset="0"/>
              </a:rPr>
              <a:t>+ </a:t>
            </a:r>
            <a:r>
              <a:rPr lang="en-US" dirty="0">
                <a:latin typeface="Times New Roman" pitchFamily="18" charset="0"/>
                <a:cs typeface="Times New Roman" pitchFamily="18" charset="0"/>
              </a:rPr>
              <a:t>p</a:t>
            </a:r>
            <a:r>
              <a:rPr lang="ru-RU" dirty="0">
                <a:latin typeface="Times New Roman" pitchFamily="18" charset="0"/>
                <a:cs typeface="Times New Roman" pitchFamily="18" charset="0"/>
              </a:rPr>
              <a:t> +2</a:t>
            </a:r>
            <a:r>
              <a:rPr lang="en-US" dirty="0">
                <a:latin typeface="Times New Roman" pitchFamily="18" charset="0"/>
                <a:cs typeface="Times New Roman" pitchFamily="18" charset="0"/>
                <a:sym typeface="Symbol"/>
              </a:rPr>
              <a:t></a:t>
            </a:r>
            <a:r>
              <a:rPr lang="ru-RU" baseline="30000" dirty="0">
                <a:latin typeface="Times New Roman" pitchFamily="18" charset="0"/>
                <a:cs typeface="Times New Roman" pitchFamily="18" charset="0"/>
              </a:rPr>
              <a:t>	</a:t>
            </a:r>
            <a:r>
              <a:rPr lang="en-US" dirty="0">
                <a:latin typeface="Times New Roman" pitchFamily="18" charset="0"/>
                <a:cs typeface="Times New Roman" pitchFamily="18" charset="0"/>
              </a:rPr>
              <a:t>E</a:t>
            </a:r>
            <a:r>
              <a:rPr lang="en-US" dirty="0">
                <a:latin typeface="Times New Roman" pitchFamily="18" charset="0"/>
                <a:cs typeface="Times New Roman" pitchFamily="18" charset="0"/>
                <a:sym typeface="Symbol"/>
              </a:rPr>
              <a:t></a:t>
            </a:r>
            <a:r>
              <a:rPr lang="ru-RU" dirty="0">
                <a:latin typeface="Times New Roman" pitchFamily="18" charset="0"/>
                <a:cs typeface="Times New Roman" pitchFamily="18" charset="0"/>
              </a:rPr>
              <a:t> = ~70 </a:t>
            </a:r>
            <a:r>
              <a:rPr lang="en-US" dirty="0">
                <a:latin typeface="Times New Roman" pitchFamily="18" charset="0"/>
                <a:cs typeface="Times New Roman" pitchFamily="18" charset="0"/>
              </a:rPr>
              <a:t>MeV</a:t>
            </a:r>
            <a:r>
              <a:rPr lang="ru-RU"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E</a:t>
            </a:r>
            <a:r>
              <a:rPr lang="en-US" baseline="-25000" dirty="0" smtClean="0">
                <a:latin typeface="Times New Roman" pitchFamily="18" charset="0"/>
                <a:cs typeface="Times New Roman" pitchFamily="18" charset="0"/>
              </a:rPr>
              <a:t>th</a:t>
            </a:r>
            <a:r>
              <a:rPr lang="en-US" dirty="0" smtClean="0">
                <a:latin typeface="Times New Roman" pitchFamily="18" charset="0"/>
                <a:cs typeface="Times New Roman" pitchFamily="18" charset="0"/>
              </a:rPr>
              <a:t> </a:t>
            </a:r>
            <a:r>
              <a:rPr lang="ru-RU" dirty="0">
                <a:latin typeface="Times New Roman" pitchFamily="18" charset="0"/>
                <a:cs typeface="Times New Roman" pitchFamily="18" charset="0"/>
              </a:rPr>
              <a:t>= ~300  </a:t>
            </a:r>
            <a:r>
              <a:rPr lang="en-US" dirty="0" smtClean="0">
                <a:latin typeface="Times New Roman" pitchFamily="18" charset="0"/>
                <a:cs typeface="Times New Roman" pitchFamily="18" charset="0"/>
              </a:rPr>
              <a:t>MeV</a:t>
            </a:r>
            <a:endParaRPr lang="ru-RU" dirty="0">
              <a:effectLst/>
              <a:latin typeface="Times New Roman" pitchFamily="18" charset="0"/>
              <a:ea typeface="Times New Roman"/>
              <a:cs typeface="Times New Roman" pitchFamily="18" charset="0"/>
            </a:endParaRPr>
          </a:p>
        </p:txBody>
      </p:sp>
      <p:sp>
        <p:nvSpPr>
          <p:cNvPr id="5" name="Прямоугольник 4"/>
          <p:cNvSpPr/>
          <p:nvPr/>
        </p:nvSpPr>
        <p:spPr>
          <a:xfrm>
            <a:off x="1511376" y="3620714"/>
            <a:ext cx="5976664" cy="461665"/>
          </a:xfrm>
          <a:prstGeom prst="rect">
            <a:avLst/>
          </a:prstGeom>
        </p:spPr>
        <p:txBody>
          <a:bodyPr wrap="square">
            <a:spAutoFit/>
          </a:bodyPr>
          <a:lstStyle/>
          <a:p>
            <a:pPr algn="ctr"/>
            <a:r>
              <a:rPr lang="en-US" sz="2400" dirty="0" smtClean="0"/>
              <a:t>Interactions with the neutron yield</a:t>
            </a:r>
            <a:endParaRPr lang="ru-RU" sz="2400" dirty="0"/>
          </a:p>
        </p:txBody>
      </p:sp>
      <p:sp>
        <p:nvSpPr>
          <p:cNvPr id="7" name="Прямоугольник 6"/>
          <p:cNvSpPr/>
          <p:nvPr/>
        </p:nvSpPr>
        <p:spPr>
          <a:xfrm>
            <a:off x="1534785" y="4725144"/>
            <a:ext cx="6300984" cy="1785104"/>
          </a:xfrm>
          <a:prstGeom prst="rect">
            <a:avLst/>
          </a:prstGeom>
        </p:spPr>
        <p:txBody>
          <a:bodyPr wrap="square">
            <a:spAutoFit/>
          </a:bodyPr>
          <a:lstStyle/>
          <a:p>
            <a:pPr>
              <a:spcAft>
                <a:spcPts val="600"/>
              </a:spcAft>
            </a:pPr>
            <a:r>
              <a:rPr lang="en-US" dirty="0">
                <a:latin typeface="Times New Roman"/>
                <a:ea typeface="Times New Roman"/>
              </a:rPr>
              <a:t>p + p </a:t>
            </a:r>
            <a:r>
              <a:rPr lang="en-US" dirty="0">
                <a:latin typeface="Times New Roman"/>
                <a:ea typeface="Times New Roman"/>
                <a:sym typeface="Wingdings"/>
              </a:rPr>
              <a:t></a:t>
            </a:r>
            <a:r>
              <a:rPr lang="en-US" dirty="0">
                <a:latin typeface="Times New Roman"/>
                <a:ea typeface="Times New Roman"/>
              </a:rPr>
              <a:t> p + n + </a:t>
            </a:r>
            <a:r>
              <a:rPr lang="en-US" dirty="0">
                <a:latin typeface="Times New Roman"/>
                <a:ea typeface="Times New Roman"/>
                <a:sym typeface="Symbol"/>
              </a:rPr>
              <a:t></a:t>
            </a:r>
            <a:r>
              <a:rPr lang="en-US" baseline="30000" dirty="0">
                <a:latin typeface="Times New Roman"/>
                <a:ea typeface="Times New Roman"/>
              </a:rPr>
              <a:t>+</a:t>
            </a:r>
            <a:r>
              <a:rPr lang="en-US" dirty="0">
                <a:latin typeface="Times New Roman"/>
                <a:ea typeface="Times New Roman"/>
              </a:rPr>
              <a:t>	</a:t>
            </a:r>
            <a:r>
              <a:rPr lang="ru-RU" dirty="0" smtClean="0">
                <a:latin typeface="Times New Roman"/>
                <a:ea typeface="Times New Roman"/>
              </a:rPr>
              <a:t>	</a:t>
            </a:r>
            <a:r>
              <a:rPr lang="en-US" dirty="0" smtClean="0">
                <a:latin typeface="Times New Roman"/>
                <a:ea typeface="Times New Roman"/>
              </a:rPr>
              <a:t>E</a:t>
            </a:r>
            <a:r>
              <a:rPr lang="en-US" baseline="-25000" dirty="0" smtClean="0">
                <a:latin typeface="Times New Roman"/>
                <a:ea typeface="Times New Roman"/>
              </a:rPr>
              <a:t>th</a:t>
            </a:r>
            <a:r>
              <a:rPr lang="en-US" dirty="0" smtClean="0">
                <a:latin typeface="Times New Roman"/>
                <a:ea typeface="Times New Roman"/>
              </a:rPr>
              <a:t> </a:t>
            </a:r>
            <a:r>
              <a:rPr lang="en-US" dirty="0">
                <a:latin typeface="Times New Roman"/>
                <a:ea typeface="Times New Roman"/>
              </a:rPr>
              <a:t>= 293.3 </a:t>
            </a:r>
            <a:r>
              <a:rPr lang="en-US" dirty="0" smtClean="0">
                <a:latin typeface="Times New Roman"/>
                <a:ea typeface="Times New Roman"/>
              </a:rPr>
              <a:t>MeV</a:t>
            </a:r>
            <a:r>
              <a:rPr lang="en-US" dirty="0">
                <a:latin typeface="Times New Roman"/>
                <a:ea typeface="Times New Roman"/>
              </a:rPr>
              <a:t>	</a:t>
            </a:r>
            <a:endParaRPr lang="ru-RU" dirty="0" smtClean="0">
              <a:latin typeface="Times New Roman"/>
              <a:ea typeface="Times New Roman"/>
            </a:endParaRPr>
          </a:p>
          <a:p>
            <a:pPr>
              <a:spcAft>
                <a:spcPts val="600"/>
              </a:spcAft>
            </a:pPr>
            <a:r>
              <a:rPr lang="en-US" baseline="30000" dirty="0" smtClean="0">
                <a:latin typeface="Times New Roman"/>
                <a:ea typeface="Times New Roman"/>
              </a:rPr>
              <a:t>4</a:t>
            </a:r>
            <a:r>
              <a:rPr lang="en-US" dirty="0" smtClean="0">
                <a:latin typeface="Times New Roman"/>
                <a:ea typeface="Times New Roman"/>
              </a:rPr>
              <a:t>He </a:t>
            </a:r>
            <a:r>
              <a:rPr lang="en-US" dirty="0">
                <a:latin typeface="Times New Roman"/>
                <a:ea typeface="Times New Roman"/>
              </a:rPr>
              <a:t>+ p  </a:t>
            </a:r>
            <a:r>
              <a:rPr lang="en-US" dirty="0">
                <a:latin typeface="Times New Roman"/>
                <a:ea typeface="Times New Roman"/>
                <a:sym typeface="Wingdings"/>
              </a:rPr>
              <a:t></a:t>
            </a:r>
            <a:r>
              <a:rPr lang="en-US" dirty="0">
                <a:latin typeface="Times New Roman"/>
                <a:ea typeface="Times New Roman"/>
              </a:rPr>
              <a:t> p+ </a:t>
            </a:r>
            <a:r>
              <a:rPr lang="en-US" baseline="30000" dirty="0">
                <a:latin typeface="Times New Roman"/>
                <a:ea typeface="Times New Roman"/>
              </a:rPr>
              <a:t>3</a:t>
            </a:r>
            <a:r>
              <a:rPr lang="en-US" dirty="0">
                <a:latin typeface="Times New Roman"/>
                <a:ea typeface="Times New Roman"/>
              </a:rPr>
              <a:t>He + n	E</a:t>
            </a:r>
            <a:r>
              <a:rPr lang="en-US" baseline="-25000" dirty="0">
                <a:latin typeface="Times New Roman"/>
                <a:ea typeface="Times New Roman"/>
              </a:rPr>
              <a:t>th</a:t>
            </a:r>
            <a:r>
              <a:rPr lang="en-US" dirty="0">
                <a:latin typeface="Times New Roman"/>
                <a:ea typeface="Times New Roman"/>
              </a:rPr>
              <a:t> = 25.9 </a:t>
            </a:r>
            <a:r>
              <a:rPr lang="en-US" dirty="0" smtClean="0">
                <a:latin typeface="Times New Roman"/>
                <a:ea typeface="Times New Roman"/>
              </a:rPr>
              <a:t>MeV/n</a:t>
            </a:r>
            <a:r>
              <a:rPr lang="ru-RU" dirty="0" smtClean="0">
                <a:latin typeface="Times New Roman"/>
                <a:ea typeface="Times New Roman"/>
              </a:rPr>
              <a:t> </a:t>
            </a:r>
          </a:p>
          <a:p>
            <a:pPr>
              <a:spcAft>
                <a:spcPts val="600"/>
              </a:spcAft>
            </a:pPr>
            <a:r>
              <a:rPr lang="en-US" baseline="30000" dirty="0" smtClean="0">
                <a:latin typeface="Times New Roman"/>
                <a:ea typeface="Times New Roman"/>
              </a:rPr>
              <a:t>4</a:t>
            </a:r>
            <a:r>
              <a:rPr lang="en-US" dirty="0" smtClean="0">
                <a:latin typeface="Times New Roman"/>
                <a:ea typeface="Times New Roman"/>
              </a:rPr>
              <a:t>He </a:t>
            </a:r>
            <a:r>
              <a:rPr lang="en-US" dirty="0">
                <a:latin typeface="Times New Roman"/>
                <a:ea typeface="Times New Roman"/>
              </a:rPr>
              <a:t>+ p </a:t>
            </a:r>
            <a:r>
              <a:rPr lang="en-US" dirty="0">
                <a:latin typeface="Times New Roman"/>
                <a:ea typeface="Times New Roman"/>
                <a:sym typeface="Wingdings"/>
              </a:rPr>
              <a:t></a:t>
            </a:r>
            <a:r>
              <a:rPr lang="en-US" dirty="0">
                <a:latin typeface="Times New Roman"/>
                <a:ea typeface="Times New Roman"/>
              </a:rPr>
              <a:t> 2p + n + d	E</a:t>
            </a:r>
            <a:r>
              <a:rPr lang="en-US" baseline="-25000" dirty="0">
                <a:latin typeface="Times New Roman"/>
                <a:ea typeface="Times New Roman"/>
              </a:rPr>
              <a:t>th</a:t>
            </a:r>
            <a:r>
              <a:rPr lang="en-US" dirty="0">
                <a:latin typeface="Times New Roman"/>
                <a:ea typeface="Times New Roman"/>
              </a:rPr>
              <a:t> = 32.8 </a:t>
            </a:r>
            <a:r>
              <a:rPr lang="en-US" dirty="0" smtClean="0">
                <a:latin typeface="Times New Roman"/>
                <a:ea typeface="Times New Roman"/>
              </a:rPr>
              <a:t>MeV/n</a:t>
            </a:r>
            <a:r>
              <a:rPr lang="ru-RU" dirty="0" smtClean="0">
                <a:latin typeface="Times New Roman"/>
                <a:ea typeface="Times New Roman"/>
              </a:rPr>
              <a:t> </a:t>
            </a:r>
          </a:p>
          <a:p>
            <a:pPr>
              <a:spcAft>
                <a:spcPts val="600"/>
              </a:spcAft>
            </a:pPr>
            <a:r>
              <a:rPr lang="en-US" baseline="30000" dirty="0" smtClean="0">
                <a:latin typeface="Times New Roman"/>
                <a:ea typeface="Times New Roman"/>
              </a:rPr>
              <a:t>4</a:t>
            </a:r>
            <a:r>
              <a:rPr lang="en-US" dirty="0" smtClean="0">
                <a:latin typeface="Times New Roman"/>
                <a:ea typeface="Times New Roman"/>
              </a:rPr>
              <a:t>He </a:t>
            </a:r>
            <a:r>
              <a:rPr lang="en-US" dirty="0">
                <a:latin typeface="Times New Roman"/>
                <a:ea typeface="Times New Roman"/>
              </a:rPr>
              <a:t>+ p </a:t>
            </a:r>
            <a:r>
              <a:rPr lang="en-US" dirty="0">
                <a:latin typeface="Times New Roman"/>
                <a:ea typeface="Times New Roman"/>
                <a:sym typeface="Wingdings"/>
              </a:rPr>
              <a:t></a:t>
            </a:r>
            <a:r>
              <a:rPr lang="en-US" dirty="0">
                <a:latin typeface="Times New Roman"/>
                <a:ea typeface="Times New Roman"/>
              </a:rPr>
              <a:t> 3p + 2n	</a:t>
            </a:r>
            <a:r>
              <a:rPr lang="ru-RU" dirty="0" smtClean="0">
                <a:latin typeface="Times New Roman"/>
                <a:ea typeface="Times New Roman"/>
              </a:rPr>
              <a:t>	</a:t>
            </a:r>
            <a:r>
              <a:rPr lang="en-US" dirty="0" smtClean="0">
                <a:latin typeface="Times New Roman"/>
                <a:ea typeface="Times New Roman"/>
              </a:rPr>
              <a:t>E</a:t>
            </a:r>
            <a:r>
              <a:rPr lang="en-US" baseline="-25000" dirty="0" smtClean="0">
                <a:latin typeface="Times New Roman"/>
                <a:ea typeface="Times New Roman"/>
              </a:rPr>
              <a:t>th</a:t>
            </a:r>
            <a:r>
              <a:rPr lang="en-US" dirty="0" smtClean="0">
                <a:latin typeface="Times New Roman"/>
                <a:ea typeface="Times New Roman"/>
              </a:rPr>
              <a:t> </a:t>
            </a:r>
            <a:r>
              <a:rPr lang="en-US" dirty="0">
                <a:latin typeface="Times New Roman"/>
                <a:ea typeface="Times New Roman"/>
              </a:rPr>
              <a:t>= 35.6 </a:t>
            </a:r>
            <a:r>
              <a:rPr lang="en-US" dirty="0" smtClean="0">
                <a:latin typeface="Times New Roman"/>
                <a:ea typeface="Times New Roman"/>
              </a:rPr>
              <a:t>MeV/n</a:t>
            </a:r>
            <a:endParaRPr lang="ru-RU" dirty="0" smtClean="0">
              <a:latin typeface="Times New Roman"/>
              <a:ea typeface="Times New Roman"/>
            </a:endParaRPr>
          </a:p>
          <a:p>
            <a:pPr>
              <a:spcAft>
                <a:spcPts val="600"/>
              </a:spcAft>
            </a:pPr>
            <a:r>
              <a:rPr lang="en-US" baseline="30000" dirty="0" smtClean="0">
                <a:latin typeface="Times New Roman"/>
                <a:ea typeface="Times New Roman"/>
              </a:rPr>
              <a:t>16</a:t>
            </a:r>
            <a:r>
              <a:rPr lang="en-US" dirty="0" smtClean="0">
                <a:latin typeface="Times New Roman"/>
                <a:ea typeface="Times New Roman"/>
              </a:rPr>
              <a:t>O </a:t>
            </a:r>
            <a:r>
              <a:rPr lang="en-US" dirty="0">
                <a:latin typeface="Times New Roman"/>
                <a:ea typeface="Times New Roman"/>
              </a:rPr>
              <a:t>+ p </a:t>
            </a:r>
            <a:r>
              <a:rPr lang="en-US" dirty="0">
                <a:latin typeface="Times New Roman"/>
                <a:ea typeface="Times New Roman"/>
                <a:cs typeface="Times New Roman"/>
                <a:sym typeface="Wingdings"/>
              </a:rPr>
              <a:t></a:t>
            </a:r>
            <a:r>
              <a:rPr lang="en-US" dirty="0">
                <a:latin typeface="Times New Roman"/>
                <a:ea typeface="Times New Roman"/>
              </a:rPr>
              <a:t> p + </a:t>
            </a:r>
            <a:r>
              <a:rPr lang="en-US" baseline="30000" dirty="0">
                <a:latin typeface="Times New Roman"/>
                <a:ea typeface="Times New Roman"/>
              </a:rPr>
              <a:t>15</a:t>
            </a:r>
            <a:r>
              <a:rPr lang="en-US" dirty="0">
                <a:latin typeface="Times New Roman"/>
                <a:ea typeface="Times New Roman"/>
              </a:rPr>
              <a:t>O+n	E</a:t>
            </a:r>
            <a:r>
              <a:rPr lang="en-US" baseline="-25000" dirty="0">
                <a:latin typeface="Times New Roman"/>
                <a:ea typeface="Times New Roman"/>
              </a:rPr>
              <a:t>th</a:t>
            </a:r>
            <a:r>
              <a:rPr lang="en-US" dirty="0">
                <a:latin typeface="Times New Roman"/>
                <a:ea typeface="Times New Roman"/>
              </a:rPr>
              <a:t> = 16.5 MeV/n   </a:t>
            </a:r>
            <a:r>
              <a:rPr lang="ru-RU" dirty="0">
                <a:latin typeface="Times New Roman"/>
                <a:ea typeface="Times New Roman"/>
              </a:rPr>
              <a:t>и т</a:t>
            </a:r>
            <a:r>
              <a:rPr lang="en-US" dirty="0">
                <a:latin typeface="Times New Roman"/>
                <a:ea typeface="Times New Roman"/>
              </a:rPr>
              <a:t>.</a:t>
            </a:r>
            <a:r>
              <a:rPr lang="ru-RU" dirty="0">
                <a:latin typeface="Times New Roman"/>
                <a:ea typeface="Times New Roman"/>
              </a:rPr>
              <a:t>д</a:t>
            </a:r>
            <a:r>
              <a:rPr lang="en-US" dirty="0">
                <a:latin typeface="Times New Roman"/>
                <a:ea typeface="Times New Roman"/>
              </a:rPr>
              <a:t>. 	</a:t>
            </a:r>
            <a:endParaRPr lang="ru-RU" dirty="0"/>
          </a:p>
        </p:txBody>
      </p:sp>
      <p:sp>
        <p:nvSpPr>
          <p:cNvPr id="2" name="Номер слайда 1"/>
          <p:cNvSpPr>
            <a:spLocks noGrp="1"/>
          </p:cNvSpPr>
          <p:nvPr>
            <p:ph type="sldNum" sz="quarter" idx="12"/>
          </p:nvPr>
        </p:nvSpPr>
        <p:spPr/>
        <p:txBody>
          <a:bodyPr/>
          <a:lstStyle/>
          <a:p>
            <a:fld id="{2738BED0-D42E-4A32-9BCA-B744A78F19B5}" type="slidenum">
              <a:rPr lang="ru-RU" smtClean="0">
                <a:solidFill>
                  <a:prstClr val="black">
                    <a:tint val="75000"/>
                  </a:prstClr>
                </a:solidFill>
              </a:rPr>
              <a:pPr/>
              <a:t>32</a:t>
            </a:fld>
            <a:endParaRPr lang="ru-RU">
              <a:solidFill>
                <a:prstClr val="black">
                  <a:tint val="75000"/>
                </a:prstClr>
              </a:solidFill>
            </a:endParaRPr>
          </a:p>
        </p:txBody>
      </p:sp>
    </p:spTree>
    <p:extLst>
      <p:ext uri="{BB962C8B-B14F-4D97-AF65-F5344CB8AC3E}">
        <p14:creationId xmlns:p14="http://schemas.microsoft.com/office/powerpoint/2010/main" val="38843987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1D156352-AE75-4CF4-8D1C-43CD0B10E566}" type="slidenum">
              <a:rPr lang="ru-RU" smtClean="0"/>
              <a:t>33</a:t>
            </a:fld>
            <a:endParaRPr lang="ru-RU"/>
          </a:p>
        </p:txBody>
      </p:sp>
      <p:graphicFrame>
        <p:nvGraphicFramePr>
          <p:cNvPr id="6" name="Таблица 5"/>
          <p:cNvGraphicFramePr>
            <a:graphicFrameLocks noGrp="1"/>
          </p:cNvGraphicFramePr>
          <p:nvPr>
            <p:extLst>
              <p:ext uri="{D42A27DB-BD31-4B8C-83A1-F6EECF244321}">
                <p14:modId xmlns:p14="http://schemas.microsoft.com/office/powerpoint/2010/main" val="3428416340"/>
              </p:ext>
            </p:extLst>
          </p:nvPr>
        </p:nvGraphicFramePr>
        <p:xfrm>
          <a:off x="827584" y="908720"/>
          <a:ext cx="7272808" cy="5866636"/>
        </p:xfrm>
        <a:graphic>
          <a:graphicData uri="http://schemas.openxmlformats.org/drawingml/2006/table">
            <a:tbl>
              <a:tblPr firstRow="1" firstCol="1" bandRow="1">
                <a:tableStyleId>{5C22544A-7EE6-4342-B048-85BDC9FD1C3A}</a:tableStyleId>
              </a:tblPr>
              <a:tblGrid>
                <a:gridCol w="1817632"/>
                <a:gridCol w="1818392"/>
                <a:gridCol w="1818392"/>
                <a:gridCol w="1818392"/>
              </a:tblGrid>
              <a:tr h="648072">
                <a:tc>
                  <a:txBody>
                    <a:bodyPr/>
                    <a:lstStyle/>
                    <a:p>
                      <a:pPr>
                        <a:lnSpc>
                          <a:spcPct val="115000"/>
                        </a:lnSpc>
                        <a:spcAft>
                          <a:spcPts val="0"/>
                        </a:spcAft>
                      </a:pPr>
                      <a:r>
                        <a:rPr lang="en-US" sz="1600" dirty="0" smtClean="0">
                          <a:solidFill>
                            <a:schemeClr val="accent2">
                              <a:lumMod val="75000"/>
                            </a:schemeClr>
                          </a:solidFill>
                          <a:effectLst/>
                          <a:latin typeface="+mn-lt"/>
                          <a:ea typeface="+mn-ea"/>
                          <a:cs typeface="+mn-cs"/>
                        </a:rPr>
                        <a:t>Spacecraft/Instrument</a:t>
                      </a:r>
                      <a:endParaRPr lang="ru-RU" sz="1600" dirty="0">
                        <a:solidFill>
                          <a:schemeClr val="accent2">
                            <a:lumMod val="75000"/>
                          </a:schemeClr>
                        </a:solidFill>
                        <a:effectLst/>
                        <a:latin typeface="Calibri"/>
                        <a:ea typeface="Calibri"/>
                        <a:cs typeface="Times New Roman"/>
                      </a:endParaRPr>
                    </a:p>
                  </a:txBody>
                  <a:tcPr marL="68580" marR="68580" marT="0" marB="0"/>
                </a:tc>
                <a:tc>
                  <a:txBody>
                    <a:bodyPr/>
                    <a:lstStyle/>
                    <a:p>
                      <a:pPr>
                        <a:lnSpc>
                          <a:spcPct val="115000"/>
                        </a:lnSpc>
                        <a:spcAft>
                          <a:spcPts val="0"/>
                        </a:spcAft>
                      </a:pPr>
                      <a:r>
                        <a:rPr lang="en-US" sz="1600" dirty="0" smtClean="0">
                          <a:solidFill>
                            <a:schemeClr val="accent2">
                              <a:lumMod val="75000"/>
                            </a:schemeClr>
                          </a:solidFill>
                          <a:effectLst/>
                        </a:rPr>
                        <a:t>Parameter</a:t>
                      </a:r>
                      <a:endParaRPr lang="ru-RU" sz="1600" dirty="0">
                        <a:solidFill>
                          <a:schemeClr val="accent2">
                            <a:lumMod val="75000"/>
                          </a:schemeClr>
                        </a:solidFill>
                        <a:effectLst/>
                        <a:latin typeface="Calibri"/>
                        <a:ea typeface="Calibri"/>
                        <a:cs typeface="Times New Roman"/>
                      </a:endParaRPr>
                    </a:p>
                  </a:txBody>
                  <a:tcPr marL="68580" marR="68580" marT="0" marB="0"/>
                </a:tc>
                <a:tc>
                  <a:txBody>
                    <a:bodyPr/>
                    <a:lstStyle/>
                    <a:p>
                      <a:pPr>
                        <a:lnSpc>
                          <a:spcPct val="115000"/>
                        </a:lnSpc>
                        <a:spcAft>
                          <a:spcPts val="0"/>
                        </a:spcAft>
                      </a:pPr>
                      <a:r>
                        <a:rPr lang="ru-RU" sz="1200" dirty="0">
                          <a:solidFill>
                            <a:schemeClr val="accent2">
                              <a:lumMod val="75000"/>
                            </a:schemeClr>
                          </a:solidFill>
                          <a:effectLst/>
                        </a:rPr>
                        <a:t> </a:t>
                      </a:r>
                      <a:r>
                        <a:rPr lang="en-US" sz="1600" dirty="0" smtClean="0">
                          <a:solidFill>
                            <a:schemeClr val="accent2">
                              <a:lumMod val="75000"/>
                            </a:schemeClr>
                          </a:solidFill>
                          <a:effectLst/>
                        </a:rPr>
                        <a:t>Features</a:t>
                      </a:r>
                      <a:endParaRPr lang="ru-RU" sz="1600" dirty="0">
                        <a:solidFill>
                          <a:schemeClr val="accent2">
                            <a:lumMod val="75000"/>
                          </a:schemeClr>
                        </a:solidFill>
                        <a:effectLst/>
                        <a:latin typeface="Calibri"/>
                        <a:ea typeface="Calibri"/>
                        <a:cs typeface="Times New Roman"/>
                      </a:endParaRPr>
                    </a:p>
                  </a:txBody>
                  <a:tcPr marL="68580" marR="68580" marT="0" marB="0"/>
                </a:tc>
                <a:tc>
                  <a:txBody>
                    <a:bodyPr/>
                    <a:lstStyle/>
                    <a:p>
                      <a:pPr>
                        <a:lnSpc>
                          <a:spcPct val="115000"/>
                        </a:lnSpc>
                        <a:spcAft>
                          <a:spcPts val="0"/>
                        </a:spcAft>
                      </a:pPr>
                      <a:r>
                        <a:rPr lang="ru-RU" sz="1200" dirty="0">
                          <a:effectLst/>
                        </a:rPr>
                        <a:t> </a:t>
                      </a:r>
                      <a:endParaRPr lang="ru-RU" sz="1200" dirty="0">
                        <a:effectLst/>
                        <a:latin typeface="Calibri"/>
                        <a:ea typeface="Calibri"/>
                        <a:cs typeface="Times New Roman"/>
                      </a:endParaRPr>
                    </a:p>
                  </a:txBody>
                  <a:tcPr marL="68580" marR="68580" marT="0" marB="0"/>
                </a:tc>
              </a:tr>
              <a:tr h="497067">
                <a:tc>
                  <a:txBody>
                    <a:bodyPr/>
                    <a:lstStyle/>
                    <a:p>
                      <a:pPr>
                        <a:lnSpc>
                          <a:spcPct val="115000"/>
                        </a:lnSpc>
                        <a:spcAft>
                          <a:spcPts val="0"/>
                        </a:spcAft>
                      </a:pPr>
                      <a:r>
                        <a:rPr lang="en-US" sz="1400" b="1" dirty="0">
                          <a:solidFill>
                            <a:schemeClr val="accent2">
                              <a:lumMod val="75000"/>
                            </a:schemeClr>
                          </a:solidFill>
                          <a:effectLst/>
                        </a:rPr>
                        <a:t>GOES</a:t>
                      </a:r>
                      <a:endParaRPr lang="ru-RU" sz="1400" b="1" dirty="0">
                        <a:solidFill>
                          <a:schemeClr val="accent2">
                            <a:lumMod val="75000"/>
                          </a:schemeClr>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200" b="1" dirty="0" smtClean="0">
                          <a:effectLst/>
                        </a:rPr>
                        <a:t>Soft X-rays</a:t>
                      </a:r>
                      <a:endParaRPr lang="ru-RU" sz="1200" b="1" dirty="0">
                        <a:effectLst/>
                      </a:endParaRPr>
                    </a:p>
                    <a:p>
                      <a:pPr algn="ctr">
                        <a:lnSpc>
                          <a:spcPct val="115000"/>
                        </a:lnSpc>
                        <a:spcAft>
                          <a:spcPts val="0"/>
                        </a:spcAft>
                      </a:pPr>
                      <a:r>
                        <a:rPr lang="en-US" sz="1200" b="1" dirty="0" smtClean="0">
                          <a:effectLst/>
                        </a:rPr>
                        <a:t>Hard X-rays</a:t>
                      </a:r>
                      <a:endParaRPr lang="ru-RU" sz="1200" b="1" dirty="0">
                        <a:effectLst/>
                        <a:latin typeface="Calibri"/>
                        <a:ea typeface="Calibri"/>
                        <a:cs typeface="Times New Roman"/>
                      </a:endParaRPr>
                    </a:p>
                  </a:txBody>
                  <a:tcPr marL="68580" marR="68580" marT="0" marB="0"/>
                </a:tc>
                <a:tc>
                  <a:txBody>
                    <a:bodyPr/>
                    <a:lstStyle/>
                    <a:p>
                      <a:pPr>
                        <a:lnSpc>
                          <a:spcPct val="115000"/>
                        </a:lnSpc>
                        <a:spcAft>
                          <a:spcPts val="0"/>
                        </a:spcAft>
                      </a:pPr>
                      <a:r>
                        <a:rPr lang="ru-RU" sz="1200" dirty="0">
                          <a:effectLst/>
                        </a:rPr>
                        <a:t>0.1-0.8 </a:t>
                      </a:r>
                      <a:r>
                        <a:rPr lang="en-US" sz="1200" dirty="0" smtClean="0">
                          <a:effectLst/>
                        </a:rPr>
                        <a:t>nm</a:t>
                      </a:r>
                      <a:endParaRPr lang="ru-RU" sz="1200" dirty="0">
                        <a:effectLst/>
                      </a:endParaRPr>
                    </a:p>
                    <a:p>
                      <a:pPr>
                        <a:lnSpc>
                          <a:spcPct val="115000"/>
                        </a:lnSpc>
                        <a:spcAft>
                          <a:spcPts val="0"/>
                        </a:spcAft>
                      </a:pPr>
                      <a:r>
                        <a:rPr lang="ru-RU" sz="1200" dirty="0">
                          <a:effectLst/>
                        </a:rPr>
                        <a:t>0.05-0.3 </a:t>
                      </a:r>
                      <a:r>
                        <a:rPr lang="en-US" sz="1200" dirty="0" smtClean="0">
                          <a:effectLst/>
                        </a:rPr>
                        <a:t>nm</a:t>
                      </a:r>
                      <a:endParaRPr lang="ru-RU" sz="1200"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dirty="0" smtClean="0">
                          <a:effectLst/>
                        </a:rPr>
                        <a:t>Geostationary orbit</a:t>
                      </a:r>
                      <a:endParaRPr lang="ru-RU" sz="1200" dirty="0">
                        <a:effectLst/>
                        <a:latin typeface="Calibri"/>
                        <a:ea typeface="Calibri"/>
                        <a:cs typeface="Times New Roman"/>
                      </a:endParaRPr>
                    </a:p>
                  </a:txBody>
                  <a:tcPr marL="68580" marR="68580" marT="0" marB="0"/>
                </a:tc>
              </a:tr>
              <a:tr h="248534">
                <a:tc>
                  <a:txBody>
                    <a:bodyPr/>
                    <a:lstStyle/>
                    <a:p>
                      <a:pPr>
                        <a:lnSpc>
                          <a:spcPct val="115000"/>
                        </a:lnSpc>
                        <a:spcAft>
                          <a:spcPts val="0"/>
                        </a:spcAft>
                      </a:pPr>
                      <a:r>
                        <a:rPr lang="en-US" sz="1400" b="1" dirty="0">
                          <a:solidFill>
                            <a:schemeClr val="accent2">
                              <a:lumMod val="75000"/>
                            </a:schemeClr>
                          </a:solidFill>
                          <a:effectLst/>
                        </a:rPr>
                        <a:t>SOHO/LASCO </a:t>
                      </a:r>
                      <a:endParaRPr lang="ru-RU" sz="1400" b="1" dirty="0">
                        <a:solidFill>
                          <a:schemeClr val="accent2">
                            <a:lumMod val="75000"/>
                          </a:schemeClr>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200" b="1" dirty="0" smtClean="0">
                          <a:effectLst/>
                        </a:rPr>
                        <a:t>CME</a:t>
                      </a:r>
                      <a:endParaRPr lang="ru-RU" sz="12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dirty="0" smtClean="0">
                          <a:effectLst/>
                        </a:rPr>
                        <a:t>Image</a:t>
                      </a:r>
                      <a:endParaRPr lang="ru-RU" sz="1200" dirty="0">
                        <a:effectLst/>
                        <a:latin typeface="Calibri"/>
                        <a:ea typeface="Calibri"/>
                        <a:cs typeface="Times New Roman"/>
                      </a:endParaRPr>
                    </a:p>
                  </a:txBody>
                  <a:tcPr marL="68580" marR="68580" marT="0" marB="0"/>
                </a:tc>
                <a:tc>
                  <a:txBody>
                    <a:bodyPr/>
                    <a:lstStyle/>
                    <a:p>
                      <a:pPr>
                        <a:lnSpc>
                          <a:spcPct val="115000"/>
                        </a:lnSpc>
                        <a:spcAft>
                          <a:spcPts val="0"/>
                        </a:spcAft>
                      </a:pPr>
                      <a:r>
                        <a:rPr lang="ru-RU" sz="1200">
                          <a:effectLst/>
                        </a:rPr>
                        <a:t> </a:t>
                      </a:r>
                      <a:endParaRPr lang="ru-RU" sz="1200">
                        <a:effectLst/>
                        <a:latin typeface="Calibri"/>
                        <a:ea typeface="Calibri"/>
                        <a:cs typeface="Times New Roman"/>
                      </a:endParaRPr>
                    </a:p>
                  </a:txBody>
                  <a:tcPr marL="68580" marR="68580" marT="0" marB="0"/>
                </a:tc>
              </a:tr>
              <a:tr h="497067">
                <a:tc>
                  <a:txBody>
                    <a:bodyPr/>
                    <a:lstStyle/>
                    <a:p>
                      <a:pPr>
                        <a:lnSpc>
                          <a:spcPct val="115000"/>
                        </a:lnSpc>
                        <a:spcAft>
                          <a:spcPts val="0"/>
                        </a:spcAft>
                      </a:pPr>
                      <a:r>
                        <a:rPr lang="en-US" sz="1400" b="1" dirty="0">
                          <a:solidFill>
                            <a:schemeClr val="accent2">
                              <a:lumMod val="75000"/>
                            </a:schemeClr>
                          </a:solidFill>
                          <a:effectLst/>
                        </a:rPr>
                        <a:t>RHESSI</a:t>
                      </a:r>
                      <a:endParaRPr lang="ru-RU" sz="1400" b="1" dirty="0">
                        <a:solidFill>
                          <a:schemeClr val="accent2">
                            <a:lumMod val="75000"/>
                          </a:schemeClr>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200" b="1" dirty="0" smtClean="0">
                          <a:effectLst/>
                        </a:rPr>
                        <a:t>X-rays and</a:t>
                      </a:r>
                      <a:r>
                        <a:rPr lang="en-US" sz="1200" b="1" baseline="0" dirty="0" smtClean="0">
                          <a:effectLst/>
                        </a:rPr>
                        <a:t> gamma</a:t>
                      </a:r>
                      <a:endParaRPr lang="ru-RU" sz="1200" b="1" dirty="0">
                        <a:effectLst/>
                      </a:endParaRPr>
                    </a:p>
                    <a:p>
                      <a:pPr algn="ctr">
                        <a:lnSpc>
                          <a:spcPct val="115000"/>
                        </a:lnSpc>
                        <a:spcAft>
                          <a:spcPts val="0"/>
                        </a:spcAft>
                      </a:pPr>
                      <a:r>
                        <a:rPr lang="ru-RU" sz="1200" b="1" dirty="0">
                          <a:effectLst/>
                        </a:rPr>
                        <a:t>3 </a:t>
                      </a:r>
                      <a:r>
                        <a:rPr lang="en-US" sz="1200" b="1" dirty="0" err="1" smtClean="0">
                          <a:effectLst/>
                        </a:rPr>
                        <a:t>keV</a:t>
                      </a:r>
                      <a:r>
                        <a:rPr lang="ru-RU" sz="1200" b="1" dirty="0" smtClean="0">
                          <a:effectLst/>
                        </a:rPr>
                        <a:t>-17 </a:t>
                      </a:r>
                      <a:r>
                        <a:rPr lang="en-US" sz="1200" b="1" dirty="0" smtClean="0">
                          <a:effectLst/>
                        </a:rPr>
                        <a:t>MeV</a:t>
                      </a:r>
                      <a:endParaRPr lang="ru-RU" sz="12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dirty="0" smtClean="0">
                          <a:effectLst/>
                        </a:rPr>
                        <a:t>Spectroscopy and Image</a:t>
                      </a:r>
                      <a:endParaRPr lang="ru-RU" sz="1200"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dirty="0" smtClean="0">
                          <a:effectLst/>
                        </a:rPr>
                        <a:t>Since </a:t>
                      </a:r>
                      <a:r>
                        <a:rPr lang="en-US" sz="1200" dirty="0">
                          <a:effectLst/>
                        </a:rPr>
                        <a:t>2002</a:t>
                      </a:r>
                      <a:r>
                        <a:rPr lang="ru-RU" sz="1200" dirty="0">
                          <a:effectLst/>
                        </a:rPr>
                        <a:t>, </a:t>
                      </a:r>
                      <a:r>
                        <a:rPr lang="en-US" sz="1200" dirty="0">
                          <a:effectLst/>
                        </a:rPr>
                        <a:t>~600 </a:t>
                      </a:r>
                      <a:r>
                        <a:rPr lang="en-US" sz="1200" dirty="0" smtClean="0">
                          <a:effectLst/>
                        </a:rPr>
                        <a:t>km, </a:t>
                      </a:r>
                      <a:r>
                        <a:rPr lang="en-US" sz="1200" dirty="0">
                          <a:effectLst/>
                        </a:rPr>
                        <a:t>38°</a:t>
                      </a:r>
                      <a:endParaRPr lang="ru-RU" sz="1200" dirty="0">
                        <a:effectLst/>
                        <a:latin typeface="Calibri"/>
                        <a:ea typeface="Calibri"/>
                        <a:cs typeface="Times New Roman"/>
                      </a:endParaRPr>
                    </a:p>
                  </a:txBody>
                  <a:tcPr marL="68580" marR="68580" marT="0" marB="0"/>
                </a:tc>
              </a:tr>
              <a:tr h="497067">
                <a:tc>
                  <a:txBody>
                    <a:bodyPr/>
                    <a:lstStyle/>
                    <a:p>
                      <a:pPr>
                        <a:lnSpc>
                          <a:spcPct val="115000"/>
                        </a:lnSpc>
                        <a:spcAft>
                          <a:spcPts val="0"/>
                        </a:spcAft>
                      </a:pPr>
                      <a:r>
                        <a:rPr lang="en-US" sz="1400" b="1" dirty="0">
                          <a:solidFill>
                            <a:schemeClr val="accent2">
                              <a:lumMod val="75000"/>
                            </a:schemeClr>
                          </a:solidFill>
                          <a:effectLst/>
                        </a:rPr>
                        <a:t>Fermi-</a:t>
                      </a:r>
                      <a:r>
                        <a:rPr lang="en-US" sz="1400" b="1" dirty="0" err="1">
                          <a:solidFill>
                            <a:schemeClr val="accent2">
                              <a:lumMod val="75000"/>
                            </a:schemeClr>
                          </a:solidFill>
                          <a:effectLst/>
                        </a:rPr>
                        <a:t>Lat</a:t>
                      </a:r>
                      <a:endParaRPr lang="ru-RU" sz="1400" b="1" dirty="0">
                        <a:solidFill>
                          <a:schemeClr val="accent2">
                            <a:lumMod val="75000"/>
                          </a:schemeClr>
                        </a:solidFill>
                        <a:effectLst/>
                        <a:latin typeface="Calibri"/>
                        <a:ea typeface="Calibri"/>
                        <a:cs typeface="Times New Roman"/>
                      </a:endParaRPr>
                    </a:p>
                  </a:txBody>
                  <a:tcPr marL="68580" marR="68580" marT="0" marB="0"/>
                </a:tc>
                <a:tc>
                  <a:txBody>
                    <a:bodyPr/>
                    <a:lstStyle/>
                    <a:p>
                      <a:pPr algn="ctr">
                        <a:lnSpc>
                          <a:spcPct val="115000"/>
                        </a:lnSpc>
                        <a:spcAft>
                          <a:spcPts val="0"/>
                        </a:spcAft>
                      </a:pPr>
                      <a:endParaRPr lang="ru-RU" sz="1200" b="1" dirty="0" smtClean="0">
                        <a:effectLst/>
                      </a:endParaRPr>
                    </a:p>
                    <a:p>
                      <a:pPr algn="ctr">
                        <a:lnSpc>
                          <a:spcPct val="115000"/>
                        </a:lnSpc>
                        <a:spcAft>
                          <a:spcPts val="0"/>
                        </a:spcAft>
                      </a:pPr>
                      <a:r>
                        <a:rPr lang="en-US" sz="1200" b="1" dirty="0" smtClean="0">
                          <a:effectLst/>
                        </a:rPr>
                        <a:t>Gamma-rays</a:t>
                      </a:r>
                      <a:endParaRPr lang="ru-RU" sz="1200" b="1" dirty="0">
                        <a:effectLst/>
                        <a:latin typeface="Calibri"/>
                        <a:ea typeface="Calibri"/>
                        <a:cs typeface="Times New Roman"/>
                      </a:endParaRPr>
                    </a:p>
                  </a:txBody>
                  <a:tcPr marL="68580" marR="68580" marT="0" marB="0"/>
                </a:tc>
                <a:tc>
                  <a:txBody>
                    <a:bodyPr/>
                    <a:lstStyle/>
                    <a:p>
                      <a:pPr>
                        <a:lnSpc>
                          <a:spcPct val="115000"/>
                        </a:lnSpc>
                        <a:spcAft>
                          <a:spcPts val="0"/>
                        </a:spcAft>
                      </a:pPr>
                      <a:endParaRPr lang="ru-RU" sz="1200" dirty="0" smtClean="0">
                        <a:effectLst/>
                      </a:endParaRPr>
                    </a:p>
                    <a:p>
                      <a:pPr>
                        <a:lnSpc>
                          <a:spcPct val="115000"/>
                        </a:lnSpc>
                        <a:spcAft>
                          <a:spcPts val="0"/>
                        </a:spcAft>
                      </a:pPr>
                      <a:r>
                        <a:rPr lang="ru-RU" sz="1200" dirty="0" smtClean="0">
                          <a:effectLst/>
                        </a:rPr>
                        <a:t>20 </a:t>
                      </a:r>
                      <a:r>
                        <a:rPr lang="en-US" sz="1200" dirty="0" smtClean="0">
                          <a:effectLst/>
                        </a:rPr>
                        <a:t>MeV</a:t>
                      </a:r>
                      <a:r>
                        <a:rPr lang="ru-RU" sz="1200" dirty="0" smtClean="0">
                          <a:effectLst/>
                        </a:rPr>
                        <a:t> </a:t>
                      </a:r>
                      <a:r>
                        <a:rPr lang="ru-RU" sz="1200" dirty="0">
                          <a:effectLst/>
                        </a:rPr>
                        <a:t>– 30 </a:t>
                      </a:r>
                      <a:r>
                        <a:rPr lang="en-US" sz="1200" dirty="0" err="1" smtClean="0">
                          <a:effectLst/>
                        </a:rPr>
                        <a:t>GeV</a:t>
                      </a:r>
                      <a:endParaRPr lang="ru-RU" sz="1200"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dirty="0" smtClean="0">
                          <a:effectLst/>
                        </a:rPr>
                        <a:t>Since </a:t>
                      </a:r>
                      <a:r>
                        <a:rPr lang="ru-RU" sz="1200" dirty="0" smtClean="0">
                          <a:effectLst/>
                        </a:rPr>
                        <a:t> 2008</a:t>
                      </a:r>
                      <a:r>
                        <a:rPr lang="en-US" sz="1200" dirty="0" smtClean="0">
                          <a:effectLst/>
                        </a:rPr>
                        <a:t>,</a:t>
                      </a:r>
                      <a:r>
                        <a:rPr lang="ru-RU" sz="1200" dirty="0" smtClean="0">
                          <a:effectLst/>
                        </a:rPr>
                        <a:t> </a:t>
                      </a:r>
                      <a:r>
                        <a:rPr lang="ru-RU" sz="1200" dirty="0">
                          <a:effectLst/>
                        </a:rPr>
                        <a:t>550 </a:t>
                      </a:r>
                      <a:r>
                        <a:rPr lang="en-US" sz="1200" dirty="0" smtClean="0">
                          <a:effectLst/>
                        </a:rPr>
                        <a:t>km</a:t>
                      </a:r>
                      <a:r>
                        <a:rPr lang="ru-RU" sz="1200" dirty="0" smtClean="0">
                          <a:effectLst/>
                        </a:rPr>
                        <a:t>, </a:t>
                      </a:r>
                      <a:r>
                        <a:rPr lang="en-US" sz="1200" dirty="0">
                          <a:effectLst/>
                        </a:rPr>
                        <a:t>28.5</a:t>
                      </a:r>
                      <a:r>
                        <a:rPr lang="en-US" sz="1200" dirty="0">
                          <a:effectLst/>
                          <a:sym typeface="Symbol"/>
                        </a:rPr>
                        <a:t></a:t>
                      </a:r>
                      <a:r>
                        <a:rPr lang="en-US" sz="1200" dirty="0">
                          <a:effectLst/>
                        </a:rPr>
                        <a:t>  </a:t>
                      </a:r>
                      <a:endParaRPr lang="ru-RU" sz="1200" dirty="0">
                        <a:effectLst/>
                        <a:latin typeface="Calibri"/>
                        <a:ea typeface="Calibri"/>
                        <a:cs typeface="Times New Roman"/>
                      </a:endParaRPr>
                    </a:p>
                  </a:txBody>
                  <a:tcPr marL="68580" marR="68580" marT="0" marB="0"/>
                </a:tc>
              </a:tr>
              <a:tr h="751021">
                <a:tc>
                  <a:txBody>
                    <a:bodyPr/>
                    <a:lstStyle/>
                    <a:p>
                      <a:pPr>
                        <a:lnSpc>
                          <a:spcPct val="115000"/>
                        </a:lnSpc>
                        <a:spcAft>
                          <a:spcPts val="0"/>
                        </a:spcAft>
                      </a:pPr>
                      <a:r>
                        <a:rPr lang="en-US" sz="1400" b="1" dirty="0">
                          <a:solidFill>
                            <a:schemeClr val="accent2">
                              <a:lumMod val="75000"/>
                            </a:schemeClr>
                          </a:solidFill>
                          <a:effectLst/>
                        </a:rPr>
                        <a:t>STEREO</a:t>
                      </a:r>
                      <a:endParaRPr lang="ru-RU" sz="1400" b="1" dirty="0">
                        <a:solidFill>
                          <a:schemeClr val="accent2">
                            <a:lumMod val="75000"/>
                          </a:schemeClr>
                        </a:solidFill>
                        <a:effectLst/>
                        <a:latin typeface="Calibri"/>
                        <a:ea typeface="Calibri"/>
                        <a:cs typeface="Times New Roman"/>
                      </a:endParaRPr>
                    </a:p>
                  </a:txBody>
                  <a:tcPr marL="68580" marR="68580" marT="0" marB="0"/>
                </a:tc>
                <a:tc>
                  <a:txBody>
                    <a:bodyPr/>
                    <a:lstStyle/>
                    <a:p>
                      <a:pPr algn="ctr">
                        <a:lnSpc>
                          <a:spcPct val="115000"/>
                        </a:lnSpc>
                        <a:spcAft>
                          <a:spcPts val="0"/>
                        </a:spcAft>
                      </a:pPr>
                      <a:endParaRPr lang="ru-RU" sz="1200" b="1" dirty="0" smtClean="0">
                        <a:effectLst/>
                      </a:endParaRPr>
                    </a:p>
                    <a:p>
                      <a:pPr algn="ctr">
                        <a:lnSpc>
                          <a:spcPct val="115000"/>
                        </a:lnSpc>
                        <a:spcAft>
                          <a:spcPts val="0"/>
                        </a:spcAft>
                      </a:pPr>
                      <a:r>
                        <a:rPr lang="en-US" sz="1200" b="1" dirty="0" smtClean="0">
                          <a:effectLst/>
                        </a:rPr>
                        <a:t>UV</a:t>
                      </a:r>
                      <a:r>
                        <a:rPr lang="ru-RU" sz="1200" b="1" dirty="0" smtClean="0">
                          <a:effectLst/>
                        </a:rPr>
                        <a:t>, </a:t>
                      </a:r>
                      <a:r>
                        <a:rPr lang="en-US" sz="1200" b="1" dirty="0" smtClean="0">
                          <a:effectLst/>
                        </a:rPr>
                        <a:t>CME</a:t>
                      </a:r>
                      <a:endParaRPr lang="ru-RU" sz="1200" b="1" dirty="0">
                        <a:effectLst/>
                        <a:latin typeface="Calibri"/>
                        <a:ea typeface="Calibri"/>
                        <a:cs typeface="Times New Roman"/>
                      </a:endParaRPr>
                    </a:p>
                  </a:txBody>
                  <a:tcPr marL="68580" marR="68580" marT="0" marB="0"/>
                </a:tc>
                <a:tc>
                  <a:txBody>
                    <a:bodyPr/>
                    <a:lstStyle/>
                    <a:p>
                      <a:pPr>
                        <a:lnSpc>
                          <a:spcPct val="115000"/>
                        </a:lnSpc>
                        <a:spcAft>
                          <a:spcPts val="0"/>
                        </a:spcAft>
                      </a:pPr>
                      <a:endParaRPr lang="ru-RU" sz="1200" dirty="0" smtClean="0">
                        <a:effectLst/>
                      </a:endParaRPr>
                    </a:p>
                    <a:p>
                      <a:pPr>
                        <a:lnSpc>
                          <a:spcPct val="115000"/>
                        </a:lnSpc>
                        <a:spcAft>
                          <a:spcPts val="0"/>
                        </a:spcAft>
                      </a:pPr>
                      <a:r>
                        <a:rPr lang="en-US" sz="1200" dirty="0" smtClean="0">
                          <a:effectLst/>
                        </a:rPr>
                        <a:t>Image</a:t>
                      </a:r>
                      <a:endParaRPr lang="ru-RU" sz="1200" dirty="0">
                        <a:effectLst/>
                        <a:latin typeface="Calibri"/>
                        <a:ea typeface="Calibri"/>
                        <a:cs typeface="Times New Roman"/>
                      </a:endParaRPr>
                    </a:p>
                  </a:txBody>
                  <a:tcPr marL="68580" marR="68580" marT="0" marB="0"/>
                </a:tc>
                <a:tc>
                  <a:txBody>
                    <a:bodyPr/>
                    <a:lstStyle/>
                    <a:p>
                      <a:pPr>
                        <a:lnSpc>
                          <a:spcPct val="115000"/>
                        </a:lnSpc>
                        <a:spcAft>
                          <a:spcPts val="0"/>
                        </a:spcAft>
                      </a:pPr>
                      <a:endParaRPr lang="ru-RU" sz="1200" dirty="0" smtClean="0">
                        <a:effectLst/>
                      </a:endParaRPr>
                    </a:p>
                    <a:p>
                      <a:pPr>
                        <a:lnSpc>
                          <a:spcPct val="115000"/>
                        </a:lnSpc>
                        <a:spcAft>
                          <a:spcPts val="0"/>
                        </a:spcAft>
                      </a:pPr>
                      <a:r>
                        <a:rPr lang="en-US" sz="1200" dirty="0" smtClean="0">
                          <a:effectLst/>
                        </a:rPr>
                        <a:t>Period</a:t>
                      </a:r>
                      <a:r>
                        <a:rPr lang="ru-RU" sz="1200" dirty="0" smtClean="0">
                          <a:effectLst/>
                        </a:rPr>
                        <a:t> </a:t>
                      </a:r>
                      <a:r>
                        <a:rPr lang="ru-RU" sz="1200" dirty="0">
                          <a:effectLst/>
                        </a:rPr>
                        <a:t>А 346 </a:t>
                      </a:r>
                      <a:r>
                        <a:rPr lang="en-US" sz="1200" dirty="0" smtClean="0">
                          <a:effectLst/>
                        </a:rPr>
                        <a:t>days</a:t>
                      </a:r>
                      <a:r>
                        <a:rPr lang="ru-RU" sz="1200" dirty="0" smtClean="0">
                          <a:effectLst/>
                        </a:rPr>
                        <a:t>, </a:t>
                      </a:r>
                      <a:endParaRPr lang="ru-RU" sz="1200" dirty="0">
                        <a:effectLst/>
                      </a:endParaRPr>
                    </a:p>
                    <a:p>
                      <a:pPr>
                        <a:lnSpc>
                          <a:spcPct val="115000"/>
                        </a:lnSpc>
                        <a:spcAft>
                          <a:spcPts val="0"/>
                        </a:spcAft>
                      </a:pPr>
                      <a:r>
                        <a:rPr lang="ru-RU" sz="1200" dirty="0">
                          <a:effectLst/>
                        </a:rPr>
                        <a:t>В </a:t>
                      </a:r>
                      <a:r>
                        <a:rPr lang="en-US" sz="1200" dirty="0" smtClean="0">
                          <a:effectLst/>
                        </a:rPr>
                        <a:t>388 days</a:t>
                      </a:r>
                      <a:endParaRPr lang="ru-RU" sz="1200" dirty="0">
                        <a:effectLst/>
                        <a:latin typeface="Calibri"/>
                        <a:ea typeface="Calibri"/>
                        <a:cs typeface="Times New Roman"/>
                      </a:endParaRPr>
                    </a:p>
                  </a:txBody>
                  <a:tcPr marL="68580" marR="68580" marT="0" marB="0"/>
                </a:tc>
              </a:tr>
              <a:tr h="497067">
                <a:tc>
                  <a:txBody>
                    <a:bodyPr/>
                    <a:lstStyle/>
                    <a:p>
                      <a:pPr>
                        <a:lnSpc>
                          <a:spcPct val="115000"/>
                        </a:lnSpc>
                        <a:spcAft>
                          <a:spcPts val="0"/>
                        </a:spcAft>
                      </a:pPr>
                      <a:r>
                        <a:rPr lang="en-US" sz="1400" b="1" dirty="0">
                          <a:solidFill>
                            <a:schemeClr val="accent2">
                              <a:lumMod val="75000"/>
                            </a:schemeClr>
                          </a:solidFill>
                          <a:effectLst/>
                        </a:rPr>
                        <a:t>TRACE</a:t>
                      </a:r>
                      <a:endParaRPr lang="ru-RU" sz="1400" b="1" dirty="0">
                        <a:solidFill>
                          <a:schemeClr val="accent2">
                            <a:lumMod val="75000"/>
                          </a:schemeClr>
                        </a:solidFill>
                        <a:effectLst/>
                        <a:latin typeface="Calibri"/>
                        <a:ea typeface="Calibri"/>
                        <a:cs typeface="Times New Roman"/>
                      </a:endParaRPr>
                    </a:p>
                  </a:txBody>
                  <a:tcPr marL="68580" marR="68580" marT="0" marB="0"/>
                </a:tc>
                <a:tc>
                  <a:txBody>
                    <a:bodyPr/>
                    <a:lstStyle/>
                    <a:p>
                      <a:pPr algn="ctr">
                        <a:lnSpc>
                          <a:spcPct val="115000"/>
                        </a:lnSpc>
                        <a:spcAft>
                          <a:spcPts val="0"/>
                        </a:spcAft>
                      </a:pPr>
                      <a:endParaRPr lang="ru-RU" sz="1200" b="1" dirty="0" smtClean="0">
                        <a:effectLst/>
                      </a:endParaRPr>
                    </a:p>
                    <a:p>
                      <a:pPr algn="ctr">
                        <a:lnSpc>
                          <a:spcPct val="115000"/>
                        </a:lnSpc>
                        <a:spcAft>
                          <a:spcPts val="0"/>
                        </a:spcAft>
                      </a:pPr>
                      <a:r>
                        <a:rPr lang="en-US" sz="1200" b="1" dirty="0" smtClean="0">
                          <a:effectLst/>
                        </a:rPr>
                        <a:t>UV</a:t>
                      </a:r>
                      <a:endParaRPr lang="ru-RU" sz="1200" b="1" dirty="0">
                        <a:effectLst/>
                        <a:latin typeface="Calibri"/>
                        <a:ea typeface="Calibri"/>
                        <a:cs typeface="Times New Roman"/>
                      </a:endParaRPr>
                    </a:p>
                  </a:txBody>
                  <a:tcPr marL="68580" marR="68580" marT="0" marB="0"/>
                </a:tc>
                <a:tc>
                  <a:txBody>
                    <a:bodyPr/>
                    <a:lstStyle/>
                    <a:p>
                      <a:pPr>
                        <a:lnSpc>
                          <a:spcPct val="115000"/>
                        </a:lnSpc>
                        <a:spcAft>
                          <a:spcPts val="0"/>
                        </a:spcAft>
                      </a:pPr>
                      <a:endParaRPr lang="ru-RU" sz="1200" dirty="0" smtClean="0">
                        <a:effectLst/>
                      </a:endParaRPr>
                    </a:p>
                    <a:p>
                      <a:pPr>
                        <a:lnSpc>
                          <a:spcPct val="115000"/>
                        </a:lnSpc>
                        <a:spcAft>
                          <a:spcPts val="0"/>
                        </a:spcAft>
                      </a:pPr>
                      <a:r>
                        <a:rPr lang="en-US" sz="1200" dirty="0" smtClean="0">
                          <a:effectLst/>
                        </a:rPr>
                        <a:t>Image</a:t>
                      </a:r>
                      <a:endParaRPr lang="ru-RU" sz="1200" dirty="0">
                        <a:effectLst/>
                        <a:latin typeface="Calibri"/>
                        <a:ea typeface="Calibri"/>
                        <a:cs typeface="Times New Roman"/>
                      </a:endParaRPr>
                    </a:p>
                  </a:txBody>
                  <a:tcPr marL="68580" marR="68580" marT="0" marB="0"/>
                </a:tc>
                <a:tc>
                  <a:txBody>
                    <a:bodyPr/>
                    <a:lstStyle/>
                    <a:p>
                      <a:pPr>
                        <a:lnSpc>
                          <a:spcPct val="115000"/>
                        </a:lnSpc>
                        <a:spcAft>
                          <a:spcPts val="0"/>
                        </a:spcAft>
                      </a:pPr>
                      <a:endParaRPr lang="ru-RU" sz="1200" dirty="0" smtClean="0">
                        <a:effectLst/>
                      </a:endParaRPr>
                    </a:p>
                    <a:p>
                      <a:pPr>
                        <a:lnSpc>
                          <a:spcPct val="115000"/>
                        </a:lnSpc>
                        <a:spcAft>
                          <a:spcPts val="0"/>
                        </a:spcAft>
                      </a:pPr>
                      <a:r>
                        <a:rPr lang="en-US" sz="1200" dirty="0" smtClean="0">
                          <a:effectLst/>
                        </a:rPr>
                        <a:t>1998-2010</a:t>
                      </a:r>
                      <a:r>
                        <a:rPr lang="en-US" sz="1200" dirty="0">
                          <a:effectLst/>
                        </a:rPr>
                        <a:t>, ~530</a:t>
                      </a:r>
                      <a:r>
                        <a:rPr lang="ru-RU" sz="1200" dirty="0">
                          <a:effectLst/>
                        </a:rPr>
                        <a:t>км</a:t>
                      </a:r>
                      <a:r>
                        <a:rPr lang="en-US" sz="1200" dirty="0">
                          <a:effectLst/>
                        </a:rPr>
                        <a:t> 98</a:t>
                      </a:r>
                      <a:r>
                        <a:rPr lang="en-US" sz="1200" dirty="0">
                          <a:effectLst/>
                          <a:sym typeface="Symbol"/>
                        </a:rPr>
                        <a:t></a:t>
                      </a:r>
                      <a:endParaRPr lang="ru-RU" sz="1200" dirty="0">
                        <a:effectLst/>
                        <a:latin typeface="Calibri"/>
                        <a:ea typeface="Calibri"/>
                        <a:cs typeface="Times New Roman"/>
                      </a:endParaRPr>
                    </a:p>
                  </a:txBody>
                  <a:tcPr marL="68580" marR="68580" marT="0" marB="0"/>
                </a:tc>
              </a:tr>
              <a:tr h="324545">
                <a:tc>
                  <a:txBody>
                    <a:bodyPr/>
                    <a:lstStyle/>
                    <a:p>
                      <a:pPr>
                        <a:lnSpc>
                          <a:spcPct val="115000"/>
                        </a:lnSpc>
                        <a:spcAft>
                          <a:spcPts val="0"/>
                        </a:spcAft>
                      </a:pPr>
                      <a:r>
                        <a:rPr lang="en-US" sz="1400" b="1" dirty="0">
                          <a:solidFill>
                            <a:schemeClr val="accent2">
                              <a:lumMod val="75000"/>
                            </a:schemeClr>
                          </a:solidFill>
                          <a:effectLst/>
                        </a:rPr>
                        <a:t>SDO</a:t>
                      </a:r>
                      <a:endParaRPr lang="ru-RU" sz="1400" b="1" dirty="0">
                        <a:solidFill>
                          <a:schemeClr val="accent2">
                            <a:lumMod val="75000"/>
                          </a:schemeClr>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200" b="1" dirty="0" smtClean="0">
                          <a:effectLst/>
                        </a:rPr>
                        <a:t>UV, white light</a:t>
                      </a:r>
                      <a:endParaRPr lang="ru-RU" sz="12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dirty="0" smtClean="0">
                          <a:effectLst/>
                        </a:rPr>
                        <a:t>Image</a:t>
                      </a:r>
                      <a:endParaRPr lang="ru-RU" sz="1200" dirty="0">
                        <a:effectLst/>
                        <a:latin typeface="Calibri"/>
                        <a:ea typeface="Calibri"/>
                        <a:cs typeface="Times New Roman"/>
                      </a:endParaRPr>
                    </a:p>
                  </a:txBody>
                  <a:tcPr marL="68580" marR="68580" marT="0" marB="0"/>
                </a:tc>
                <a:tc>
                  <a:txBody>
                    <a:bodyPr/>
                    <a:lstStyle/>
                    <a:p>
                      <a:pPr>
                        <a:lnSpc>
                          <a:spcPct val="115000"/>
                        </a:lnSpc>
                        <a:spcAft>
                          <a:spcPts val="0"/>
                        </a:spcAft>
                      </a:pPr>
                      <a:r>
                        <a:rPr lang="ru-RU" sz="1200" dirty="0" smtClean="0">
                          <a:effectLst/>
                        </a:rPr>
                        <a:t>2010</a:t>
                      </a:r>
                      <a:r>
                        <a:rPr lang="ru-RU" sz="1200" dirty="0">
                          <a:effectLst/>
                        </a:rPr>
                        <a:t>, </a:t>
                      </a:r>
                      <a:r>
                        <a:rPr lang="en-US" sz="1200" dirty="0" err="1" smtClean="0">
                          <a:effectLst/>
                        </a:rPr>
                        <a:t>Geostat</a:t>
                      </a:r>
                      <a:r>
                        <a:rPr lang="ru-RU" sz="1200" dirty="0" smtClean="0">
                          <a:effectLst/>
                        </a:rPr>
                        <a:t>. </a:t>
                      </a:r>
                      <a:r>
                        <a:rPr lang="ru-RU" sz="1200" dirty="0">
                          <a:effectLst/>
                        </a:rPr>
                        <a:t>102°</a:t>
                      </a:r>
                      <a:r>
                        <a:rPr lang="en-US" sz="1200" dirty="0">
                          <a:effectLst/>
                        </a:rPr>
                        <a:t>W</a:t>
                      </a:r>
                      <a:endParaRPr lang="ru-RU" sz="1200" dirty="0">
                        <a:effectLst/>
                        <a:latin typeface="Calibri"/>
                        <a:ea typeface="Calibri"/>
                        <a:cs typeface="Times New Roman"/>
                      </a:endParaRPr>
                    </a:p>
                  </a:txBody>
                  <a:tcPr marL="68580" marR="68580" marT="0" marB="0"/>
                </a:tc>
              </a:tr>
              <a:tr h="248534">
                <a:tc>
                  <a:txBody>
                    <a:bodyPr/>
                    <a:lstStyle/>
                    <a:p>
                      <a:pPr>
                        <a:lnSpc>
                          <a:spcPct val="115000"/>
                        </a:lnSpc>
                        <a:spcAft>
                          <a:spcPts val="0"/>
                        </a:spcAft>
                      </a:pPr>
                      <a:r>
                        <a:rPr lang="en-US" sz="1400" b="1" dirty="0">
                          <a:solidFill>
                            <a:schemeClr val="accent2">
                              <a:lumMod val="75000"/>
                            </a:schemeClr>
                          </a:solidFill>
                          <a:effectLst/>
                        </a:rPr>
                        <a:t>WIND</a:t>
                      </a:r>
                      <a:endParaRPr lang="ru-RU" sz="1400" b="1" dirty="0">
                        <a:solidFill>
                          <a:schemeClr val="accent2">
                            <a:lumMod val="75000"/>
                          </a:schemeClr>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200" b="1" dirty="0" smtClean="0">
                          <a:effectLst/>
                        </a:rPr>
                        <a:t>Radio</a:t>
                      </a:r>
                      <a:endParaRPr lang="ru-RU" sz="1200" b="1" dirty="0">
                        <a:effectLst/>
                        <a:latin typeface="Calibri"/>
                        <a:ea typeface="Calibri"/>
                        <a:cs typeface="Times New Roman"/>
                      </a:endParaRPr>
                    </a:p>
                  </a:txBody>
                  <a:tcPr marL="68580" marR="68580" marT="0" marB="0"/>
                </a:tc>
                <a:tc>
                  <a:txBody>
                    <a:bodyPr/>
                    <a:lstStyle/>
                    <a:p>
                      <a:pPr>
                        <a:lnSpc>
                          <a:spcPct val="115000"/>
                        </a:lnSpc>
                        <a:spcAft>
                          <a:spcPts val="0"/>
                        </a:spcAft>
                      </a:pPr>
                      <a:r>
                        <a:rPr lang="ru-RU" sz="1200" dirty="0">
                          <a:effectLst/>
                        </a:rPr>
                        <a:t>20 </a:t>
                      </a:r>
                      <a:r>
                        <a:rPr lang="en-US" sz="1200" dirty="0" smtClean="0">
                          <a:effectLst/>
                        </a:rPr>
                        <a:t>kHz</a:t>
                      </a:r>
                      <a:r>
                        <a:rPr lang="ru-RU" sz="1200" dirty="0" smtClean="0">
                          <a:effectLst/>
                        </a:rPr>
                        <a:t> </a:t>
                      </a:r>
                      <a:r>
                        <a:rPr lang="ru-RU" sz="1200" dirty="0">
                          <a:effectLst/>
                        </a:rPr>
                        <a:t>– 14 </a:t>
                      </a:r>
                      <a:r>
                        <a:rPr lang="en-US" sz="1200" dirty="0" smtClean="0">
                          <a:effectLst/>
                        </a:rPr>
                        <a:t>MHz</a:t>
                      </a:r>
                      <a:endParaRPr lang="ru-RU" sz="1200"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a:effectLst/>
                        </a:rPr>
                        <a:t>C 1994, L1</a:t>
                      </a:r>
                      <a:endParaRPr lang="ru-RU" sz="1200">
                        <a:effectLst/>
                        <a:latin typeface="Calibri"/>
                        <a:ea typeface="Calibri"/>
                        <a:cs typeface="Times New Roman"/>
                      </a:endParaRPr>
                    </a:p>
                  </a:txBody>
                  <a:tcPr marL="68580" marR="68580" marT="0" marB="0"/>
                </a:tc>
              </a:tr>
              <a:tr h="497067">
                <a:tc>
                  <a:txBody>
                    <a:bodyPr/>
                    <a:lstStyle/>
                    <a:p>
                      <a:pPr>
                        <a:lnSpc>
                          <a:spcPct val="115000"/>
                        </a:lnSpc>
                        <a:spcAft>
                          <a:spcPts val="0"/>
                        </a:spcAft>
                      </a:pPr>
                      <a:r>
                        <a:rPr lang="en-US" sz="1400" b="1" dirty="0" smtClean="0">
                          <a:solidFill>
                            <a:schemeClr val="accent2">
                              <a:lumMod val="75000"/>
                            </a:schemeClr>
                          </a:solidFill>
                          <a:effectLst/>
                        </a:rPr>
                        <a:t>Radio-spectrographs/ Radio-heliographs</a:t>
                      </a:r>
                      <a:endParaRPr lang="ru-RU" sz="1400" b="1" dirty="0">
                        <a:solidFill>
                          <a:schemeClr val="accent2">
                            <a:lumMod val="75000"/>
                          </a:schemeClr>
                        </a:solidFill>
                        <a:effectLst/>
                        <a:latin typeface="Calibri"/>
                        <a:ea typeface="Calibri"/>
                        <a:cs typeface="Times New Roman"/>
                      </a:endParaRPr>
                    </a:p>
                  </a:txBody>
                  <a:tcPr marL="68580" marR="68580" marT="0" marB="0"/>
                </a:tc>
                <a:tc>
                  <a:txBody>
                    <a:bodyPr/>
                    <a:lstStyle/>
                    <a:p>
                      <a:pPr algn="ctr">
                        <a:lnSpc>
                          <a:spcPct val="115000"/>
                        </a:lnSpc>
                        <a:spcAft>
                          <a:spcPts val="0"/>
                        </a:spcAft>
                      </a:pPr>
                      <a:endParaRPr lang="ru-RU" sz="1200" b="1" dirty="0" smtClean="0">
                        <a:effectLst/>
                      </a:endParaRPr>
                    </a:p>
                    <a:p>
                      <a:pPr algn="ctr">
                        <a:lnSpc>
                          <a:spcPct val="115000"/>
                        </a:lnSpc>
                        <a:spcAft>
                          <a:spcPts val="0"/>
                        </a:spcAft>
                      </a:pPr>
                      <a:r>
                        <a:rPr lang="en-US" sz="1200" b="1" dirty="0" smtClean="0">
                          <a:effectLst/>
                        </a:rPr>
                        <a:t>Radio</a:t>
                      </a:r>
                      <a:endParaRPr lang="ru-RU" sz="12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dirty="0">
                          <a:effectLst/>
                        </a:rPr>
                        <a:t>n </a:t>
                      </a:r>
                      <a:r>
                        <a:rPr lang="en-US" sz="1200" dirty="0" smtClean="0">
                          <a:effectLst/>
                        </a:rPr>
                        <a:t>kHz</a:t>
                      </a:r>
                      <a:r>
                        <a:rPr lang="ru-RU" sz="1200" dirty="0" smtClean="0">
                          <a:effectLst/>
                        </a:rPr>
                        <a:t> </a:t>
                      </a:r>
                      <a:r>
                        <a:rPr lang="ru-RU" sz="1200" dirty="0">
                          <a:effectLst/>
                        </a:rPr>
                        <a:t>– </a:t>
                      </a:r>
                      <a:r>
                        <a:rPr lang="en-US" sz="1200" dirty="0">
                          <a:effectLst/>
                        </a:rPr>
                        <a:t>n </a:t>
                      </a:r>
                      <a:r>
                        <a:rPr lang="en-US" sz="1200" dirty="0" smtClean="0">
                          <a:effectLst/>
                        </a:rPr>
                        <a:t>GHz</a:t>
                      </a:r>
                      <a:endParaRPr lang="ru-RU" sz="1200" dirty="0">
                        <a:effectLst/>
                      </a:endParaRPr>
                    </a:p>
                    <a:p>
                      <a:pPr>
                        <a:lnSpc>
                          <a:spcPct val="115000"/>
                        </a:lnSpc>
                        <a:spcAft>
                          <a:spcPts val="0"/>
                        </a:spcAft>
                      </a:pPr>
                      <a:r>
                        <a:rPr lang="ru-RU" sz="1200" dirty="0" smtClean="0">
                          <a:effectLst/>
                        </a:rPr>
                        <a:t>(</a:t>
                      </a:r>
                      <a:r>
                        <a:rPr lang="en-US" sz="1200" dirty="0" smtClean="0">
                          <a:effectLst/>
                        </a:rPr>
                        <a:t>up to</a:t>
                      </a:r>
                      <a:r>
                        <a:rPr lang="ru-RU" sz="1200" dirty="0" smtClean="0">
                          <a:effectLst/>
                        </a:rPr>
                        <a:t> </a:t>
                      </a:r>
                      <a:r>
                        <a:rPr lang="ru-RU" sz="1200" dirty="0">
                          <a:effectLst/>
                        </a:rPr>
                        <a:t>90 </a:t>
                      </a:r>
                      <a:r>
                        <a:rPr lang="en-US" sz="1200" dirty="0" smtClean="0">
                          <a:effectLst/>
                        </a:rPr>
                        <a:t>GHz</a:t>
                      </a:r>
                      <a:r>
                        <a:rPr lang="ru-RU" sz="1200" dirty="0" smtClean="0">
                          <a:effectLst/>
                        </a:rPr>
                        <a:t>)</a:t>
                      </a:r>
                      <a:endParaRPr lang="ru-RU" sz="1200" dirty="0">
                        <a:effectLst/>
                        <a:latin typeface="Calibri"/>
                        <a:ea typeface="Calibri"/>
                        <a:cs typeface="Times New Roman"/>
                      </a:endParaRPr>
                    </a:p>
                  </a:txBody>
                  <a:tcPr marL="68580" marR="68580" marT="0" marB="0"/>
                </a:tc>
                <a:tc>
                  <a:txBody>
                    <a:bodyPr/>
                    <a:lstStyle/>
                    <a:p>
                      <a:pPr>
                        <a:lnSpc>
                          <a:spcPct val="115000"/>
                        </a:lnSpc>
                        <a:spcAft>
                          <a:spcPts val="0"/>
                        </a:spcAft>
                      </a:pPr>
                      <a:endParaRPr lang="ru-RU" sz="1200" dirty="0" smtClean="0">
                        <a:effectLst/>
                      </a:endParaRPr>
                    </a:p>
                    <a:p>
                      <a:pPr>
                        <a:lnSpc>
                          <a:spcPct val="115000"/>
                        </a:lnSpc>
                        <a:spcAft>
                          <a:spcPts val="0"/>
                        </a:spcAft>
                      </a:pPr>
                      <a:r>
                        <a:rPr lang="en-US" sz="1200" dirty="0" smtClean="0">
                          <a:effectLst/>
                        </a:rPr>
                        <a:t>Ground-based</a:t>
                      </a:r>
                      <a:endParaRPr lang="ru-RU" sz="1200" dirty="0">
                        <a:effectLst/>
                        <a:latin typeface="Calibri"/>
                        <a:ea typeface="Calibri"/>
                        <a:cs typeface="Times New Roman"/>
                      </a:endParaRPr>
                    </a:p>
                  </a:txBody>
                  <a:tcPr marL="68580" marR="68580" marT="0" marB="0"/>
                </a:tc>
              </a:tr>
              <a:tr h="921570">
                <a:tc>
                  <a:txBody>
                    <a:bodyPr/>
                    <a:lstStyle/>
                    <a:p>
                      <a:pPr>
                        <a:lnSpc>
                          <a:spcPct val="115000"/>
                        </a:lnSpc>
                        <a:spcAft>
                          <a:spcPts val="0"/>
                        </a:spcAft>
                      </a:pPr>
                      <a:r>
                        <a:rPr lang="en-US" sz="1400" b="1" dirty="0">
                          <a:solidFill>
                            <a:schemeClr val="accent2">
                              <a:lumMod val="75000"/>
                            </a:schemeClr>
                          </a:solidFill>
                          <a:effectLst/>
                        </a:rPr>
                        <a:t>SST</a:t>
                      </a:r>
                      <a:endParaRPr lang="ru-RU" sz="1400" b="1" dirty="0">
                        <a:solidFill>
                          <a:schemeClr val="accent2">
                            <a:lumMod val="75000"/>
                          </a:schemeClr>
                        </a:solidFill>
                        <a:effectLst/>
                      </a:endParaRPr>
                    </a:p>
                    <a:p>
                      <a:pPr>
                        <a:lnSpc>
                          <a:spcPct val="115000"/>
                        </a:lnSpc>
                        <a:spcAft>
                          <a:spcPts val="0"/>
                        </a:spcAft>
                      </a:pPr>
                      <a:r>
                        <a:rPr lang="en-US" sz="1400" b="1" dirty="0">
                          <a:solidFill>
                            <a:schemeClr val="accent2">
                              <a:lumMod val="75000"/>
                            </a:schemeClr>
                          </a:solidFill>
                          <a:effectLst/>
                        </a:rPr>
                        <a:t>“New</a:t>
                      </a:r>
                      <a:r>
                        <a:rPr lang="en-US" sz="1400" b="1" dirty="0" smtClean="0">
                          <a:solidFill>
                            <a:schemeClr val="accent2">
                              <a:lumMod val="75000"/>
                            </a:schemeClr>
                          </a:solidFill>
                          <a:effectLst/>
                        </a:rPr>
                        <a:t>”</a:t>
                      </a:r>
                      <a:endParaRPr lang="ru-RU" sz="1400" b="1" dirty="0" smtClean="0">
                        <a:solidFill>
                          <a:schemeClr val="accent2">
                            <a:lumMod val="75000"/>
                          </a:schemeClr>
                        </a:solidFill>
                        <a:effectLst/>
                      </a:endParaRPr>
                    </a:p>
                    <a:p>
                      <a:pPr>
                        <a:lnSpc>
                          <a:spcPct val="115000"/>
                        </a:lnSpc>
                        <a:spcAft>
                          <a:spcPts val="0"/>
                        </a:spcAft>
                      </a:pPr>
                      <a:r>
                        <a:rPr lang="en-US" sz="1400" b="1" dirty="0" smtClean="0">
                          <a:solidFill>
                            <a:schemeClr val="accent2">
                              <a:lumMod val="75000"/>
                            </a:schemeClr>
                          </a:solidFill>
                          <a:effectLst/>
                          <a:latin typeface="Calibri"/>
                          <a:ea typeface="Calibri"/>
                          <a:cs typeface="Times New Roman"/>
                        </a:rPr>
                        <a:t>KOSMA</a:t>
                      </a:r>
                      <a:endParaRPr lang="ru-RU" sz="1400" b="1" dirty="0">
                        <a:solidFill>
                          <a:schemeClr val="accent2">
                            <a:lumMod val="75000"/>
                          </a:schemeClr>
                        </a:solidFill>
                        <a:effectLst/>
                        <a:latin typeface="Calibri"/>
                        <a:ea typeface="Calibri"/>
                        <a:cs typeface="Times New Roman"/>
                      </a:endParaRPr>
                    </a:p>
                  </a:txBody>
                  <a:tcPr marL="68580" marR="68580" marT="0" marB="0"/>
                </a:tc>
                <a:tc>
                  <a:txBody>
                    <a:bodyPr/>
                    <a:lstStyle/>
                    <a:p>
                      <a:pPr algn="ctr">
                        <a:lnSpc>
                          <a:spcPct val="115000"/>
                        </a:lnSpc>
                        <a:spcAft>
                          <a:spcPts val="0"/>
                        </a:spcAft>
                      </a:pPr>
                      <a:endParaRPr lang="ru-RU" sz="1200" b="1" dirty="0" smtClean="0">
                        <a:effectLst/>
                      </a:endParaRPr>
                    </a:p>
                    <a:p>
                      <a:pPr algn="ctr">
                        <a:lnSpc>
                          <a:spcPct val="115000"/>
                        </a:lnSpc>
                        <a:spcAft>
                          <a:spcPts val="0"/>
                        </a:spcAft>
                      </a:pPr>
                      <a:r>
                        <a:rPr lang="en-US" sz="1200" b="1" dirty="0" smtClean="0">
                          <a:effectLst/>
                        </a:rPr>
                        <a:t>Radio</a:t>
                      </a:r>
                      <a:endParaRPr lang="ru-RU" sz="1200" b="1"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dirty="0">
                          <a:effectLst/>
                        </a:rPr>
                        <a:t>212, 405 </a:t>
                      </a:r>
                      <a:r>
                        <a:rPr lang="en-US" sz="1200" dirty="0" smtClean="0">
                          <a:effectLst/>
                        </a:rPr>
                        <a:t>GHz</a:t>
                      </a:r>
                      <a:endParaRPr lang="ru-RU" sz="1200" dirty="0">
                        <a:effectLst/>
                      </a:endParaRPr>
                    </a:p>
                    <a:p>
                      <a:pPr>
                        <a:lnSpc>
                          <a:spcPct val="115000"/>
                        </a:lnSpc>
                        <a:spcAft>
                          <a:spcPts val="0"/>
                        </a:spcAft>
                      </a:pPr>
                      <a:r>
                        <a:rPr lang="en-US" sz="1200" dirty="0">
                          <a:effectLst/>
                        </a:rPr>
                        <a:t>30 </a:t>
                      </a:r>
                      <a:r>
                        <a:rPr lang="en-US" sz="1200" dirty="0" smtClean="0">
                          <a:effectLst/>
                        </a:rPr>
                        <a:t>THz</a:t>
                      </a:r>
                      <a:endParaRPr lang="ru-RU" sz="1200" dirty="0" smtClean="0">
                        <a:effectLst/>
                      </a:endParaRPr>
                    </a:p>
                    <a:p>
                      <a:pPr>
                        <a:lnSpc>
                          <a:spcPct val="115000"/>
                        </a:lnSpc>
                        <a:spcAft>
                          <a:spcPts val="0"/>
                        </a:spcAft>
                      </a:pPr>
                      <a:endParaRPr lang="en-US" sz="1200" dirty="0" smtClean="0">
                        <a:effectLst/>
                        <a:latin typeface="Calibri"/>
                        <a:ea typeface="Calibri"/>
                        <a:cs typeface="Times New Roman"/>
                      </a:endParaRPr>
                    </a:p>
                    <a:p>
                      <a:pPr>
                        <a:lnSpc>
                          <a:spcPct val="115000"/>
                        </a:lnSpc>
                        <a:spcAft>
                          <a:spcPts val="0"/>
                        </a:spcAft>
                      </a:pPr>
                      <a:r>
                        <a:rPr lang="ru-RU" sz="1200" dirty="0" smtClean="0">
                          <a:effectLst/>
                          <a:latin typeface="Calibri"/>
                          <a:ea typeface="Calibri"/>
                          <a:cs typeface="Times New Roman"/>
                        </a:rPr>
                        <a:t>230, 305 ГГц</a:t>
                      </a:r>
                      <a:endParaRPr lang="ru-RU" sz="1200" dirty="0">
                        <a:effectLst/>
                        <a:latin typeface="Calibri"/>
                        <a:ea typeface="Calibri"/>
                        <a:cs typeface="Times New Roman"/>
                      </a:endParaRPr>
                    </a:p>
                  </a:txBody>
                  <a:tcPr marL="68580" marR="68580" marT="0" marB="0"/>
                </a:tc>
                <a:tc>
                  <a:txBody>
                    <a:bodyPr/>
                    <a:lstStyle/>
                    <a:p>
                      <a:pPr>
                        <a:lnSpc>
                          <a:spcPct val="115000"/>
                        </a:lnSpc>
                        <a:spcAft>
                          <a:spcPts val="0"/>
                        </a:spcAft>
                      </a:pPr>
                      <a:r>
                        <a:rPr lang="en-US" sz="1200" dirty="0" smtClean="0">
                          <a:effectLst/>
                        </a:rPr>
                        <a:t>Since</a:t>
                      </a:r>
                      <a:r>
                        <a:rPr lang="ru-RU" sz="1200" dirty="0" smtClean="0">
                          <a:effectLst/>
                        </a:rPr>
                        <a:t> </a:t>
                      </a:r>
                      <a:r>
                        <a:rPr lang="ru-RU" sz="1200" dirty="0">
                          <a:effectLst/>
                        </a:rPr>
                        <a:t>1999, </a:t>
                      </a:r>
                      <a:r>
                        <a:rPr lang="ru-RU" sz="1200" dirty="0" err="1">
                          <a:effectLst/>
                        </a:rPr>
                        <a:t>El</a:t>
                      </a:r>
                      <a:r>
                        <a:rPr lang="ru-RU" sz="1200" dirty="0">
                          <a:effectLst/>
                        </a:rPr>
                        <a:t> </a:t>
                      </a:r>
                      <a:r>
                        <a:rPr lang="ru-RU" sz="1200" dirty="0" err="1">
                          <a:effectLst/>
                        </a:rPr>
                        <a:t>Leoncito</a:t>
                      </a:r>
                      <a:r>
                        <a:rPr lang="ru-RU" sz="1200" dirty="0">
                          <a:effectLst/>
                        </a:rPr>
                        <a:t>,</a:t>
                      </a:r>
                    </a:p>
                    <a:p>
                      <a:pPr>
                        <a:lnSpc>
                          <a:spcPct val="100000"/>
                        </a:lnSpc>
                        <a:spcAft>
                          <a:spcPts val="0"/>
                        </a:spcAft>
                      </a:pPr>
                      <a:r>
                        <a:rPr lang="ru-RU" sz="1200" dirty="0">
                          <a:effectLst/>
                        </a:rPr>
                        <a:t>2550 </a:t>
                      </a:r>
                      <a:r>
                        <a:rPr lang="en-US" sz="1200" dirty="0" err="1" smtClean="0">
                          <a:effectLst/>
                        </a:rPr>
                        <a:t>a.s.l</a:t>
                      </a:r>
                      <a:r>
                        <a:rPr lang="en-US" sz="1200" dirty="0" smtClean="0">
                          <a:effectLst/>
                        </a:rPr>
                        <a:t>.</a:t>
                      </a:r>
                      <a:r>
                        <a:rPr lang="ru-RU" sz="1200" dirty="0" smtClean="0">
                          <a:effectLst/>
                        </a:rPr>
                        <a:t>. </a:t>
                      </a:r>
                      <a:endParaRPr lang="en-US" sz="1200" dirty="0" smtClean="0">
                        <a:effectLst/>
                      </a:endParaRPr>
                    </a:p>
                    <a:p>
                      <a:pPr>
                        <a:lnSpc>
                          <a:spcPct val="100000"/>
                        </a:lnSpc>
                        <a:spcAft>
                          <a:spcPts val="0"/>
                        </a:spcAft>
                      </a:pPr>
                      <a:r>
                        <a:rPr lang="en-US" sz="1200" dirty="0" smtClean="0">
                          <a:effectLst/>
                        </a:rPr>
                        <a:t> </a:t>
                      </a:r>
                      <a:r>
                        <a:rPr lang="ru-RU" sz="1200" dirty="0" err="1" smtClean="0">
                          <a:effectLst/>
                        </a:rPr>
                        <a:t>São</a:t>
                      </a:r>
                      <a:r>
                        <a:rPr lang="ru-RU" sz="1200" dirty="0" smtClean="0">
                          <a:effectLst/>
                        </a:rPr>
                        <a:t> </a:t>
                      </a:r>
                      <a:r>
                        <a:rPr lang="ru-RU" sz="1200" dirty="0" err="1" smtClean="0">
                          <a:effectLst/>
                        </a:rPr>
                        <a:t>Paulo</a:t>
                      </a:r>
                      <a:r>
                        <a:rPr lang="ru-RU" sz="1200" dirty="0" smtClean="0">
                          <a:effectLst/>
                        </a:rPr>
                        <a:t> (30</a:t>
                      </a:r>
                      <a:r>
                        <a:rPr lang="en-US" sz="1200" dirty="0" smtClean="0">
                          <a:effectLst/>
                        </a:rPr>
                        <a:t>THz</a:t>
                      </a:r>
                      <a:r>
                        <a:rPr lang="ru-RU" sz="1200" dirty="0" smtClean="0">
                          <a:effectLst/>
                        </a:rPr>
                        <a:t>)</a:t>
                      </a:r>
                      <a:r>
                        <a:rPr lang="ru-RU" sz="1200" baseline="0" dirty="0" smtClean="0">
                          <a:effectLst/>
                        </a:rPr>
                        <a:t> </a:t>
                      </a:r>
                      <a:r>
                        <a:rPr lang="ru-RU" sz="1200" dirty="0" smtClean="0">
                          <a:effectLst/>
                        </a:rPr>
                        <a:t>,</a:t>
                      </a:r>
                      <a:r>
                        <a:rPr kumimoji="0" lang="en-US" sz="1800" b="0" i="0" u="none" strike="noStrike" kern="1200" baseline="0" dirty="0" smtClean="0">
                          <a:solidFill>
                            <a:schemeClr val="dk1"/>
                          </a:solidFill>
                          <a:latin typeface="+mn-lt"/>
                          <a:ea typeface="+mn-ea"/>
                          <a:cs typeface="+mn-cs"/>
                        </a:rPr>
                        <a:t> </a:t>
                      </a:r>
                      <a:r>
                        <a:rPr kumimoji="0" lang="en-US" sz="1100" b="0" i="0" u="none" strike="noStrike" kern="1200" baseline="0" dirty="0" err="1" smtClean="0">
                          <a:solidFill>
                            <a:schemeClr val="dk1"/>
                          </a:solidFill>
                          <a:latin typeface="+mn-lt"/>
                          <a:ea typeface="+mn-ea"/>
                          <a:cs typeface="+mn-cs"/>
                        </a:rPr>
                        <a:t>Gornergrat</a:t>
                      </a:r>
                      <a:r>
                        <a:rPr lang="ru-RU" sz="1100" baseline="0" dirty="0" smtClean="0">
                          <a:effectLst/>
                        </a:rPr>
                        <a:t> , 3135 </a:t>
                      </a:r>
                      <a:r>
                        <a:rPr lang="en-US" sz="1100" baseline="0" dirty="0" err="1" smtClean="0">
                          <a:effectLst/>
                        </a:rPr>
                        <a:t>a.s.l</a:t>
                      </a:r>
                      <a:r>
                        <a:rPr lang="en-US" sz="1100" baseline="0" dirty="0" smtClean="0">
                          <a:effectLst/>
                        </a:rPr>
                        <a:t>.</a:t>
                      </a:r>
                      <a:endParaRPr lang="ru-RU" sz="1100" dirty="0">
                        <a:effectLst/>
                        <a:latin typeface="Calibri"/>
                        <a:ea typeface="Calibri"/>
                        <a:cs typeface="Times New Roman"/>
                      </a:endParaRPr>
                    </a:p>
                  </a:txBody>
                  <a:tcPr marL="68580" marR="68580" marT="0" marB="0"/>
                </a:tc>
              </a:tr>
            </a:tbl>
          </a:graphicData>
        </a:graphic>
      </p:graphicFrame>
      <p:sp>
        <p:nvSpPr>
          <p:cNvPr id="7" name="Прямоугольник 6"/>
          <p:cNvSpPr/>
          <p:nvPr/>
        </p:nvSpPr>
        <p:spPr>
          <a:xfrm>
            <a:off x="1862158" y="151765"/>
            <a:ext cx="5811122" cy="646331"/>
          </a:xfrm>
          <a:prstGeom prst="rect">
            <a:avLst/>
          </a:prstGeom>
        </p:spPr>
        <p:txBody>
          <a:bodyPr wrap="square">
            <a:spAutoFit/>
          </a:bodyPr>
          <a:lstStyle/>
          <a:p>
            <a:r>
              <a:rPr lang="en-US" b="1" dirty="0" smtClean="0"/>
              <a:t>Main instruments  for observation of concomitant phenomena</a:t>
            </a:r>
            <a:endParaRPr lang="ru-RU" b="1" dirty="0"/>
          </a:p>
        </p:txBody>
      </p:sp>
    </p:spTree>
    <p:extLst>
      <p:ext uri="{BB962C8B-B14F-4D97-AF65-F5344CB8AC3E}">
        <p14:creationId xmlns:p14="http://schemas.microsoft.com/office/powerpoint/2010/main" val="5258798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1" y="441527"/>
            <a:ext cx="4752527" cy="5064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71600" y="5650160"/>
            <a:ext cx="7632848" cy="1200329"/>
          </a:xfrm>
          <a:prstGeom prst="rect">
            <a:avLst/>
          </a:prstGeom>
          <a:noFill/>
        </p:spPr>
        <p:txBody>
          <a:bodyPr wrap="square" rtlCol="0">
            <a:spAutoFit/>
          </a:bodyPr>
          <a:lstStyle/>
          <a:p>
            <a:r>
              <a:rPr lang="en-US" dirty="0" err="1" smtClean="0"/>
              <a:t>Ajello</a:t>
            </a:r>
            <a:r>
              <a:rPr lang="en-US" dirty="0" smtClean="0"/>
              <a:t> et al., </a:t>
            </a:r>
            <a:r>
              <a:rPr lang="ru-RU" dirty="0" smtClean="0"/>
              <a:t>2014</a:t>
            </a:r>
            <a:r>
              <a:rPr lang="en-US" dirty="0" smtClean="0"/>
              <a:t>: In the event of </a:t>
            </a:r>
            <a:r>
              <a:rPr lang="en-US" dirty="0"/>
              <a:t>07.03.2011 the gamma-rays were </a:t>
            </a:r>
            <a:r>
              <a:rPr lang="en-US" dirty="0" smtClean="0"/>
              <a:t>most likely generated by hadrons (rather than leptons) in the process of acceleration (rather than trapping) in the flare region (rather than at the CME shock front). The process was long-lasting acceleration</a:t>
            </a:r>
            <a:r>
              <a:rPr lang="ru-RU" dirty="0" smtClean="0"/>
              <a:t>.</a:t>
            </a:r>
            <a:endParaRPr lang="ru-RU" dirty="0"/>
          </a:p>
        </p:txBody>
      </p:sp>
      <p:sp>
        <p:nvSpPr>
          <p:cNvPr id="3" name="Прямоугольник 2"/>
          <p:cNvSpPr/>
          <p:nvPr/>
        </p:nvSpPr>
        <p:spPr>
          <a:xfrm>
            <a:off x="287913" y="441527"/>
            <a:ext cx="3015774" cy="4801314"/>
          </a:xfrm>
          <a:prstGeom prst="rect">
            <a:avLst/>
          </a:prstGeom>
        </p:spPr>
        <p:txBody>
          <a:bodyPr wrap="square">
            <a:spAutoFit/>
          </a:bodyPr>
          <a:lstStyle/>
          <a:p>
            <a:r>
              <a:rPr lang="en-US" sz="1600" dirty="0"/>
              <a:t>Fermi Gamma-Ray Space</a:t>
            </a:r>
          </a:p>
          <a:p>
            <a:r>
              <a:rPr lang="en-US" sz="1600" dirty="0" smtClean="0"/>
              <a:t>Telescope, with the</a:t>
            </a:r>
            <a:r>
              <a:rPr lang="ru-RU" sz="1600" dirty="0" smtClean="0"/>
              <a:t> </a:t>
            </a:r>
            <a:r>
              <a:rPr lang="en-US" sz="1600" b="1" dirty="0" smtClean="0">
                <a:solidFill>
                  <a:srgbClr val="FF0000"/>
                </a:solidFill>
              </a:rPr>
              <a:t>Fermi-LAT </a:t>
            </a:r>
            <a:r>
              <a:rPr lang="en-US" sz="1600" dirty="0" smtClean="0"/>
              <a:t>instrument</a:t>
            </a:r>
            <a:r>
              <a:rPr lang="ru-RU" sz="1600" dirty="0" smtClean="0"/>
              <a:t>, </a:t>
            </a:r>
            <a:r>
              <a:rPr lang="en-US" sz="1600" dirty="0" smtClean="0"/>
              <a:t>launched in</a:t>
            </a:r>
            <a:r>
              <a:rPr lang="ru-RU" sz="1600" dirty="0" smtClean="0"/>
              <a:t> 2008.  </a:t>
            </a:r>
            <a:r>
              <a:rPr lang="en-US" sz="1600" dirty="0" smtClean="0"/>
              <a:t>Orbit</a:t>
            </a:r>
            <a:r>
              <a:rPr lang="ru-RU" sz="1600" dirty="0" smtClean="0"/>
              <a:t>: 550 </a:t>
            </a:r>
            <a:r>
              <a:rPr lang="en-US" sz="1600" dirty="0" smtClean="0"/>
              <a:t>km</a:t>
            </a:r>
            <a:r>
              <a:rPr lang="ru-RU" sz="1600" dirty="0" smtClean="0"/>
              <a:t>, </a:t>
            </a:r>
            <a:r>
              <a:rPr lang="en-US" sz="1600" dirty="0" smtClean="0"/>
              <a:t>28.5</a:t>
            </a:r>
            <a:r>
              <a:rPr lang="en-US" sz="1600" dirty="0" smtClean="0">
                <a:sym typeface="Symbol"/>
              </a:rPr>
              <a:t></a:t>
            </a:r>
            <a:r>
              <a:rPr lang="ru-RU" sz="1600" dirty="0" smtClean="0"/>
              <a:t>, </a:t>
            </a:r>
            <a:r>
              <a:rPr lang="en-US" sz="1600" dirty="0" smtClean="0"/>
              <a:t> </a:t>
            </a:r>
            <a:r>
              <a:rPr lang="en-US" sz="1600" dirty="0"/>
              <a:t>96 </a:t>
            </a:r>
            <a:r>
              <a:rPr lang="en-US" sz="1600" dirty="0" smtClean="0"/>
              <a:t>min</a:t>
            </a:r>
            <a:r>
              <a:rPr lang="ru-RU" sz="1600" dirty="0" smtClean="0"/>
              <a:t>. </a:t>
            </a:r>
            <a:r>
              <a:rPr lang="en-US" sz="1600" dirty="0" smtClean="0"/>
              <a:t>Gamma ray energy range</a:t>
            </a:r>
            <a:endParaRPr lang="ru-RU" sz="1600" dirty="0" smtClean="0"/>
          </a:p>
          <a:p>
            <a:r>
              <a:rPr lang="ru-RU" sz="1600" dirty="0" smtClean="0"/>
              <a:t>20 М</a:t>
            </a:r>
            <a:r>
              <a:rPr lang="en-US" sz="1600" dirty="0" smtClean="0"/>
              <a:t>eV</a:t>
            </a:r>
            <a:r>
              <a:rPr lang="ru-RU" sz="1600" dirty="0" smtClean="0"/>
              <a:t> - </a:t>
            </a:r>
            <a:r>
              <a:rPr lang="en-US" sz="1600" dirty="0" smtClean="0"/>
              <a:t>&gt;</a:t>
            </a:r>
            <a:r>
              <a:rPr lang="ru-RU" sz="1600" dirty="0" smtClean="0"/>
              <a:t>300 </a:t>
            </a:r>
            <a:r>
              <a:rPr lang="en-US" sz="1600" dirty="0" err="1" smtClean="0"/>
              <a:t>GeV</a:t>
            </a:r>
            <a:r>
              <a:rPr lang="ru-RU" sz="1600" dirty="0" smtClean="0"/>
              <a:t>.</a:t>
            </a:r>
            <a:endParaRPr lang="en-US" sz="1600" dirty="0" smtClean="0"/>
          </a:p>
          <a:p>
            <a:r>
              <a:rPr lang="en-US" sz="1600" dirty="0" smtClean="0"/>
              <a:t>Sun is observed during </a:t>
            </a:r>
            <a:r>
              <a:rPr lang="ru-RU" sz="1600" dirty="0" smtClean="0"/>
              <a:t>20-40 </a:t>
            </a:r>
            <a:r>
              <a:rPr lang="en-US" sz="1600" dirty="0" smtClean="0"/>
              <a:t>min</a:t>
            </a:r>
            <a:r>
              <a:rPr lang="ru-RU" sz="1600" dirty="0" smtClean="0"/>
              <a:t>. </a:t>
            </a:r>
            <a:r>
              <a:rPr lang="en-US" sz="1600" dirty="0" smtClean="0"/>
              <a:t>every</a:t>
            </a:r>
            <a:r>
              <a:rPr lang="ru-RU" sz="1600" dirty="0" smtClean="0"/>
              <a:t> 3 </a:t>
            </a:r>
            <a:r>
              <a:rPr lang="en-US" sz="1600" dirty="0" smtClean="0"/>
              <a:t>hours</a:t>
            </a:r>
            <a:r>
              <a:rPr lang="ru-RU" sz="1600" dirty="0" smtClean="0"/>
              <a:t>.</a:t>
            </a:r>
          </a:p>
          <a:p>
            <a:endParaRPr lang="ru-RU" sz="1600" dirty="0"/>
          </a:p>
          <a:p>
            <a:r>
              <a:rPr lang="en-US" sz="1600" dirty="0" smtClean="0"/>
              <a:t>During the first </a:t>
            </a:r>
            <a:r>
              <a:rPr lang="ru-RU" sz="1600" dirty="0" smtClean="0"/>
              <a:t>4 </a:t>
            </a:r>
            <a:r>
              <a:rPr lang="en-US" sz="1600" dirty="0" smtClean="0"/>
              <a:t>years</a:t>
            </a:r>
            <a:r>
              <a:rPr lang="ru-RU" sz="1600" dirty="0" smtClean="0"/>
              <a:t> </a:t>
            </a:r>
            <a:r>
              <a:rPr lang="en-US" sz="1600" dirty="0" smtClean="0"/>
              <a:t>of mission ~18 events of gamma emission with E</a:t>
            </a:r>
            <a:r>
              <a:rPr lang="ru-RU" sz="1600" dirty="0" smtClean="0"/>
              <a:t> </a:t>
            </a:r>
            <a:r>
              <a:rPr lang="en-US" sz="1600" dirty="0" smtClean="0"/>
              <a:t>&gt;100 MeV</a:t>
            </a:r>
            <a:r>
              <a:rPr lang="ru-RU" sz="1600" dirty="0" smtClean="0"/>
              <a:t>.</a:t>
            </a:r>
          </a:p>
          <a:p>
            <a:endParaRPr lang="ru-RU" dirty="0"/>
          </a:p>
          <a:p>
            <a:r>
              <a:rPr lang="en-US" sz="1600" dirty="0" smtClean="0"/>
              <a:t>Confirmation of the GAMMA-1 and CGRO results on events </a:t>
            </a:r>
            <a:r>
              <a:rPr lang="en-US" sz="1600" dirty="0"/>
              <a:t>with long-lasting &gt;100 MeV gamma emission </a:t>
            </a:r>
            <a:r>
              <a:rPr lang="en-US" sz="1600" dirty="0" smtClean="0"/>
              <a:t>in 1991 [</a:t>
            </a:r>
            <a:r>
              <a:rPr lang="en-US" sz="1600" dirty="0" err="1" smtClean="0"/>
              <a:t>Akimov</a:t>
            </a:r>
            <a:r>
              <a:rPr lang="en-US" sz="1600" dirty="0" smtClean="0"/>
              <a:t> et al., 1991; </a:t>
            </a:r>
            <a:r>
              <a:rPr lang="en-US" sz="1600" dirty="0" err="1" smtClean="0"/>
              <a:t>Kanbach</a:t>
            </a:r>
            <a:r>
              <a:rPr lang="en-US" sz="1600" dirty="0" smtClean="0"/>
              <a:t> et al, 1993].</a:t>
            </a:r>
            <a:endParaRPr lang="ru-RU" sz="1600" dirty="0"/>
          </a:p>
        </p:txBody>
      </p:sp>
      <p:sp>
        <p:nvSpPr>
          <p:cNvPr id="4" name="Номер слайда 3"/>
          <p:cNvSpPr>
            <a:spLocks noGrp="1"/>
          </p:cNvSpPr>
          <p:nvPr>
            <p:ph type="sldNum" sz="quarter" idx="12"/>
          </p:nvPr>
        </p:nvSpPr>
        <p:spPr/>
        <p:txBody>
          <a:bodyPr/>
          <a:lstStyle/>
          <a:p>
            <a:fld id="{2738BED0-D42E-4A32-9BCA-B744A78F19B5}" type="slidenum">
              <a:rPr lang="ru-RU" smtClean="0">
                <a:solidFill>
                  <a:prstClr val="black">
                    <a:tint val="75000"/>
                  </a:prstClr>
                </a:solidFill>
              </a:rPr>
              <a:pPr/>
              <a:t>34</a:t>
            </a:fld>
            <a:endParaRPr lang="ru-RU">
              <a:solidFill>
                <a:prstClr val="black">
                  <a:tint val="75000"/>
                </a:prstClr>
              </a:solidFill>
            </a:endParaRPr>
          </a:p>
        </p:txBody>
      </p:sp>
      <p:sp>
        <p:nvSpPr>
          <p:cNvPr id="5" name="TextBox 4"/>
          <p:cNvSpPr txBox="1"/>
          <p:nvPr/>
        </p:nvSpPr>
        <p:spPr>
          <a:xfrm>
            <a:off x="3923928" y="116632"/>
            <a:ext cx="4680520" cy="338554"/>
          </a:xfrm>
          <a:prstGeom prst="rect">
            <a:avLst/>
          </a:prstGeom>
          <a:noFill/>
        </p:spPr>
        <p:txBody>
          <a:bodyPr wrap="square" rtlCol="0">
            <a:spAutoFit/>
          </a:bodyPr>
          <a:lstStyle/>
          <a:p>
            <a:r>
              <a:rPr lang="en-US" sz="1600" dirty="0" smtClean="0"/>
              <a:t>Most significant event: 07.03.2011; M3.7/S22W64</a:t>
            </a:r>
            <a:endParaRPr lang="ru-RU" sz="1600" dirty="0"/>
          </a:p>
        </p:txBody>
      </p:sp>
      <p:sp>
        <p:nvSpPr>
          <p:cNvPr id="6" name="Прямоугольник 5"/>
          <p:cNvSpPr/>
          <p:nvPr/>
        </p:nvSpPr>
        <p:spPr>
          <a:xfrm>
            <a:off x="631161" y="72195"/>
            <a:ext cx="2672526" cy="369332"/>
          </a:xfrm>
          <a:prstGeom prst="rect">
            <a:avLst/>
          </a:prstGeom>
        </p:spPr>
        <p:txBody>
          <a:bodyPr wrap="none">
            <a:spAutoFit/>
          </a:bodyPr>
          <a:lstStyle/>
          <a:p>
            <a:r>
              <a:rPr lang="en-US" b="1" dirty="0"/>
              <a:t>Ackermann et al., </a:t>
            </a:r>
            <a:r>
              <a:rPr lang="ru-RU" b="1" dirty="0"/>
              <a:t>2014</a:t>
            </a:r>
          </a:p>
        </p:txBody>
      </p:sp>
    </p:spTree>
    <p:extLst>
      <p:ext uri="{BB962C8B-B14F-4D97-AF65-F5344CB8AC3E}">
        <p14:creationId xmlns:p14="http://schemas.microsoft.com/office/powerpoint/2010/main" val="40690085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59632" y="1268760"/>
            <a:ext cx="6224781" cy="646331"/>
          </a:xfrm>
          <a:prstGeom prst="rect">
            <a:avLst/>
          </a:prstGeom>
        </p:spPr>
        <p:txBody>
          <a:bodyPr wrap="none">
            <a:spAutoFit/>
          </a:bodyPr>
          <a:lstStyle/>
          <a:p>
            <a:r>
              <a:rPr lang="en-US" b="1" dirty="0" err="1" smtClean="0"/>
              <a:t>Pesce</a:t>
            </a:r>
            <a:r>
              <a:rPr lang="en-US" b="1" dirty="0" smtClean="0"/>
              <a:t>-Rollins et al., 2015. </a:t>
            </a:r>
            <a:endParaRPr lang="ru-RU" b="1" dirty="0" smtClean="0"/>
          </a:p>
          <a:p>
            <a:r>
              <a:rPr lang="en-US" dirty="0"/>
              <a:t>Three solar flares behind </a:t>
            </a:r>
            <a:r>
              <a:rPr lang="en-US" dirty="0" smtClean="0"/>
              <a:t>the limb according to STEREO B</a:t>
            </a:r>
            <a:r>
              <a:rPr lang="ru-RU" dirty="0" smtClean="0"/>
              <a:t> </a:t>
            </a:r>
            <a:endParaRPr lang="ru-R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994317"/>
            <a:ext cx="6924675" cy="150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63558" y="4437112"/>
            <a:ext cx="8174097" cy="2031325"/>
          </a:xfrm>
          <a:prstGeom prst="rect">
            <a:avLst/>
          </a:prstGeom>
          <a:noFill/>
        </p:spPr>
        <p:txBody>
          <a:bodyPr wrap="none" rtlCol="0">
            <a:spAutoFit/>
          </a:bodyPr>
          <a:lstStyle/>
          <a:p>
            <a:r>
              <a:rPr lang="en-US" dirty="0" smtClean="0"/>
              <a:t>Gamma emission originated not from the AR since </a:t>
            </a:r>
            <a:r>
              <a:rPr lang="en-US" dirty="0"/>
              <a:t>the optical depths </a:t>
            </a:r>
            <a:r>
              <a:rPr lang="en-US" dirty="0" smtClean="0"/>
              <a:t>involved </a:t>
            </a:r>
          </a:p>
          <a:p>
            <a:r>
              <a:rPr lang="en-US" dirty="0" smtClean="0"/>
              <a:t>was too large</a:t>
            </a:r>
            <a:r>
              <a:rPr lang="ru-RU" dirty="0" smtClean="0"/>
              <a:t>. </a:t>
            </a:r>
            <a:r>
              <a:rPr lang="en-US" dirty="0" smtClean="0"/>
              <a:t>Although </a:t>
            </a:r>
            <a:r>
              <a:rPr lang="en-US" dirty="0"/>
              <a:t>the scenario in which the emission </a:t>
            </a:r>
            <a:r>
              <a:rPr lang="en-US" dirty="0" smtClean="0"/>
              <a:t>originates from </a:t>
            </a:r>
            <a:r>
              <a:rPr lang="en-US" dirty="0"/>
              <a:t>the </a:t>
            </a:r>
            <a:endParaRPr lang="en-US" dirty="0" smtClean="0"/>
          </a:p>
          <a:p>
            <a:r>
              <a:rPr lang="en-US" dirty="0" smtClean="0"/>
              <a:t>Corona </a:t>
            </a:r>
            <a:r>
              <a:rPr lang="en-US" dirty="0"/>
              <a:t>is not entirely excluded, </a:t>
            </a:r>
            <a:r>
              <a:rPr lang="en-US" dirty="0" smtClean="0"/>
              <a:t>the authors  </a:t>
            </a:r>
            <a:r>
              <a:rPr lang="en-US" dirty="0"/>
              <a:t>suggest that the gamma-ray </a:t>
            </a:r>
            <a:endParaRPr lang="en-US" dirty="0" smtClean="0"/>
          </a:p>
          <a:p>
            <a:r>
              <a:rPr lang="en-US" dirty="0" smtClean="0"/>
              <a:t>emission was </a:t>
            </a:r>
            <a:r>
              <a:rPr lang="en-US" dirty="0"/>
              <a:t>caused by protons accelerated at the CME-driven shock. </a:t>
            </a:r>
            <a:endParaRPr lang="en-US" dirty="0" smtClean="0"/>
          </a:p>
          <a:p>
            <a:r>
              <a:rPr lang="en-US" dirty="0" smtClean="0"/>
              <a:t>The </a:t>
            </a:r>
            <a:r>
              <a:rPr lang="en-US" dirty="0"/>
              <a:t>particles are accelerated on open field lines and can either precipitate</a:t>
            </a:r>
          </a:p>
          <a:p>
            <a:r>
              <a:rPr lang="en-US" dirty="0"/>
              <a:t>to the visible disk and produce gamma-ray emission or escape to be </a:t>
            </a:r>
            <a:endParaRPr lang="en-US" dirty="0" smtClean="0"/>
          </a:p>
          <a:p>
            <a:r>
              <a:rPr lang="en-US" dirty="0" smtClean="0"/>
              <a:t>observed </a:t>
            </a:r>
            <a:r>
              <a:rPr lang="en-US" dirty="0"/>
              <a:t>as </a:t>
            </a:r>
            <a:r>
              <a:rPr lang="en-US" dirty="0" smtClean="0"/>
              <a:t>SEPs</a:t>
            </a:r>
            <a:r>
              <a:rPr lang="ru-RU" dirty="0" smtClean="0"/>
              <a:t>.</a:t>
            </a:r>
          </a:p>
        </p:txBody>
      </p:sp>
      <p:sp>
        <p:nvSpPr>
          <p:cNvPr id="6" name="TextBox 5"/>
          <p:cNvSpPr txBox="1"/>
          <p:nvPr/>
        </p:nvSpPr>
        <p:spPr>
          <a:xfrm>
            <a:off x="899590" y="3735219"/>
            <a:ext cx="6924675" cy="646331"/>
          </a:xfrm>
          <a:prstGeom prst="rect">
            <a:avLst/>
          </a:prstGeom>
          <a:noFill/>
        </p:spPr>
        <p:txBody>
          <a:bodyPr wrap="square" rtlCol="0">
            <a:spAutoFit/>
          </a:bodyPr>
          <a:lstStyle/>
          <a:p>
            <a:r>
              <a:rPr lang="en-US" dirty="0" smtClean="0"/>
              <a:t>The SEP were recorded near the Earth from the events of 06 Jan </a:t>
            </a:r>
            <a:r>
              <a:rPr lang="ru-RU" dirty="0"/>
              <a:t>(</a:t>
            </a:r>
            <a:r>
              <a:rPr lang="en-US" dirty="0" err="1"/>
              <a:t>subGLE</a:t>
            </a:r>
            <a:r>
              <a:rPr lang="en-US" dirty="0"/>
              <a:t>) and </a:t>
            </a:r>
            <a:r>
              <a:rPr lang="en-US" dirty="0" smtClean="0"/>
              <a:t>01 Sept 2014.</a:t>
            </a:r>
            <a:endParaRPr lang="ru-RU" dirty="0"/>
          </a:p>
        </p:txBody>
      </p:sp>
      <p:sp>
        <p:nvSpPr>
          <p:cNvPr id="3" name="Номер слайда 2"/>
          <p:cNvSpPr>
            <a:spLocks noGrp="1"/>
          </p:cNvSpPr>
          <p:nvPr>
            <p:ph type="sldNum" sz="quarter" idx="12"/>
          </p:nvPr>
        </p:nvSpPr>
        <p:spPr>
          <a:xfrm>
            <a:off x="8100392" y="5608996"/>
            <a:ext cx="609600" cy="521208"/>
          </a:xfrm>
        </p:spPr>
        <p:txBody>
          <a:bodyPr/>
          <a:lstStyle/>
          <a:p>
            <a:endParaRPr lang="en-US" dirty="0" smtClean="0">
              <a:solidFill>
                <a:prstClr val="black">
                  <a:tint val="75000"/>
                </a:prstClr>
              </a:solidFill>
            </a:endParaRPr>
          </a:p>
          <a:p>
            <a:endParaRPr lang="en-US" dirty="0">
              <a:solidFill>
                <a:prstClr val="black">
                  <a:tint val="75000"/>
                </a:prstClr>
              </a:solidFill>
            </a:endParaRPr>
          </a:p>
          <a:p>
            <a:fld id="{2738BED0-D42E-4A32-9BCA-B744A78F19B5}" type="slidenum">
              <a:rPr lang="ru-RU" smtClean="0">
                <a:solidFill>
                  <a:prstClr val="black">
                    <a:tint val="75000"/>
                  </a:prstClr>
                </a:solidFill>
              </a:rPr>
              <a:pPr/>
              <a:t>35</a:t>
            </a:fld>
            <a:endParaRPr lang="ru-RU" dirty="0">
              <a:solidFill>
                <a:prstClr val="black">
                  <a:tint val="75000"/>
                </a:prstClr>
              </a:solidFill>
            </a:endParaRPr>
          </a:p>
        </p:txBody>
      </p:sp>
      <p:sp>
        <p:nvSpPr>
          <p:cNvPr id="7" name="TextBox 6"/>
          <p:cNvSpPr txBox="1"/>
          <p:nvPr/>
        </p:nvSpPr>
        <p:spPr>
          <a:xfrm>
            <a:off x="7068181" y="2098090"/>
            <a:ext cx="1512168" cy="1169551"/>
          </a:xfrm>
          <a:prstGeom prst="rect">
            <a:avLst/>
          </a:prstGeom>
          <a:noFill/>
        </p:spPr>
        <p:txBody>
          <a:bodyPr wrap="square" rtlCol="0">
            <a:spAutoFit/>
          </a:bodyPr>
          <a:lstStyle/>
          <a:p>
            <a:r>
              <a:rPr lang="en-US" sz="1400" dirty="0" smtClean="0"/>
              <a:t>Gamma </a:t>
            </a:r>
          </a:p>
          <a:p>
            <a:r>
              <a:rPr lang="en-US" sz="1400" u="sng" dirty="0" smtClean="0"/>
              <a:t>duration</a:t>
            </a:r>
            <a:endParaRPr lang="ru-RU" sz="1400" u="sng" dirty="0" smtClean="0">
              <a:solidFill>
                <a:schemeClr val="bg1">
                  <a:lumMod val="50000"/>
                </a:schemeClr>
              </a:solidFill>
            </a:endParaRPr>
          </a:p>
          <a:p>
            <a:r>
              <a:rPr lang="ru-RU" sz="1400" dirty="0" smtClean="0"/>
              <a:t>30 </a:t>
            </a:r>
            <a:r>
              <a:rPr lang="en-US" sz="1400" dirty="0" smtClean="0"/>
              <a:t>min</a:t>
            </a:r>
            <a:endParaRPr lang="ru-RU" sz="1400" dirty="0" smtClean="0"/>
          </a:p>
          <a:p>
            <a:r>
              <a:rPr lang="en-US" sz="1400" dirty="0"/>
              <a:t>~</a:t>
            </a:r>
            <a:r>
              <a:rPr lang="ru-RU" sz="1400" dirty="0" smtClean="0"/>
              <a:t>20 </a:t>
            </a:r>
            <a:r>
              <a:rPr lang="en-US" sz="1400" dirty="0" smtClean="0"/>
              <a:t>min</a:t>
            </a:r>
          </a:p>
          <a:p>
            <a:r>
              <a:rPr lang="en-US" sz="1400" dirty="0" smtClean="0"/>
              <a:t>~1 hour</a:t>
            </a:r>
            <a:endParaRPr lang="ru-RU" sz="1400" dirty="0"/>
          </a:p>
        </p:txBody>
      </p:sp>
    </p:spTree>
    <p:extLst>
      <p:ext uri="{BB962C8B-B14F-4D97-AF65-F5344CB8AC3E}">
        <p14:creationId xmlns:p14="http://schemas.microsoft.com/office/powerpoint/2010/main" val="42718999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16748" y="1340768"/>
            <a:ext cx="7632848" cy="4678204"/>
          </a:xfrm>
          <a:prstGeom prst="rect">
            <a:avLst/>
          </a:prstGeom>
        </p:spPr>
        <p:txBody>
          <a:bodyPr wrap="square">
            <a:spAutoFit/>
          </a:bodyPr>
          <a:lstStyle/>
          <a:p>
            <a:r>
              <a:rPr lang="en-US" sz="2000" b="1" dirty="0" smtClean="0">
                <a:solidFill>
                  <a:srgbClr val="000000"/>
                </a:solidFill>
                <a:latin typeface="Times New Roman"/>
              </a:rPr>
              <a:t>A</a:t>
            </a:r>
            <a:r>
              <a:rPr lang="ru-RU" sz="2000" b="1" dirty="0">
                <a:solidFill>
                  <a:srgbClr val="000000"/>
                </a:solidFill>
                <a:latin typeface="Times New Roman"/>
              </a:rPr>
              <a:t>.</a:t>
            </a:r>
            <a:r>
              <a:rPr lang="en-US" sz="2000" b="1" dirty="0" smtClean="0">
                <a:solidFill>
                  <a:srgbClr val="000000"/>
                </a:solidFill>
                <a:latin typeface="Times New Roman"/>
              </a:rPr>
              <a:t> </a:t>
            </a:r>
            <a:r>
              <a:rPr lang="en-US" sz="2000" b="1" dirty="0" err="1" smtClean="0">
                <a:solidFill>
                  <a:srgbClr val="000000"/>
                </a:solidFill>
                <a:latin typeface="Times New Roman"/>
              </a:rPr>
              <a:t>Struminsky</a:t>
            </a:r>
            <a:r>
              <a:rPr lang="en-US" sz="2000" b="1" dirty="0" smtClean="0">
                <a:solidFill>
                  <a:srgbClr val="000000"/>
                </a:solidFill>
                <a:latin typeface="Times New Roman"/>
              </a:rPr>
              <a:t> and W</a:t>
            </a:r>
            <a:r>
              <a:rPr lang="ru-RU" sz="2000" b="1" dirty="0" smtClean="0">
                <a:solidFill>
                  <a:srgbClr val="000000"/>
                </a:solidFill>
                <a:latin typeface="Times New Roman"/>
              </a:rPr>
              <a:t>.</a:t>
            </a:r>
            <a:r>
              <a:rPr lang="en-US" sz="2000" b="1" dirty="0" smtClean="0">
                <a:solidFill>
                  <a:srgbClr val="000000"/>
                </a:solidFill>
                <a:latin typeface="Times New Roman"/>
              </a:rPr>
              <a:t> </a:t>
            </a:r>
            <a:r>
              <a:rPr lang="en-US" sz="2000" b="1" dirty="0" err="1" smtClean="0">
                <a:solidFill>
                  <a:srgbClr val="000000"/>
                </a:solidFill>
                <a:latin typeface="Times New Roman"/>
              </a:rPr>
              <a:t>Gan</a:t>
            </a:r>
            <a:r>
              <a:rPr lang="en-US" sz="2000" b="1" dirty="0" smtClean="0">
                <a:solidFill>
                  <a:srgbClr val="000000"/>
                </a:solidFill>
                <a:latin typeface="Times New Roman"/>
              </a:rPr>
              <a:t>, 2015:</a:t>
            </a:r>
            <a:endParaRPr lang="ru-RU" sz="2000" b="1" dirty="0" smtClean="0">
              <a:solidFill>
                <a:srgbClr val="000000"/>
              </a:solidFill>
              <a:latin typeface="Times New Roman"/>
            </a:endParaRPr>
          </a:p>
          <a:p>
            <a:endParaRPr lang="ru-RU" sz="2000" b="1" dirty="0" smtClean="0">
              <a:solidFill>
                <a:srgbClr val="000000"/>
              </a:solidFill>
              <a:latin typeface="Times New Roman"/>
            </a:endParaRPr>
          </a:p>
          <a:p>
            <a:r>
              <a:rPr lang="en-US" dirty="0" smtClean="0">
                <a:solidFill>
                  <a:srgbClr val="000000"/>
                </a:solidFill>
              </a:rPr>
              <a:t>Analysis by</a:t>
            </a:r>
            <a:r>
              <a:rPr lang="ru-RU" dirty="0" smtClean="0">
                <a:solidFill>
                  <a:srgbClr val="000000"/>
                </a:solidFill>
              </a:rPr>
              <a:t> </a:t>
            </a:r>
            <a:r>
              <a:rPr lang="en-US" dirty="0"/>
              <a:t>Ackermann et al., </a:t>
            </a:r>
            <a:r>
              <a:rPr lang="ru-RU" dirty="0" smtClean="0"/>
              <a:t>2014 </a:t>
            </a:r>
            <a:r>
              <a:rPr lang="en-US" dirty="0" smtClean="0"/>
              <a:t> was complemented by the Anti-Coincidence </a:t>
            </a:r>
            <a:r>
              <a:rPr lang="en-US" dirty="0"/>
              <a:t>Shield of the </a:t>
            </a:r>
            <a:r>
              <a:rPr lang="en-US" dirty="0" smtClean="0"/>
              <a:t>Spectrometer </a:t>
            </a:r>
            <a:r>
              <a:rPr lang="en-US" dirty="0"/>
              <a:t>aboard INTEGRAL (ACS SPI) </a:t>
            </a:r>
            <a:r>
              <a:rPr lang="ru-RU" dirty="0" smtClean="0"/>
              <a:t>и</a:t>
            </a:r>
            <a:r>
              <a:rPr lang="en-US" dirty="0" smtClean="0"/>
              <a:t> Gamma-Ray </a:t>
            </a:r>
            <a:r>
              <a:rPr lang="en-US" dirty="0"/>
              <a:t>burst Monitor (</a:t>
            </a:r>
            <a:r>
              <a:rPr lang="en-US" dirty="0" smtClean="0"/>
              <a:t>GBM</a:t>
            </a:r>
            <a:r>
              <a:rPr lang="ru-RU" dirty="0" smtClean="0"/>
              <a:t>, </a:t>
            </a:r>
            <a:r>
              <a:rPr lang="en-US" dirty="0" err="1" smtClean="0"/>
              <a:t>FermiGRO</a:t>
            </a:r>
            <a:r>
              <a:rPr lang="ru-RU" dirty="0" smtClean="0"/>
              <a:t>)</a:t>
            </a:r>
            <a:r>
              <a:rPr lang="en-US" dirty="0" smtClean="0"/>
              <a:t>. </a:t>
            </a:r>
            <a:endParaRPr lang="ru-RU" dirty="0" smtClean="0"/>
          </a:p>
          <a:p>
            <a:pPr marL="285750" indent="-285750">
              <a:buFont typeface="Arial" pitchFamily="34" charset="0"/>
              <a:buChar char="•"/>
            </a:pPr>
            <a:endParaRPr lang="ru-RU" dirty="0">
              <a:solidFill>
                <a:srgbClr val="000000"/>
              </a:solidFill>
            </a:endParaRPr>
          </a:p>
          <a:p>
            <a:pPr marL="285750" indent="-285750">
              <a:buFont typeface="Arial" pitchFamily="34" charset="0"/>
              <a:buChar char="•"/>
            </a:pPr>
            <a:endParaRPr lang="en-US" dirty="0" smtClean="0">
              <a:solidFill>
                <a:srgbClr val="000000"/>
              </a:solidFill>
            </a:endParaRPr>
          </a:p>
          <a:p>
            <a:pPr marL="285750" indent="-285750">
              <a:buFont typeface="Arial" pitchFamily="34" charset="0"/>
              <a:buChar char="•"/>
            </a:pPr>
            <a:r>
              <a:rPr lang="ru-RU" dirty="0" smtClean="0">
                <a:solidFill>
                  <a:srgbClr val="000000"/>
                </a:solidFill>
              </a:rPr>
              <a:t>Х</a:t>
            </a:r>
            <a:r>
              <a:rPr lang="en-US" dirty="0" smtClean="0">
                <a:solidFill>
                  <a:srgbClr val="000000"/>
                </a:solidFill>
              </a:rPr>
              <a:t> ray</a:t>
            </a:r>
            <a:r>
              <a:rPr lang="ru-RU" dirty="0" smtClean="0">
                <a:solidFill>
                  <a:srgbClr val="000000"/>
                </a:solidFill>
              </a:rPr>
              <a:t> </a:t>
            </a:r>
            <a:r>
              <a:rPr lang="en-US" dirty="0" smtClean="0">
                <a:solidFill>
                  <a:srgbClr val="000000"/>
                </a:solidFill>
              </a:rPr>
              <a:t>&gt;</a:t>
            </a:r>
            <a:r>
              <a:rPr lang="ru-RU" dirty="0" smtClean="0">
                <a:solidFill>
                  <a:srgbClr val="000000"/>
                </a:solidFill>
              </a:rPr>
              <a:t>100 </a:t>
            </a:r>
            <a:r>
              <a:rPr lang="en-US" dirty="0" err="1" smtClean="0">
                <a:solidFill>
                  <a:srgbClr val="000000"/>
                </a:solidFill>
              </a:rPr>
              <a:t>keV</a:t>
            </a:r>
            <a:r>
              <a:rPr lang="en-US" dirty="0" smtClean="0">
                <a:solidFill>
                  <a:srgbClr val="000000"/>
                </a:solidFill>
              </a:rPr>
              <a:t> bursts were not found during </a:t>
            </a:r>
            <a:r>
              <a:rPr lang="en-US" dirty="0"/>
              <a:t>a long </a:t>
            </a:r>
            <a:r>
              <a:rPr lang="en-US" dirty="0" smtClean="0"/>
              <a:t>gamma-emission</a:t>
            </a:r>
            <a:r>
              <a:rPr lang="en-US" dirty="0"/>
              <a:t> </a:t>
            </a:r>
            <a:r>
              <a:rPr lang="en-US" dirty="0" smtClean="0"/>
              <a:t>episodes of </a:t>
            </a:r>
            <a:r>
              <a:rPr lang="en-US" dirty="0"/>
              <a:t> LAT / </a:t>
            </a:r>
            <a:r>
              <a:rPr lang="en-US" dirty="0" err="1"/>
              <a:t>FermiGRO</a:t>
            </a:r>
            <a:r>
              <a:rPr lang="en-US" dirty="0"/>
              <a:t/>
            </a:r>
            <a:br>
              <a:rPr lang="en-US" dirty="0"/>
            </a:br>
            <a:endParaRPr lang="en-US" dirty="0"/>
          </a:p>
          <a:p>
            <a:pPr marL="285750" indent="-285750">
              <a:buFont typeface="Arial" pitchFamily="34" charset="0"/>
              <a:buChar char="•"/>
            </a:pPr>
            <a:r>
              <a:rPr lang="en-US" dirty="0" smtClean="0">
                <a:solidFill>
                  <a:srgbClr val="000000"/>
                </a:solidFill>
              </a:rPr>
              <a:t>5 episodes of the long lasting gamma emission </a:t>
            </a:r>
            <a:r>
              <a:rPr lang="en-US" dirty="0"/>
              <a:t>of  LAT / </a:t>
            </a:r>
            <a:r>
              <a:rPr lang="en-US" dirty="0" err="1"/>
              <a:t>FermiGRO</a:t>
            </a:r>
            <a:r>
              <a:rPr lang="en-US" dirty="0" smtClean="0">
                <a:solidFill>
                  <a:srgbClr val="000000"/>
                </a:solidFill>
              </a:rPr>
              <a:t> did not match with the SEP events even with account for detected by the STEREOs</a:t>
            </a:r>
            <a:r>
              <a:rPr lang="en-US" dirty="0" smtClean="0">
                <a:solidFill>
                  <a:srgbClr val="000000"/>
                </a:solidFill>
                <a:latin typeface="Times New Roman"/>
              </a:rPr>
              <a:t>. </a:t>
            </a:r>
            <a:endParaRPr lang="ru-RU" sz="2000" dirty="0" smtClean="0">
              <a:solidFill>
                <a:srgbClr val="000000"/>
              </a:solidFill>
              <a:latin typeface="Times New Roman"/>
            </a:endParaRPr>
          </a:p>
          <a:p>
            <a:endParaRPr lang="ru-RU" sz="2000" b="1" dirty="0" smtClean="0">
              <a:solidFill>
                <a:srgbClr val="000000"/>
              </a:solidFill>
              <a:latin typeface="Times New Roman"/>
            </a:endParaRPr>
          </a:p>
          <a:p>
            <a:endParaRPr lang="ru-RU" sz="2000" b="1" dirty="0">
              <a:solidFill>
                <a:srgbClr val="000000"/>
              </a:solidFill>
              <a:latin typeface="Times New Roman"/>
            </a:endParaRPr>
          </a:p>
          <a:p>
            <a:endParaRPr lang="ru-RU" sz="2000" dirty="0"/>
          </a:p>
        </p:txBody>
      </p:sp>
      <p:sp>
        <p:nvSpPr>
          <p:cNvPr id="3" name="Номер слайда 2"/>
          <p:cNvSpPr>
            <a:spLocks noGrp="1"/>
          </p:cNvSpPr>
          <p:nvPr>
            <p:ph type="sldNum" sz="quarter" idx="12"/>
          </p:nvPr>
        </p:nvSpPr>
        <p:spPr/>
        <p:txBody>
          <a:bodyPr/>
          <a:lstStyle/>
          <a:p>
            <a:fld id="{2738BED0-D42E-4A32-9BCA-B744A78F19B5}" type="slidenum">
              <a:rPr lang="ru-RU" smtClean="0">
                <a:solidFill>
                  <a:prstClr val="black">
                    <a:tint val="75000"/>
                  </a:prstClr>
                </a:solidFill>
              </a:rPr>
              <a:pPr/>
              <a:t>36</a:t>
            </a:fld>
            <a:endParaRPr lang="ru-RU">
              <a:solidFill>
                <a:prstClr val="black">
                  <a:tint val="75000"/>
                </a:prstClr>
              </a:solidFill>
            </a:endParaRPr>
          </a:p>
        </p:txBody>
      </p:sp>
    </p:spTree>
    <p:extLst>
      <p:ext uri="{BB962C8B-B14F-4D97-AF65-F5344CB8AC3E}">
        <p14:creationId xmlns:p14="http://schemas.microsoft.com/office/powerpoint/2010/main" val="19859678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526713657"/>
              </p:ext>
            </p:extLst>
          </p:nvPr>
        </p:nvGraphicFramePr>
        <p:xfrm>
          <a:off x="899592" y="1903962"/>
          <a:ext cx="4536504" cy="3855914"/>
        </p:xfrm>
        <a:graphic>
          <a:graphicData uri="http://schemas.openxmlformats.org/drawingml/2006/table">
            <a:tbl>
              <a:tblPr firstRow="1" firstCol="1" bandRow="1">
                <a:tableStyleId>{3C2FFA5D-87B4-456A-9821-1D502468CF0F}</a:tableStyleId>
              </a:tblPr>
              <a:tblGrid>
                <a:gridCol w="1438602"/>
                <a:gridCol w="1548708"/>
                <a:gridCol w="1549194"/>
              </a:tblGrid>
              <a:tr h="1101690">
                <a:tc>
                  <a:txBody>
                    <a:bodyPr/>
                    <a:lstStyle/>
                    <a:p>
                      <a:pPr>
                        <a:lnSpc>
                          <a:spcPct val="115000"/>
                        </a:lnSpc>
                        <a:spcAft>
                          <a:spcPts val="0"/>
                        </a:spcAft>
                      </a:pPr>
                      <a:r>
                        <a:rPr lang="en-US" sz="1400" dirty="0">
                          <a:effectLst/>
                        </a:rPr>
                        <a:t> </a:t>
                      </a:r>
                      <a:endParaRPr lang="ru-RU" sz="1400" dirty="0">
                        <a:effectLst/>
                        <a:latin typeface="Calibri"/>
                        <a:ea typeface="Calibri"/>
                        <a:cs typeface="Times New Roman"/>
                      </a:endParaRPr>
                    </a:p>
                  </a:txBody>
                  <a:tcPr marL="68580" marR="68580" marT="0" marB="0">
                    <a:solidFill>
                      <a:schemeClr val="accent1">
                        <a:lumMod val="60000"/>
                        <a:lumOff val="40000"/>
                      </a:schemeClr>
                    </a:solidFill>
                  </a:tcPr>
                </a:tc>
                <a:tc>
                  <a:txBody>
                    <a:bodyPr/>
                    <a:lstStyle/>
                    <a:p>
                      <a:pPr algn="ctr">
                        <a:lnSpc>
                          <a:spcPct val="115000"/>
                        </a:lnSpc>
                        <a:spcAft>
                          <a:spcPts val="0"/>
                        </a:spcAft>
                      </a:pPr>
                      <a:r>
                        <a:rPr lang="en-US" sz="1400" dirty="0">
                          <a:solidFill>
                            <a:schemeClr val="accent2">
                              <a:lumMod val="75000"/>
                            </a:schemeClr>
                          </a:solidFill>
                          <a:effectLst/>
                        </a:rPr>
                        <a:t>GOES, </a:t>
                      </a:r>
                      <a:r>
                        <a:rPr lang="en-US" sz="1400" dirty="0" err="1" smtClean="0">
                          <a:solidFill>
                            <a:schemeClr val="accent2">
                              <a:lumMod val="75000"/>
                            </a:schemeClr>
                          </a:solidFill>
                          <a:effectLst/>
                        </a:rPr>
                        <a:t>Jmax</a:t>
                      </a:r>
                      <a:endParaRPr lang="en-US" sz="1400" dirty="0" smtClean="0">
                        <a:solidFill>
                          <a:schemeClr val="accent2">
                            <a:lumMod val="75000"/>
                          </a:schemeClr>
                        </a:solidFill>
                        <a:effectLst/>
                      </a:endParaRPr>
                    </a:p>
                    <a:p>
                      <a:pPr algn="ctr">
                        <a:lnSpc>
                          <a:spcPct val="115000"/>
                        </a:lnSpc>
                        <a:spcAft>
                          <a:spcPts val="0"/>
                        </a:spcAft>
                      </a:pPr>
                      <a:r>
                        <a:rPr lang="en-US" sz="1400" dirty="0" smtClean="0">
                          <a:solidFill>
                            <a:schemeClr val="accent2">
                              <a:lumMod val="75000"/>
                            </a:schemeClr>
                          </a:solidFill>
                          <a:effectLst/>
                        </a:rPr>
                        <a:t> </a:t>
                      </a:r>
                      <a:r>
                        <a:rPr lang="en-US" sz="1400" dirty="0">
                          <a:solidFill>
                            <a:schemeClr val="accent2">
                              <a:lumMod val="75000"/>
                            </a:schemeClr>
                          </a:solidFill>
                          <a:effectLst/>
                        </a:rPr>
                        <a:t>J(&gt;10 MeV) &gt;=1 </a:t>
                      </a:r>
                      <a:r>
                        <a:rPr lang="en-US" sz="1400" dirty="0" err="1">
                          <a:solidFill>
                            <a:schemeClr val="accent2">
                              <a:lumMod val="75000"/>
                            </a:schemeClr>
                          </a:solidFill>
                          <a:effectLst/>
                        </a:rPr>
                        <a:t>pfu</a:t>
                      </a:r>
                      <a:endParaRPr lang="ru-RU" sz="1400" dirty="0">
                        <a:solidFill>
                          <a:schemeClr val="accent2">
                            <a:lumMod val="75000"/>
                          </a:schemeClr>
                        </a:solidFill>
                        <a:effectLst/>
                        <a:latin typeface="Calibri"/>
                        <a:ea typeface="Calibri"/>
                        <a:cs typeface="Times New Roman"/>
                      </a:endParaRPr>
                    </a:p>
                  </a:txBody>
                  <a:tcPr marL="68580" marR="68580" marT="0" marB="0">
                    <a:solidFill>
                      <a:schemeClr val="accent1">
                        <a:lumMod val="60000"/>
                        <a:lumOff val="40000"/>
                      </a:schemeClr>
                    </a:solidFill>
                  </a:tcPr>
                </a:tc>
                <a:tc>
                  <a:txBody>
                    <a:bodyPr/>
                    <a:lstStyle/>
                    <a:p>
                      <a:pPr algn="ctr">
                        <a:lnSpc>
                          <a:spcPct val="115000"/>
                        </a:lnSpc>
                        <a:spcAft>
                          <a:spcPts val="0"/>
                        </a:spcAft>
                      </a:pPr>
                      <a:r>
                        <a:rPr lang="en-US" sz="1400" dirty="0">
                          <a:solidFill>
                            <a:schemeClr val="accent2">
                              <a:lumMod val="75000"/>
                            </a:schemeClr>
                          </a:solidFill>
                          <a:effectLst/>
                        </a:rPr>
                        <a:t>Fermi </a:t>
                      </a:r>
                      <a:r>
                        <a:rPr lang="en-US" sz="1400" dirty="0" err="1">
                          <a:solidFill>
                            <a:schemeClr val="accent2">
                              <a:lumMod val="75000"/>
                            </a:schemeClr>
                          </a:solidFill>
                          <a:effectLst/>
                        </a:rPr>
                        <a:t>Lat</a:t>
                      </a:r>
                      <a:r>
                        <a:rPr lang="en-US" sz="1400" dirty="0">
                          <a:solidFill>
                            <a:schemeClr val="accent2">
                              <a:lumMod val="75000"/>
                            </a:schemeClr>
                          </a:solidFill>
                          <a:effectLst/>
                        </a:rPr>
                        <a:t> </a:t>
                      </a:r>
                      <a:endParaRPr lang="en-US" sz="1400" dirty="0" smtClean="0">
                        <a:solidFill>
                          <a:schemeClr val="accent2">
                            <a:lumMod val="75000"/>
                          </a:schemeClr>
                        </a:solidFill>
                        <a:effectLst/>
                      </a:endParaRPr>
                    </a:p>
                    <a:p>
                      <a:pPr algn="ctr">
                        <a:lnSpc>
                          <a:spcPct val="115000"/>
                        </a:lnSpc>
                        <a:spcAft>
                          <a:spcPts val="0"/>
                        </a:spcAft>
                      </a:pPr>
                      <a:r>
                        <a:rPr lang="en-US" sz="1400" dirty="0" err="1" smtClean="0">
                          <a:solidFill>
                            <a:schemeClr val="accent2">
                              <a:lumMod val="75000"/>
                            </a:schemeClr>
                          </a:solidFill>
                          <a:effectLst/>
                        </a:rPr>
                        <a:t>Egam</a:t>
                      </a:r>
                      <a:r>
                        <a:rPr lang="en-US" sz="1400" dirty="0" smtClean="0">
                          <a:solidFill>
                            <a:schemeClr val="accent2">
                              <a:lumMod val="75000"/>
                            </a:schemeClr>
                          </a:solidFill>
                          <a:effectLst/>
                        </a:rPr>
                        <a:t>&gt;100 MeV</a:t>
                      </a:r>
                      <a:endParaRPr lang="ru-RU" sz="1400" dirty="0">
                        <a:solidFill>
                          <a:schemeClr val="accent2">
                            <a:lumMod val="75000"/>
                          </a:schemeClr>
                        </a:solidFill>
                        <a:effectLst/>
                        <a:latin typeface="Calibri"/>
                        <a:ea typeface="Calibri"/>
                        <a:cs typeface="Times New Roman"/>
                      </a:endParaRPr>
                    </a:p>
                  </a:txBody>
                  <a:tcPr marL="68580" marR="68580" marT="0" marB="0">
                    <a:solidFill>
                      <a:schemeClr val="accent1">
                        <a:lumMod val="60000"/>
                        <a:lumOff val="40000"/>
                      </a:schemeClr>
                    </a:solidFill>
                  </a:tcPr>
                </a:tc>
              </a:tr>
              <a:tr h="1101690">
                <a:tc>
                  <a:txBody>
                    <a:bodyPr/>
                    <a:lstStyle/>
                    <a:p>
                      <a:pPr>
                        <a:lnSpc>
                          <a:spcPct val="115000"/>
                        </a:lnSpc>
                        <a:spcAft>
                          <a:spcPts val="0"/>
                        </a:spcAft>
                      </a:pPr>
                      <a:r>
                        <a:rPr lang="en-US" sz="1400" dirty="0" smtClean="0">
                          <a:solidFill>
                            <a:schemeClr val="accent2">
                              <a:lumMod val="75000"/>
                            </a:schemeClr>
                          </a:solidFill>
                          <a:effectLst/>
                        </a:rPr>
                        <a:t>Total number of events</a:t>
                      </a:r>
                      <a:endParaRPr lang="ru-RU" sz="1400" dirty="0" smtClean="0">
                        <a:solidFill>
                          <a:schemeClr val="accent2">
                            <a:lumMod val="75000"/>
                          </a:schemeClr>
                        </a:solidFill>
                        <a:effectLst/>
                      </a:endParaRPr>
                    </a:p>
                    <a:p>
                      <a:pPr>
                        <a:lnSpc>
                          <a:spcPct val="115000"/>
                        </a:lnSpc>
                        <a:spcAft>
                          <a:spcPts val="0"/>
                        </a:spcAft>
                      </a:pPr>
                      <a:endParaRPr lang="ru-RU" sz="1400" dirty="0">
                        <a:solidFill>
                          <a:schemeClr val="accent2">
                            <a:lumMod val="75000"/>
                          </a:schemeClr>
                        </a:solidFill>
                        <a:effectLst/>
                        <a:latin typeface="Calibri"/>
                        <a:ea typeface="Calibri"/>
                        <a:cs typeface="Times New Roman"/>
                      </a:endParaRPr>
                    </a:p>
                  </a:txBody>
                  <a:tcPr marL="68580" marR="68580" marT="0" marB="0">
                    <a:solidFill>
                      <a:schemeClr val="accent1">
                        <a:lumMod val="60000"/>
                        <a:lumOff val="40000"/>
                      </a:schemeClr>
                    </a:solidFill>
                  </a:tcPr>
                </a:tc>
                <a:tc>
                  <a:txBody>
                    <a:bodyPr/>
                    <a:lstStyle/>
                    <a:p>
                      <a:pPr algn="ctr">
                        <a:lnSpc>
                          <a:spcPct val="115000"/>
                        </a:lnSpc>
                        <a:spcAft>
                          <a:spcPts val="0"/>
                        </a:spcAft>
                      </a:pPr>
                      <a:endParaRPr lang="ru-RU" sz="1400" b="1" dirty="0" smtClean="0">
                        <a:effectLst/>
                      </a:endParaRPr>
                    </a:p>
                    <a:p>
                      <a:pPr algn="ctr">
                        <a:lnSpc>
                          <a:spcPct val="115000"/>
                        </a:lnSpc>
                        <a:spcAft>
                          <a:spcPts val="0"/>
                        </a:spcAft>
                      </a:pPr>
                      <a:r>
                        <a:rPr lang="ru-RU" sz="1400" b="1" dirty="0" smtClean="0">
                          <a:effectLst/>
                        </a:rPr>
                        <a:t>36</a:t>
                      </a:r>
                      <a:endParaRPr lang="ru-RU" sz="1400" b="1" dirty="0">
                        <a:effectLst/>
                        <a:latin typeface="Calibri"/>
                        <a:ea typeface="Calibri"/>
                        <a:cs typeface="Times New Roman"/>
                      </a:endParaRPr>
                    </a:p>
                  </a:txBody>
                  <a:tcPr marL="68580" marR="68580" marT="0" marB="0">
                    <a:solidFill>
                      <a:schemeClr val="bg1">
                        <a:alpha val="40000"/>
                      </a:schemeClr>
                    </a:solidFill>
                  </a:tcPr>
                </a:tc>
                <a:tc>
                  <a:txBody>
                    <a:bodyPr/>
                    <a:lstStyle/>
                    <a:p>
                      <a:pPr algn="ctr">
                        <a:lnSpc>
                          <a:spcPct val="115000"/>
                        </a:lnSpc>
                        <a:spcAft>
                          <a:spcPts val="0"/>
                        </a:spcAft>
                      </a:pPr>
                      <a:endParaRPr lang="ru-RU" sz="1400" b="1" dirty="0" smtClean="0">
                        <a:effectLst/>
                      </a:endParaRPr>
                    </a:p>
                    <a:p>
                      <a:pPr algn="ctr">
                        <a:lnSpc>
                          <a:spcPct val="115000"/>
                        </a:lnSpc>
                        <a:spcAft>
                          <a:spcPts val="0"/>
                        </a:spcAft>
                      </a:pPr>
                      <a:r>
                        <a:rPr lang="en-US" sz="1400" b="1" dirty="0" smtClean="0">
                          <a:effectLst/>
                        </a:rPr>
                        <a:t>18 </a:t>
                      </a:r>
                      <a:endParaRPr lang="ru-RU" sz="1400" b="1" dirty="0">
                        <a:effectLst/>
                        <a:latin typeface="Calibri"/>
                        <a:ea typeface="Calibri"/>
                        <a:cs typeface="Times New Roman"/>
                      </a:endParaRPr>
                    </a:p>
                  </a:txBody>
                  <a:tcPr marL="68580" marR="68580" marT="0" marB="0">
                    <a:solidFill>
                      <a:schemeClr val="bg1">
                        <a:alpha val="40000"/>
                      </a:schemeClr>
                    </a:solidFill>
                  </a:tcPr>
                </a:tc>
              </a:tr>
              <a:tr h="826267">
                <a:tc>
                  <a:txBody>
                    <a:bodyPr/>
                    <a:lstStyle/>
                    <a:p>
                      <a:pPr>
                        <a:lnSpc>
                          <a:spcPct val="115000"/>
                        </a:lnSpc>
                        <a:spcAft>
                          <a:spcPts val="0"/>
                        </a:spcAft>
                      </a:pPr>
                      <a:r>
                        <a:rPr lang="en-US" sz="1400" dirty="0" smtClean="0">
                          <a:solidFill>
                            <a:schemeClr val="accent2">
                              <a:lumMod val="75000"/>
                            </a:schemeClr>
                          </a:solidFill>
                          <a:effectLst/>
                        </a:rPr>
                        <a:t>The number of  matching events</a:t>
                      </a:r>
                      <a:endParaRPr lang="ru-RU" sz="1400" dirty="0">
                        <a:solidFill>
                          <a:schemeClr val="accent2">
                            <a:lumMod val="75000"/>
                          </a:schemeClr>
                        </a:solidFill>
                        <a:effectLst/>
                        <a:latin typeface="Calibri"/>
                        <a:ea typeface="Calibri"/>
                        <a:cs typeface="Times New Roman"/>
                      </a:endParaRPr>
                    </a:p>
                  </a:txBody>
                  <a:tcPr marL="68580" marR="68580" marT="0" marB="0">
                    <a:solidFill>
                      <a:schemeClr val="accent1">
                        <a:lumMod val="60000"/>
                        <a:lumOff val="40000"/>
                      </a:schemeClr>
                    </a:solidFill>
                  </a:tcPr>
                </a:tc>
                <a:tc>
                  <a:txBody>
                    <a:bodyPr/>
                    <a:lstStyle/>
                    <a:p>
                      <a:pPr algn="ctr">
                        <a:lnSpc>
                          <a:spcPct val="115000"/>
                        </a:lnSpc>
                        <a:spcAft>
                          <a:spcPts val="0"/>
                        </a:spcAft>
                      </a:pPr>
                      <a:r>
                        <a:rPr lang="en-US" sz="1400" b="1" dirty="0" smtClean="0">
                          <a:effectLst/>
                        </a:rPr>
                        <a:t>1</a:t>
                      </a:r>
                      <a:r>
                        <a:rPr lang="ru-RU" sz="1400" b="1" dirty="0" smtClean="0">
                          <a:effectLst/>
                        </a:rPr>
                        <a:t>3</a:t>
                      </a:r>
                      <a:r>
                        <a:rPr lang="en-US" sz="1400" b="1" dirty="0" smtClean="0">
                          <a:effectLst/>
                        </a:rPr>
                        <a:t>*</a:t>
                      </a:r>
                      <a:r>
                        <a:rPr lang="ru-RU" sz="1400" b="1" dirty="0" smtClean="0">
                          <a:effectLst/>
                        </a:rPr>
                        <a:t>*</a:t>
                      </a:r>
                      <a:r>
                        <a:rPr lang="en-US" sz="1400" b="1" dirty="0" smtClean="0">
                          <a:effectLst/>
                        </a:rPr>
                        <a:t> </a:t>
                      </a:r>
                      <a:endParaRPr lang="ru-RU" sz="1400" b="1" dirty="0" smtClean="0">
                        <a:effectLst/>
                      </a:endParaRPr>
                    </a:p>
                    <a:p>
                      <a:pPr algn="ctr">
                        <a:lnSpc>
                          <a:spcPct val="115000"/>
                        </a:lnSpc>
                        <a:spcAft>
                          <a:spcPts val="0"/>
                        </a:spcAft>
                      </a:pPr>
                      <a:r>
                        <a:rPr lang="en-US" sz="1400" b="1" dirty="0" smtClean="0">
                          <a:effectLst/>
                        </a:rPr>
                        <a:t>(</a:t>
                      </a:r>
                      <a:r>
                        <a:rPr lang="en-US" sz="1400" b="1" dirty="0">
                          <a:effectLst/>
                        </a:rPr>
                        <a:t>9 </a:t>
                      </a:r>
                      <a:r>
                        <a:rPr lang="en-US" sz="1400" b="1" dirty="0" smtClean="0">
                          <a:effectLst/>
                        </a:rPr>
                        <a:t>with </a:t>
                      </a:r>
                      <a:r>
                        <a:rPr lang="en-US" sz="1400" b="1" dirty="0">
                          <a:effectLst/>
                        </a:rPr>
                        <a:t>P&gt;100 </a:t>
                      </a:r>
                      <a:r>
                        <a:rPr lang="ru-RU" sz="1400" b="1" dirty="0" smtClean="0">
                          <a:effectLst/>
                        </a:rPr>
                        <a:t>М</a:t>
                      </a:r>
                      <a:r>
                        <a:rPr lang="en-US" sz="1400" b="1" dirty="0" err="1" smtClean="0">
                          <a:effectLst/>
                        </a:rPr>
                        <a:t>eV</a:t>
                      </a:r>
                      <a:r>
                        <a:rPr lang="en-US" sz="1400" b="1" dirty="0" smtClean="0">
                          <a:effectLst/>
                        </a:rPr>
                        <a:t>)</a:t>
                      </a:r>
                      <a:endParaRPr lang="ru-RU" sz="1400" b="1"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400" b="1" dirty="0" smtClean="0">
                          <a:effectLst/>
                        </a:rPr>
                        <a:t>1</a:t>
                      </a:r>
                      <a:r>
                        <a:rPr lang="ru-RU" sz="1400" b="1" dirty="0" smtClean="0">
                          <a:effectLst/>
                        </a:rPr>
                        <a:t>6</a:t>
                      </a:r>
                      <a:r>
                        <a:rPr lang="en-US" sz="1400" b="1" dirty="0" smtClean="0">
                          <a:effectLst/>
                        </a:rPr>
                        <a:t>*</a:t>
                      </a:r>
                      <a:endParaRPr lang="ru-RU" sz="1400" b="1" dirty="0">
                        <a:effectLst/>
                        <a:latin typeface="Calibri"/>
                        <a:ea typeface="Calibri"/>
                        <a:cs typeface="Times New Roman"/>
                      </a:endParaRPr>
                    </a:p>
                  </a:txBody>
                  <a:tcPr marL="68580" marR="68580" marT="0" marB="0"/>
                </a:tc>
              </a:tr>
              <a:tr h="826267">
                <a:tc>
                  <a:txBody>
                    <a:bodyPr/>
                    <a:lstStyle/>
                    <a:p>
                      <a:pPr>
                        <a:lnSpc>
                          <a:spcPct val="115000"/>
                        </a:lnSpc>
                        <a:spcAft>
                          <a:spcPts val="0"/>
                        </a:spcAft>
                      </a:pPr>
                      <a:r>
                        <a:rPr lang="en-US" sz="1400" dirty="0" smtClean="0">
                          <a:solidFill>
                            <a:schemeClr val="accent2">
                              <a:lumMod val="75000"/>
                            </a:schemeClr>
                          </a:solidFill>
                          <a:effectLst/>
                        </a:rPr>
                        <a:t>The number of not matching events</a:t>
                      </a:r>
                    </a:p>
                  </a:txBody>
                  <a:tcPr marL="68580" marR="68580" marT="0" marB="0">
                    <a:solidFill>
                      <a:schemeClr val="accent1">
                        <a:lumMod val="60000"/>
                        <a:lumOff val="40000"/>
                      </a:schemeClr>
                    </a:solidFill>
                  </a:tcPr>
                </a:tc>
                <a:tc>
                  <a:txBody>
                    <a:bodyPr/>
                    <a:lstStyle/>
                    <a:p>
                      <a:pPr algn="ctr">
                        <a:lnSpc>
                          <a:spcPct val="115000"/>
                        </a:lnSpc>
                        <a:spcAft>
                          <a:spcPts val="0"/>
                        </a:spcAft>
                      </a:pPr>
                      <a:endParaRPr lang="ru-RU" sz="1400" b="1" dirty="0" smtClean="0">
                        <a:effectLst/>
                      </a:endParaRPr>
                    </a:p>
                    <a:p>
                      <a:pPr algn="ctr">
                        <a:lnSpc>
                          <a:spcPct val="115000"/>
                        </a:lnSpc>
                        <a:spcAft>
                          <a:spcPts val="0"/>
                        </a:spcAft>
                      </a:pPr>
                      <a:r>
                        <a:rPr lang="en-US" sz="1400" b="1" dirty="0" smtClean="0">
                          <a:effectLst/>
                        </a:rPr>
                        <a:t>2</a:t>
                      </a:r>
                      <a:r>
                        <a:rPr lang="ru-RU" sz="1400" b="1" dirty="0" smtClean="0">
                          <a:effectLst/>
                        </a:rPr>
                        <a:t>3 (8 </a:t>
                      </a:r>
                      <a:r>
                        <a:rPr lang="en-US" sz="1400" b="1" dirty="0" smtClean="0">
                          <a:effectLst/>
                        </a:rPr>
                        <a:t>with</a:t>
                      </a:r>
                      <a:r>
                        <a:rPr lang="ru-RU" sz="1400" b="1" dirty="0" smtClean="0">
                          <a:effectLst/>
                        </a:rPr>
                        <a:t> Р</a:t>
                      </a:r>
                      <a:r>
                        <a:rPr lang="en-US" sz="1400" b="1" dirty="0" smtClean="0">
                          <a:effectLst/>
                        </a:rPr>
                        <a:t>&gt;</a:t>
                      </a:r>
                      <a:r>
                        <a:rPr lang="ru-RU" sz="1400" b="1" dirty="0" smtClean="0">
                          <a:effectLst/>
                        </a:rPr>
                        <a:t>100 </a:t>
                      </a:r>
                      <a:r>
                        <a:rPr lang="en-US" sz="1400" b="1" dirty="0" smtClean="0">
                          <a:effectLst/>
                        </a:rPr>
                        <a:t>MeV</a:t>
                      </a:r>
                      <a:r>
                        <a:rPr lang="ru-RU" sz="1400" b="1" dirty="0" smtClean="0">
                          <a:effectLst/>
                        </a:rPr>
                        <a:t>)</a:t>
                      </a:r>
                      <a:endParaRPr lang="ru-RU" sz="1400" b="1" dirty="0">
                        <a:effectLst/>
                        <a:latin typeface="Calibri"/>
                        <a:ea typeface="Calibri"/>
                        <a:cs typeface="Times New Roman"/>
                      </a:endParaRPr>
                    </a:p>
                  </a:txBody>
                  <a:tcPr marL="68580" marR="68580" marT="0" marB="0">
                    <a:solidFill>
                      <a:schemeClr val="bg1">
                        <a:alpha val="40000"/>
                      </a:schemeClr>
                    </a:solidFill>
                  </a:tcPr>
                </a:tc>
                <a:tc>
                  <a:txBody>
                    <a:bodyPr/>
                    <a:lstStyle/>
                    <a:p>
                      <a:pPr algn="ctr">
                        <a:lnSpc>
                          <a:spcPct val="115000"/>
                        </a:lnSpc>
                        <a:spcAft>
                          <a:spcPts val="0"/>
                        </a:spcAft>
                      </a:pPr>
                      <a:endParaRPr lang="ru-RU" sz="1400" b="1" dirty="0" smtClean="0">
                        <a:effectLst/>
                      </a:endParaRPr>
                    </a:p>
                    <a:p>
                      <a:pPr algn="ctr">
                        <a:lnSpc>
                          <a:spcPct val="115000"/>
                        </a:lnSpc>
                        <a:spcAft>
                          <a:spcPts val="0"/>
                        </a:spcAft>
                      </a:pPr>
                      <a:r>
                        <a:rPr lang="en-US" sz="1400" b="1" dirty="0" smtClean="0">
                          <a:effectLst/>
                        </a:rPr>
                        <a:t>2</a:t>
                      </a:r>
                      <a:endParaRPr lang="ru-RU" sz="1400" b="1" dirty="0">
                        <a:effectLst/>
                        <a:latin typeface="Calibri"/>
                        <a:ea typeface="Calibri"/>
                        <a:cs typeface="Times New Roman"/>
                      </a:endParaRPr>
                    </a:p>
                  </a:txBody>
                  <a:tcPr marL="68580" marR="68580" marT="0" marB="0">
                    <a:solidFill>
                      <a:schemeClr val="bg1">
                        <a:alpha val="40000"/>
                      </a:schemeClr>
                    </a:solidFill>
                  </a:tcPr>
                </a:tc>
              </a:tr>
            </a:tbl>
          </a:graphicData>
        </a:graphic>
      </p:graphicFrame>
      <p:sp>
        <p:nvSpPr>
          <p:cNvPr id="3" name="Rectangle 1"/>
          <p:cNvSpPr>
            <a:spLocks noChangeArrowheads="1"/>
          </p:cNvSpPr>
          <p:nvPr/>
        </p:nvSpPr>
        <p:spPr bwMode="auto">
          <a:xfrm>
            <a:off x="179512" y="276965"/>
            <a:ext cx="868507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algn="ctr" fontAlgn="base">
              <a:spcBef>
                <a:spcPct val="0"/>
              </a:spcBef>
              <a:spcAft>
                <a:spcPct val="0"/>
              </a:spcAft>
            </a:pPr>
            <a:r>
              <a:rPr kumimoji="0" lang="en-US" sz="2400" b="0" i="0" u="none" strike="noStrike" cap="none" normalizeH="0" baseline="0" dirty="0" smtClean="0">
                <a:ln>
                  <a:noFill/>
                </a:ln>
                <a:solidFill>
                  <a:schemeClr val="tx1"/>
                </a:solidFill>
                <a:effectLst/>
                <a:latin typeface="Calibri" pitchFamily="34" charset="0"/>
                <a:ea typeface="Calibri" pitchFamily="34" charset="0"/>
                <a:cs typeface="Times-Roman" charset="0"/>
              </a:rPr>
              <a:t>Comparison of the SEP events recorded</a:t>
            </a:r>
            <a:r>
              <a:rPr kumimoji="0" lang="en-US" sz="2400" b="0" i="0" u="none" strike="noStrike" cap="none" normalizeH="0" dirty="0" smtClean="0">
                <a:ln>
                  <a:noFill/>
                </a:ln>
                <a:solidFill>
                  <a:schemeClr val="tx1"/>
                </a:solidFill>
                <a:effectLst/>
                <a:latin typeface="Calibri" pitchFamily="34" charset="0"/>
                <a:ea typeface="Calibri" pitchFamily="34" charset="0"/>
                <a:cs typeface="Times-Roman" charset="0"/>
              </a:rPr>
              <a:t> by the GOES spacecraft and </a:t>
            </a:r>
          </a:p>
          <a:p>
            <a:pPr lvl="0" algn="ctr" fontAlgn="base">
              <a:spcBef>
                <a:spcPct val="0"/>
              </a:spcBef>
              <a:spcAft>
                <a:spcPct val="0"/>
              </a:spcAft>
            </a:pPr>
            <a:r>
              <a:rPr kumimoji="0" lang="en-US" sz="2400" b="0" i="0" u="none" strike="noStrike" cap="none" normalizeH="0" dirty="0" smtClean="0">
                <a:ln>
                  <a:noFill/>
                </a:ln>
                <a:solidFill>
                  <a:schemeClr val="tx1"/>
                </a:solidFill>
                <a:effectLst/>
                <a:latin typeface="Calibri" pitchFamily="34" charset="0"/>
                <a:ea typeface="Calibri" pitchFamily="34" charset="0"/>
                <a:cs typeface="Times-Roman" charset="0"/>
              </a:rPr>
              <a:t>the long </a:t>
            </a:r>
            <a:r>
              <a:rPr lang="en-US" sz="2400" dirty="0">
                <a:latin typeface="Calibri" pitchFamily="34" charset="0"/>
                <a:ea typeface="Calibri" pitchFamily="34" charset="0"/>
                <a:cs typeface="Times-Roman" charset="0"/>
              </a:rPr>
              <a:t>lasting Fermi </a:t>
            </a:r>
            <a:r>
              <a:rPr lang="en-US" sz="2400" dirty="0" err="1" smtClean="0">
                <a:latin typeface="Calibri" pitchFamily="34" charset="0"/>
                <a:ea typeface="Calibri" pitchFamily="34" charset="0"/>
                <a:cs typeface="Times-Roman" charset="0"/>
              </a:rPr>
              <a:t>Lat</a:t>
            </a:r>
            <a:r>
              <a:rPr lang="en-US" sz="2400" smtClean="0">
                <a:latin typeface="Calibri" pitchFamily="34" charset="0"/>
                <a:ea typeface="Calibri" pitchFamily="34" charset="0"/>
                <a:cs typeface="Times-Roman" charset="0"/>
              </a:rPr>
              <a:t>  </a:t>
            </a:r>
            <a:r>
              <a:rPr lang="en-US" sz="2400" dirty="0">
                <a:latin typeface="Calibri" pitchFamily="34" charset="0"/>
                <a:ea typeface="Calibri" pitchFamily="34" charset="0"/>
                <a:cs typeface="Times-Roman" charset="0"/>
              </a:rPr>
              <a:t>gamma </a:t>
            </a:r>
            <a:r>
              <a:rPr kumimoji="0" lang="en-US" sz="2400" b="0" i="0" u="none" strike="noStrike" cap="none" normalizeH="0" dirty="0" smtClean="0">
                <a:ln>
                  <a:noFill/>
                </a:ln>
                <a:solidFill>
                  <a:schemeClr val="tx1"/>
                </a:solidFill>
                <a:effectLst/>
                <a:latin typeface="Calibri" pitchFamily="34" charset="0"/>
                <a:ea typeface="Calibri" pitchFamily="34" charset="0"/>
                <a:cs typeface="Times-Roman" charset="0"/>
              </a:rPr>
              <a:t>ray </a:t>
            </a:r>
            <a:r>
              <a:rPr kumimoji="0" lang="en-US" sz="2400" b="0" i="0" u="none" strike="noStrike" cap="none" normalizeH="0" baseline="0" dirty="0" smtClean="0">
                <a:ln>
                  <a:noFill/>
                </a:ln>
                <a:solidFill>
                  <a:schemeClr val="tx1"/>
                </a:solidFill>
                <a:effectLst/>
                <a:latin typeface="Calibri" pitchFamily="34" charset="0"/>
                <a:ea typeface="Calibri" pitchFamily="34" charset="0"/>
                <a:cs typeface="Times-Roman" charset="0"/>
              </a:rPr>
              <a:t>events</a:t>
            </a:r>
            <a:endParaRPr kumimoji="0" lang="en-US" sz="2400" b="0" i="0" u="none" strike="noStrike" cap="none" normalizeH="0" dirty="0" smtClean="0">
              <a:ln>
                <a:noFill/>
              </a:ln>
              <a:solidFill>
                <a:schemeClr val="tx1"/>
              </a:solidFill>
              <a:effectLst/>
              <a:latin typeface="Calibri" pitchFamily="34" charset="0"/>
              <a:ea typeface="Calibri" pitchFamily="34" charset="0"/>
              <a:cs typeface="Times-Roman" charset="0"/>
            </a:endParaRPr>
          </a:p>
          <a:p>
            <a:pPr lvl="0" algn="ctr" fontAlgn="base">
              <a:spcBef>
                <a:spcPct val="0"/>
              </a:spcBef>
              <a:spcAft>
                <a:spcPct val="0"/>
              </a:spcAft>
            </a:pPr>
            <a:r>
              <a:rPr lang="en-US" sz="2400" dirty="0" smtClean="0"/>
              <a:t>2010</a:t>
            </a:r>
            <a:r>
              <a:rPr lang="ru-RU" sz="2400" dirty="0" smtClean="0"/>
              <a:t>.08</a:t>
            </a:r>
            <a:r>
              <a:rPr lang="en-US" sz="2400" dirty="0" smtClean="0"/>
              <a:t> </a:t>
            </a:r>
            <a:r>
              <a:rPr lang="en-US" sz="2400" dirty="0"/>
              <a:t>– </a:t>
            </a:r>
            <a:r>
              <a:rPr lang="en-US" sz="2400" dirty="0" smtClean="0"/>
              <a:t>2012</a:t>
            </a:r>
            <a:r>
              <a:rPr lang="ru-RU" sz="2400" dirty="0" smtClean="0"/>
              <a:t>.</a:t>
            </a:r>
            <a:r>
              <a:rPr lang="en-US" sz="2400" dirty="0" smtClean="0"/>
              <a:t>0</a:t>
            </a:r>
            <a:r>
              <a:rPr lang="ru-RU" sz="2400" dirty="0" smtClean="0"/>
              <a:t>8</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TextBox 3"/>
          <p:cNvSpPr txBox="1"/>
          <p:nvPr/>
        </p:nvSpPr>
        <p:spPr>
          <a:xfrm>
            <a:off x="3587025" y="5971342"/>
            <a:ext cx="4824536" cy="584775"/>
          </a:xfrm>
          <a:prstGeom prst="rect">
            <a:avLst/>
          </a:prstGeom>
          <a:noFill/>
        </p:spPr>
        <p:txBody>
          <a:bodyPr wrap="square" rtlCol="0">
            <a:spAutoFit/>
          </a:bodyPr>
          <a:lstStyle/>
          <a:p>
            <a:r>
              <a:rPr lang="en-US" sz="1600" dirty="0" smtClean="0"/>
              <a:t>Data from Fermi </a:t>
            </a:r>
            <a:r>
              <a:rPr lang="en-US" sz="1600" dirty="0" err="1" smtClean="0"/>
              <a:t>Lat</a:t>
            </a:r>
            <a:r>
              <a:rPr lang="en-US" sz="1600" dirty="0" smtClean="0"/>
              <a:t>: Ackermann </a:t>
            </a:r>
            <a:r>
              <a:rPr lang="en-US" sz="1600" dirty="0"/>
              <a:t>et al., </a:t>
            </a:r>
            <a:r>
              <a:rPr lang="ru-RU" sz="1600" dirty="0" smtClean="0"/>
              <a:t>2014</a:t>
            </a:r>
          </a:p>
          <a:p>
            <a:r>
              <a:rPr lang="en-US" sz="1600" dirty="0" smtClean="0"/>
              <a:t>Data on SCR</a:t>
            </a:r>
            <a:r>
              <a:rPr lang="ru-RU" sz="1600" dirty="0" smtClean="0"/>
              <a:t>: </a:t>
            </a:r>
            <a:r>
              <a:rPr lang="en-US" sz="1600" dirty="0" smtClean="0"/>
              <a:t>Catalog</a:t>
            </a:r>
            <a:r>
              <a:rPr lang="ru-RU" sz="1600" dirty="0" smtClean="0"/>
              <a:t>, </a:t>
            </a:r>
            <a:r>
              <a:rPr lang="en-US" sz="1600" dirty="0" err="1" smtClean="0"/>
              <a:t>Logachev</a:t>
            </a:r>
            <a:r>
              <a:rPr lang="en-US" sz="1600" dirty="0" smtClean="0"/>
              <a:t> et al., </a:t>
            </a:r>
            <a:r>
              <a:rPr lang="ru-RU" sz="1600" dirty="0" smtClean="0"/>
              <a:t>2014</a:t>
            </a:r>
            <a:endParaRPr lang="ru-RU" sz="1600" dirty="0"/>
          </a:p>
        </p:txBody>
      </p:sp>
      <p:sp>
        <p:nvSpPr>
          <p:cNvPr id="7" name="Номер слайда 6"/>
          <p:cNvSpPr>
            <a:spLocks noGrp="1"/>
          </p:cNvSpPr>
          <p:nvPr>
            <p:ph type="sldNum" sz="quarter" idx="12"/>
          </p:nvPr>
        </p:nvSpPr>
        <p:spPr/>
        <p:txBody>
          <a:bodyPr/>
          <a:lstStyle/>
          <a:p>
            <a:fld id="{2738BED0-D42E-4A32-9BCA-B744A78F19B5}" type="slidenum">
              <a:rPr lang="ru-RU" smtClean="0">
                <a:solidFill>
                  <a:prstClr val="black">
                    <a:tint val="75000"/>
                  </a:prstClr>
                </a:solidFill>
              </a:rPr>
              <a:pPr/>
              <a:t>37</a:t>
            </a:fld>
            <a:endParaRPr lang="ru-RU">
              <a:solidFill>
                <a:prstClr val="black">
                  <a:tint val="75000"/>
                </a:prstClr>
              </a:solidFill>
            </a:endParaRPr>
          </a:p>
        </p:txBody>
      </p:sp>
      <p:sp>
        <p:nvSpPr>
          <p:cNvPr id="9" name="Прямоугольник 8"/>
          <p:cNvSpPr/>
          <p:nvPr/>
        </p:nvSpPr>
        <p:spPr>
          <a:xfrm>
            <a:off x="6022485" y="2564904"/>
            <a:ext cx="2635423" cy="2246769"/>
          </a:xfrm>
          <a:prstGeom prst="rect">
            <a:avLst/>
          </a:prstGeom>
        </p:spPr>
        <p:txBody>
          <a:bodyPr wrap="square">
            <a:spAutoFit/>
          </a:bodyPr>
          <a:lstStyle/>
          <a:p>
            <a:pPr lvl="0"/>
            <a:r>
              <a:rPr lang="ru-RU" sz="1100" dirty="0" smtClean="0">
                <a:solidFill>
                  <a:prstClr val="black"/>
                </a:solidFill>
              </a:rPr>
              <a:t>*</a:t>
            </a:r>
            <a:r>
              <a:rPr lang="en-US" sz="1400" dirty="0" smtClean="0">
                <a:solidFill>
                  <a:prstClr val="black"/>
                </a:solidFill>
              </a:rPr>
              <a:t>F20110307  and</a:t>
            </a:r>
            <a:r>
              <a:rPr lang="ru-RU" sz="1400" dirty="0" smtClean="0">
                <a:solidFill>
                  <a:prstClr val="black"/>
                </a:solidFill>
              </a:rPr>
              <a:t> </a:t>
            </a:r>
            <a:r>
              <a:rPr lang="en-US" sz="1400" dirty="0">
                <a:solidFill>
                  <a:prstClr val="black"/>
                </a:solidFill>
              </a:rPr>
              <a:t>F20110308  </a:t>
            </a:r>
            <a:r>
              <a:rPr lang="en-US" sz="1400" dirty="0" smtClean="0">
                <a:solidFill>
                  <a:prstClr val="black"/>
                </a:solidFill>
              </a:rPr>
              <a:t>inside of long event of GOES20110307</a:t>
            </a:r>
            <a:r>
              <a:rPr lang="ru-RU" sz="1400" dirty="0" smtClean="0">
                <a:solidFill>
                  <a:prstClr val="black"/>
                </a:solidFill>
              </a:rPr>
              <a:t>;</a:t>
            </a:r>
            <a:r>
              <a:rPr lang="en-US" sz="1400" dirty="0" smtClean="0">
                <a:solidFill>
                  <a:prstClr val="black"/>
                </a:solidFill>
              </a:rPr>
              <a:t> </a:t>
            </a:r>
            <a:endParaRPr lang="en-US" sz="1400" dirty="0">
              <a:solidFill>
                <a:prstClr val="black"/>
              </a:solidFill>
            </a:endParaRPr>
          </a:p>
          <a:p>
            <a:pPr lvl="0"/>
            <a:r>
              <a:rPr lang="en-US" sz="1400" dirty="0">
                <a:solidFill>
                  <a:prstClr val="black"/>
                </a:solidFill>
              </a:rPr>
              <a:t>F20120307, 0309 </a:t>
            </a:r>
            <a:r>
              <a:rPr lang="ru-RU" sz="1400" dirty="0">
                <a:solidFill>
                  <a:prstClr val="black"/>
                </a:solidFill>
              </a:rPr>
              <a:t>и 0310 </a:t>
            </a:r>
            <a:r>
              <a:rPr lang="en-US" sz="1400" dirty="0">
                <a:solidFill>
                  <a:prstClr val="black"/>
                </a:solidFill>
              </a:rPr>
              <a:t>inside of long event of GOES20120307</a:t>
            </a:r>
            <a:r>
              <a:rPr lang="ru-RU" sz="1400" dirty="0">
                <a:solidFill>
                  <a:prstClr val="black"/>
                </a:solidFill>
              </a:rPr>
              <a:t>;</a:t>
            </a:r>
          </a:p>
          <a:p>
            <a:pPr lvl="0"/>
            <a:endParaRPr lang="ru-RU" sz="1400" dirty="0" smtClean="0">
              <a:solidFill>
                <a:prstClr val="black"/>
              </a:solidFill>
            </a:endParaRPr>
          </a:p>
          <a:p>
            <a:pPr lvl="0"/>
            <a:r>
              <a:rPr lang="en-US" sz="1400" dirty="0" smtClean="0">
                <a:solidFill>
                  <a:prstClr val="black"/>
                </a:solidFill>
              </a:rPr>
              <a:t>**</a:t>
            </a:r>
            <a:r>
              <a:rPr lang="en-US" sz="1400" dirty="0">
                <a:solidFill>
                  <a:prstClr val="black"/>
                </a:solidFill>
              </a:rPr>
              <a:t>F </a:t>
            </a:r>
            <a:r>
              <a:rPr lang="en-US" sz="1400" dirty="0" smtClean="0">
                <a:solidFill>
                  <a:prstClr val="black"/>
                </a:solidFill>
              </a:rPr>
              <a:t>20100612 on</a:t>
            </a:r>
            <a:r>
              <a:rPr lang="ru-RU" sz="1400" dirty="0" smtClean="0">
                <a:solidFill>
                  <a:prstClr val="black"/>
                </a:solidFill>
              </a:rPr>
              <a:t> </a:t>
            </a:r>
            <a:r>
              <a:rPr lang="en-US" sz="1400" dirty="0" smtClean="0">
                <a:solidFill>
                  <a:prstClr val="black"/>
                </a:solidFill>
              </a:rPr>
              <a:t> </a:t>
            </a:r>
            <a:r>
              <a:rPr lang="en-US" sz="1400" dirty="0">
                <a:solidFill>
                  <a:prstClr val="black"/>
                </a:solidFill>
              </a:rPr>
              <a:t>GOES &lt; 1pfu,</a:t>
            </a:r>
            <a:r>
              <a:rPr lang="ru-RU" sz="1400" dirty="0">
                <a:solidFill>
                  <a:prstClr val="black"/>
                </a:solidFill>
              </a:rPr>
              <a:t> </a:t>
            </a:r>
            <a:r>
              <a:rPr lang="en-US" sz="1400" dirty="0" smtClean="0">
                <a:solidFill>
                  <a:prstClr val="black"/>
                </a:solidFill>
              </a:rPr>
              <a:t>included</a:t>
            </a:r>
            <a:endParaRPr lang="ru-RU" sz="1400" dirty="0">
              <a:solidFill>
                <a:prstClr val="black"/>
              </a:solidFill>
            </a:endParaRPr>
          </a:p>
          <a:p>
            <a:pPr lvl="0"/>
            <a:endParaRPr lang="ru-RU" sz="1400" dirty="0" smtClean="0">
              <a:solidFill>
                <a:prstClr val="black"/>
              </a:solidFill>
            </a:endParaRPr>
          </a:p>
        </p:txBody>
      </p:sp>
    </p:spTree>
    <p:extLst>
      <p:ext uri="{BB962C8B-B14F-4D97-AF65-F5344CB8AC3E}">
        <p14:creationId xmlns:p14="http://schemas.microsoft.com/office/powerpoint/2010/main" val="2286205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3608" y="1196752"/>
            <a:ext cx="7056784" cy="5124480"/>
          </a:xfrm>
          <a:prstGeom prst="rect">
            <a:avLst/>
          </a:prstGeom>
          <a:noFill/>
        </p:spPr>
        <p:txBody>
          <a:bodyPr wrap="square" rtlCol="0">
            <a:spAutoFit/>
          </a:bodyPr>
          <a:lstStyle/>
          <a:p>
            <a:r>
              <a:rPr lang="en-US" sz="2400" b="1" dirty="0" smtClean="0">
                <a:solidFill>
                  <a:schemeClr val="accent1"/>
                </a:solidFill>
              </a:rPr>
              <a:t>Conclusion about &gt;100</a:t>
            </a:r>
            <a:r>
              <a:rPr lang="ru-RU" sz="2400" b="1" dirty="0" smtClean="0">
                <a:solidFill>
                  <a:schemeClr val="accent1"/>
                </a:solidFill>
              </a:rPr>
              <a:t> </a:t>
            </a:r>
            <a:r>
              <a:rPr lang="en-US" sz="2400" b="1" dirty="0" smtClean="0">
                <a:solidFill>
                  <a:schemeClr val="accent1"/>
                </a:solidFill>
              </a:rPr>
              <a:t>MeV long lasting gamma ray emission from the solar flares</a:t>
            </a:r>
            <a:endParaRPr lang="ru-RU" sz="2400" b="1" dirty="0" smtClean="0">
              <a:solidFill>
                <a:schemeClr val="accent1"/>
              </a:solidFill>
            </a:endParaRPr>
          </a:p>
          <a:p>
            <a:pPr marL="285750" indent="-285750">
              <a:spcBef>
                <a:spcPts val="600"/>
              </a:spcBef>
              <a:buFont typeface="Arial" pitchFamily="34" charset="0"/>
              <a:buChar char="•"/>
            </a:pPr>
            <a:r>
              <a:rPr lang="en-US" sz="1600" dirty="0" smtClean="0"/>
              <a:t>Particle </a:t>
            </a:r>
            <a:r>
              <a:rPr lang="en-US" sz="1600" dirty="0"/>
              <a:t>acceleration up to very high energies in solar flares is more common than previously thought </a:t>
            </a:r>
            <a:endParaRPr lang="en-US" sz="1600" dirty="0" smtClean="0"/>
          </a:p>
          <a:p>
            <a:pPr marL="285750" indent="-285750">
              <a:spcBef>
                <a:spcPts val="600"/>
              </a:spcBef>
              <a:buFont typeface="Arial" pitchFamily="34" charset="0"/>
              <a:buChar char="•"/>
            </a:pPr>
            <a:r>
              <a:rPr lang="en-US" sz="1600" dirty="0" smtClean="0"/>
              <a:t>More than half of events were related to the M class flares, and 1 event even to the C class </a:t>
            </a:r>
          </a:p>
          <a:p>
            <a:pPr marL="285750" indent="-285750">
              <a:spcBef>
                <a:spcPts val="600"/>
              </a:spcBef>
              <a:buFont typeface="Arial" pitchFamily="34" charset="0"/>
              <a:buChar char="•"/>
            </a:pPr>
            <a:r>
              <a:rPr lang="en-US" sz="1600" dirty="0" smtClean="0"/>
              <a:t>Maximum energy required for the gamma generation in </a:t>
            </a:r>
            <a:r>
              <a:rPr lang="en-US" sz="1600" dirty="0"/>
              <a:t>the recorded events is  </a:t>
            </a:r>
            <a:r>
              <a:rPr lang="en-US" sz="1600" dirty="0" smtClean="0"/>
              <a:t>for protons ~ 5 </a:t>
            </a:r>
            <a:r>
              <a:rPr lang="en-US" sz="1600" dirty="0" err="1" smtClean="0"/>
              <a:t>GeV</a:t>
            </a:r>
            <a:r>
              <a:rPr lang="ru-RU" sz="1600" dirty="0" smtClean="0"/>
              <a:t>, </a:t>
            </a:r>
            <a:r>
              <a:rPr lang="en-US" sz="1600" dirty="0" smtClean="0"/>
              <a:t>for electrons</a:t>
            </a:r>
            <a:r>
              <a:rPr lang="ru-RU" sz="1600" dirty="0" smtClean="0"/>
              <a:t> </a:t>
            </a:r>
            <a:r>
              <a:rPr lang="en-US" sz="1600" dirty="0" smtClean="0"/>
              <a:t>~ 1 </a:t>
            </a:r>
            <a:r>
              <a:rPr lang="en-US" sz="1600" dirty="0" err="1" smtClean="0"/>
              <a:t>GeV</a:t>
            </a:r>
            <a:r>
              <a:rPr lang="ru-RU" sz="1600" dirty="0" smtClean="0"/>
              <a:t>. </a:t>
            </a:r>
          </a:p>
          <a:p>
            <a:pPr marL="285750" indent="-285750">
              <a:spcBef>
                <a:spcPts val="600"/>
              </a:spcBef>
              <a:buFont typeface="Arial" pitchFamily="34" charset="0"/>
              <a:buChar char="•"/>
            </a:pPr>
            <a:r>
              <a:rPr lang="en-US" sz="1600" dirty="0" smtClean="0"/>
              <a:t>Acceleration can last during several hours and is much longer than the impulsive phase of a flare duration. </a:t>
            </a:r>
          </a:p>
          <a:p>
            <a:pPr marL="285750" indent="-285750">
              <a:spcBef>
                <a:spcPts val="600"/>
              </a:spcBef>
              <a:buFont typeface="Arial" pitchFamily="34" charset="0"/>
              <a:buChar char="•"/>
            </a:pPr>
            <a:r>
              <a:rPr lang="en-US" sz="1600" dirty="0" smtClean="0">
                <a:solidFill>
                  <a:prstClr val="black"/>
                </a:solidFill>
              </a:rPr>
              <a:t>There is no match between the high energy gamma and the SEP events. The SEPs with &gt;10 MeV protons </a:t>
            </a:r>
            <a:r>
              <a:rPr lang="en-US" sz="1600" dirty="0" err="1" smtClean="0">
                <a:solidFill>
                  <a:prstClr val="black"/>
                </a:solidFill>
              </a:rPr>
              <a:t>occure</a:t>
            </a:r>
            <a:r>
              <a:rPr lang="en-US" sz="1600" dirty="0" smtClean="0">
                <a:solidFill>
                  <a:prstClr val="black"/>
                </a:solidFill>
              </a:rPr>
              <a:t> much more often. </a:t>
            </a:r>
          </a:p>
          <a:p>
            <a:pPr marL="285750" indent="-285750">
              <a:spcBef>
                <a:spcPts val="600"/>
              </a:spcBef>
              <a:buFont typeface="Arial" pitchFamily="34" charset="0"/>
              <a:buChar char="•"/>
            </a:pPr>
            <a:r>
              <a:rPr lang="en-US" sz="1600" dirty="0" smtClean="0"/>
              <a:t>Observations argue that particles can </a:t>
            </a:r>
            <a:r>
              <a:rPr lang="en-US" sz="1600" dirty="0"/>
              <a:t>be accelerated </a:t>
            </a:r>
            <a:r>
              <a:rPr lang="en-US" sz="1600" dirty="0" smtClean="0"/>
              <a:t>protractedly in the active region </a:t>
            </a:r>
            <a:r>
              <a:rPr lang="ru-RU" sz="1600" dirty="0" smtClean="0"/>
              <a:t>(7 </a:t>
            </a:r>
            <a:r>
              <a:rPr lang="en-US" sz="1600" dirty="0" smtClean="0"/>
              <a:t>March </a:t>
            </a:r>
            <a:r>
              <a:rPr lang="ru-RU" sz="1600" dirty="0" smtClean="0"/>
              <a:t>2011 , 7 </a:t>
            </a:r>
            <a:r>
              <a:rPr lang="en-US" sz="1600" dirty="0" smtClean="0"/>
              <a:t>June </a:t>
            </a:r>
            <a:r>
              <a:rPr lang="ru-RU" sz="1600" dirty="0" smtClean="0"/>
              <a:t>2011), </a:t>
            </a:r>
            <a:r>
              <a:rPr lang="en-US" sz="1600" dirty="0" smtClean="0"/>
              <a:t>or by the CME driven shock </a:t>
            </a:r>
            <a:r>
              <a:rPr lang="ru-RU" sz="1600" dirty="0" smtClean="0"/>
              <a:t>(11 </a:t>
            </a:r>
            <a:r>
              <a:rPr lang="en-US" sz="1600" dirty="0" smtClean="0"/>
              <a:t>Oct</a:t>
            </a:r>
            <a:r>
              <a:rPr lang="ru-RU" sz="1600" dirty="0" smtClean="0"/>
              <a:t>. 2013, 6 </a:t>
            </a:r>
            <a:r>
              <a:rPr lang="en-US" sz="1600" dirty="0" smtClean="0"/>
              <a:t>Jan</a:t>
            </a:r>
            <a:r>
              <a:rPr lang="ru-RU" sz="1600" dirty="0" smtClean="0"/>
              <a:t>. 2014, 1 </a:t>
            </a:r>
            <a:r>
              <a:rPr lang="en-US" sz="1600" dirty="0" smtClean="0"/>
              <a:t>Sep.</a:t>
            </a:r>
            <a:r>
              <a:rPr lang="ru-RU" sz="1600" dirty="0" smtClean="0"/>
              <a:t> 2014)</a:t>
            </a:r>
            <a:r>
              <a:rPr lang="en-US" sz="1600" dirty="0" smtClean="0"/>
              <a:t>.</a:t>
            </a:r>
            <a:endParaRPr lang="ru-RU" sz="1600" dirty="0"/>
          </a:p>
          <a:p>
            <a:pPr marL="285750" indent="-285750">
              <a:spcBef>
                <a:spcPts val="600"/>
              </a:spcBef>
              <a:buFont typeface="Arial" pitchFamily="34" charset="0"/>
              <a:buChar char="•"/>
            </a:pPr>
            <a:endParaRPr lang="ru-RU" dirty="0" smtClean="0"/>
          </a:p>
          <a:p>
            <a:endParaRPr lang="ru-RU" dirty="0" smtClean="0"/>
          </a:p>
        </p:txBody>
      </p:sp>
      <p:sp>
        <p:nvSpPr>
          <p:cNvPr id="3" name="Номер слайда 2"/>
          <p:cNvSpPr>
            <a:spLocks noGrp="1"/>
          </p:cNvSpPr>
          <p:nvPr>
            <p:ph type="sldNum" sz="quarter" idx="12"/>
          </p:nvPr>
        </p:nvSpPr>
        <p:spPr/>
        <p:txBody>
          <a:bodyPr/>
          <a:lstStyle/>
          <a:p>
            <a:fld id="{2738BED0-D42E-4A32-9BCA-B744A78F19B5}" type="slidenum">
              <a:rPr lang="ru-RU" smtClean="0">
                <a:solidFill>
                  <a:prstClr val="black">
                    <a:tint val="75000"/>
                  </a:prstClr>
                </a:solidFill>
              </a:rPr>
              <a:pPr/>
              <a:t>38</a:t>
            </a:fld>
            <a:endParaRPr lang="ru-RU">
              <a:solidFill>
                <a:prstClr val="black">
                  <a:tint val="75000"/>
                </a:prstClr>
              </a:solidFill>
            </a:endParaRPr>
          </a:p>
        </p:txBody>
      </p:sp>
    </p:spTree>
    <p:extLst>
      <p:ext uri="{BB962C8B-B14F-4D97-AF65-F5344CB8AC3E}">
        <p14:creationId xmlns:p14="http://schemas.microsoft.com/office/powerpoint/2010/main" val="6306518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07803" y="332656"/>
            <a:ext cx="6264696" cy="1080120"/>
          </a:xfrm>
        </p:spPr>
        <p:txBody>
          <a:bodyPr>
            <a:normAutofit fontScale="90000"/>
          </a:bodyPr>
          <a:lstStyle/>
          <a:p>
            <a:pPr algn="l">
              <a:spcBef>
                <a:spcPts val="1200"/>
              </a:spcBef>
            </a:pPr>
            <a:r>
              <a:rPr lang="en-US" sz="2000" dirty="0" smtClean="0">
                <a:solidFill>
                  <a:schemeClr val="accent1"/>
                </a:solidFill>
              </a:rPr>
              <a:t>Solar neutrons (direct observations)</a:t>
            </a:r>
            <a:r>
              <a:rPr lang="ru-RU" sz="2000" dirty="0" smtClean="0"/>
              <a:t/>
            </a:r>
            <a:br>
              <a:rPr lang="ru-RU" sz="2000" dirty="0" smtClean="0"/>
            </a:br>
            <a:r>
              <a:rPr lang="ru-RU" sz="2000" dirty="0" smtClean="0"/>
              <a:t/>
            </a:r>
            <a:br>
              <a:rPr lang="ru-RU" sz="2000" dirty="0" smtClean="0"/>
            </a:br>
            <a:r>
              <a:rPr lang="en-US" sz="1800" dirty="0" smtClean="0"/>
              <a:t>Instruments for the solar neutron detection</a:t>
            </a:r>
            <a:r>
              <a:rPr lang="ru-RU" sz="1800" dirty="0" smtClean="0"/>
              <a:t/>
            </a:r>
            <a:br>
              <a:rPr lang="ru-RU" sz="1800" dirty="0" smtClean="0"/>
            </a:br>
            <a:endParaRPr lang="ru-RU" sz="1800" dirty="0"/>
          </a:p>
        </p:txBody>
      </p:sp>
      <p:sp>
        <p:nvSpPr>
          <p:cNvPr id="3" name="Номер слайда 2"/>
          <p:cNvSpPr>
            <a:spLocks noGrp="1"/>
          </p:cNvSpPr>
          <p:nvPr>
            <p:ph type="sldNum" sz="quarter" idx="11"/>
          </p:nvPr>
        </p:nvSpPr>
        <p:spPr/>
        <p:txBody>
          <a:bodyPr/>
          <a:lstStyle/>
          <a:p>
            <a:fld id="{2738BED0-D42E-4A32-9BCA-B744A78F19B5}" type="slidenum">
              <a:rPr lang="ru-RU" smtClean="0">
                <a:solidFill>
                  <a:prstClr val="black">
                    <a:tint val="75000"/>
                  </a:prstClr>
                </a:solidFill>
              </a:rPr>
              <a:pPr/>
              <a:t>39</a:t>
            </a:fld>
            <a:endParaRPr lang="ru-RU">
              <a:solidFill>
                <a:prstClr val="black">
                  <a:tint val="75000"/>
                </a:prstClr>
              </a:solidFill>
            </a:endParaRPr>
          </a:p>
        </p:txBody>
      </p:sp>
      <p:pic>
        <p:nvPicPr>
          <p:cNvPr id="6145"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9666" y="321842"/>
            <a:ext cx="1710249" cy="147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924140" y="6254780"/>
            <a:ext cx="4448060" cy="492443"/>
          </a:xfrm>
          <a:prstGeom prst="rect">
            <a:avLst/>
          </a:prstGeom>
          <a:noFill/>
        </p:spPr>
        <p:txBody>
          <a:bodyPr wrap="square" rtlCol="0">
            <a:spAutoFit/>
          </a:bodyPr>
          <a:lstStyle/>
          <a:p>
            <a:r>
              <a:rPr lang="en-US" sz="1100" dirty="0" smtClean="0">
                <a:solidFill>
                  <a:srgbClr val="FF0000"/>
                </a:solidFill>
              </a:rPr>
              <a:t>*</a:t>
            </a:r>
            <a:r>
              <a:rPr lang="en-US" sz="1100" dirty="0" smtClean="0"/>
              <a:t>15/04/2001 </a:t>
            </a:r>
            <a:r>
              <a:rPr lang="en-US" sz="1100" dirty="0" err="1" smtClean="0"/>
              <a:t>Borog</a:t>
            </a:r>
            <a:r>
              <a:rPr lang="en-US" sz="1100" dirty="0" smtClean="0"/>
              <a:t> and </a:t>
            </a:r>
            <a:r>
              <a:rPr lang="en-US" sz="1100" dirty="0" err="1" smtClean="0"/>
              <a:t>Yakovleva</a:t>
            </a:r>
            <a:r>
              <a:rPr lang="en-US" sz="1100" dirty="0" smtClean="0"/>
              <a:t>, Bull. </a:t>
            </a:r>
            <a:r>
              <a:rPr lang="en-US" sz="1100" dirty="0"/>
              <a:t>Russ. Acad. Sci. </a:t>
            </a:r>
            <a:r>
              <a:rPr lang="en-US" sz="1100" dirty="0" smtClean="0"/>
              <a:t>, 2011 </a:t>
            </a:r>
          </a:p>
          <a:p>
            <a:r>
              <a:rPr lang="ru-RU" sz="1200" dirty="0" smtClean="0">
                <a:solidFill>
                  <a:srgbClr val="FF0000"/>
                </a:solidFill>
              </a:rPr>
              <a:t>** </a:t>
            </a:r>
            <a:r>
              <a:rPr lang="en-US" sz="1200" dirty="0" smtClean="0"/>
              <a:t>Preliminary</a:t>
            </a:r>
            <a:r>
              <a:rPr lang="en-US" sz="1400" dirty="0" smtClean="0"/>
              <a:t>!</a:t>
            </a:r>
            <a:endParaRPr lang="en-US" sz="1400" dirty="0"/>
          </a:p>
        </p:txBody>
      </p:sp>
      <p:graphicFrame>
        <p:nvGraphicFramePr>
          <p:cNvPr id="8" name="Таблица 7"/>
          <p:cNvGraphicFramePr>
            <a:graphicFrameLocks noGrp="1"/>
          </p:cNvGraphicFramePr>
          <p:nvPr>
            <p:extLst>
              <p:ext uri="{D42A27DB-BD31-4B8C-83A1-F6EECF244321}">
                <p14:modId xmlns:p14="http://schemas.microsoft.com/office/powerpoint/2010/main" val="867276332"/>
              </p:ext>
            </p:extLst>
          </p:nvPr>
        </p:nvGraphicFramePr>
        <p:xfrm>
          <a:off x="1924140" y="1916832"/>
          <a:ext cx="5663262" cy="3734308"/>
        </p:xfrm>
        <a:graphic>
          <a:graphicData uri="http://schemas.openxmlformats.org/drawingml/2006/table">
            <a:tbl>
              <a:tblPr firstRow="1" firstCol="1" bandRow="1">
                <a:tableStyleId>{5C22544A-7EE6-4342-B048-85BDC9FD1C3A}</a:tableStyleId>
              </a:tblPr>
              <a:tblGrid>
                <a:gridCol w="1469820"/>
                <a:gridCol w="1397814"/>
                <a:gridCol w="1397814"/>
                <a:gridCol w="1397814"/>
              </a:tblGrid>
              <a:tr h="646818">
                <a:tc>
                  <a:txBody>
                    <a:bodyPr/>
                    <a:lstStyle/>
                    <a:p>
                      <a:pPr>
                        <a:spcAft>
                          <a:spcPts val="0"/>
                        </a:spcAft>
                      </a:pPr>
                      <a:endParaRPr lang="en-US" sz="1200" dirty="0" smtClean="0">
                        <a:solidFill>
                          <a:schemeClr val="accent2">
                            <a:lumMod val="75000"/>
                          </a:schemeClr>
                        </a:solidFill>
                        <a:effectLst/>
                      </a:endParaRPr>
                    </a:p>
                    <a:p>
                      <a:pPr>
                        <a:spcAft>
                          <a:spcPts val="0"/>
                        </a:spcAft>
                      </a:pPr>
                      <a:r>
                        <a:rPr lang="en-US" sz="1200" dirty="0" smtClean="0">
                          <a:solidFill>
                            <a:schemeClr val="accent2">
                              <a:lumMod val="75000"/>
                            </a:schemeClr>
                          </a:solidFill>
                          <a:effectLst/>
                        </a:rPr>
                        <a:t>Instrument</a:t>
                      </a:r>
                      <a:endParaRPr lang="ru-RU" sz="1200" dirty="0">
                        <a:solidFill>
                          <a:schemeClr val="accent2">
                            <a:lumMod val="75000"/>
                          </a:schemeClr>
                        </a:solidFill>
                        <a:effectLst/>
                        <a:latin typeface="Times New Roman"/>
                        <a:ea typeface="Times New Roman"/>
                      </a:endParaRPr>
                    </a:p>
                  </a:txBody>
                  <a:tcPr marL="68580" marR="68580" marT="0" marB="0"/>
                </a:tc>
                <a:tc>
                  <a:txBody>
                    <a:bodyPr/>
                    <a:lstStyle/>
                    <a:p>
                      <a:pPr algn="ctr">
                        <a:spcAft>
                          <a:spcPts val="0"/>
                        </a:spcAft>
                      </a:pPr>
                      <a:endParaRPr lang="en-US" sz="1200" dirty="0" smtClean="0">
                        <a:solidFill>
                          <a:schemeClr val="accent2">
                            <a:lumMod val="75000"/>
                          </a:schemeClr>
                        </a:solidFill>
                        <a:effectLst/>
                      </a:endParaRPr>
                    </a:p>
                    <a:p>
                      <a:pPr algn="ctr">
                        <a:spcAft>
                          <a:spcPts val="0"/>
                        </a:spcAft>
                      </a:pPr>
                      <a:r>
                        <a:rPr lang="ru-RU" sz="1200" dirty="0" smtClean="0">
                          <a:solidFill>
                            <a:schemeClr val="accent2">
                              <a:lumMod val="75000"/>
                            </a:schemeClr>
                          </a:solidFill>
                          <a:effectLst/>
                        </a:rPr>
                        <a:t>Е</a:t>
                      </a:r>
                      <a:r>
                        <a:rPr lang="ru-RU" sz="1200" dirty="0">
                          <a:solidFill>
                            <a:schemeClr val="accent2">
                              <a:lumMod val="75000"/>
                            </a:schemeClr>
                          </a:solidFill>
                          <a:effectLst/>
                        </a:rPr>
                        <a:t>, </a:t>
                      </a:r>
                      <a:r>
                        <a:rPr lang="en-US" sz="1200" dirty="0" smtClean="0">
                          <a:solidFill>
                            <a:schemeClr val="accent2">
                              <a:lumMod val="75000"/>
                            </a:schemeClr>
                          </a:solidFill>
                          <a:effectLst/>
                        </a:rPr>
                        <a:t>MeV</a:t>
                      </a:r>
                      <a:endParaRPr lang="ru-RU" sz="1200" dirty="0">
                        <a:solidFill>
                          <a:schemeClr val="accent2">
                            <a:lumMod val="75000"/>
                          </a:schemeClr>
                        </a:solidFill>
                        <a:effectLst/>
                        <a:latin typeface="Times New Roman"/>
                        <a:ea typeface="Times New Roman"/>
                      </a:endParaRPr>
                    </a:p>
                  </a:txBody>
                  <a:tcPr marL="68580" marR="68580" marT="0" marB="0"/>
                </a:tc>
                <a:tc>
                  <a:txBody>
                    <a:bodyPr/>
                    <a:lstStyle/>
                    <a:p>
                      <a:pPr>
                        <a:spcAft>
                          <a:spcPts val="0"/>
                        </a:spcAft>
                      </a:pPr>
                      <a:endParaRPr lang="en-US" sz="1200" dirty="0" smtClean="0">
                        <a:solidFill>
                          <a:schemeClr val="accent2">
                            <a:lumMod val="75000"/>
                          </a:schemeClr>
                        </a:solidFill>
                        <a:effectLst/>
                      </a:endParaRPr>
                    </a:p>
                    <a:p>
                      <a:pPr>
                        <a:spcAft>
                          <a:spcPts val="0"/>
                        </a:spcAft>
                      </a:pPr>
                      <a:r>
                        <a:rPr lang="en-US" sz="1200" dirty="0" smtClean="0">
                          <a:solidFill>
                            <a:schemeClr val="accent2">
                              <a:lumMod val="75000"/>
                            </a:schemeClr>
                          </a:solidFill>
                          <a:effectLst/>
                        </a:rPr>
                        <a:t>Years of observation</a:t>
                      </a:r>
                      <a:endParaRPr lang="ru-RU" sz="1200" dirty="0">
                        <a:solidFill>
                          <a:schemeClr val="accent2">
                            <a:lumMod val="75000"/>
                          </a:schemeClr>
                        </a:solidFill>
                        <a:effectLst/>
                        <a:latin typeface="Times New Roman"/>
                        <a:ea typeface="Times New Roman"/>
                      </a:endParaRPr>
                    </a:p>
                  </a:txBody>
                  <a:tcPr marL="68580" marR="68580" marT="0" marB="0"/>
                </a:tc>
                <a:tc>
                  <a:txBody>
                    <a:bodyPr/>
                    <a:lstStyle/>
                    <a:p>
                      <a:pPr>
                        <a:spcAft>
                          <a:spcPts val="0"/>
                        </a:spcAft>
                      </a:pPr>
                      <a:endParaRPr lang="en-US" sz="1200" dirty="0" smtClean="0">
                        <a:solidFill>
                          <a:schemeClr val="accent2">
                            <a:lumMod val="75000"/>
                          </a:schemeClr>
                        </a:solidFill>
                        <a:effectLst/>
                      </a:endParaRPr>
                    </a:p>
                    <a:p>
                      <a:pPr>
                        <a:spcAft>
                          <a:spcPts val="0"/>
                        </a:spcAft>
                      </a:pPr>
                      <a:r>
                        <a:rPr lang="en-US" sz="1200" dirty="0" smtClean="0">
                          <a:solidFill>
                            <a:schemeClr val="accent2">
                              <a:lumMod val="75000"/>
                            </a:schemeClr>
                          </a:solidFill>
                          <a:effectLst/>
                        </a:rPr>
                        <a:t>Number of events recorded</a:t>
                      </a:r>
                      <a:endParaRPr lang="ru-RU" sz="1200" dirty="0">
                        <a:solidFill>
                          <a:schemeClr val="accent2">
                            <a:lumMod val="75000"/>
                          </a:schemeClr>
                        </a:solidFill>
                        <a:effectLst/>
                        <a:latin typeface="Times New Roman"/>
                        <a:ea typeface="Times New Roman"/>
                      </a:endParaRPr>
                    </a:p>
                  </a:txBody>
                  <a:tcPr marL="68580" marR="68580" marT="0" marB="0"/>
                </a:tc>
              </a:tr>
              <a:tr h="691395">
                <a:tc>
                  <a:txBody>
                    <a:bodyPr/>
                    <a:lstStyle/>
                    <a:p>
                      <a:pPr>
                        <a:spcAft>
                          <a:spcPts val="0"/>
                        </a:spcAft>
                      </a:pPr>
                      <a:endParaRPr lang="en-US" sz="1200" dirty="0" smtClean="0">
                        <a:solidFill>
                          <a:schemeClr val="accent2">
                            <a:lumMod val="75000"/>
                          </a:schemeClr>
                        </a:solidFill>
                        <a:effectLst/>
                      </a:endParaRPr>
                    </a:p>
                    <a:p>
                      <a:pPr>
                        <a:spcAft>
                          <a:spcPts val="0"/>
                        </a:spcAft>
                      </a:pPr>
                      <a:r>
                        <a:rPr lang="en-US" sz="1200" dirty="0" smtClean="0">
                          <a:solidFill>
                            <a:schemeClr val="accent2">
                              <a:lumMod val="75000"/>
                            </a:schemeClr>
                          </a:solidFill>
                          <a:effectLst/>
                        </a:rPr>
                        <a:t>Neutron monitors</a:t>
                      </a:r>
                      <a:endParaRPr lang="ru-RU" sz="1200" dirty="0">
                        <a:solidFill>
                          <a:schemeClr val="accent2">
                            <a:lumMod val="75000"/>
                          </a:schemeClr>
                        </a:solidFill>
                        <a:effectLst/>
                        <a:latin typeface="Times New Roman"/>
                        <a:ea typeface="Times New Roman"/>
                      </a:endParaRPr>
                    </a:p>
                  </a:txBody>
                  <a:tcPr marL="68580" marR="68580" marT="0" marB="0"/>
                </a:tc>
                <a:tc>
                  <a:txBody>
                    <a:bodyPr/>
                    <a:lstStyle/>
                    <a:p>
                      <a:pPr algn="ctr">
                        <a:spcAft>
                          <a:spcPts val="0"/>
                        </a:spcAft>
                      </a:pPr>
                      <a:endParaRPr lang="en-US" sz="1200" b="1" dirty="0" smtClean="0">
                        <a:effectLst/>
                      </a:endParaRPr>
                    </a:p>
                    <a:p>
                      <a:pPr algn="ctr">
                        <a:spcAft>
                          <a:spcPts val="0"/>
                        </a:spcAft>
                      </a:pPr>
                      <a:r>
                        <a:rPr lang="en-US" sz="1200" b="1" dirty="0" smtClean="0">
                          <a:effectLst/>
                        </a:rPr>
                        <a:t>&gt;~</a:t>
                      </a:r>
                      <a:r>
                        <a:rPr lang="en-US" sz="1200" b="1" dirty="0">
                          <a:effectLst/>
                        </a:rPr>
                        <a:t>100</a:t>
                      </a:r>
                      <a:endParaRPr lang="ru-RU" sz="1200" b="1" dirty="0">
                        <a:effectLst/>
                        <a:latin typeface="Times New Roman"/>
                        <a:ea typeface="Times New Roman"/>
                      </a:endParaRPr>
                    </a:p>
                  </a:txBody>
                  <a:tcPr marL="68580" marR="68580" marT="0" marB="0"/>
                </a:tc>
                <a:tc>
                  <a:txBody>
                    <a:bodyPr/>
                    <a:lstStyle/>
                    <a:p>
                      <a:pPr>
                        <a:spcAft>
                          <a:spcPts val="0"/>
                        </a:spcAft>
                      </a:pPr>
                      <a:endParaRPr lang="en-US" sz="1200" b="1" dirty="0" smtClean="0">
                        <a:effectLst/>
                      </a:endParaRPr>
                    </a:p>
                    <a:p>
                      <a:pPr>
                        <a:spcAft>
                          <a:spcPts val="0"/>
                        </a:spcAft>
                      </a:pPr>
                      <a:r>
                        <a:rPr lang="en-US" sz="1200" b="1" dirty="0" smtClean="0">
                          <a:effectLst/>
                        </a:rPr>
                        <a:t>Since </a:t>
                      </a:r>
                      <a:r>
                        <a:rPr lang="en-US" sz="1200" b="1" dirty="0">
                          <a:effectLst/>
                        </a:rPr>
                        <a:t>1982</a:t>
                      </a:r>
                      <a:endParaRPr lang="ru-RU" sz="1200" b="1" dirty="0">
                        <a:effectLst/>
                        <a:latin typeface="Times New Roman"/>
                        <a:ea typeface="Times New Roman"/>
                      </a:endParaRPr>
                    </a:p>
                  </a:txBody>
                  <a:tcPr marL="68580" marR="68580" marT="0" marB="0"/>
                </a:tc>
                <a:tc>
                  <a:txBody>
                    <a:bodyPr/>
                    <a:lstStyle/>
                    <a:p>
                      <a:pPr algn="ctr">
                        <a:spcAft>
                          <a:spcPts val="0"/>
                        </a:spcAft>
                      </a:pPr>
                      <a:endParaRPr lang="en-US" sz="1200" b="1" dirty="0" smtClean="0">
                        <a:effectLst/>
                      </a:endParaRPr>
                    </a:p>
                    <a:p>
                      <a:pPr algn="ctr">
                        <a:spcAft>
                          <a:spcPts val="0"/>
                        </a:spcAft>
                      </a:pPr>
                      <a:r>
                        <a:rPr lang="en-US" sz="1200" b="1" dirty="0" smtClean="0">
                          <a:effectLst/>
                        </a:rPr>
                        <a:t>~</a:t>
                      </a:r>
                      <a:r>
                        <a:rPr lang="en-US" sz="1200" b="1" dirty="0">
                          <a:effectLst/>
                        </a:rPr>
                        <a:t>10</a:t>
                      </a:r>
                      <a:endParaRPr lang="ru-RU" sz="1200" b="1" dirty="0">
                        <a:effectLst/>
                        <a:latin typeface="Times New Roman"/>
                        <a:ea typeface="Times New Roman"/>
                      </a:endParaRPr>
                    </a:p>
                  </a:txBody>
                  <a:tcPr marL="68580" marR="68580" marT="0" marB="0"/>
                </a:tc>
              </a:tr>
              <a:tr h="862424">
                <a:tc>
                  <a:txBody>
                    <a:bodyPr/>
                    <a:lstStyle/>
                    <a:p>
                      <a:pPr>
                        <a:spcAft>
                          <a:spcPts val="0"/>
                        </a:spcAft>
                      </a:pPr>
                      <a:endParaRPr lang="en-US" sz="1200" dirty="0" smtClean="0">
                        <a:solidFill>
                          <a:schemeClr val="accent2">
                            <a:lumMod val="75000"/>
                          </a:schemeClr>
                        </a:solidFill>
                        <a:effectLst/>
                      </a:endParaRPr>
                    </a:p>
                    <a:p>
                      <a:pPr>
                        <a:spcAft>
                          <a:spcPts val="0"/>
                        </a:spcAft>
                      </a:pPr>
                      <a:r>
                        <a:rPr lang="en-US" sz="1200" dirty="0" smtClean="0">
                          <a:solidFill>
                            <a:schemeClr val="accent2">
                              <a:lumMod val="75000"/>
                            </a:schemeClr>
                          </a:solidFill>
                          <a:effectLst/>
                        </a:rPr>
                        <a:t>SNT network, 7 stations</a:t>
                      </a:r>
                      <a:endParaRPr lang="ru-RU" sz="1200" dirty="0">
                        <a:solidFill>
                          <a:schemeClr val="accent2">
                            <a:lumMod val="75000"/>
                          </a:schemeClr>
                        </a:solidFill>
                        <a:effectLst/>
                        <a:latin typeface="Times New Roman"/>
                        <a:ea typeface="Times New Roman"/>
                      </a:endParaRPr>
                    </a:p>
                  </a:txBody>
                  <a:tcPr marL="68580" marR="68580" marT="0" marB="0"/>
                </a:tc>
                <a:tc>
                  <a:txBody>
                    <a:bodyPr/>
                    <a:lstStyle/>
                    <a:p>
                      <a:pPr algn="ctr">
                        <a:spcAft>
                          <a:spcPts val="0"/>
                        </a:spcAft>
                      </a:pPr>
                      <a:endParaRPr lang="en-US" sz="1200" b="1" dirty="0" smtClean="0">
                        <a:effectLst/>
                      </a:endParaRPr>
                    </a:p>
                    <a:p>
                      <a:pPr algn="ctr">
                        <a:spcAft>
                          <a:spcPts val="0"/>
                        </a:spcAft>
                      </a:pPr>
                      <a:r>
                        <a:rPr lang="en-US" sz="1200" b="1" dirty="0" smtClean="0">
                          <a:effectLst/>
                        </a:rPr>
                        <a:t>&gt; </a:t>
                      </a:r>
                      <a:r>
                        <a:rPr lang="en-US" sz="1200" b="1" dirty="0">
                          <a:effectLst/>
                        </a:rPr>
                        <a:t>30 </a:t>
                      </a:r>
                      <a:endParaRPr lang="ru-RU" sz="1200" b="1" dirty="0">
                        <a:effectLst/>
                        <a:latin typeface="Times New Roman"/>
                        <a:ea typeface="Times New Roman"/>
                      </a:endParaRPr>
                    </a:p>
                  </a:txBody>
                  <a:tcPr marL="68580" marR="68580" marT="0" marB="0"/>
                </a:tc>
                <a:tc>
                  <a:txBody>
                    <a:bodyPr/>
                    <a:lstStyle/>
                    <a:p>
                      <a:pPr>
                        <a:spcAft>
                          <a:spcPts val="0"/>
                        </a:spcAft>
                      </a:pPr>
                      <a:endParaRPr lang="en-US" sz="1200" b="1" dirty="0" smtClean="0">
                        <a:effectLst/>
                      </a:endParaRPr>
                    </a:p>
                    <a:p>
                      <a:pPr>
                        <a:spcAft>
                          <a:spcPts val="0"/>
                        </a:spcAft>
                      </a:pPr>
                      <a:r>
                        <a:rPr lang="en-US" sz="1200" b="1" dirty="0" smtClean="0">
                          <a:effectLst/>
                        </a:rPr>
                        <a:t>Since </a:t>
                      </a:r>
                      <a:r>
                        <a:rPr lang="en-US" sz="1200" b="1" dirty="0">
                          <a:effectLst/>
                        </a:rPr>
                        <a:t>1991</a:t>
                      </a:r>
                      <a:endParaRPr lang="ru-RU" sz="1200" b="1" dirty="0">
                        <a:effectLst/>
                        <a:latin typeface="Times New Roman"/>
                        <a:ea typeface="Times New Roman"/>
                      </a:endParaRPr>
                    </a:p>
                  </a:txBody>
                  <a:tcPr marL="68580" marR="68580" marT="0" marB="0"/>
                </a:tc>
                <a:tc>
                  <a:txBody>
                    <a:bodyPr/>
                    <a:lstStyle/>
                    <a:p>
                      <a:pPr algn="ctr">
                        <a:spcAft>
                          <a:spcPts val="0"/>
                        </a:spcAft>
                      </a:pPr>
                      <a:endParaRPr lang="en-US" sz="1200" b="1" dirty="0" smtClean="0">
                        <a:effectLst/>
                      </a:endParaRPr>
                    </a:p>
                    <a:p>
                      <a:pPr algn="ctr">
                        <a:spcAft>
                          <a:spcPts val="0"/>
                        </a:spcAft>
                      </a:pPr>
                      <a:r>
                        <a:rPr lang="en-US" sz="1200" b="1" dirty="0" smtClean="0">
                          <a:effectLst/>
                        </a:rPr>
                        <a:t>3</a:t>
                      </a:r>
                      <a:endParaRPr lang="ru-RU" sz="1200" b="1" dirty="0">
                        <a:effectLst/>
                        <a:latin typeface="Times New Roman"/>
                        <a:ea typeface="Times New Roman"/>
                      </a:endParaRPr>
                    </a:p>
                  </a:txBody>
                  <a:tcPr marL="68580" marR="68580" marT="0" marB="0"/>
                </a:tc>
              </a:tr>
              <a:tr h="431212">
                <a:tc>
                  <a:txBody>
                    <a:bodyPr/>
                    <a:lstStyle/>
                    <a:p>
                      <a:pPr>
                        <a:spcAft>
                          <a:spcPts val="0"/>
                        </a:spcAft>
                      </a:pPr>
                      <a:r>
                        <a:rPr lang="en-US" sz="1200" dirty="0" err="1" smtClean="0">
                          <a:solidFill>
                            <a:schemeClr val="accent2">
                              <a:lumMod val="75000"/>
                            </a:schemeClr>
                          </a:solidFill>
                          <a:effectLst/>
                        </a:rPr>
                        <a:t>Muon</a:t>
                      </a:r>
                      <a:r>
                        <a:rPr lang="en-US" sz="1200" dirty="0" smtClean="0">
                          <a:solidFill>
                            <a:schemeClr val="accent2">
                              <a:lumMod val="75000"/>
                            </a:schemeClr>
                          </a:solidFill>
                          <a:effectLst/>
                        </a:rPr>
                        <a:t> </a:t>
                      </a:r>
                      <a:r>
                        <a:rPr lang="en-US" sz="1200" dirty="0" err="1" smtClean="0">
                          <a:solidFill>
                            <a:schemeClr val="accent2">
                              <a:lumMod val="75000"/>
                            </a:schemeClr>
                          </a:solidFill>
                          <a:effectLst/>
                        </a:rPr>
                        <a:t>hodoscope</a:t>
                      </a:r>
                      <a:r>
                        <a:rPr lang="en-US" sz="1200" dirty="0" smtClean="0">
                          <a:solidFill>
                            <a:schemeClr val="accent2">
                              <a:lumMod val="75000"/>
                            </a:schemeClr>
                          </a:solidFill>
                          <a:effectLst/>
                        </a:rPr>
                        <a:t> TEMP</a:t>
                      </a:r>
                      <a:endParaRPr lang="ru-RU" sz="1200" dirty="0">
                        <a:solidFill>
                          <a:schemeClr val="accent2">
                            <a:lumMod val="75000"/>
                          </a:schemeClr>
                        </a:solidFill>
                        <a:effectLst/>
                        <a:latin typeface="Times New Roman"/>
                        <a:ea typeface="Times New Roman"/>
                      </a:endParaRPr>
                    </a:p>
                  </a:txBody>
                  <a:tcPr marL="68580" marR="68580" marT="0" marB="0"/>
                </a:tc>
                <a:tc>
                  <a:txBody>
                    <a:bodyPr/>
                    <a:lstStyle/>
                    <a:p>
                      <a:pPr algn="ctr">
                        <a:spcAft>
                          <a:spcPts val="0"/>
                        </a:spcAft>
                      </a:pPr>
                      <a:endParaRPr lang="en-US" sz="1200" b="1" dirty="0" smtClean="0">
                        <a:effectLst/>
                      </a:endParaRPr>
                    </a:p>
                    <a:p>
                      <a:pPr algn="ctr">
                        <a:spcAft>
                          <a:spcPts val="0"/>
                        </a:spcAft>
                      </a:pPr>
                      <a:r>
                        <a:rPr lang="en-US" sz="1200" b="1" dirty="0" smtClean="0">
                          <a:effectLst/>
                        </a:rPr>
                        <a:t>&gt; </a:t>
                      </a:r>
                      <a:r>
                        <a:rPr lang="en-US" sz="1200" b="1" dirty="0">
                          <a:effectLst/>
                        </a:rPr>
                        <a:t>4000</a:t>
                      </a:r>
                      <a:endParaRPr lang="ru-RU" sz="1200" b="1" dirty="0">
                        <a:effectLst/>
                        <a:latin typeface="Times New Roman"/>
                        <a:ea typeface="Times New Roman"/>
                      </a:endParaRPr>
                    </a:p>
                  </a:txBody>
                  <a:tcPr marL="68580" marR="68580" marT="0" marB="0"/>
                </a:tc>
                <a:tc>
                  <a:txBody>
                    <a:bodyPr/>
                    <a:lstStyle/>
                    <a:p>
                      <a:pPr>
                        <a:spcAft>
                          <a:spcPts val="0"/>
                        </a:spcAft>
                      </a:pPr>
                      <a:r>
                        <a:rPr lang="en-US" sz="1200" b="1">
                          <a:effectLst/>
                        </a:rPr>
                        <a:t> </a:t>
                      </a:r>
                      <a:endParaRPr lang="ru-RU" sz="1200" b="1">
                        <a:effectLst/>
                        <a:latin typeface="Times New Roman"/>
                        <a:ea typeface="Times New Roman"/>
                      </a:endParaRPr>
                    </a:p>
                  </a:txBody>
                  <a:tcPr marL="68580" marR="68580" marT="0" marB="0"/>
                </a:tc>
                <a:tc>
                  <a:txBody>
                    <a:bodyPr/>
                    <a:lstStyle/>
                    <a:p>
                      <a:pPr algn="ctr">
                        <a:spcAft>
                          <a:spcPts val="0"/>
                        </a:spcAft>
                      </a:pPr>
                      <a:endParaRPr lang="en-US" sz="1200" b="1" dirty="0" smtClean="0">
                        <a:effectLst/>
                      </a:endParaRPr>
                    </a:p>
                    <a:p>
                      <a:pPr algn="ctr">
                        <a:spcAft>
                          <a:spcPts val="0"/>
                        </a:spcAft>
                      </a:pPr>
                      <a:r>
                        <a:rPr lang="ru-RU" sz="1200" b="1" dirty="0" smtClean="0">
                          <a:effectLst/>
                        </a:rPr>
                        <a:t>1</a:t>
                      </a:r>
                      <a:r>
                        <a:rPr lang="ru-RU" sz="1200" b="1" dirty="0" smtClean="0">
                          <a:solidFill>
                            <a:srgbClr val="FF0000"/>
                          </a:solidFill>
                          <a:effectLst/>
                        </a:rPr>
                        <a:t>*</a:t>
                      </a:r>
                      <a:endParaRPr lang="ru-RU" sz="1200" b="1" dirty="0">
                        <a:solidFill>
                          <a:srgbClr val="FF0000"/>
                        </a:solidFill>
                        <a:effectLst/>
                        <a:latin typeface="Times New Roman"/>
                        <a:ea typeface="Times New Roman"/>
                      </a:endParaRPr>
                    </a:p>
                  </a:txBody>
                  <a:tcPr marL="68580" marR="68580" marT="0" marB="0"/>
                </a:tc>
              </a:tr>
              <a:tr h="215606">
                <a:tc>
                  <a:txBody>
                    <a:bodyPr/>
                    <a:lstStyle/>
                    <a:p>
                      <a:pPr>
                        <a:spcAft>
                          <a:spcPts val="0"/>
                        </a:spcAft>
                      </a:pPr>
                      <a:r>
                        <a:rPr lang="en-US" sz="1200" dirty="0">
                          <a:solidFill>
                            <a:schemeClr val="accent2">
                              <a:lumMod val="75000"/>
                            </a:schemeClr>
                          </a:solidFill>
                          <a:effectLst/>
                        </a:rPr>
                        <a:t>SMM </a:t>
                      </a:r>
                      <a:endParaRPr lang="ru-RU" sz="1200" dirty="0">
                        <a:solidFill>
                          <a:schemeClr val="accent2">
                            <a:lumMod val="75000"/>
                          </a:schemeClr>
                        </a:solidFill>
                        <a:effectLst/>
                        <a:latin typeface="Times New Roman"/>
                        <a:ea typeface="Times New Roman"/>
                      </a:endParaRPr>
                    </a:p>
                  </a:txBody>
                  <a:tcPr marL="68580" marR="68580" marT="0" marB="0"/>
                </a:tc>
                <a:tc>
                  <a:txBody>
                    <a:bodyPr/>
                    <a:lstStyle/>
                    <a:p>
                      <a:pPr algn="ctr">
                        <a:spcAft>
                          <a:spcPts val="0"/>
                        </a:spcAft>
                      </a:pPr>
                      <a:r>
                        <a:rPr lang="en-US" sz="1200" b="1" dirty="0">
                          <a:effectLst/>
                        </a:rPr>
                        <a:t>&gt;50</a:t>
                      </a:r>
                      <a:endParaRPr lang="ru-RU" sz="1200" b="1" dirty="0">
                        <a:effectLst/>
                        <a:latin typeface="Times New Roman"/>
                        <a:ea typeface="Times New Roman"/>
                      </a:endParaRPr>
                    </a:p>
                  </a:txBody>
                  <a:tcPr marL="68580" marR="68580" marT="0" marB="0"/>
                </a:tc>
                <a:tc>
                  <a:txBody>
                    <a:bodyPr/>
                    <a:lstStyle/>
                    <a:p>
                      <a:pPr>
                        <a:spcAft>
                          <a:spcPts val="0"/>
                        </a:spcAft>
                      </a:pPr>
                      <a:r>
                        <a:rPr lang="en-US" sz="1200" b="1">
                          <a:effectLst/>
                        </a:rPr>
                        <a:t>1980-1989</a:t>
                      </a:r>
                      <a:endParaRPr lang="ru-RU" sz="1200" b="1">
                        <a:effectLst/>
                        <a:latin typeface="Times New Roman"/>
                        <a:ea typeface="Times New Roman"/>
                      </a:endParaRPr>
                    </a:p>
                  </a:txBody>
                  <a:tcPr marL="68580" marR="68580" marT="0" marB="0"/>
                </a:tc>
                <a:tc>
                  <a:txBody>
                    <a:bodyPr/>
                    <a:lstStyle/>
                    <a:p>
                      <a:pPr algn="ctr">
                        <a:spcAft>
                          <a:spcPts val="0"/>
                        </a:spcAft>
                      </a:pPr>
                      <a:r>
                        <a:rPr lang="en-US" sz="1200" b="1" dirty="0">
                          <a:effectLst/>
                        </a:rPr>
                        <a:t>4 (2?)</a:t>
                      </a:r>
                      <a:endParaRPr lang="ru-RU" sz="1200" b="1" dirty="0">
                        <a:effectLst/>
                        <a:latin typeface="Times New Roman"/>
                        <a:ea typeface="Times New Roman"/>
                      </a:endParaRPr>
                    </a:p>
                  </a:txBody>
                  <a:tcPr marL="68580" marR="68580" marT="0" marB="0"/>
                </a:tc>
              </a:tr>
              <a:tr h="215606">
                <a:tc>
                  <a:txBody>
                    <a:bodyPr/>
                    <a:lstStyle/>
                    <a:p>
                      <a:pPr>
                        <a:spcAft>
                          <a:spcPts val="0"/>
                        </a:spcAft>
                      </a:pPr>
                      <a:r>
                        <a:rPr lang="ru-RU" sz="1200" dirty="0">
                          <a:solidFill>
                            <a:schemeClr val="accent2">
                              <a:lumMod val="75000"/>
                            </a:schemeClr>
                          </a:solidFill>
                          <a:effectLst/>
                        </a:rPr>
                        <a:t>CGRO</a:t>
                      </a:r>
                      <a:endParaRPr lang="ru-RU" sz="1200" dirty="0">
                        <a:solidFill>
                          <a:schemeClr val="accent2">
                            <a:lumMod val="75000"/>
                          </a:schemeClr>
                        </a:solidFill>
                        <a:effectLst/>
                        <a:latin typeface="Times New Roman"/>
                        <a:ea typeface="Times New Roman"/>
                      </a:endParaRPr>
                    </a:p>
                  </a:txBody>
                  <a:tcPr marL="68580" marR="68580" marT="0" marB="0"/>
                </a:tc>
                <a:tc>
                  <a:txBody>
                    <a:bodyPr/>
                    <a:lstStyle/>
                    <a:p>
                      <a:pPr algn="ctr">
                        <a:spcAft>
                          <a:spcPts val="0"/>
                        </a:spcAft>
                      </a:pPr>
                      <a:r>
                        <a:rPr lang="en-US" sz="1200" b="1" dirty="0">
                          <a:effectLst/>
                        </a:rPr>
                        <a:t>&gt;10</a:t>
                      </a:r>
                      <a:endParaRPr lang="ru-RU" sz="1200" b="1" dirty="0">
                        <a:effectLst/>
                        <a:latin typeface="Times New Roman"/>
                        <a:ea typeface="Times New Roman"/>
                      </a:endParaRPr>
                    </a:p>
                  </a:txBody>
                  <a:tcPr marL="68580" marR="68580" marT="0" marB="0"/>
                </a:tc>
                <a:tc>
                  <a:txBody>
                    <a:bodyPr/>
                    <a:lstStyle/>
                    <a:p>
                      <a:pPr>
                        <a:spcAft>
                          <a:spcPts val="0"/>
                        </a:spcAft>
                      </a:pPr>
                      <a:r>
                        <a:rPr lang="en-US" sz="1200" b="1">
                          <a:effectLst/>
                        </a:rPr>
                        <a:t>1991-2000</a:t>
                      </a:r>
                      <a:endParaRPr lang="ru-RU" sz="1200" b="1">
                        <a:effectLst/>
                        <a:latin typeface="Times New Roman"/>
                        <a:ea typeface="Times New Roman"/>
                      </a:endParaRPr>
                    </a:p>
                  </a:txBody>
                  <a:tcPr marL="68580" marR="68580" marT="0" marB="0"/>
                </a:tc>
                <a:tc>
                  <a:txBody>
                    <a:bodyPr/>
                    <a:lstStyle/>
                    <a:p>
                      <a:pPr algn="ctr">
                        <a:spcAft>
                          <a:spcPts val="0"/>
                        </a:spcAft>
                      </a:pPr>
                      <a:r>
                        <a:rPr lang="en-US" sz="1200" b="1" dirty="0">
                          <a:effectLst/>
                        </a:rPr>
                        <a:t>2</a:t>
                      </a:r>
                      <a:endParaRPr lang="ru-RU" sz="1200" b="1" dirty="0">
                        <a:effectLst/>
                        <a:latin typeface="Times New Roman"/>
                        <a:ea typeface="Times New Roman"/>
                      </a:endParaRPr>
                    </a:p>
                  </a:txBody>
                  <a:tcPr marL="68580" marR="68580" marT="0" marB="0"/>
                </a:tc>
              </a:tr>
              <a:tr h="215606">
                <a:tc>
                  <a:txBody>
                    <a:bodyPr/>
                    <a:lstStyle/>
                    <a:p>
                      <a:pPr>
                        <a:spcAft>
                          <a:spcPts val="0"/>
                        </a:spcAft>
                      </a:pPr>
                      <a:r>
                        <a:rPr lang="ru-RU" sz="1200" dirty="0">
                          <a:solidFill>
                            <a:schemeClr val="accent2">
                              <a:lumMod val="75000"/>
                            </a:schemeClr>
                          </a:solidFill>
                          <a:effectLst/>
                        </a:rPr>
                        <a:t>C</a:t>
                      </a:r>
                      <a:r>
                        <a:rPr lang="en-US" sz="1200" dirty="0" err="1">
                          <a:solidFill>
                            <a:schemeClr val="accent2">
                              <a:lumMod val="75000"/>
                            </a:schemeClr>
                          </a:solidFill>
                          <a:effectLst/>
                        </a:rPr>
                        <a:t>oronas</a:t>
                      </a:r>
                      <a:r>
                        <a:rPr lang="en-US" sz="1200" dirty="0">
                          <a:solidFill>
                            <a:schemeClr val="accent2">
                              <a:lumMod val="75000"/>
                            </a:schemeClr>
                          </a:solidFill>
                          <a:effectLst/>
                        </a:rPr>
                        <a:t>-F</a:t>
                      </a:r>
                      <a:endParaRPr lang="ru-RU" sz="1200" dirty="0">
                        <a:solidFill>
                          <a:schemeClr val="accent2">
                            <a:lumMod val="75000"/>
                          </a:schemeClr>
                        </a:solidFill>
                        <a:effectLst/>
                        <a:latin typeface="Times New Roman"/>
                        <a:ea typeface="Times New Roman"/>
                      </a:endParaRPr>
                    </a:p>
                  </a:txBody>
                  <a:tcPr marL="68580" marR="68580" marT="0" marB="0"/>
                </a:tc>
                <a:tc>
                  <a:txBody>
                    <a:bodyPr/>
                    <a:lstStyle/>
                    <a:p>
                      <a:pPr algn="ctr">
                        <a:spcAft>
                          <a:spcPts val="0"/>
                        </a:spcAft>
                      </a:pPr>
                      <a:r>
                        <a:rPr lang="en-US" sz="1200" b="1" dirty="0">
                          <a:effectLst/>
                        </a:rPr>
                        <a:t>&gt;20</a:t>
                      </a:r>
                      <a:endParaRPr lang="ru-RU" sz="1200" b="1" dirty="0">
                        <a:effectLst/>
                        <a:latin typeface="Times New Roman"/>
                        <a:ea typeface="Times New Roman"/>
                      </a:endParaRPr>
                    </a:p>
                  </a:txBody>
                  <a:tcPr marL="68580" marR="68580" marT="0" marB="0"/>
                </a:tc>
                <a:tc>
                  <a:txBody>
                    <a:bodyPr/>
                    <a:lstStyle/>
                    <a:p>
                      <a:pPr>
                        <a:spcAft>
                          <a:spcPts val="0"/>
                        </a:spcAft>
                      </a:pPr>
                      <a:r>
                        <a:rPr lang="en-US" sz="1200" b="1">
                          <a:effectLst/>
                        </a:rPr>
                        <a:t>2001-2005</a:t>
                      </a:r>
                      <a:endParaRPr lang="ru-RU" sz="1200" b="1">
                        <a:effectLst/>
                        <a:latin typeface="Times New Roman"/>
                        <a:ea typeface="Times New Roman"/>
                      </a:endParaRPr>
                    </a:p>
                  </a:txBody>
                  <a:tcPr marL="68580" marR="68580" marT="0" marB="0"/>
                </a:tc>
                <a:tc>
                  <a:txBody>
                    <a:bodyPr/>
                    <a:lstStyle/>
                    <a:p>
                      <a:pPr algn="ctr">
                        <a:spcAft>
                          <a:spcPts val="0"/>
                        </a:spcAft>
                      </a:pPr>
                      <a:r>
                        <a:rPr lang="en-US" sz="1200" b="1" dirty="0">
                          <a:effectLst/>
                        </a:rPr>
                        <a:t>3</a:t>
                      </a:r>
                      <a:endParaRPr lang="ru-RU" sz="1200" b="1" dirty="0">
                        <a:effectLst/>
                        <a:latin typeface="Times New Roman"/>
                        <a:ea typeface="Times New Roman"/>
                      </a:endParaRPr>
                    </a:p>
                  </a:txBody>
                  <a:tcPr marL="68580" marR="68580" marT="0" marB="0"/>
                </a:tc>
              </a:tr>
              <a:tr h="240035">
                <a:tc>
                  <a:txBody>
                    <a:bodyPr/>
                    <a:lstStyle/>
                    <a:p>
                      <a:pPr>
                        <a:spcAft>
                          <a:spcPts val="0"/>
                        </a:spcAft>
                      </a:pPr>
                      <a:r>
                        <a:rPr lang="ru-RU" sz="1200" dirty="0">
                          <a:solidFill>
                            <a:schemeClr val="accent2">
                              <a:lumMod val="75000"/>
                            </a:schemeClr>
                          </a:solidFill>
                          <a:effectLst/>
                        </a:rPr>
                        <a:t>SEDA</a:t>
                      </a:r>
                      <a:r>
                        <a:rPr lang="en-US" sz="1200" dirty="0">
                          <a:solidFill>
                            <a:schemeClr val="accent2">
                              <a:lumMod val="75000"/>
                            </a:schemeClr>
                          </a:solidFill>
                          <a:effectLst/>
                        </a:rPr>
                        <a:t> /ISS</a:t>
                      </a:r>
                      <a:endParaRPr lang="ru-RU" sz="1200" dirty="0">
                        <a:solidFill>
                          <a:schemeClr val="accent2">
                            <a:lumMod val="75000"/>
                          </a:schemeClr>
                        </a:solidFill>
                        <a:effectLst/>
                        <a:latin typeface="Times New Roman"/>
                        <a:ea typeface="Times New Roman"/>
                      </a:endParaRPr>
                    </a:p>
                  </a:txBody>
                  <a:tcPr marL="68580" marR="68580" marT="0" marB="0"/>
                </a:tc>
                <a:tc>
                  <a:txBody>
                    <a:bodyPr/>
                    <a:lstStyle/>
                    <a:p>
                      <a:pPr algn="ctr">
                        <a:spcAft>
                          <a:spcPts val="0"/>
                        </a:spcAft>
                      </a:pPr>
                      <a:r>
                        <a:rPr lang="en-US" sz="1200" b="1" dirty="0">
                          <a:effectLst/>
                        </a:rPr>
                        <a:t>40-150</a:t>
                      </a:r>
                      <a:endParaRPr lang="ru-RU" sz="1200" b="1" dirty="0">
                        <a:effectLst/>
                        <a:latin typeface="Times New Roman"/>
                        <a:ea typeface="Times New Roman"/>
                      </a:endParaRPr>
                    </a:p>
                  </a:txBody>
                  <a:tcPr marL="68580" marR="68580" marT="0" marB="0"/>
                </a:tc>
                <a:tc>
                  <a:txBody>
                    <a:bodyPr/>
                    <a:lstStyle/>
                    <a:p>
                      <a:pPr>
                        <a:spcAft>
                          <a:spcPts val="0"/>
                        </a:spcAft>
                      </a:pPr>
                      <a:r>
                        <a:rPr lang="en-US" sz="1200" b="1" dirty="0">
                          <a:effectLst/>
                        </a:rPr>
                        <a:t>2009-</a:t>
                      </a:r>
                      <a:endParaRPr lang="ru-RU" sz="1200" b="1" dirty="0">
                        <a:effectLst/>
                        <a:latin typeface="Times New Roman"/>
                        <a:ea typeface="Times New Roman"/>
                      </a:endParaRPr>
                    </a:p>
                  </a:txBody>
                  <a:tcPr marL="68580" marR="68580" marT="0" marB="0"/>
                </a:tc>
                <a:tc>
                  <a:txBody>
                    <a:bodyPr/>
                    <a:lstStyle/>
                    <a:p>
                      <a:pPr algn="ctr">
                        <a:spcAft>
                          <a:spcPts val="0"/>
                        </a:spcAft>
                      </a:pPr>
                      <a:r>
                        <a:rPr lang="ru-RU" sz="1200" b="1" dirty="0" smtClean="0">
                          <a:effectLst/>
                        </a:rPr>
                        <a:t>17</a:t>
                      </a:r>
                      <a:r>
                        <a:rPr lang="ru-RU" sz="1200" b="1" dirty="0" smtClean="0">
                          <a:solidFill>
                            <a:srgbClr val="FF0000"/>
                          </a:solidFill>
                          <a:effectLst/>
                        </a:rPr>
                        <a:t>**</a:t>
                      </a:r>
                      <a:endParaRPr lang="ru-RU" sz="1200" b="1" dirty="0">
                        <a:solidFill>
                          <a:srgbClr val="FF0000"/>
                        </a:solidFill>
                        <a:effectLst/>
                        <a:latin typeface="Times New Roman"/>
                        <a:ea typeface="Times New Roman"/>
                      </a:endParaRPr>
                    </a:p>
                  </a:txBody>
                  <a:tcPr marL="68580" marR="68580" marT="0" marB="0"/>
                </a:tc>
              </a:tr>
              <a:tr h="215606">
                <a:tc>
                  <a:txBody>
                    <a:bodyPr/>
                    <a:lstStyle/>
                    <a:p>
                      <a:pPr>
                        <a:spcAft>
                          <a:spcPts val="0"/>
                        </a:spcAft>
                      </a:pPr>
                      <a:r>
                        <a:rPr lang="en-US" sz="1200" dirty="0">
                          <a:solidFill>
                            <a:schemeClr val="accent2">
                              <a:lumMod val="75000"/>
                            </a:schemeClr>
                          </a:solidFill>
                          <a:effectLst/>
                        </a:rPr>
                        <a:t>PAMELA</a:t>
                      </a:r>
                      <a:endParaRPr lang="ru-RU" sz="1200" dirty="0">
                        <a:solidFill>
                          <a:schemeClr val="accent2">
                            <a:lumMod val="75000"/>
                          </a:schemeClr>
                        </a:solidFill>
                        <a:effectLst/>
                        <a:latin typeface="Times New Roman"/>
                        <a:ea typeface="Times New Roman"/>
                      </a:endParaRPr>
                    </a:p>
                  </a:txBody>
                  <a:tcPr marL="68580" marR="68580" marT="0" marB="0"/>
                </a:tc>
                <a:tc>
                  <a:txBody>
                    <a:bodyPr/>
                    <a:lstStyle/>
                    <a:p>
                      <a:pPr algn="ctr">
                        <a:spcAft>
                          <a:spcPts val="0"/>
                        </a:spcAft>
                      </a:pPr>
                      <a:r>
                        <a:rPr lang="en-US" sz="1200" b="1" dirty="0">
                          <a:effectLst/>
                        </a:rPr>
                        <a:t>&gt;100</a:t>
                      </a:r>
                      <a:endParaRPr lang="ru-RU" sz="1200" b="1" dirty="0">
                        <a:effectLst/>
                        <a:latin typeface="Times New Roman"/>
                        <a:ea typeface="Times New Roman"/>
                      </a:endParaRPr>
                    </a:p>
                  </a:txBody>
                  <a:tcPr marL="68580" marR="68580" marT="0" marB="0"/>
                </a:tc>
                <a:tc>
                  <a:txBody>
                    <a:bodyPr/>
                    <a:lstStyle/>
                    <a:p>
                      <a:pPr>
                        <a:spcAft>
                          <a:spcPts val="0"/>
                        </a:spcAft>
                      </a:pPr>
                      <a:r>
                        <a:rPr lang="en-US" sz="1200" b="1" dirty="0">
                          <a:effectLst/>
                        </a:rPr>
                        <a:t>2006-2016</a:t>
                      </a:r>
                      <a:endParaRPr lang="ru-RU" sz="1200" b="1" dirty="0">
                        <a:effectLst/>
                        <a:latin typeface="Times New Roman"/>
                        <a:ea typeface="Times New Roman"/>
                      </a:endParaRPr>
                    </a:p>
                  </a:txBody>
                  <a:tcPr marL="68580" marR="68580" marT="0" marB="0"/>
                </a:tc>
                <a:tc>
                  <a:txBody>
                    <a:bodyPr/>
                    <a:lstStyle/>
                    <a:p>
                      <a:pPr algn="ctr">
                        <a:spcAft>
                          <a:spcPts val="0"/>
                        </a:spcAft>
                      </a:pPr>
                      <a:r>
                        <a:rPr lang="en-US" sz="1200" b="1" dirty="0" smtClean="0">
                          <a:effectLst/>
                        </a:rPr>
                        <a:t>21</a:t>
                      </a:r>
                      <a:r>
                        <a:rPr lang="ru-RU" sz="1200" b="1" dirty="0" smtClean="0">
                          <a:solidFill>
                            <a:srgbClr val="FF0000"/>
                          </a:solidFill>
                          <a:effectLst/>
                        </a:rPr>
                        <a:t>**</a:t>
                      </a:r>
                      <a:endParaRPr lang="ru-RU" sz="1200" b="1" dirty="0">
                        <a:solidFill>
                          <a:srgbClr val="FF0000"/>
                        </a:solidFill>
                        <a:effectLst/>
                        <a:latin typeface="Times New Roman"/>
                        <a:ea typeface="Times New Roman"/>
                      </a:endParaRPr>
                    </a:p>
                  </a:txBody>
                  <a:tcPr marL="68580" marR="68580" marT="0" marB="0"/>
                </a:tc>
              </a:tr>
            </a:tbl>
          </a:graphicData>
        </a:graphic>
      </p:graphicFrame>
    </p:spTree>
    <p:extLst>
      <p:ext uri="{BB962C8B-B14F-4D97-AF65-F5344CB8AC3E}">
        <p14:creationId xmlns:p14="http://schemas.microsoft.com/office/powerpoint/2010/main" val="24283748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7624" y="404664"/>
            <a:ext cx="6840760" cy="830997"/>
          </a:xfrm>
          <a:prstGeom prst="rect">
            <a:avLst/>
          </a:prstGeom>
          <a:noFill/>
        </p:spPr>
        <p:txBody>
          <a:bodyPr wrap="square" rtlCol="0">
            <a:spAutoFit/>
          </a:bodyPr>
          <a:lstStyle/>
          <a:p>
            <a:pPr algn="ctr"/>
            <a:r>
              <a:rPr lang="en-US" sz="2400" b="1" dirty="0" smtClean="0">
                <a:solidFill>
                  <a:schemeClr val="accent1"/>
                </a:solidFill>
              </a:rPr>
              <a:t>Main recently used instruments for the energetic charged particle observations</a:t>
            </a:r>
            <a:endParaRPr lang="ru-RU" sz="2400" b="1" dirty="0">
              <a:solidFill>
                <a:schemeClr val="accent1"/>
              </a:solidFill>
            </a:endParaRPr>
          </a:p>
        </p:txBody>
      </p:sp>
      <p:sp>
        <p:nvSpPr>
          <p:cNvPr id="3" name="TextBox 2"/>
          <p:cNvSpPr txBox="1"/>
          <p:nvPr/>
        </p:nvSpPr>
        <p:spPr>
          <a:xfrm>
            <a:off x="1666468" y="1278859"/>
            <a:ext cx="7056784" cy="400110"/>
          </a:xfrm>
          <a:prstGeom prst="rect">
            <a:avLst/>
          </a:prstGeom>
          <a:noFill/>
        </p:spPr>
        <p:txBody>
          <a:bodyPr wrap="square" rtlCol="0">
            <a:spAutoFit/>
          </a:bodyPr>
          <a:lstStyle/>
          <a:p>
            <a:r>
              <a:rPr lang="en-US" sz="2000" dirty="0" smtClean="0"/>
              <a:t>Spacecraft</a:t>
            </a:r>
            <a:r>
              <a:rPr lang="ru-RU" dirty="0" smtClean="0"/>
              <a:t>		</a:t>
            </a:r>
            <a:r>
              <a:rPr lang="en-US" dirty="0" smtClean="0"/>
              <a:t>	</a:t>
            </a:r>
            <a:r>
              <a:rPr lang="en-US" sz="2000" dirty="0" smtClean="0"/>
              <a:t>Ground-based </a:t>
            </a:r>
            <a:endParaRPr lang="ru-RU" sz="2000" dirty="0"/>
          </a:p>
        </p:txBody>
      </p:sp>
      <p:sp>
        <p:nvSpPr>
          <p:cNvPr id="6" name="TextBox 5"/>
          <p:cNvSpPr txBox="1"/>
          <p:nvPr/>
        </p:nvSpPr>
        <p:spPr>
          <a:xfrm>
            <a:off x="5237471" y="4159948"/>
            <a:ext cx="3024336" cy="584775"/>
          </a:xfrm>
          <a:prstGeom prst="rect">
            <a:avLst/>
          </a:prstGeom>
          <a:solidFill>
            <a:schemeClr val="accent1">
              <a:lumMod val="60000"/>
              <a:lumOff val="40000"/>
            </a:schemeClr>
          </a:solidFill>
        </p:spPr>
        <p:txBody>
          <a:bodyPr wrap="square" rtlCol="0">
            <a:spAutoFit/>
          </a:bodyPr>
          <a:lstStyle/>
          <a:p>
            <a:r>
              <a:rPr lang="en-US" sz="1600" dirty="0" smtClean="0"/>
              <a:t>Balloon observations </a:t>
            </a:r>
          </a:p>
          <a:p>
            <a:r>
              <a:rPr lang="en-US" sz="1600" dirty="0" smtClean="0"/>
              <a:t>E~100-500 MeV</a:t>
            </a:r>
            <a:endParaRPr lang="ru-RU" sz="1600" dirty="0"/>
          </a:p>
        </p:txBody>
      </p:sp>
      <p:sp>
        <p:nvSpPr>
          <p:cNvPr id="7" name="TextBox 6"/>
          <p:cNvSpPr txBox="1"/>
          <p:nvPr/>
        </p:nvSpPr>
        <p:spPr>
          <a:xfrm>
            <a:off x="5296873" y="2276872"/>
            <a:ext cx="2905532" cy="1138773"/>
          </a:xfrm>
          <a:prstGeom prst="rect">
            <a:avLst/>
          </a:prstGeom>
          <a:solidFill>
            <a:schemeClr val="accent1">
              <a:lumMod val="40000"/>
              <a:lumOff val="60000"/>
            </a:schemeClr>
          </a:solidFill>
        </p:spPr>
        <p:txBody>
          <a:bodyPr wrap="square" rtlCol="0">
            <a:spAutoFit/>
          </a:bodyPr>
          <a:lstStyle/>
          <a:p>
            <a:r>
              <a:rPr lang="en-US" dirty="0" smtClean="0"/>
              <a:t>Neutron monitor world-wide network</a:t>
            </a:r>
            <a:r>
              <a:rPr lang="ru-RU" dirty="0" smtClean="0"/>
              <a:t>, Е</a:t>
            </a:r>
            <a:r>
              <a:rPr lang="en-US" dirty="0" smtClean="0"/>
              <a:t>&gt;1 </a:t>
            </a:r>
            <a:r>
              <a:rPr lang="en-US" dirty="0" err="1" smtClean="0"/>
              <a:t>GeV</a:t>
            </a:r>
            <a:endParaRPr lang="ru-RU" dirty="0" smtClean="0"/>
          </a:p>
          <a:p>
            <a:endParaRPr lang="ru-RU" dirty="0"/>
          </a:p>
          <a:p>
            <a:r>
              <a:rPr lang="en-US" sz="1400" dirty="0" err="1" smtClean="0"/>
              <a:t>Muon</a:t>
            </a:r>
            <a:r>
              <a:rPr lang="en-US" sz="1400" dirty="0" smtClean="0"/>
              <a:t> and EAS installations </a:t>
            </a:r>
            <a:endParaRPr lang="ru-RU" sz="1400" dirty="0"/>
          </a:p>
        </p:txBody>
      </p:sp>
      <p:sp>
        <p:nvSpPr>
          <p:cNvPr id="4" name="Номер слайда 3"/>
          <p:cNvSpPr>
            <a:spLocks noGrp="1"/>
          </p:cNvSpPr>
          <p:nvPr>
            <p:ph type="sldNum" sz="quarter" idx="12"/>
          </p:nvPr>
        </p:nvSpPr>
        <p:spPr/>
        <p:txBody>
          <a:bodyPr/>
          <a:lstStyle/>
          <a:p>
            <a:fld id="{1D156352-AE75-4CF4-8D1C-43CD0B10E566}" type="slidenum">
              <a:rPr lang="ru-RU" smtClean="0"/>
              <a:t>4</a:t>
            </a:fld>
            <a:endParaRPr lang="ru-RU"/>
          </a:p>
        </p:txBody>
      </p:sp>
      <p:graphicFrame>
        <p:nvGraphicFramePr>
          <p:cNvPr id="5" name="Таблица 4"/>
          <p:cNvGraphicFramePr>
            <a:graphicFrameLocks noGrp="1"/>
          </p:cNvGraphicFramePr>
          <p:nvPr>
            <p:extLst>
              <p:ext uri="{D42A27DB-BD31-4B8C-83A1-F6EECF244321}">
                <p14:modId xmlns:p14="http://schemas.microsoft.com/office/powerpoint/2010/main" val="75956144"/>
              </p:ext>
            </p:extLst>
          </p:nvPr>
        </p:nvGraphicFramePr>
        <p:xfrm>
          <a:off x="179512" y="1883472"/>
          <a:ext cx="4826000" cy="4857895"/>
        </p:xfrm>
        <a:graphic>
          <a:graphicData uri="http://schemas.openxmlformats.org/drawingml/2006/table">
            <a:tbl>
              <a:tblPr/>
              <a:tblGrid>
                <a:gridCol w="787400"/>
                <a:gridCol w="1024890"/>
                <a:gridCol w="1177290"/>
                <a:gridCol w="1836420"/>
              </a:tblGrid>
              <a:tr h="394319">
                <a:tc>
                  <a:txBody>
                    <a:bodyPr/>
                    <a:lstStyle/>
                    <a:p>
                      <a:pPr>
                        <a:lnSpc>
                          <a:spcPct val="115000"/>
                        </a:lnSpc>
                        <a:spcAft>
                          <a:spcPts val="1000"/>
                        </a:spcAft>
                      </a:pPr>
                      <a:r>
                        <a:rPr lang="en-US" sz="1200" b="1" dirty="0">
                          <a:solidFill>
                            <a:srgbClr val="000000"/>
                          </a:solidFill>
                          <a:effectLst/>
                          <a:latin typeface="Times-Italic"/>
                          <a:ea typeface="Calibri"/>
                          <a:cs typeface="Times-Italic"/>
                        </a:rPr>
                        <a:t>GOES</a:t>
                      </a:r>
                      <a:endParaRPr lang="ru-RU" sz="1200" dirty="0">
                        <a:effectLst/>
                        <a:latin typeface="Calibri"/>
                        <a:ea typeface="Calibri"/>
                        <a:cs typeface="Times New Roman"/>
                      </a:endParaRPr>
                    </a:p>
                  </a:txBody>
                  <a:tcPr marL="58420" marR="5842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7F09"/>
                    </a:solidFill>
                  </a:tcPr>
                </a:tc>
                <a:tc>
                  <a:txBody>
                    <a:bodyPr/>
                    <a:lstStyle/>
                    <a:p>
                      <a:pPr>
                        <a:lnSpc>
                          <a:spcPct val="115000"/>
                        </a:lnSpc>
                        <a:spcAft>
                          <a:spcPts val="1000"/>
                        </a:spcAft>
                      </a:pPr>
                      <a:r>
                        <a:rPr lang="en-US" sz="1200" b="1" dirty="0" smtClean="0">
                          <a:solidFill>
                            <a:srgbClr val="000000"/>
                          </a:solidFill>
                          <a:effectLst/>
                          <a:latin typeface="Times-Italic"/>
                          <a:ea typeface="Calibri"/>
                          <a:cs typeface="Times-Italic"/>
                        </a:rPr>
                        <a:t>Since</a:t>
                      </a:r>
                      <a:r>
                        <a:rPr lang="ru-RU" sz="1200" b="1" dirty="0" smtClean="0">
                          <a:solidFill>
                            <a:srgbClr val="000000"/>
                          </a:solidFill>
                          <a:effectLst/>
                          <a:latin typeface="Times-Italic"/>
                          <a:ea typeface="Calibri"/>
                          <a:cs typeface="Times-Italic"/>
                        </a:rPr>
                        <a:t> </a:t>
                      </a:r>
                      <a:r>
                        <a:rPr lang="ru-RU" sz="1200" b="1" dirty="0">
                          <a:solidFill>
                            <a:srgbClr val="000000"/>
                          </a:solidFill>
                          <a:effectLst/>
                          <a:latin typeface="Times-Italic"/>
                          <a:ea typeface="Calibri"/>
                          <a:cs typeface="Times-Italic"/>
                        </a:rPr>
                        <a:t>1974 </a:t>
                      </a:r>
                      <a:endParaRPr lang="ru-RU" sz="1200" dirty="0">
                        <a:effectLst/>
                        <a:latin typeface="Calibri"/>
                        <a:ea typeface="Calibri"/>
                        <a:cs typeface="Times New Roman"/>
                      </a:endParaRPr>
                    </a:p>
                  </a:txBody>
                  <a:tcPr marL="58420" marR="5842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ECE7"/>
                    </a:solidFill>
                  </a:tcPr>
                </a:tc>
                <a:tc>
                  <a:txBody>
                    <a:bodyPr/>
                    <a:lstStyle/>
                    <a:p>
                      <a:pPr>
                        <a:lnSpc>
                          <a:spcPct val="115000"/>
                        </a:lnSpc>
                        <a:spcAft>
                          <a:spcPts val="1000"/>
                        </a:spcAft>
                      </a:pPr>
                      <a:r>
                        <a:rPr lang="ru-RU" sz="1200" b="1">
                          <a:solidFill>
                            <a:srgbClr val="000000"/>
                          </a:solidFill>
                          <a:effectLst/>
                          <a:latin typeface="Times-Italic"/>
                          <a:ea typeface="Calibri"/>
                          <a:cs typeface="Times-Italic"/>
                        </a:rPr>
                        <a:t>6.6 </a:t>
                      </a:r>
                      <a:r>
                        <a:rPr lang="en-US" sz="1200" b="1">
                          <a:solidFill>
                            <a:srgbClr val="000000"/>
                          </a:solidFill>
                          <a:effectLst/>
                          <a:latin typeface="Times-Italic"/>
                          <a:ea typeface="Calibri"/>
                          <a:cs typeface="Times-Italic"/>
                        </a:rPr>
                        <a:t>Re</a:t>
                      </a:r>
                      <a:endParaRPr lang="ru-RU" sz="1200">
                        <a:effectLst/>
                        <a:latin typeface="Calibri"/>
                        <a:ea typeface="Calibri"/>
                        <a:cs typeface="Times New Roman"/>
                      </a:endParaRPr>
                    </a:p>
                  </a:txBody>
                  <a:tcPr marL="58420" marR="5842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ECE7"/>
                    </a:solidFill>
                  </a:tcPr>
                </a:tc>
                <a:tc>
                  <a:txBody>
                    <a:bodyPr/>
                    <a:lstStyle/>
                    <a:p>
                      <a:pPr>
                        <a:lnSpc>
                          <a:spcPct val="115000"/>
                        </a:lnSpc>
                        <a:spcAft>
                          <a:spcPts val="1000"/>
                        </a:spcAft>
                      </a:pPr>
                      <a:r>
                        <a:rPr lang="en-US" sz="1200" b="1">
                          <a:solidFill>
                            <a:srgbClr val="000000"/>
                          </a:solidFill>
                          <a:effectLst/>
                          <a:latin typeface="Times-Italic"/>
                          <a:ea typeface="Calibri"/>
                          <a:cs typeface="Times-Italic"/>
                        </a:rPr>
                        <a:t>H, He, el 1-n100 MeV</a:t>
                      </a:r>
                      <a:endParaRPr lang="ru-RU" sz="1200">
                        <a:effectLst/>
                        <a:latin typeface="Calibri"/>
                        <a:ea typeface="Calibri"/>
                        <a:cs typeface="Times New Roman"/>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ECE7"/>
                    </a:solidFill>
                  </a:tcPr>
                </a:tc>
              </a:tr>
              <a:tr h="542188">
                <a:tc>
                  <a:txBody>
                    <a:bodyPr/>
                    <a:lstStyle/>
                    <a:p>
                      <a:pPr>
                        <a:lnSpc>
                          <a:spcPct val="115000"/>
                        </a:lnSpc>
                        <a:spcAft>
                          <a:spcPts val="1000"/>
                        </a:spcAft>
                      </a:pPr>
                      <a:r>
                        <a:rPr lang="ru-RU" sz="1200" b="1" dirty="0">
                          <a:solidFill>
                            <a:srgbClr val="000000"/>
                          </a:solidFill>
                          <a:effectLst/>
                          <a:latin typeface="Calibri"/>
                          <a:ea typeface="Calibri"/>
                          <a:cs typeface="Times-Italic"/>
                        </a:rPr>
                        <a:t>МЕТЕОР</a:t>
                      </a:r>
                      <a:endParaRPr lang="ru-RU" sz="1200" dirty="0">
                        <a:effectLst/>
                        <a:latin typeface="Calibri"/>
                        <a:ea typeface="Calibri"/>
                        <a:cs typeface="Times New Roman"/>
                      </a:endParaRPr>
                    </a:p>
                  </a:txBody>
                  <a:tcPr marL="58420" marR="5842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7F09"/>
                    </a:solidFill>
                  </a:tcPr>
                </a:tc>
                <a:tc>
                  <a:txBody>
                    <a:bodyPr/>
                    <a:lstStyle/>
                    <a:p>
                      <a:pPr>
                        <a:lnSpc>
                          <a:spcPct val="115000"/>
                        </a:lnSpc>
                        <a:spcAft>
                          <a:spcPts val="0"/>
                        </a:spcAft>
                      </a:pPr>
                      <a:r>
                        <a:rPr lang="en-US" sz="1200" b="1" dirty="0" smtClean="0">
                          <a:solidFill>
                            <a:srgbClr val="000000"/>
                          </a:solidFill>
                          <a:effectLst/>
                          <a:latin typeface="Times-Italic"/>
                          <a:ea typeface="Calibri"/>
                          <a:cs typeface="Times-Italic"/>
                        </a:rPr>
                        <a:t>Since</a:t>
                      </a:r>
                      <a:r>
                        <a:rPr lang="en-US" sz="1200" b="1" dirty="0" smtClean="0">
                          <a:solidFill>
                            <a:srgbClr val="000000"/>
                          </a:solidFill>
                          <a:effectLst/>
                          <a:latin typeface="Calibri"/>
                          <a:ea typeface="Calibri"/>
                          <a:cs typeface="Times-Italic"/>
                        </a:rPr>
                        <a:t> </a:t>
                      </a:r>
                      <a:r>
                        <a:rPr lang="en-US" sz="1200" b="1" dirty="0">
                          <a:solidFill>
                            <a:srgbClr val="000000"/>
                          </a:solidFill>
                          <a:effectLst/>
                          <a:latin typeface="Calibri"/>
                          <a:ea typeface="Calibri"/>
                          <a:cs typeface="Times-Italic"/>
                        </a:rPr>
                        <a:t>~</a:t>
                      </a:r>
                      <a:r>
                        <a:rPr lang="ru-RU" sz="1200" b="1" dirty="0">
                          <a:solidFill>
                            <a:srgbClr val="000000"/>
                          </a:solidFill>
                          <a:effectLst/>
                          <a:latin typeface="Calibri"/>
                          <a:ea typeface="Calibri"/>
                          <a:cs typeface="Times-Italic"/>
                        </a:rPr>
                        <a:t>1975</a:t>
                      </a:r>
                      <a:endParaRPr lang="ru-RU" sz="1200" dirty="0">
                        <a:effectLst/>
                        <a:latin typeface="Calibri"/>
                        <a:ea typeface="Calibri"/>
                        <a:cs typeface="Times New Roman"/>
                      </a:endParaRPr>
                    </a:p>
                  </a:txBody>
                  <a:tcPr marL="58420" marR="5842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5CD"/>
                    </a:solidFill>
                  </a:tcPr>
                </a:tc>
                <a:tc>
                  <a:txBody>
                    <a:bodyPr/>
                    <a:lstStyle/>
                    <a:p>
                      <a:pPr>
                        <a:lnSpc>
                          <a:spcPct val="115000"/>
                        </a:lnSpc>
                        <a:spcAft>
                          <a:spcPts val="0"/>
                        </a:spcAft>
                      </a:pPr>
                      <a:r>
                        <a:rPr lang="en-US" sz="1200" b="1" dirty="0" smtClean="0">
                          <a:solidFill>
                            <a:srgbClr val="000000"/>
                          </a:solidFill>
                          <a:effectLst/>
                          <a:latin typeface="Calibri"/>
                          <a:ea typeface="Calibri"/>
                          <a:cs typeface="Times-Italic"/>
                        </a:rPr>
                        <a:t>~</a:t>
                      </a:r>
                      <a:r>
                        <a:rPr lang="ru-RU" sz="1200" b="1" dirty="0" smtClean="0">
                          <a:solidFill>
                            <a:srgbClr val="000000"/>
                          </a:solidFill>
                          <a:effectLst/>
                          <a:latin typeface="Calibri"/>
                          <a:ea typeface="Calibri"/>
                          <a:cs typeface="Times-Italic"/>
                        </a:rPr>
                        <a:t>900 </a:t>
                      </a:r>
                      <a:r>
                        <a:rPr lang="en-US" sz="1200" b="1" dirty="0" smtClean="0">
                          <a:solidFill>
                            <a:srgbClr val="000000"/>
                          </a:solidFill>
                          <a:effectLst/>
                          <a:latin typeface="Calibri"/>
                          <a:ea typeface="Calibri"/>
                          <a:cs typeface="Times-Italic"/>
                        </a:rPr>
                        <a:t>km</a:t>
                      </a:r>
                      <a:endParaRPr lang="ru-RU" sz="1200" dirty="0">
                        <a:effectLst/>
                        <a:latin typeface="Calibri"/>
                        <a:ea typeface="Calibri"/>
                        <a:cs typeface="Times New Roman"/>
                      </a:endParaRPr>
                    </a:p>
                  </a:txBody>
                  <a:tcPr marL="58420" marR="5842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5CD"/>
                    </a:solidFill>
                  </a:tcPr>
                </a:tc>
                <a:tc>
                  <a:txBody>
                    <a:bodyPr/>
                    <a:lstStyle/>
                    <a:p>
                      <a:pPr>
                        <a:lnSpc>
                          <a:spcPct val="115000"/>
                        </a:lnSpc>
                        <a:spcAft>
                          <a:spcPts val="0"/>
                        </a:spcAft>
                      </a:pPr>
                      <a:r>
                        <a:rPr lang="ru-RU" sz="1200" b="1" dirty="0">
                          <a:solidFill>
                            <a:srgbClr val="000000"/>
                          </a:solidFill>
                          <a:effectLst/>
                          <a:latin typeface="Calibri"/>
                          <a:ea typeface="Calibri"/>
                          <a:cs typeface="Times-Italic"/>
                        </a:rPr>
                        <a:t>Р 5-100, 600 </a:t>
                      </a:r>
                      <a:r>
                        <a:rPr lang="en-US" sz="1200" b="1" dirty="0" smtClean="0">
                          <a:solidFill>
                            <a:srgbClr val="000000"/>
                          </a:solidFill>
                          <a:effectLst/>
                          <a:latin typeface="Calibri"/>
                          <a:ea typeface="Calibri"/>
                          <a:cs typeface="Times-Italic"/>
                        </a:rPr>
                        <a:t>MeV</a:t>
                      </a:r>
                      <a:endParaRPr lang="ru-RU" sz="1200" dirty="0">
                        <a:effectLst/>
                        <a:latin typeface="Calibri"/>
                        <a:ea typeface="Calibri"/>
                        <a:cs typeface="Times New Roman"/>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5CD"/>
                    </a:solidFill>
                  </a:tcPr>
                </a:tc>
              </a:tr>
              <a:tr h="542188">
                <a:tc>
                  <a:txBody>
                    <a:bodyPr/>
                    <a:lstStyle/>
                    <a:p>
                      <a:pPr>
                        <a:lnSpc>
                          <a:spcPct val="115000"/>
                        </a:lnSpc>
                        <a:spcAft>
                          <a:spcPts val="1000"/>
                        </a:spcAft>
                      </a:pPr>
                      <a:r>
                        <a:rPr lang="en-US" sz="1200" b="1" dirty="0">
                          <a:solidFill>
                            <a:srgbClr val="000000"/>
                          </a:solidFill>
                          <a:effectLst/>
                          <a:latin typeface="Times-Italic"/>
                          <a:ea typeface="Calibri"/>
                          <a:cs typeface="Times-Italic"/>
                        </a:rPr>
                        <a:t>ACE</a:t>
                      </a:r>
                      <a:endParaRPr lang="ru-RU" sz="1200" dirty="0">
                        <a:effectLst/>
                        <a:latin typeface="Calibri"/>
                        <a:ea typeface="Calibri"/>
                        <a:cs typeface="Times New Roman"/>
                      </a:endParaRPr>
                    </a:p>
                  </a:txBody>
                  <a:tcPr marL="58420" marR="5842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7F09"/>
                    </a:solidFill>
                  </a:tcPr>
                </a:tc>
                <a:tc>
                  <a:txBody>
                    <a:bodyPr/>
                    <a:lstStyle/>
                    <a:p>
                      <a:pPr>
                        <a:lnSpc>
                          <a:spcPct val="115000"/>
                        </a:lnSpc>
                        <a:spcAft>
                          <a:spcPts val="0"/>
                        </a:spcAft>
                      </a:pPr>
                      <a:r>
                        <a:rPr lang="en-US" sz="1200" b="1" dirty="0" smtClean="0">
                          <a:solidFill>
                            <a:srgbClr val="000000"/>
                          </a:solidFill>
                          <a:effectLst/>
                          <a:latin typeface="Times-Italic"/>
                          <a:ea typeface="Calibri"/>
                          <a:cs typeface="Times-Italic"/>
                        </a:rPr>
                        <a:t>Since</a:t>
                      </a:r>
                      <a:r>
                        <a:rPr lang="ru-RU" sz="1200" b="1" dirty="0" smtClean="0">
                          <a:solidFill>
                            <a:srgbClr val="000000"/>
                          </a:solidFill>
                          <a:effectLst/>
                          <a:latin typeface="Times-Italic"/>
                          <a:ea typeface="Calibri"/>
                          <a:cs typeface="Times-Italic"/>
                        </a:rPr>
                        <a:t> 1997</a:t>
                      </a:r>
                      <a:r>
                        <a:rPr lang="en-US" sz="1200" b="1" dirty="0" smtClean="0">
                          <a:solidFill>
                            <a:srgbClr val="000000"/>
                          </a:solidFill>
                          <a:effectLst/>
                          <a:latin typeface="Times-Italic"/>
                          <a:ea typeface="Calibri"/>
                          <a:cs typeface="Times-Italic"/>
                        </a:rPr>
                        <a:t>-</a:t>
                      </a:r>
                      <a:r>
                        <a:rPr lang="ru-RU" sz="1200" b="1" dirty="0" smtClean="0">
                          <a:solidFill>
                            <a:srgbClr val="000000"/>
                          </a:solidFill>
                          <a:effectLst/>
                          <a:latin typeface="Times-Italic"/>
                          <a:ea typeface="Calibri"/>
                          <a:cs typeface="Times-Italic"/>
                        </a:rPr>
                        <a:t>  -</a:t>
                      </a:r>
                      <a:r>
                        <a:rPr lang="en-US" sz="1200" b="1" dirty="0" smtClean="0">
                          <a:solidFill>
                            <a:srgbClr val="000000"/>
                          </a:solidFill>
                          <a:effectLst/>
                          <a:latin typeface="Times-Italic"/>
                          <a:ea typeface="Calibri"/>
                          <a:cs typeface="Times-Italic"/>
                        </a:rPr>
                        <a:t>next ~10 y</a:t>
                      </a:r>
                      <a:endParaRPr lang="ru-RU" sz="1200" dirty="0">
                        <a:effectLst/>
                        <a:latin typeface="Calibri"/>
                        <a:ea typeface="Calibri"/>
                        <a:cs typeface="Times New Roman"/>
                      </a:endParaRPr>
                    </a:p>
                  </a:txBody>
                  <a:tcPr marL="58420" marR="5842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5CD"/>
                    </a:solidFill>
                  </a:tcPr>
                </a:tc>
                <a:tc>
                  <a:txBody>
                    <a:bodyPr/>
                    <a:lstStyle/>
                    <a:p>
                      <a:pPr>
                        <a:lnSpc>
                          <a:spcPct val="115000"/>
                        </a:lnSpc>
                        <a:spcAft>
                          <a:spcPts val="0"/>
                        </a:spcAft>
                      </a:pPr>
                      <a:r>
                        <a:rPr lang="en-US" sz="1200" b="1">
                          <a:solidFill>
                            <a:srgbClr val="000000"/>
                          </a:solidFill>
                          <a:effectLst/>
                          <a:latin typeface="Times-Italic"/>
                          <a:ea typeface="Calibri"/>
                          <a:cs typeface="Times-Italic"/>
                        </a:rPr>
                        <a:t>L1</a:t>
                      </a:r>
                      <a:endParaRPr lang="ru-RU" sz="1200">
                        <a:effectLst/>
                        <a:latin typeface="Calibri"/>
                        <a:ea typeface="Calibri"/>
                        <a:cs typeface="Times New Roman"/>
                      </a:endParaRPr>
                    </a:p>
                  </a:txBody>
                  <a:tcPr marL="58420" marR="5842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5CD"/>
                    </a:solidFill>
                  </a:tcPr>
                </a:tc>
                <a:tc>
                  <a:txBody>
                    <a:bodyPr/>
                    <a:lstStyle/>
                    <a:p>
                      <a:pPr>
                        <a:lnSpc>
                          <a:spcPct val="115000"/>
                        </a:lnSpc>
                        <a:spcAft>
                          <a:spcPts val="0"/>
                        </a:spcAft>
                      </a:pPr>
                      <a:r>
                        <a:rPr lang="en-US" sz="1200" b="1">
                          <a:solidFill>
                            <a:srgbClr val="000000"/>
                          </a:solidFill>
                          <a:effectLst/>
                          <a:latin typeface="Times-Italic"/>
                          <a:ea typeface="Calibri"/>
                          <a:cs typeface="Times-Italic"/>
                        </a:rPr>
                        <a:t>H, el 0.05-1n,He,C,O,Fe ~0.05-100n MeV/n</a:t>
                      </a:r>
                      <a:endParaRPr lang="ru-RU" sz="1200">
                        <a:effectLst/>
                        <a:latin typeface="Calibri"/>
                        <a:ea typeface="Calibri"/>
                        <a:cs typeface="Times New Roman"/>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5CD"/>
                    </a:solidFill>
                  </a:tcPr>
                </a:tc>
              </a:tr>
              <a:tr h="524138">
                <a:tc>
                  <a:txBody>
                    <a:bodyPr/>
                    <a:lstStyle/>
                    <a:p>
                      <a:pPr>
                        <a:lnSpc>
                          <a:spcPct val="115000"/>
                        </a:lnSpc>
                        <a:spcAft>
                          <a:spcPts val="1000"/>
                        </a:spcAft>
                      </a:pPr>
                      <a:r>
                        <a:rPr lang="en-US" sz="1200" b="1" dirty="0">
                          <a:solidFill>
                            <a:srgbClr val="000000"/>
                          </a:solidFill>
                          <a:effectLst/>
                          <a:latin typeface="Times-Italic"/>
                          <a:ea typeface="Calibri"/>
                          <a:cs typeface="Times-Italic"/>
                        </a:rPr>
                        <a:t>WIND</a:t>
                      </a:r>
                      <a:endParaRPr lang="ru-RU" sz="1200" dirty="0">
                        <a:effectLst/>
                        <a:latin typeface="Calibri"/>
                        <a:ea typeface="Calibri"/>
                        <a:cs typeface="Times New Roman"/>
                      </a:endParaRPr>
                    </a:p>
                  </a:txBody>
                  <a:tcPr marL="58420" marR="5842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7F09"/>
                    </a:solidFill>
                  </a:tcPr>
                </a:tc>
                <a:tc>
                  <a:txBody>
                    <a:bodyPr/>
                    <a:lstStyle/>
                    <a:p>
                      <a:pPr>
                        <a:lnSpc>
                          <a:spcPct val="115000"/>
                        </a:lnSpc>
                        <a:spcAft>
                          <a:spcPts val="0"/>
                        </a:spcAft>
                      </a:pPr>
                      <a:r>
                        <a:rPr lang="en-US" sz="1200" b="1" dirty="0" smtClean="0">
                          <a:solidFill>
                            <a:srgbClr val="000000"/>
                          </a:solidFill>
                          <a:effectLst/>
                          <a:latin typeface="Times-Italic"/>
                          <a:ea typeface="Calibri"/>
                          <a:cs typeface="Times-Italic"/>
                        </a:rPr>
                        <a:t>Since </a:t>
                      </a:r>
                      <a:r>
                        <a:rPr lang="ru-RU" sz="1200" b="1" dirty="0" smtClean="0">
                          <a:solidFill>
                            <a:srgbClr val="000000"/>
                          </a:solidFill>
                          <a:effectLst/>
                          <a:latin typeface="Times-Italic"/>
                          <a:ea typeface="Calibri"/>
                          <a:cs typeface="Times-Italic"/>
                        </a:rPr>
                        <a:t>1994</a:t>
                      </a:r>
                      <a:r>
                        <a:rPr lang="en-US" sz="1200" b="1" dirty="0" smtClean="0">
                          <a:solidFill>
                            <a:srgbClr val="000000"/>
                          </a:solidFill>
                          <a:effectLst/>
                          <a:latin typeface="Times-Italic"/>
                          <a:ea typeface="Calibri"/>
                          <a:cs typeface="Times-Italic"/>
                        </a:rPr>
                        <a:t>-</a:t>
                      </a:r>
                      <a:r>
                        <a:rPr lang="ru-RU" sz="1200" b="1" dirty="0" smtClean="0">
                          <a:solidFill>
                            <a:srgbClr val="000000"/>
                          </a:solidFill>
                          <a:effectLst/>
                          <a:latin typeface="Times-Italic"/>
                          <a:ea typeface="Calibri"/>
                          <a:cs typeface="Times-Italic"/>
                        </a:rPr>
                        <a:t> </a:t>
                      </a:r>
                      <a:r>
                        <a:rPr lang="en-US" sz="1200" b="1" dirty="0" smtClean="0">
                          <a:solidFill>
                            <a:srgbClr val="000000"/>
                          </a:solidFill>
                          <a:effectLst/>
                          <a:latin typeface="Times-Italic"/>
                          <a:ea typeface="Calibri"/>
                          <a:cs typeface="Times-Italic"/>
                        </a:rPr>
                        <a:t>next ~50 y</a:t>
                      </a:r>
                      <a:endParaRPr lang="ru-RU" sz="1200" dirty="0">
                        <a:effectLst/>
                        <a:latin typeface="Calibri"/>
                        <a:ea typeface="Calibri"/>
                        <a:cs typeface="Times New Roman"/>
                      </a:endParaRPr>
                    </a:p>
                  </a:txBody>
                  <a:tcPr marL="58420" marR="5842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ECE7"/>
                    </a:solidFill>
                  </a:tcPr>
                </a:tc>
                <a:tc>
                  <a:txBody>
                    <a:bodyPr/>
                    <a:lstStyle/>
                    <a:p>
                      <a:pPr>
                        <a:lnSpc>
                          <a:spcPct val="115000"/>
                        </a:lnSpc>
                        <a:spcAft>
                          <a:spcPts val="0"/>
                        </a:spcAft>
                      </a:pPr>
                      <a:r>
                        <a:rPr lang="en-US" sz="1200" b="1">
                          <a:solidFill>
                            <a:srgbClr val="000000"/>
                          </a:solidFill>
                          <a:effectLst/>
                          <a:latin typeface="Times-Italic"/>
                          <a:ea typeface="Calibri"/>
                          <a:cs typeface="Times-Italic"/>
                        </a:rPr>
                        <a:t>L1</a:t>
                      </a:r>
                      <a:endParaRPr lang="ru-RU" sz="1200">
                        <a:effectLst/>
                        <a:latin typeface="Calibri"/>
                        <a:ea typeface="Calibri"/>
                        <a:cs typeface="Times New Roman"/>
                      </a:endParaRPr>
                    </a:p>
                  </a:txBody>
                  <a:tcPr marL="58420" marR="5842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ECE7"/>
                    </a:solidFill>
                  </a:tcPr>
                </a:tc>
                <a:tc>
                  <a:txBody>
                    <a:bodyPr/>
                    <a:lstStyle/>
                    <a:p>
                      <a:pPr>
                        <a:lnSpc>
                          <a:spcPct val="115000"/>
                        </a:lnSpc>
                        <a:spcAft>
                          <a:spcPts val="0"/>
                        </a:spcAft>
                      </a:pPr>
                      <a:r>
                        <a:rPr lang="en-US" sz="1200" b="1">
                          <a:solidFill>
                            <a:srgbClr val="000000"/>
                          </a:solidFill>
                          <a:effectLst/>
                          <a:latin typeface="Times-Italic"/>
                          <a:ea typeface="Calibri"/>
                          <a:cs typeface="Times-Italic"/>
                        </a:rPr>
                        <a:t>El,,p, He Fe, z=1-26</a:t>
                      </a:r>
                      <a:endParaRPr lang="ru-RU" sz="1200">
                        <a:effectLst/>
                        <a:latin typeface="Calibri"/>
                        <a:ea typeface="Calibri"/>
                        <a:cs typeface="Times New Roman"/>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ECE7"/>
                    </a:solidFill>
                  </a:tcPr>
                </a:tc>
              </a:tr>
              <a:tr h="492204">
                <a:tc>
                  <a:txBody>
                    <a:bodyPr/>
                    <a:lstStyle/>
                    <a:p>
                      <a:pPr>
                        <a:lnSpc>
                          <a:spcPct val="115000"/>
                        </a:lnSpc>
                        <a:spcAft>
                          <a:spcPts val="1000"/>
                        </a:spcAft>
                      </a:pPr>
                      <a:r>
                        <a:rPr lang="en-US" sz="1200" b="1" dirty="0">
                          <a:solidFill>
                            <a:srgbClr val="000000"/>
                          </a:solidFill>
                          <a:effectLst/>
                          <a:latin typeface="Times-Italic"/>
                          <a:ea typeface="Calibri"/>
                          <a:cs typeface="Times-Italic"/>
                        </a:rPr>
                        <a:t>SOHO</a:t>
                      </a:r>
                      <a:endParaRPr lang="ru-RU" sz="1200" dirty="0">
                        <a:effectLst/>
                        <a:latin typeface="Calibri"/>
                        <a:ea typeface="Calibri"/>
                        <a:cs typeface="Times New Roman"/>
                      </a:endParaRPr>
                    </a:p>
                  </a:txBody>
                  <a:tcPr marL="58420" marR="5842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7F09"/>
                    </a:solidFill>
                  </a:tcPr>
                </a:tc>
                <a:tc>
                  <a:txBody>
                    <a:bodyPr/>
                    <a:lstStyle/>
                    <a:p>
                      <a:pPr>
                        <a:lnSpc>
                          <a:spcPct val="115000"/>
                        </a:lnSpc>
                        <a:spcAft>
                          <a:spcPts val="0"/>
                        </a:spcAft>
                      </a:pPr>
                      <a:r>
                        <a:rPr lang="ru-RU" sz="1200" b="1" dirty="0">
                          <a:solidFill>
                            <a:srgbClr val="000000"/>
                          </a:solidFill>
                          <a:effectLst/>
                          <a:latin typeface="Times-Italic"/>
                          <a:ea typeface="Calibri"/>
                          <a:cs typeface="Times-Italic"/>
                        </a:rPr>
                        <a:t> </a:t>
                      </a:r>
                      <a:r>
                        <a:rPr lang="en-US" sz="1200" b="1" dirty="0" smtClean="0">
                          <a:solidFill>
                            <a:srgbClr val="000000"/>
                          </a:solidFill>
                          <a:effectLst/>
                          <a:latin typeface="Times-Italic"/>
                          <a:ea typeface="Calibri"/>
                          <a:cs typeface="Times-Italic"/>
                        </a:rPr>
                        <a:t>Since </a:t>
                      </a:r>
                      <a:r>
                        <a:rPr lang="ru-RU" sz="1200" b="1" dirty="0">
                          <a:solidFill>
                            <a:srgbClr val="000000"/>
                          </a:solidFill>
                          <a:effectLst/>
                          <a:latin typeface="Times-Italic"/>
                          <a:ea typeface="Calibri"/>
                          <a:cs typeface="Times-Italic"/>
                        </a:rPr>
                        <a:t>1995</a:t>
                      </a:r>
                      <a:endParaRPr lang="ru-RU" sz="1200" dirty="0">
                        <a:effectLst/>
                        <a:latin typeface="Calibri"/>
                        <a:ea typeface="Calibri"/>
                        <a:cs typeface="Times New Roman"/>
                      </a:endParaRPr>
                    </a:p>
                  </a:txBody>
                  <a:tcPr marL="58420" marR="5842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5CD"/>
                    </a:solidFill>
                  </a:tcPr>
                </a:tc>
                <a:tc>
                  <a:txBody>
                    <a:bodyPr/>
                    <a:lstStyle/>
                    <a:p>
                      <a:pPr>
                        <a:lnSpc>
                          <a:spcPct val="115000"/>
                        </a:lnSpc>
                        <a:spcAft>
                          <a:spcPts val="0"/>
                        </a:spcAft>
                      </a:pPr>
                      <a:r>
                        <a:rPr lang="en-US" sz="1200" b="1">
                          <a:solidFill>
                            <a:srgbClr val="000000"/>
                          </a:solidFill>
                          <a:effectLst/>
                          <a:latin typeface="Times-Italic"/>
                          <a:ea typeface="Calibri"/>
                          <a:cs typeface="Times-Italic"/>
                        </a:rPr>
                        <a:t>L1</a:t>
                      </a:r>
                      <a:endParaRPr lang="ru-RU" sz="1200">
                        <a:effectLst/>
                        <a:latin typeface="Calibri"/>
                        <a:ea typeface="Calibri"/>
                        <a:cs typeface="Times New Roman"/>
                      </a:endParaRPr>
                    </a:p>
                  </a:txBody>
                  <a:tcPr marL="58420" marR="5842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5CD"/>
                    </a:solidFill>
                  </a:tcPr>
                </a:tc>
                <a:tc>
                  <a:txBody>
                    <a:bodyPr/>
                    <a:lstStyle/>
                    <a:p>
                      <a:pPr>
                        <a:lnSpc>
                          <a:spcPct val="115000"/>
                        </a:lnSpc>
                        <a:spcAft>
                          <a:spcPts val="0"/>
                        </a:spcAft>
                      </a:pPr>
                      <a:r>
                        <a:rPr lang="en-US" sz="1200" b="1">
                          <a:solidFill>
                            <a:srgbClr val="000000"/>
                          </a:solidFill>
                          <a:effectLst/>
                          <a:latin typeface="Times-Italic"/>
                          <a:ea typeface="Calibri"/>
                          <a:cs typeface="Times-Italic"/>
                        </a:rPr>
                        <a:t>El, p,He and angular resolution</a:t>
                      </a:r>
                      <a:endParaRPr lang="ru-RU" sz="1200">
                        <a:effectLst/>
                        <a:latin typeface="Calibri"/>
                        <a:ea typeface="Calibri"/>
                        <a:cs typeface="Times New Roman"/>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5CD"/>
                    </a:solidFill>
                  </a:tcPr>
                </a:tc>
              </a:tr>
              <a:tr h="930120">
                <a:tc>
                  <a:txBody>
                    <a:bodyPr/>
                    <a:lstStyle/>
                    <a:p>
                      <a:pPr>
                        <a:lnSpc>
                          <a:spcPct val="115000"/>
                        </a:lnSpc>
                        <a:spcAft>
                          <a:spcPts val="1000"/>
                        </a:spcAft>
                      </a:pPr>
                      <a:r>
                        <a:rPr lang="en-US" sz="1200" b="1" dirty="0">
                          <a:solidFill>
                            <a:srgbClr val="000000"/>
                          </a:solidFill>
                          <a:effectLst/>
                          <a:latin typeface="Times-Italic"/>
                          <a:ea typeface="Calibri"/>
                          <a:cs typeface="Times-Italic"/>
                        </a:rPr>
                        <a:t>STEREO A,B</a:t>
                      </a:r>
                      <a:endParaRPr lang="ru-RU" sz="1200" dirty="0">
                        <a:effectLst/>
                        <a:latin typeface="Calibri"/>
                        <a:ea typeface="Calibri"/>
                        <a:cs typeface="Times New Roman"/>
                      </a:endParaRPr>
                    </a:p>
                  </a:txBody>
                  <a:tcPr marL="58420" marR="5842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7F09"/>
                    </a:solidFill>
                  </a:tcPr>
                </a:tc>
                <a:tc>
                  <a:txBody>
                    <a:bodyPr/>
                    <a:lstStyle/>
                    <a:p>
                      <a:pPr>
                        <a:lnSpc>
                          <a:spcPct val="115000"/>
                        </a:lnSpc>
                        <a:spcAft>
                          <a:spcPts val="0"/>
                        </a:spcAft>
                      </a:pPr>
                      <a:r>
                        <a:rPr lang="en-US" sz="1200" b="1" dirty="0" smtClean="0">
                          <a:solidFill>
                            <a:srgbClr val="000000"/>
                          </a:solidFill>
                          <a:effectLst/>
                          <a:latin typeface="Times-Italic"/>
                          <a:ea typeface="Calibri"/>
                          <a:cs typeface="Times-Italic"/>
                        </a:rPr>
                        <a:t>Since</a:t>
                      </a:r>
                      <a:r>
                        <a:rPr lang="ru-RU" sz="1200" b="1" dirty="0" smtClean="0">
                          <a:solidFill>
                            <a:srgbClr val="000000"/>
                          </a:solidFill>
                          <a:effectLst/>
                          <a:latin typeface="Times-Italic"/>
                          <a:ea typeface="Calibri"/>
                          <a:cs typeface="Times-Italic"/>
                        </a:rPr>
                        <a:t>  2006. </a:t>
                      </a:r>
                      <a:r>
                        <a:rPr lang="en-US" sz="1200" b="1" dirty="0" smtClean="0">
                          <a:solidFill>
                            <a:srgbClr val="000000"/>
                          </a:solidFill>
                          <a:effectLst/>
                          <a:latin typeface="Times-Italic"/>
                          <a:ea typeface="Calibri"/>
                          <a:cs typeface="Times-Italic"/>
                        </a:rPr>
                        <a:t>STB</a:t>
                      </a:r>
                      <a:r>
                        <a:rPr lang="ru-RU" sz="1200" b="1" dirty="0" smtClean="0">
                          <a:solidFill>
                            <a:srgbClr val="000000"/>
                          </a:solidFill>
                          <a:effectLst/>
                          <a:latin typeface="Times-Italic"/>
                          <a:ea typeface="Calibri"/>
                          <a:cs typeface="Times-Italic"/>
                        </a:rPr>
                        <a:t> </a:t>
                      </a:r>
                      <a:r>
                        <a:rPr lang="en-US" sz="1200" b="1" dirty="0" smtClean="0">
                          <a:solidFill>
                            <a:srgbClr val="000000"/>
                          </a:solidFill>
                          <a:effectLst/>
                          <a:latin typeface="Times-Italic"/>
                          <a:ea typeface="Calibri"/>
                          <a:cs typeface="Times-Italic"/>
                        </a:rPr>
                        <a:t>not operative since 2014</a:t>
                      </a:r>
                      <a:r>
                        <a:rPr lang="ru-RU" sz="1200" b="1" dirty="0" smtClean="0">
                          <a:solidFill>
                            <a:srgbClr val="000000"/>
                          </a:solidFill>
                          <a:effectLst/>
                          <a:latin typeface="Times-Italic"/>
                          <a:ea typeface="Calibri"/>
                          <a:cs typeface="Times-Italic"/>
                        </a:rPr>
                        <a:t>. </a:t>
                      </a:r>
                      <a:endParaRPr lang="ru-RU" sz="1200" dirty="0">
                        <a:effectLst/>
                        <a:latin typeface="Calibri"/>
                        <a:ea typeface="Calibri"/>
                        <a:cs typeface="Times New Roman"/>
                      </a:endParaRPr>
                    </a:p>
                  </a:txBody>
                  <a:tcPr marL="58420" marR="5842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ECE7"/>
                    </a:solidFill>
                  </a:tcPr>
                </a:tc>
                <a:tc>
                  <a:txBody>
                    <a:bodyPr/>
                    <a:lstStyle/>
                    <a:p>
                      <a:pPr>
                        <a:lnSpc>
                          <a:spcPct val="115000"/>
                        </a:lnSpc>
                        <a:spcAft>
                          <a:spcPts val="0"/>
                        </a:spcAft>
                      </a:pPr>
                      <a:r>
                        <a:rPr lang="en-US" sz="1200" b="1" dirty="0" smtClean="0">
                          <a:solidFill>
                            <a:srgbClr val="000000"/>
                          </a:solidFill>
                          <a:effectLst/>
                          <a:latin typeface="Times-Italic"/>
                          <a:ea typeface="Calibri"/>
                          <a:cs typeface="Times New Roman"/>
                        </a:rPr>
                        <a:t>Round</a:t>
                      </a:r>
                      <a:r>
                        <a:rPr lang="en-US" sz="1200" b="1" baseline="0" dirty="0" smtClean="0">
                          <a:solidFill>
                            <a:srgbClr val="000000"/>
                          </a:solidFill>
                          <a:effectLst/>
                          <a:latin typeface="Times-Italic"/>
                          <a:ea typeface="Calibri"/>
                          <a:cs typeface="Times New Roman"/>
                        </a:rPr>
                        <a:t>  the Sun, 1 </a:t>
                      </a:r>
                      <a:r>
                        <a:rPr lang="en-US" sz="1200" b="1" baseline="0" dirty="0" err="1" smtClean="0">
                          <a:solidFill>
                            <a:srgbClr val="000000"/>
                          </a:solidFill>
                          <a:effectLst/>
                          <a:latin typeface="Times-Italic"/>
                          <a:ea typeface="Calibri"/>
                          <a:cs typeface="Times New Roman"/>
                        </a:rPr>
                        <a:t>a.e</a:t>
                      </a:r>
                      <a:r>
                        <a:rPr lang="en-US" sz="1200" b="1" baseline="0" dirty="0" smtClean="0">
                          <a:solidFill>
                            <a:srgbClr val="000000"/>
                          </a:solidFill>
                          <a:effectLst/>
                          <a:latin typeface="Times-Italic"/>
                          <a:ea typeface="Calibri"/>
                          <a:cs typeface="Times New Roman"/>
                        </a:rPr>
                        <a:t>.</a:t>
                      </a:r>
                      <a:endParaRPr lang="ru-RU" sz="1200" dirty="0">
                        <a:effectLst/>
                        <a:latin typeface="Calibri"/>
                        <a:ea typeface="Calibri"/>
                        <a:cs typeface="Times New Roman"/>
                      </a:endParaRPr>
                    </a:p>
                  </a:txBody>
                  <a:tcPr marL="58420" marR="5842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ECE7"/>
                    </a:solidFill>
                  </a:tcPr>
                </a:tc>
                <a:tc>
                  <a:txBody>
                    <a:bodyPr/>
                    <a:lstStyle/>
                    <a:p>
                      <a:pPr>
                        <a:lnSpc>
                          <a:spcPct val="115000"/>
                        </a:lnSpc>
                        <a:spcAft>
                          <a:spcPts val="0"/>
                        </a:spcAft>
                      </a:pPr>
                      <a:r>
                        <a:rPr lang="en-US" sz="1200" b="1">
                          <a:solidFill>
                            <a:srgbClr val="000000"/>
                          </a:solidFill>
                          <a:effectLst/>
                          <a:latin typeface="Times-Italic"/>
                          <a:ea typeface="Calibri"/>
                          <a:cs typeface="Times-Italic"/>
                        </a:rPr>
                        <a:t>El,p,He  H-Ni, He3 and with 30≤Z≤83 isotopes</a:t>
                      </a:r>
                      <a:endParaRPr lang="ru-RU" sz="1200">
                        <a:effectLst/>
                        <a:latin typeface="Calibri"/>
                        <a:ea typeface="Calibri"/>
                        <a:cs typeface="Times New Roman"/>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ECE7"/>
                    </a:solidFill>
                  </a:tcPr>
                </a:tc>
              </a:tr>
              <a:tr h="492204">
                <a:tc>
                  <a:txBody>
                    <a:bodyPr/>
                    <a:lstStyle/>
                    <a:p>
                      <a:pPr>
                        <a:lnSpc>
                          <a:spcPct val="115000"/>
                        </a:lnSpc>
                        <a:spcAft>
                          <a:spcPts val="1000"/>
                        </a:spcAft>
                      </a:pPr>
                      <a:r>
                        <a:rPr lang="en-US" sz="1200" b="1" dirty="0">
                          <a:solidFill>
                            <a:srgbClr val="000000"/>
                          </a:solidFill>
                          <a:effectLst/>
                          <a:latin typeface="Times-Italic"/>
                          <a:ea typeface="Calibri"/>
                          <a:cs typeface="Times-Italic"/>
                        </a:rPr>
                        <a:t>AMS</a:t>
                      </a:r>
                      <a:endParaRPr lang="ru-RU" sz="1200" dirty="0">
                        <a:effectLst/>
                        <a:latin typeface="Calibri"/>
                        <a:ea typeface="Calibri"/>
                        <a:cs typeface="Times New Roman"/>
                      </a:endParaRPr>
                    </a:p>
                  </a:txBody>
                  <a:tcPr marL="58420" marR="5842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7F09"/>
                    </a:solidFill>
                  </a:tcPr>
                </a:tc>
                <a:tc>
                  <a:txBody>
                    <a:bodyPr/>
                    <a:lstStyle/>
                    <a:p>
                      <a:pPr>
                        <a:lnSpc>
                          <a:spcPct val="115000"/>
                        </a:lnSpc>
                        <a:spcAft>
                          <a:spcPts val="0"/>
                        </a:spcAft>
                      </a:pPr>
                      <a:r>
                        <a:rPr lang="en-US" sz="1200" b="1" kern="1200">
                          <a:solidFill>
                            <a:srgbClr val="000000"/>
                          </a:solidFill>
                          <a:effectLst/>
                          <a:latin typeface="Calibri"/>
                          <a:ea typeface="Times New Roman"/>
                          <a:cs typeface="Times New Roman"/>
                        </a:rPr>
                        <a:t>2011</a:t>
                      </a:r>
                      <a:endParaRPr lang="ru-RU" sz="1200">
                        <a:effectLst/>
                        <a:latin typeface="Calibri"/>
                        <a:ea typeface="Times New Roman"/>
                        <a:cs typeface="Times New Roman"/>
                      </a:endParaRPr>
                    </a:p>
                  </a:txBody>
                  <a:tcPr marL="58420" marR="5842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5CD"/>
                    </a:solidFill>
                  </a:tcPr>
                </a:tc>
                <a:tc>
                  <a:txBody>
                    <a:bodyPr/>
                    <a:lstStyle/>
                    <a:p>
                      <a:pPr>
                        <a:lnSpc>
                          <a:spcPct val="115000"/>
                        </a:lnSpc>
                        <a:spcAft>
                          <a:spcPts val="0"/>
                        </a:spcAft>
                      </a:pPr>
                      <a:r>
                        <a:rPr lang="ru-RU" sz="1200" b="1" kern="1200">
                          <a:solidFill>
                            <a:srgbClr val="000000"/>
                          </a:solidFill>
                          <a:effectLst/>
                          <a:latin typeface="Arial"/>
                          <a:ea typeface="Times New Roman"/>
                          <a:cs typeface="Times New Roman"/>
                        </a:rPr>
                        <a:t>МКС</a:t>
                      </a:r>
                      <a:r>
                        <a:rPr lang="en-US" sz="1200" b="1" kern="1200">
                          <a:solidFill>
                            <a:srgbClr val="000000"/>
                          </a:solidFill>
                          <a:effectLst/>
                          <a:latin typeface="Calibri"/>
                          <a:ea typeface="Times New Roman"/>
                          <a:cs typeface="Times New Roman"/>
                        </a:rPr>
                        <a:t>, R=330-450 km, </a:t>
                      </a:r>
                      <a:r>
                        <a:rPr lang="en-US" sz="1200" b="1" kern="1200">
                          <a:solidFill>
                            <a:srgbClr val="000000"/>
                          </a:solidFill>
                          <a:effectLst/>
                          <a:latin typeface="Calibri"/>
                          <a:ea typeface="Times New Roman"/>
                          <a:cs typeface="Arial"/>
                          <a:sym typeface="Symbol"/>
                        </a:rPr>
                        <a:t></a:t>
                      </a:r>
                      <a:r>
                        <a:rPr lang="en-US" sz="1200" b="1" kern="1200">
                          <a:solidFill>
                            <a:srgbClr val="000000"/>
                          </a:solidFill>
                          <a:effectLst/>
                          <a:latin typeface="Calibri"/>
                          <a:ea typeface="Times New Roman"/>
                          <a:cs typeface="Times New Roman"/>
                        </a:rPr>
                        <a:t>=52</a:t>
                      </a:r>
                      <a:r>
                        <a:rPr lang="en-US" sz="1200" b="1" kern="1200">
                          <a:solidFill>
                            <a:srgbClr val="000000"/>
                          </a:solidFill>
                          <a:effectLst/>
                          <a:latin typeface="Calibri"/>
                          <a:ea typeface="Times New Roman"/>
                          <a:cs typeface="Arial"/>
                          <a:sym typeface="Symbol"/>
                        </a:rPr>
                        <a:t></a:t>
                      </a:r>
                      <a:endParaRPr lang="ru-RU" sz="1200">
                        <a:effectLst/>
                        <a:latin typeface="Calibri"/>
                        <a:ea typeface="Times New Roman"/>
                        <a:cs typeface="Times New Roman"/>
                      </a:endParaRPr>
                    </a:p>
                  </a:txBody>
                  <a:tcPr marL="58420" marR="5842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5CD"/>
                    </a:solidFill>
                  </a:tcPr>
                </a:tc>
                <a:tc>
                  <a:txBody>
                    <a:bodyPr/>
                    <a:lstStyle/>
                    <a:p>
                      <a:pPr>
                        <a:lnSpc>
                          <a:spcPct val="115000"/>
                        </a:lnSpc>
                        <a:spcAft>
                          <a:spcPts val="0"/>
                        </a:spcAft>
                      </a:pPr>
                      <a:r>
                        <a:rPr lang="en-US" sz="1200" kern="1200">
                          <a:solidFill>
                            <a:srgbClr val="000000"/>
                          </a:solidFill>
                          <a:effectLst/>
                          <a:latin typeface="Calibri"/>
                          <a:ea typeface="Times New Roman"/>
                          <a:cs typeface="Times New Roman"/>
                        </a:rPr>
                        <a:t>&gt;1 GeV</a:t>
                      </a:r>
                      <a:endParaRPr lang="ru-RU" sz="1200">
                        <a:effectLst/>
                        <a:latin typeface="Calibri"/>
                        <a:ea typeface="Times New Roman"/>
                        <a:cs typeface="Times New Roman"/>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5CD"/>
                    </a:solidFill>
                  </a:tcPr>
                </a:tc>
              </a:tr>
              <a:tr h="470267">
                <a:tc>
                  <a:txBody>
                    <a:bodyPr/>
                    <a:lstStyle/>
                    <a:p>
                      <a:pPr>
                        <a:lnSpc>
                          <a:spcPct val="115000"/>
                        </a:lnSpc>
                        <a:spcAft>
                          <a:spcPts val="1000"/>
                        </a:spcAft>
                      </a:pPr>
                      <a:r>
                        <a:rPr lang="en-US" sz="1200" b="1" dirty="0">
                          <a:solidFill>
                            <a:srgbClr val="000000"/>
                          </a:solidFill>
                          <a:effectLst/>
                          <a:latin typeface="Times-Italic"/>
                          <a:ea typeface="Calibri"/>
                          <a:cs typeface="Times-Italic"/>
                        </a:rPr>
                        <a:t>PAMELA</a:t>
                      </a:r>
                      <a:endParaRPr lang="ru-RU" sz="1200" dirty="0">
                        <a:effectLst/>
                        <a:latin typeface="Calibri"/>
                        <a:ea typeface="Calibri"/>
                        <a:cs typeface="Times New Roman"/>
                      </a:endParaRPr>
                    </a:p>
                  </a:txBody>
                  <a:tcPr marL="58420" marR="5842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7F09"/>
                    </a:solidFill>
                  </a:tcPr>
                </a:tc>
                <a:tc>
                  <a:txBody>
                    <a:bodyPr/>
                    <a:lstStyle/>
                    <a:p>
                      <a:pPr>
                        <a:lnSpc>
                          <a:spcPct val="115000"/>
                        </a:lnSpc>
                        <a:spcAft>
                          <a:spcPts val="1000"/>
                        </a:spcAft>
                      </a:pPr>
                      <a:r>
                        <a:rPr lang="en-US" sz="1200" b="1">
                          <a:solidFill>
                            <a:srgbClr val="000000"/>
                          </a:solidFill>
                          <a:effectLst/>
                          <a:latin typeface="Times-Italic"/>
                          <a:ea typeface="Calibri"/>
                          <a:cs typeface="Times-Italic"/>
                        </a:rPr>
                        <a:t>2006-2016</a:t>
                      </a:r>
                      <a:endParaRPr lang="ru-RU" sz="1200">
                        <a:effectLst/>
                        <a:latin typeface="Calibri"/>
                        <a:ea typeface="Calibri"/>
                        <a:cs typeface="Times New Roman"/>
                      </a:endParaRPr>
                    </a:p>
                  </a:txBody>
                  <a:tcPr marL="58420" marR="5842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5CD"/>
                    </a:solidFill>
                  </a:tcPr>
                </a:tc>
                <a:tc>
                  <a:txBody>
                    <a:bodyPr/>
                    <a:lstStyle/>
                    <a:p>
                      <a:pPr>
                        <a:lnSpc>
                          <a:spcPct val="115000"/>
                        </a:lnSpc>
                        <a:spcAft>
                          <a:spcPts val="0"/>
                        </a:spcAft>
                      </a:pPr>
                      <a:r>
                        <a:rPr lang="en-US" sz="1200" b="1">
                          <a:solidFill>
                            <a:srgbClr val="000000"/>
                          </a:solidFill>
                          <a:effectLst/>
                          <a:latin typeface="Times-Italic"/>
                          <a:ea typeface="Calibri"/>
                          <a:cs typeface="Times-Italic"/>
                        </a:rPr>
                        <a:t>R= 300-600 km, </a:t>
                      </a:r>
                      <a:r>
                        <a:rPr lang="en-US" sz="1200" b="1">
                          <a:solidFill>
                            <a:srgbClr val="000000"/>
                          </a:solidFill>
                          <a:effectLst/>
                          <a:latin typeface="Times-Italic"/>
                          <a:ea typeface="Calibri"/>
                          <a:cs typeface="Times-Italic"/>
                          <a:sym typeface="Symbol"/>
                        </a:rPr>
                        <a:t></a:t>
                      </a:r>
                      <a:r>
                        <a:rPr lang="en-US" sz="1200" b="1">
                          <a:solidFill>
                            <a:srgbClr val="000000"/>
                          </a:solidFill>
                          <a:effectLst/>
                          <a:latin typeface="Times-Italic"/>
                          <a:ea typeface="Calibri"/>
                          <a:cs typeface="Times-Italic"/>
                        </a:rPr>
                        <a:t>=70</a:t>
                      </a:r>
                      <a:r>
                        <a:rPr lang="en-US" sz="1200" b="1">
                          <a:solidFill>
                            <a:srgbClr val="000000"/>
                          </a:solidFill>
                          <a:effectLst/>
                          <a:latin typeface="Times-Italic"/>
                          <a:ea typeface="Calibri"/>
                          <a:cs typeface="Times-Italic"/>
                          <a:sym typeface="Symbol"/>
                        </a:rPr>
                        <a:t></a:t>
                      </a:r>
                      <a:endParaRPr lang="ru-RU" sz="1200">
                        <a:effectLst/>
                        <a:latin typeface="Calibri"/>
                        <a:ea typeface="Calibri"/>
                        <a:cs typeface="Times New Roman"/>
                      </a:endParaRPr>
                    </a:p>
                  </a:txBody>
                  <a:tcPr marL="58420" marR="5842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5CD"/>
                    </a:solidFill>
                  </a:tcPr>
                </a:tc>
                <a:tc>
                  <a:txBody>
                    <a:bodyPr/>
                    <a:lstStyle/>
                    <a:p>
                      <a:pPr>
                        <a:lnSpc>
                          <a:spcPct val="115000"/>
                        </a:lnSpc>
                        <a:spcAft>
                          <a:spcPts val="0"/>
                        </a:spcAft>
                      </a:pPr>
                      <a:r>
                        <a:rPr lang="en-US" sz="1200" b="1">
                          <a:solidFill>
                            <a:srgbClr val="000000"/>
                          </a:solidFill>
                          <a:effectLst/>
                          <a:latin typeface="Times-Italic"/>
                          <a:ea typeface="Calibri"/>
                          <a:cs typeface="Times-Italic"/>
                        </a:rPr>
                        <a:t>P, He &gt;80 MeV/n up to ~several GeV/n</a:t>
                      </a:r>
                      <a:endParaRPr lang="ru-RU" sz="1200">
                        <a:effectLst/>
                        <a:latin typeface="Calibri"/>
                        <a:ea typeface="Calibri"/>
                        <a:cs typeface="Times New Roman"/>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5CD"/>
                    </a:solidFill>
                  </a:tcPr>
                </a:tc>
              </a:tr>
              <a:tr h="470267">
                <a:tc>
                  <a:txBody>
                    <a:bodyPr/>
                    <a:lstStyle/>
                    <a:p>
                      <a:pPr>
                        <a:lnSpc>
                          <a:spcPct val="115000"/>
                        </a:lnSpc>
                        <a:spcAft>
                          <a:spcPts val="1000"/>
                        </a:spcAft>
                      </a:pPr>
                      <a:r>
                        <a:rPr lang="en-US" sz="1200" b="1" dirty="0">
                          <a:solidFill>
                            <a:srgbClr val="000000"/>
                          </a:solidFill>
                          <a:effectLst/>
                          <a:latin typeface="Times-Italic"/>
                          <a:ea typeface="Calibri"/>
                          <a:cs typeface="Times-Italic"/>
                        </a:rPr>
                        <a:t>SAMPEX</a:t>
                      </a:r>
                      <a:endParaRPr lang="ru-RU" sz="1200" dirty="0">
                        <a:effectLst/>
                        <a:latin typeface="Calibri"/>
                        <a:ea typeface="Calibri"/>
                        <a:cs typeface="Times New Roman"/>
                      </a:endParaRPr>
                    </a:p>
                  </a:txBody>
                  <a:tcPr marL="58420" marR="5842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7F09"/>
                    </a:solidFill>
                  </a:tcPr>
                </a:tc>
                <a:tc>
                  <a:txBody>
                    <a:bodyPr/>
                    <a:lstStyle/>
                    <a:p>
                      <a:pPr>
                        <a:lnSpc>
                          <a:spcPct val="115000"/>
                        </a:lnSpc>
                        <a:spcAft>
                          <a:spcPts val="1000"/>
                        </a:spcAft>
                      </a:pPr>
                      <a:r>
                        <a:rPr lang="en-US" sz="1200" b="1">
                          <a:solidFill>
                            <a:srgbClr val="000000"/>
                          </a:solidFill>
                          <a:effectLst/>
                          <a:latin typeface="Times-Italic"/>
                          <a:ea typeface="Calibri"/>
                          <a:cs typeface="Times-Italic"/>
                        </a:rPr>
                        <a:t>1992-2012</a:t>
                      </a:r>
                      <a:endParaRPr lang="ru-RU" sz="1200">
                        <a:effectLst/>
                        <a:latin typeface="Calibri"/>
                        <a:ea typeface="Calibri"/>
                        <a:cs typeface="Times New Roman"/>
                      </a:endParaRPr>
                    </a:p>
                  </a:txBody>
                  <a:tcPr marL="58420" marR="5842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ECE7"/>
                    </a:solidFill>
                  </a:tcPr>
                </a:tc>
                <a:tc>
                  <a:txBody>
                    <a:bodyPr/>
                    <a:lstStyle/>
                    <a:p>
                      <a:pPr>
                        <a:lnSpc>
                          <a:spcPct val="115000"/>
                        </a:lnSpc>
                        <a:spcAft>
                          <a:spcPts val="0"/>
                        </a:spcAft>
                      </a:pPr>
                      <a:r>
                        <a:rPr lang="en-US" sz="1200" b="1" dirty="0">
                          <a:solidFill>
                            <a:srgbClr val="000000"/>
                          </a:solidFill>
                          <a:effectLst/>
                          <a:latin typeface="Times-Italic"/>
                          <a:ea typeface="Calibri"/>
                          <a:cs typeface="Times-Italic"/>
                        </a:rPr>
                        <a:t>R= 520-670 km, </a:t>
                      </a:r>
                      <a:r>
                        <a:rPr lang="en-US" sz="1200" b="1" dirty="0">
                          <a:solidFill>
                            <a:srgbClr val="000000"/>
                          </a:solidFill>
                          <a:effectLst/>
                          <a:latin typeface="Times-Italic"/>
                          <a:ea typeface="Calibri"/>
                          <a:cs typeface="Times-Italic"/>
                          <a:sym typeface="Symbol"/>
                        </a:rPr>
                        <a:t></a:t>
                      </a:r>
                      <a:r>
                        <a:rPr lang="en-US" sz="1200" b="1" dirty="0">
                          <a:solidFill>
                            <a:srgbClr val="000000"/>
                          </a:solidFill>
                          <a:effectLst/>
                          <a:latin typeface="Times-Italic"/>
                          <a:ea typeface="Calibri"/>
                          <a:cs typeface="Times-Italic"/>
                        </a:rPr>
                        <a:t>=82</a:t>
                      </a:r>
                      <a:r>
                        <a:rPr lang="en-US" sz="1200" b="1" dirty="0">
                          <a:solidFill>
                            <a:srgbClr val="000000"/>
                          </a:solidFill>
                          <a:effectLst/>
                          <a:latin typeface="Times-Italic"/>
                          <a:ea typeface="Calibri"/>
                          <a:cs typeface="Times-Italic"/>
                          <a:sym typeface="Symbol"/>
                        </a:rPr>
                        <a:t></a:t>
                      </a:r>
                      <a:endParaRPr lang="ru-RU" sz="1200" dirty="0">
                        <a:effectLst/>
                        <a:latin typeface="Calibri"/>
                        <a:ea typeface="Calibri"/>
                        <a:cs typeface="Times New Roman"/>
                      </a:endParaRPr>
                    </a:p>
                  </a:txBody>
                  <a:tcPr marL="58420" marR="5842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ECE7"/>
                    </a:solidFill>
                  </a:tcPr>
                </a:tc>
                <a:tc>
                  <a:txBody>
                    <a:bodyPr/>
                    <a:lstStyle/>
                    <a:p>
                      <a:pPr>
                        <a:lnSpc>
                          <a:spcPct val="115000"/>
                        </a:lnSpc>
                        <a:spcAft>
                          <a:spcPts val="0"/>
                        </a:spcAft>
                      </a:pPr>
                      <a:r>
                        <a:rPr lang="en-US" sz="1200" b="1" dirty="0" err="1">
                          <a:solidFill>
                            <a:srgbClr val="000000"/>
                          </a:solidFill>
                          <a:effectLst/>
                          <a:latin typeface="Times-Italic"/>
                          <a:ea typeface="Calibri"/>
                          <a:cs typeface="Times-Italic"/>
                        </a:rPr>
                        <a:t>El,p</a:t>
                      </a:r>
                      <a:r>
                        <a:rPr lang="en-US" sz="1200" b="1" dirty="0">
                          <a:solidFill>
                            <a:srgbClr val="000000"/>
                          </a:solidFill>
                          <a:effectLst/>
                          <a:latin typeface="Times-Italic"/>
                          <a:ea typeface="Calibri"/>
                          <a:cs typeface="Times-Italic"/>
                        </a:rPr>
                        <a:t>, He-Fe</a:t>
                      </a:r>
                      <a:endParaRPr lang="ru-RU" sz="1200" dirty="0">
                        <a:effectLst/>
                        <a:latin typeface="Calibri"/>
                        <a:ea typeface="Calibri"/>
                        <a:cs typeface="Times New Roman"/>
                      </a:endParaRPr>
                    </a:p>
                  </a:txBody>
                  <a:tcPr marL="68580" marR="6858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ECE7"/>
                    </a:solidFill>
                  </a:tcPr>
                </a:tc>
              </a:tr>
            </a:tbl>
          </a:graphicData>
        </a:graphic>
      </p:graphicFrame>
    </p:spTree>
    <p:extLst>
      <p:ext uri="{BB962C8B-B14F-4D97-AF65-F5344CB8AC3E}">
        <p14:creationId xmlns:p14="http://schemas.microsoft.com/office/powerpoint/2010/main" val="302546708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1D156352-AE75-4CF4-8D1C-43CD0B10E566}" type="slidenum">
              <a:rPr lang="ru-RU" smtClean="0"/>
              <a:t>40</a:t>
            </a:fld>
            <a:endParaRPr lang="ru-RU"/>
          </a:p>
        </p:txBody>
      </p:sp>
      <p:sp>
        <p:nvSpPr>
          <p:cNvPr id="65538" name="Rectangle 2"/>
          <p:cNvSpPr>
            <a:spLocks noGrp="1" noChangeArrowheads="1"/>
          </p:cNvSpPr>
          <p:nvPr>
            <p:ph type="title" idx="4294967295"/>
          </p:nvPr>
        </p:nvSpPr>
        <p:spPr>
          <a:xfrm>
            <a:off x="914400" y="0"/>
            <a:ext cx="8229600" cy="1143000"/>
          </a:xfrm>
        </p:spPr>
        <p:txBody>
          <a:bodyPr/>
          <a:lstStyle/>
          <a:p>
            <a:r>
              <a:rPr lang="en-US" altLang="ja-JP" dirty="0">
                <a:solidFill>
                  <a:schemeClr val="tx1"/>
                </a:solidFill>
              </a:rPr>
              <a:t>SNT </a:t>
            </a:r>
            <a:r>
              <a:rPr lang="en-US" altLang="ja-JP" dirty="0" smtClean="0">
                <a:solidFill>
                  <a:schemeClr val="tx1"/>
                </a:solidFill>
              </a:rPr>
              <a:t>Network, </a:t>
            </a:r>
            <a:r>
              <a:rPr lang="en-US" altLang="ja-JP" sz="2800" dirty="0" smtClean="0">
                <a:solidFill>
                  <a:schemeClr val="tx1"/>
                </a:solidFill>
              </a:rPr>
              <a:t>from </a:t>
            </a:r>
            <a:r>
              <a:rPr lang="en-US" altLang="ja-JP" sz="2800" dirty="0" err="1" smtClean="0">
                <a:solidFill>
                  <a:schemeClr val="tx1"/>
                </a:solidFill>
              </a:rPr>
              <a:t>Sako</a:t>
            </a:r>
            <a:r>
              <a:rPr lang="en-US" altLang="ja-JP" sz="2800" dirty="0" smtClean="0">
                <a:solidFill>
                  <a:schemeClr val="tx1"/>
                </a:solidFill>
              </a:rPr>
              <a:t>, 2007</a:t>
            </a:r>
            <a:endParaRPr lang="en-US" altLang="ja-JP" sz="2800" dirty="0">
              <a:solidFill>
                <a:schemeClr val="tx1"/>
              </a:solidFill>
            </a:endParaRPr>
          </a:p>
        </p:txBody>
      </p:sp>
      <p:pic>
        <p:nvPicPr>
          <p:cNvPr id="65539" name="Picture 3" descr="world_photo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47813"/>
            <a:ext cx="8915400" cy="5081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293405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060FA070-9EB7-4792-8ED5-DBF0F1FC3703}" type="slidenum">
              <a:rPr lang="ja-JP" altLang="en-US" smtClean="0">
                <a:solidFill>
                  <a:prstClr val="black">
                    <a:tint val="75000"/>
                  </a:prstClr>
                </a:solidFill>
              </a:rPr>
              <a:pPr>
                <a:defRPr/>
              </a:pPr>
              <a:t>41</a:t>
            </a:fld>
            <a:endParaRPr lang="ja-JP" altLang="en-US">
              <a:solidFill>
                <a:prstClr val="black">
                  <a:tint val="75000"/>
                </a:prstClr>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8703" y="449136"/>
            <a:ext cx="2448273" cy="3690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95533" y="5949280"/>
            <a:ext cx="2592289" cy="830997"/>
          </a:xfrm>
          <a:prstGeom prst="rect">
            <a:avLst/>
          </a:prstGeom>
          <a:noFill/>
        </p:spPr>
        <p:txBody>
          <a:bodyPr wrap="square" rtlCol="0">
            <a:spAutoFit/>
          </a:bodyPr>
          <a:lstStyle/>
          <a:p>
            <a:r>
              <a:rPr lang="en-US" sz="1200" dirty="0" smtClean="0"/>
              <a:t>Event of</a:t>
            </a:r>
            <a:r>
              <a:rPr lang="ru-RU" sz="1200" dirty="0" smtClean="0"/>
              <a:t> 8.07.2014</a:t>
            </a:r>
            <a:r>
              <a:rPr lang="en-US" sz="1200" dirty="0" smtClean="0"/>
              <a:t> is detected by the SND at the  </a:t>
            </a:r>
            <a:r>
              <a:rPr lang="en-US" sz="1200" dirty="0"/>
              <a:t>Mt. </a:t>
            </a:r>
            <a:r>
              <a:rPr lang="en-US" sz="1200" dirty="0" err="1" smtClean="0"/>
              <a:t>Chacaltaya</a:t>
            </a:r>
            <a:r>
              <a:rPr lang="ru-RU" sz="1200" dirty="0" smtClean="0"/>
              <a:t>, </a:t>
            </a:r>
            <a:r>
              <a:rPr lang="en-US" sz="1200" dirty="0" smtClean="0"/>
              <a:t>SNT at </a:t>
            </a:r>
            <a:r>
              <a:rPr lang="en-US" sz="1200" dirty="0"/>
              <a:t>Mt. Sierra </a:t>
            </a:r>
            <a:r>
              <a:rPr lang="en-US" sz="1200" dirty="0" err="1"/>
              <a:t>Negra</a:t>
            </a:r>
            <a:r>
              <a:rPr lang="en-US" sz="1200" dirty="0"/>
              <a:t> </a:t>
            </a:r>
            <a:r>
              <a:rPr lang="en-US" sz="1200" dirty="0" smtClean="0"/>
              <a:t>and by the</a:t>
            </a:r>
            <a:r>
              <a:rPr lang="ru-RU" sz="1200" dirty="0" smtClean="0"/>
              <a:t> </a:t>
            </a:r>
            <a:r>
              <a:rPr lang="en-US" sz="1200" dirty="0" smtClean="0"/>
              <a:t>SEDA</a:t>
            </a:r>
            <a:r>
              <a:rPr lang="ru-RU" sz="1200" dirty="0" smtClean="0"/>
              <a:t> </a:t>
            </a:r>
            <a:r>
              <a:rPr lang="en-US" sz="1200" dirty="0" smtClean="0"/>
              <a:t>at the</a:t>
            </a:r>
            <a:r>
              <a:rPr lang="ru-RU" sz="1200" dirty="0" smtClean="0"/>
              <a:t> </a:t>
            </a:r>
            <a:r>
              <a:rPr lang="en-US" sz="1200" dirty="0" smtClean="0"/>
              <a:t>ISS</a:t>
            </a:r>
            <a:r>
              <a:rPr lang="ru-RU" sz="1200" dirty="0" smtClean="0"/>
              <a:t> </a:t>
            </a:r>
            <a:r>
              <a:rPr lang="en-US" sz="1200" dirty="0" smtClean="0"/>
              <a:t>(only since </a:t>
            </a:r>
            <a:r>
              <a:rPr lang="ru-RU" sz="1200" dirty="0" smtClean="0"/>
              <a:t>16:20</a:t>
            </a:r>
            <a:r>
              <a:rPr lang="en-US" sz="1200" dirty="0" smtClean="0"/>
              <a:t>)</a:t>
            </a:r>
            <a:r>
              <a:rPr lang="ru-RU" sz="1200" dirty="0" smtClean="0"/>
              <a:t> </a:t>
            </a:r>
            <a:endParaRPr lang="ru-RU" sz="1200" dirty="0"/>
          </a:p>
        </p:txBody>
      </p:sp>
      <p:sp>
        <p:nvSpPr>
          <p:cNvPr id="6" name="TextBox 5"/>
          <p:cNvSpPr txBox="1"/>
          <p:nvPr/>
        </p:nvSpPr>
        <p:spPr>
          <a:xfrm>
            <a:off x="3854962" y="558496"/>
            <a:ext cx="5256584" cy="2862322"/>
          </a:xfrm>
          <a:prstGeom prst="rect">
            <a:avLst/>
          </a:prstGeom>
          <a:noFill/>
        </p:spPr>
        <p:txBody>
          <a:bodyPr wrap="square" rtlCol="0">
            <a:spAutoFit/>
          </a:bodyPr>
          <a:lstStyle/>
          <a:p>
            <a:r>
              <a:rPr lang="en-US" dirty="0" smtClean="0"/>
              <a:t>The</a:t>
            </a:r>
            <a:r>
              <a:rPr lang="ru-RU" dirty="0" smtClean="0"/>
              <a:t> </a:t>
            </a:r>
            <a:r>
              <a:rPr lang="en-US" dirty="0" smtClean="0"/>
              <a:t>SEDA instrument onboard ISS since </a:t>
            </a:r>
            <a:r>
              <a:rPr lang="ru-RU" dirty="0" smtClean="0"/>
              <a:t> 2009.  Е</a:t>
            </a:r>
            <a:r>
              <a:rPr lang="en-US" dirty="0" smtClean="0"/>
              <a:t>n</a:t>
            </a:r>
            <a:r>
              <a:rPr lang="ru-RU" dirty="0" smtClean="0"/>
              <a:t> = 40-150 М</a:t>
            </a:r>
            <a:r>
              <a:rPr lang="en-US" dirty="0" err="1" smtClean="0"/>
              <a:t>eV</a:t>
            </a:r>
            <a:r>
              <a:rPr lang="ru-RU" dirty="0" smtClean="0"/>
              <a:t>. </a:t>
            </a:r>
            <a:r>
              <a:rPr lang="en-US" dirty="0" smtClean="0"/>
              <a:t>SEDA detected ~</a:t>
            </a:r>
            <a:r>
              <a:rPr lang="ru-RU" dirty="0" smtClean="0"/>
              <a:t>17(?) </a:t>
            </a:r>
            <a:r>
              <a:rPr lang="en-US" dirty="0"/>
              <a:t>events with solar neutrons</a:t>
            </a:r>
            <a:r>
              <a:rPr lang="en-US" dirty="0" smtClean="0"/>
              <a:t>.</a:t>
            </a:r>
            <a:endParaRPr lang="ru-RU" dirty="0" smtClean="0"/>
          </a:p>
          <a:p>
            <a:pPr marL="285750" indent="-285750">
              <a:buFont typeface="Arial" pitchFamily="34" charset="0"/>
              <a:buChar char="•"/>
            </a:pPr>
            <a:r>
              <a:rPr lang="en-US" dirty="0" smtClean="0"/>
              <a:t>The parent flares are moderate, mostly, of M class</a:t>
            </a:r>
            <a:r>
              <a:rPr lang="ru-RU" dirty="0" smtClean="0"/>
              <a:t>.</a:t>
            </a:r>
          </a:p>
          <a:p>
            <a:pPr marL="285750" indent="-285750">
              <a:buFont typeface="Arial" pitchFamily="34" charset="0"/>
              <a:buChar char="•"/>
            </a:pPr>
            <a:r>
              <a:rPr lang="en-US" dirty="0" smtClean="0"/>
              <a:t>Solar neutron events correlate with the long lasting episodes of the gamma emission on Fermi </a:t>
            </a:r>
            <a:r>
              <a:rPr lang="en-US" dirty="0" err="1" smtClean="0"/>
              <a:t>Lat</a:t>
            </a:r>
            <a:endParaRPr lang="ru-RU" altLang="ja-JP" dirty="0" smtClean="0">
              <a:latin typeface="Times New Roman" pitchFamily="18" charset="0"/>
              <a:cs typeface="Times New Roman" pitchFamily="18" charset="0"/>
            </a:endParaRPr>
          </a:p>
          <a:p>
            <a:pPr marL="285750" indent="-285750">
              <a:buFont typeface="Arial" pitchFamily="34" charset="0"/>
              <a:buChar char="•"/>
            </a:pPr>
            <a:r>
              <a:rPr lang="en-US" altLang="ja-JP" dirty="0" smtClean="0">
                <a:latin typeface="Arial" pitchFamily="34" charset="0"/>
                <a:cs typeface="Arial" pitchFamily="34" charset="0"/>
              </a:rPr>
              <a:t>The </a:t>
            </a:r>
            <a:r>
              <a:rPr lang="en-US" altLang="ja-JP" dirty="0">
                <a:latin typeface="Arial" pitchFamily="34" charset="0"/>
                <a:cs typeface="Arial" pitchFamily="34" charset="0"/>
              </a:rPr>
              <a:t>relation with the SEP events is </a:t>
            </a:r>
            <a:r>
              <a:rPr lang="en-US" altLang="ja-JP" dirty="0" smtClean="0">
                <a:latin typeface="Arial" pitchFamily="34" charset="0"/>
                <a:cs typeface="Arial" pitchFamily="34" charset="0"/>
              </a:rPr>
              <a:t>ambiguous</a:t>
            </a:r>
            <a:r>
              <a:rPr lang="ru-RU" altLang="ja-JP" dirty="0" smtClean="0">
                <a:latin typeface="Times New Roman" pitchFamily="18" charset="0"/>
                <a:cs typeface="Times New Roman" pitchFamily="18" charset="0"/>
              </a:rPr>
              <a:t>. </a:t>
            </a:r>
            <a:endParaRPr lang="ru-RU" dirty="0"/>
          </a:p>
          <a:p>
            <a:endParaRPr lang="ru-RU" dirty="0"/>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1" y="4237684"/>
            <a:ext cx="3712041" cy="1514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139952" y="4237684"/>
            <a:ext cx="4824536" cy="2585323"/>
          </a:xfrm>
          <a:prstGeom prst="rect">
            <a:avLst/>
          </a:prstGeom>
          <a:noFill/>
        </p:spPr>
        <p:txBody>
          <a:bodyPr wrap="square" rtlCol="0">
            <a:spAutoFit/>
          </a:bodyPr>
          <a:lstStyle/>
          <a:p>
            <a:r>
              <a:rPr lang="en-US" dirty="0"/>
              <a:t>Scenario for 08.07.2014: The first peak - 16:05 – </a:t>
            </a:r>
            <a:r>
              <a:rPr lang="en-US" dirty="0" err="1"/>
              <a:t>reconnnection</a:t>
            </a:r>
            <a:r>
              <a:rPr lang="en-US" dirty="0"/>
              <a:t> (SDO), neutrons from the impulsive phase. Hard X-ray emission at the Fermi </a:t>
            </a:r>
            <a:r>
              <a:rPr lang="en-US" dirty="0" err="1"/>
              <a:t>Lat</a:t>
            </a:r>
            <a:r>
              <a:rPr lang="en-US" dirty="0"/>
              <a:t> ended at 16:27, Second enhancement of the neutron flux is at 16:33-17:00. Neutrons were generated as a result of the of bombardment of the solar atmosphere with protons accelerated near the shock and directed toward the Sun. </a:t>
            </a:r>
            <a:endParaRPr lang="ru-RU" dirty="0"/>
          </a:p>
        </p:txBody>
      </p:sp>
      <p:sp>
        <p:nvSpPr>
          <p:cNvPr id="3" name="TextBox 2"/>
          <p:cNvSpPr txBox="1"/>
          <p:nvPr/>
        </p:nvSpPr>
        <p:spPr>
          <a:xfrm>
            <a:off x="4865994" y="189164"/>
            <a:ext cx="3378414" cy="369332"/>
          </a:xfrm>
          <a:prstGeom prst="rect">
            <a:avLst/>
          </a:prstGeom>
          <a:noFill/>
        </p:spPr>
        <p:txBody>
          <a:bodyPr wrap="square" rtlCol="0">
            <a:spAutoFit/>
          </a:bodyPr>
          <a:lstStyle/>
          <a:p>
            <a:r>
              <a:rPr lang="en-US" dirty="0" err="1" smtClean="0"/>
              <a:t>Muraki</a:t>
            </a:r>
            <a:r>
              <a:rPr lang="en-US" dirty="0" smtClean="0"/>
              <a:t> et al., 2013, 2015</a:t>
            </a:r>
            <a:endParaRPr lang="ru-RU" dirty="0"/>
          </a:p>
        </p:txBody>
      </p:sp>
      <p:pic>
        <p:nvPicPr>
          <p:cNvPr id="4098" name="Picture 2" descr="SED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89164"/>
            <a:ext cx="1187542" cy="1384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85273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060FA070-9EB7-4792-8ED5-DBF0F1FC3703}" type="slidenum">
              <a:rPr lang="ja-JP" altLang="en-US" smtClean="0">
                <a:solidFill>
                  <a:prstClr val="black">
                    <a:tint val="75000"/>
                  </a:prstClr>
                </a:solidFill>
              </a:rPr>
              <a:pPr>
                <a:defRPr/>
              </a:pPr>
              <a:t>42</a:t>
            </a:fld>
            <a:endParaRPr lang="ja-JP" altLang="en-US">
              <a:solidFill>
                <a:prstClr val="black">
                  <a:tint val="75000"/>
                </a:prstClr>
              </a:solidFill>
            </a:endParaRPr>
          </a:p>
        </p:txBody>
      </p:sp>
      <p:sp>
        <p:nvSpPr>
          <p:cNvPr id="3" name="TextBox 2"/>
          <p:cNvSpPr txBox="1"/>
          <p:nvPr/>
        </p:nvSpPr>
        <p:spPr>
          <a:xfrm>
            <a:off x="755576" y="980728"/>
            <a:ext cx="7168468" cy="4770537"/>
          </a:xfrm>
          <a:prstGeom prst="rect">
            <a:avLst/>
          </a:prstGeom>
          <a:noFill/>
        </p:spPr>
        <p:txBody>
          <a:bodyPr wrap="square" rtlCol="0">
            <a:spAutoFit/>
          </a:bodyPr>
          <a:lstStyle/>
          <a:p>
            <a:endParaRPr lang="en-US" dirty="0" smtClean="0"/>
          </a:p>
          <a:p>
            <a:pPr>
              <a:spcAft>
                <a:spcPts val="600"/>
              </a:spcAft>
            </a:pPr>
            <a:r>
              <a:rPr lang="en-US" sz="2400" b="1" dirty="0" smtClean="0">
                <a:solidFill>
                  <a:schemeClr val="accent1"/>
                </a:solidFill>
              </a:rPr>
              <a:t>Conclusion on the solar neutrons</a:t>
            </a:r>
            <a:r>
              <a:rPr lang="ru-RU" sz="2400" b="1" dirty="0" smtClean="0">
                <a:solidFill>
                  <a:schemeClr val="accent1"/>
                </a:solidFill>
              </a:rPr>
              <a:t>: </a:t>
            </a:r>
            <a:endParaRPr lang="en-US" sz="2400" b="1" dirty="0" smtClean="0">
              <a:solidFill>
                <a:schemeClr val="accent1"/>
              </a:solidFill>
            </a:endParaRPr>
          </a:p>
          <a:p>
            <a:pPr>
              <a:spcAft>
                <a:spcPts val="600"/>
              </a:spcAft>
            </a:pPr>
            <a:endParaRPr lang="en-US" sz="2400" b="1" dirty="0" smtClean="0">
              <a:solidFill>
                <a:schemeClr val="accent1"/>
              </a:solidFill>
            </a:endParaRPr>
          </a:p>
          <a:p>
            <a:pPr marL="285750" indent="-285750">
              <a:spcAft>
                <a:spcPts val="600"/>
              </a:spcAft>
              <a:buFont typeface="Arial" pitchFamily="34" charset="0"/>
              <a:buChar char="•"/>
            </a:pPr>
            <a:r>
              <a:rPr lang="en-US" dirty="0" smtClean="0"/>
              <a:t>A </a:t>
            </a:r>
            <a:r>
              <a:rPr lang="en-US" dirty="0"/>
              <a:t>full monitoring began in 2006-2009.</a:t>
            </a:r>
          </a:p>
          <a:p>
            <a:pPr marL="285750" indent="-285750">
              <a:spcAft>
                <a:spcPts val="600"/>
              </a:spcAft>
              <a:buFont typeface="Arial" pitchFamily="34" charset="0"/>
              <a:buChar char="•"/>
            </a:pPr>
            <a:r>
              <a:rPr lang="en-US" dirty="0"/>
              <a:t>All events with neutrons&gt; 100 MeV, except for </a:t>
            </a:r>
            <a:r>
              <a:rPr lang="en-US" dirty="0" smtClean="0"/>
              <a:t>the PAMELA ones, </a:t>
            </a:r>
            <a:r>
              <a:rPr lang="en-US" dirty="0"/>
              <a:t>coincide with the </a:t>
            </a:r>
            <a:r>
              <a:rPr lang="en-US" dirty="0" smtClean="0"/>
              <a:t>SEP events (20010825 </a:t>
            </a:r>
            <a:r>
              <a:rPr lang="en-US" dirty="0"/>
              <a:t>- weak).</a:t>
            </a:r>
          </a:p>
          <a:p>
            <a:pPr marL="285750" indent="-285750">
              <a:spcAft>
                <a:spcPts val="600"/>
              </a:spcAft>
              <a:buFont typeface="Arial" pitchFamily="34" charset="0"/>
              <a:buChar char="•"/>
            </a:pPr>
            <a:r>
              <a:rPr lang="en-US" dirty="0" smtClean="0"/>
              <a:t>Of  </a:t>
            </a:r>
            <a:r>
              <a:rPr lang="en-US" dirty="0"/>
              <a:t>the 23 reliably documented </a:t>
            </a:r>
            <a:r>
              <a:rPr lang="en-US" dirty="0" smtClean="0"/>
              <a:t>events</a:t>
            </a:r>
            <a:r>
              <a:rPr lang="en-US" dirty="0"/>
              <a:t>, </a:t>
            </a:r>
            <a:r>
              <a:rPr lang="en-US" dirty="0" smtClean="0"/>
              <a:t>only two do </a:t>
            </a:r>
            <a:r>
              <a:rPr lang="en-US" dirty="0"/>
              <a:t>not coincide with the </a:t>
            </a:r>
            <a:r>
              <a:rPr lang="en-US" dirty="0" smtClean="0"/>
              <a:t>SEP events, and </a:t>
            </a:r>
            <a:r>
              <a:rPr lang="en-US" dirty="0"/>
              <a:t>they are from the eastern flares.</a:t>
            </a:r>
          </a:p>
          <a:p>
            <a:pPr marL="285750" indent="-285750">
              <a:spcAft>
                <a:spcPts val="600"/>
              </a:spcAft>
              <a:buFont typeface="Arial" pitchFamily="34" charset="0"/>
              <a:buChar char="•"/>
            </a:pPr>
            <a:r>
              <a:rPr lang="en-US" dirty="0"/>
              <a:t>No "big flare </a:t>
            </a:r>
            <a:r>
              <a:rPr lang="en-US" dirty="0" smtClean="0"/>
              <a:t>syndrome“: majority of the neutron events from the M class flares.</a:t>
            </a:r>
            <a:endParaRPr lang="en-US" dirty="0"/>
          </a:p>
          <a:p>
            <a:pPr marL="285750" indent="-285750">
              <a:spcAft>
                <a:spcPts val="600"/>
              </a:spcAft>
              <a:buFont typeface="Arial" pitchFamily="34" charset="0"/>
              <a:buChar char="•"/>
            </a:pPr>
            <a:r>
              <a:rPr lang="en-US" dirty="0"/>
              <a:t>"New source" </a:t>
            </a:r>
            <a:r>
              <a:rPr lang="en-US" dirty="0" smtClean="0"/>
              <a:t>of solar </a:t>
            </a:r>
            <a:r>
              <a:rPr lang="en-US" dirty="0"/>
              <a:t>neutrons - the protons accelerated by the shock wave and the direction to the sun.</a:t>
            </a:r>
          </a:p>
          <a:p>
            <a:pPr marL="285750" indent="-285750">
              <a:spcAft>
                <a:spcPts val="600"/>
              </a:spcAft>
              <a:buFont typeface="Arial" pitchFamily="34" charset="0"/>
              <a:buChar char="•"/>
            </a:pPr>
            <a:r>
              <a:rPr lang="en-US" dirty="0"/>
              <a:t>Questions: neutron connection with SCR and Fermi-events</a:t>
            </a:r>
            <a:endParaRPr lang="ru-RU" dirty="0" smtClean="0"/>
          </a:p>
          <a:p>
            <a:pPr>
              <a:spcAft>
                <a:spcPts val="600"/>
              </a:spcAft>
            </a:pPr>
            <a:endParaRPr lang="ru-RU" dirty="0" smtClean="0">
              <a:solidFill>
                <a:srgbClr val="C00000"/>
              </a:solidFill>
            </a:endParaRPr>
          </a:p>
        </p:txBody>
      </p:sp>
    </p:spTree>
    <p:extLst>
      <p:ext uri="{BB962C8B-B14F-4D97-AF65-F5344CB8AC3E}">
        <p14:creationId xmlns:p14="http://schemas.microsoft.com/office/powerpoint/2010/main" val="15388166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1D156352-AE75-4CF4-8D1C-43CD0B10E566}" type="slidenum">
              <a:rPr lang="ru-RU" smtClean="0"/>
              <a:t>43</a:t>
            </a:fld>
            <a:endParaRPr lang="ru-RU"/>
          </a:p>
        </p:txBody>
      </p:sp>
      <p:sp>
        <p:nvSpPr>
          <p:cNvPr id="3" name="TextBox 2"/>
          <p:cNvSpPr txBox="1"/>
          <p:nvPr/>
        </p:nvSpPr>
        <p:spPr>
          <a:xfrm>
            <a:off x="13696" y="116632"/>
            <a:ext cx="8460432" cy="6524863"/>
          </a:xfrm>
          <a:prstGeom prst="rect">
            <a:avLst/>
          </a:prstGeom>
          <a:noFill/>
        </p:spPr>
        <p:txBody>
          <a:bodyPr wrap="square" rtlCol="0">
            <a:spAutoFit/>
          </a:bodyPr>
          <a:lstStyle/>
          <a:p>
            <a:pPr algn="ctr"/>
            <a:r>
              <a:rPr lang="en-US" sz="2400" b="1" dirty="0" smtClean="0">
                <a:solidFill>
                  <a:schemeClr val="accent1"/>
                </a:solidFill>
              </a:rPr>
              <a:t>SEPs and radio emission</a:t>
            </a:r>
            <a:endParaRPr lang="ru-RU" sz="2400" b="1" dirty="0" smtClean="0">
              <a:solidFill>
                <a:schemeClr val="accent1"/>
              </a:solidFill>
            </a:endParaRPr>
          </a:p>
          <a:p>
            <a:endParaRPr lang="ru-RU" dirty="0"/>
          </a:p>
          <a:p>
            <a:r>
              <a:rPr lang="en-US" dirty="0" smtClean="0"/>
              <a:t>	In general, microwave bursts correlate with the spectral and temporal 	characteristics of the solar protons </a:t>
            </a:r>
            <a:r>
              <a:rPr lang="ru-RU" dirty="0" smtClean="0"/>
              <a:t>(</a:t>
            </a:r>
            <a:r>
              <a:rPr lang="en-US" dirty="0" smtClean="0"/>
              <a:t>e.g.</a:t>
            </a:r>
            <a:r>
              <a:rPr lang="ru-RU" dirty="0" smtClean="0"/>
              <a:t>, </a:t>
            </a:r>
            <a:r>
              <a:rPr lang="en-US" dirty="0" err="1" smtClean="0"/>
              <a:t>Akinyan</a:t>
            </a:r>
            <a:r>
              <a:rPr lang="en-US" dirty="0" smtClean="0"/>
              <a:t> et al.,</a:t>
            </a:r>
            <a:r>
              <a:rPr lang="ru-RU" dirty="0" smtClean="0"/>
              <a:t>1980) </a:t>
            </a:r>
          </a:p>
          <a:p>
            <a:endParaRPr lang="ru-RU" dirty="0"/>
          </a:p>
          <a:p>
            <a:endParaRPr lang="ru-RU" dirty="0" smtClean="0"/>
          </a:p>
          <a:p>
            <a:pPr lvl="0"/>
            <a:r>
              <a:rPr lang="ru-RU" sz="1600" dirty="0" smtClean="0">
                <a:solidFill>
                  <a:prstClr val="black"/>
                </a:solidFill>
              </a:rPr>
              <a:t>                                                     </a:t>
            </a:r>
            <a:endParaRPr lang="en-US" sz="1600" dirty="0" smtClean="0">
              <a:solidFill>
                <a:prstClr val="black"/>
              </a:solidFill>
            </a:endParaRPr>
          </a:p>
          <a:p>
            <a:r>
              <a:rPr lang="en-US" sz="1600" dirty="0" smtClean="0"/>
              <a:t>				The peak flux-density spectrum of a 						large microwave burst. A mechanism is 	a					</a:t>
            </a:r>
            <a:r>
              <a:rPr lang="en-US" sz="1600" dirty="0" err="1" smtClean="0"/>
              <a:t>gyrosynchrotron</a:t>
            </a:r>
            <a:r>
              <a:rPr lang="en-US" sz="1600" dirty="0" smtClean="0"/>
              <a:t> </a:t>
            </a:r>
            <a:r>
              <a:rPr lang="en-US" sz="1600" dirty="0"/>
              <a:t>r</a:t>
            </a:r>
            <a:r>
              <a:rPr lang="en-US" sz="1600" dirty="0" smtClean="0"/>
              <a:t>adiation </a:t>
            </a:r>
            <a:r>
              <a:rPr lang="en-US" sz="1600" dirty="0"/>
              <a:t>from </a:t>
            </a:r>
            <a:r>
              <a:rPr lang="en-US" sz="1600" dirty="0" smtClean="0"/>
              <a:t>mildly relativistic 					electrons.</a:t>
            </a:r>
            <a:r>
              <a:rPr lang="en-US" sz="1600" dirty="0" smtClean="0">
                <a:solidFill>
                  <a:prstClr val="black"/>
                </a:solidFill>
              </a:rPr>
              <a:t> </a:t>
            </a:r>
          </a:p>
          <a:p>
            <a:pPr lvl="0" algn="ctr"/>
            <a:r>
              <a:rPr lang="en-US" sz="1600" b="1" dirty="0" smtClean="0">
                <a:solidFill>
                  <a:prstClr val="black"/>
                </a:solidFill>
              </a:rPr>
              <a:t>                                   </a:t>
            </a:r>
            <a:endParaRPr lang="ru-RU" sz="1600" b="1" dirty="0" smtClean="0">
              <a:solidFill>
                <a:prstClr val="black"/>
              </a:solidFill>
            </a:endParaRPr>
          </a:p>
          <a:p>
            <a:pPr lvl="0" algn="ctr"/>
            <a:r>
              <a:rPr lang="ru-RU" sz="1600" dirty="0" smtClean="0">
                <a:solidFill>
                  <a:prstClr val="black"/>
                </a:solidFill>
              </a:rPr>
              <a:t>                        (</a:t>
            </a:r>
            <a:r>
              <a:rPr lang="en-US" sz="1600" dirty="0" smtClean="0">
                <a:solidFill>
                  <a:prstClr val="black"/>
                </a:solidFill>
              </a:rPr>
              <a:t>Fig. from</a:t>
            </a:r>
            <a:r>
              <a:rPr lang="ru-RU" sz="1600" dirty="0" smtClean="0">
                <a:solidFill>
                  <a:prstClr val="black"/>
                </a:solidFill>
              </a:rPr>
              <a:t>  </a:t>
            </a:r>
            <a:r>
              <a:rPr lang="en-US" sz="1600" dirty="0" smtClean="0">
                <a:solidFill>
                  <a:prstClr val="black"/>
                </a:solidFill>
              </a:rPr>
              <a:t>Barron et al., ca</a:t>
            </a:r>
            <a:r>
              <a:rPr lang="en-US" sz="1600" dirty="0">
                <a:solidFill>
                  <a:prstClr val="black"/>
                </a:solidFill>
              </a:rPr>
              <a:t>.</a:t>
            </a:r>
            <a:r>
              <a:rPr lang="en-US" sz="1600" dirty="0" smtClean="0">
                <a:solidFill>
                  <a:prstClr val="black"/>
                </a:solidFill>
              </a:rPr>
              <a:t> 1982)</a:t>
            </a:r>
            <a:endParaRPr lang="ru-RU" sz="1600" dirty="0" smtClean="0">
              <a:solidFill>
                <a:prstClr val="black"/>
              </a:solidFill>
            </a:endParaRPr>
          </a:p>
          <a:p>
            <a:pPr lvl="0" algn="ctr"/>
            <a:endParaRPr lang="ru-RU" b="1" dirty="0">
              <a:solidFill>
                <a:prstClr val="black"/>
              </a:solidFill>
            </a:endParaRPr>
          </a:p>
          <a:p>
            <a:pPr lvl="0" algn="ctr"/>
            <a:endParaRPr lang="ru-RU" b="1" dirty="0" smtClean="0">
              <a:solidFill>
                <a:prstClr val="black"/>
              </a:solidFill>
            </a:endParaRPr>
          </a:p>
          <a:p>
            <a:pPr lvl="0" algn="ctr"/>
            <a:endParaRPr lang="ru-RU" b="1" dirty="0">
              <a:solidFill>
                <a:prstClr val="black"/>
              </a:solidFill>
            </a:endParaRPr>
          </a:p>
          <a:p>
            <a:pPr lvl="0" algn="ctr"/>
            <a:endParaRPr lang="ru-RU" b="1" dirty="0">
              <a:solidFill>
                <a:prstClr val="black"/>
              </a:solidFill>
            </a:endParaRPr>
          </a:p>
          <a:p>
            <a:pPr lvl="0"/>
            <a:endParaRPr lang="ru-RU" sz="1600" b="1" dirty="0" smtClean="0">
              <a:solidFill>
                <a:prstClr val="black"/>
              </a:solidFill>
            </a:endParaRPr>
          </a:p>
          <a:p>
            <a:pPr lvl="0"/>
            <a:r>
              <a:rPr lang="en-US" sz="1600" b="1" dirty="0" smtClean="0">
                <a:solidFill>
                  <a:prstClr val="black"/>
                </a:solidFill>
              </a:rPr>
              <a:t>V.V</a:t>
            </a:r>
            <a:r>
              <a:rPr lang="en-US" sz="1600" b="1" dirty="0">
                <a:solidFill>
                  <a:prstClr val="black"/>
                </a:solidFill>
              </a:rPr>
              <a:t>. </a:t>
            </a:r>
            <a:r>
              <a:rPr lang="en-US" sz="1600" b="1" dirty="0" err="1" smtClean="0">
                <a:solidFill>
                  <a:prstClr val="black"/>
                </a:solidFill>
              </a:rPr>
              <a:t>Grechnev</a:t>
            </a:r>
            <a:r>
              <a:rPr lang="en-US" sz="1600" b="1" dirty="0" smtClean="0">
                <a:solidFill>
                  <a:prstClr val="black"/>
                </a:solidFill>
              </a:rPr>
              <a:t>, et al.· </a:t>
            </a:r>
            <a:r>
              <a:rPr lang="ru-RU" sz="1600" b="1" dirty="0" smtClean="0">
                <a:solidFill>
                  <a:prstClr val="black"/>
                </a:solidFill>
              </a:rPr>
              <a:t>2015</a:t>
            </a:r>
            <a:endParaRPr lang="ru-RU" sz="1600" dirty="0">
              <a:solidFill>
                <a:prstClr val="black"/>
              </a:solidFill>
            </a:endParaRPr>
          </a:p>
          <a:p>
            <a:r>
              <a:rPr lang="en-US" sz="1600" b="1" dirty="0" smtClean="0"/>
              <a:t>Relations </a:t>
            </a:r>
            <a:r>
              <a:rPr lang="en-US" sz="1600" b="1" dirty="0"/>
              <a:t>Between Microwave Bursts and </a:t>
            </a:r>
            <a:r>
              <a:rPr lang="en-US" sz="1600" b="1" dirty="0" smtClean="0"/>
              <a:t>Near-Earth</a:t>
            </a:r>
            <a:r>
              <a:rPr lang="ru-RU" sz="1600" b="1" dirty="0" smtClean="0"/>
              <a:t> </a:t>
            </a:r>
            <a:r>
              <a:rPr lang="en-US" sz="1600" b="1" dirty="0" smtClean="0"/>
              <a:t>High-Energy </a:t>
            </a:r>
            <a:r>
              <a:rPr lang="en-US" sz="1600" b="1" dirty="0"/>
              <a:t>Proton Enhancements and Their </a:t>
            </a:r>
            <a:r>
              <a:rPr lang="en-US" sz="1600" b="1" dirty="0" smtClean="0"/>
              <a:t>Origin.</a:t>
            </a:r>
            <a:endParaRPr lang="ru-RU" sz="1600" b="1" dirty="0" smtClean="0"/>
          </a:p>
          <a:p>
            <a:r>
              <a:rPr lang="en-US" sz="1400" dirty="0" smtClean="0"/>
              <a:t>Correlation between the </a:t>
            </a:r>
            <a:r>
              <a:rPr lang="en-US" sz="1400" dirty="0"/>
              <a:t>&gt;100 MeV </a:t>
            </a:r>
            <a:r>
              <a:rPr lang="en-US" sz="1400" dirty="0" smtClean="0"/>
              <a:t>solar proton </a:t>
            </a:r>
            <a:r>
              <a:rPr lang="en-US" sz="1400" dirty="0" err="1" smtClean="0"/>
              <a:t>fluences</a:t>
            </a:r>
            <a:r>
              <a:rPr lang="en-US" sz="1400" dirty="0" smtClean="0"/>
              <a:t> (</a:t>
            </a:r>
            <a:r>
              <a:rPr lang="ru-RU" sz="1400" dirty="0" smtClean="0"/>
              <a:t>Ф100) </a:t>
            </a:r>
            <a:r>
              <a:rPr lang="en-US" sz="1400" dirty="0" smtClean="0"/>
              <a:t>and the </a:t>
            </a:r>
            <a:r>
              <a:rPr lang="en-US" sz="1400" dirty="0" err="1" smtClean="0"/>
              <a:t>fluences</a:t>
            </a:r>
            <a:r>
              <a:rPr lang="en-US" sz="1400" dirty="0" smtClean="0"/>
              <a:t> of the microwave emission at F=35 GHz is higher than correlation between the </a:t>
            </a:r>
            <a:r>
              <a:rPr lang="ru-RU" sz="1400" dirty="0" smtClean="0"/>
              <a:t>Ф100</a:t>
            </a:r>
            <a:r>
              <a:rPr lang="en-US" sz="1400" dirty="0" smtClean="0"/>
              <a:t> and the  CME speed.</a:t>
            </a:r>
            <a:r>
              <a:rPr lang="ru-RU" sz="1400" dirty="0" smtClean="0"/>
              <a:t> </a:t>
            </a:r>
            <a:r>
              <a:rPr lang="en-US" sz="1400" dirty="0" smtClean="0"/>
              <a:t>With the proton energy growth a contribution of shock acceleration decreases and a flare contribution increases. Although the role of the shock acceleration for the lower energy protons may be dominating. </a:t>
            </a:r>
            <a:endParaRPr lang="en-US" sz="1600" b="1"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5" y="1844824"/>
            <a:ext cx="2888343"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30244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1D156352-AE75-4CF4-8D1C-43CD0B10E566}" type="slidenum">
              <a:rPr lang="ru-RU" smtClean="0"/>
              <a:t>44</a:t>
            </a:fld>
            <a:endParaRPr lang="ru-RU"/>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388" y="2946809"/>
            <a:ext cx="7391400" cy="247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365328" y="5567878"/>
            <a:ext cx="4153172" cy="338554"/>
          </a:xfrm>
          <a:prstGeom prst="rect">
            <a:avLst/>
          </a:prstGeom>
          <a:noFill/>
        </p:spPr>
        <p:txBody>
          <a:bodyPr wrap="square" rtlCol="0">
            <a:spAutoFit/>
          </a:bodyPr>
          <a:lstStyle/>
          <a:p>
            <a:r>
              <a:rPr lang="en-US" sz="1600" dirty="0" err="1" smtClean="0"/>
              <a:t>Krucker</a:t>
            </a:r>
            <a:r>
              <a:rPr lang="en-US" sz="1600" dirty="0" smtClean="0"/>
              <a:t> et al. 2013</a:t>
            </a:r>
            <a:endParaRPr lang="ru-RU" sz="1600"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14" y="663886"/>
            <a:ext cx="7429075" cy="2304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524328" y="3429000"/>
            <a:ext cx="1296144" cy="646331"/>
          </a:xfrm>
          <a:prstGeom prst="rect">
            <a:avLst/>
          </a:prstGeom>
          <a:noFill/>
        </p:spPr>
        <p:txBody>
          <a:bodyPr wrap="square" rtlCol="0">
            <a:spAutoFit/>
          </a:bodyPr>
          <a:lstStyle/>
          <a:p>
            <a:r>
              <a:rPr lang="en-US" dirty="0" smtClean="0"/>
              <a:t>SEP </a:t>
            </a:r>
            <a:r>
              <a:rPr lang="en-US" dirty="0" err="1" smtClean="0"/>
              <a:t>avaialble</a:t>
            </a:r>
            <a:endParaRPr lang="ru-RU" dirty="0"/>
          </a:p>
        </p:txBody>
      </p:sp>
      <p:sp>
        <p:nvSpPr>
          <p:cNvPr id="7" name="TextBox 6"/>
          <p:cNvSpPr txBox="1"/>
          <p:nvPr/>
        </p:nvSpPr>
        <p:spPr>
          <a:xfrm>
            <a:off x="1259632" y="260648"/>
            <a:ext cx="5904656" cy="369332"/>
          </a:xfrm>
          <a:prstGeom prst="rect">
            <a:avLst/>
          </a:prstGeom>
          <a:noFill/>
        </p:spPr>
        <p:txBody>
          <a:bodyPr wrap="square" rtlCol="0">
            <a:spAutoFit/>
          </a:bodyPr>
          <a:lstStyle/>
          <a:p>
            <a:r>
              <a:rPr lang="en-US" b="1" dirty="0" smtClean="0">
                <a:solidFill>
                  <a:schemeClr val="accent1"/>
                </a:solidFill>
              </a:rPr>
              <a:t>New type of radio emission from the solar flares</a:t>
            </a:r>
            <a:endParaRPr lang="ru-RU" b="1" dirty="0">
              <a:solidFill>
                <a:schemeClr val="accent1"/>
              </a:solidFill>
            </a:endParaRPr>
          </a:p>
        </p:txBody>
      </p:sp>
      <p:graphicFrame>
        <p:nvGraphicFramePr>
          <p:cNvPr id="9" name="Таблица 8"/>
          <p:cNvGraphicFramePr>
            <a:graphicFrameLocks noGrp="1"/>
          </p:cNvGraphicFramePr>
          <p:nvPr>
            <p:extLst>
              <p:ext uri="{D42A27DB-BD31-4B8C-83A1-F6EECF244321}">
                <p14:modId xmlns:p14="http://schemas.microsoft.com/office/powerpoint/2010/main" val="423674384"/>
              </p:ext>
            </p:extLst>
          </p:nvPr>
        </p:nvGraphicFramePr>
        <p:xfrm>
          <a:off x="107504" y="5608954"/>
          <a:ext cx="4558030" cy="1156716"/>
        </p:xfrm>
        <a:graphic>
          <a:graphicData uri="http://schemas.openxmlformats.org/drawingml/2006/table">
            <a:tbl>
              <a:tblPr firstRow="1" firstCol="1" bandRow="1">
                <a:tableStyleId>{5C22544A-7EE6-4342-B048-85BDC9FD1C3A}</a:tableStyleId>
              </a:tblPr>
              <a:tblGrid>
                <a:gridCol w="912581"/>
                <a:gridCol w="1080120"/>
                <a:gridCol w="2565329"/>
              </a:tblGrid>
              <a:tr h="976406">
                <a:tc>
                  <a:txBody>
                    <a:bodyPr/>
                    <a:lstStyle/>
                    <a:p>
                      <a:pPr>
                        <a:lnSpc>
                          <a:spcPct val="115000"/>
                        </a:lnSpc>
                        <a:spcAft>
                          <a:spcPts val="0"/>
                        </a:spcAft>
                      </a:pPr>
                      <a:r>
                        <a:rPr lang="ru-RU" sz="1200" kern="1200" dirty="0">
                          <a:solidFill>
                            <a:schemeClr val="tx1"/>
                          </a:solidFill>
                          <a:effectLst/>
                        </a:rPr>
                        <a:t>SST</a:t>
                      </a:r>
                      <a:endParaRPr lang="ru-RU" sz="1200" dirty="0">
                        <a:solidFill>
                          <a:schemeClr val="tx1"/>
                        </a:solidFill>
                        <a:effectLst/>
                      </a:endParaRPr>
                    </a:p>
                    <a:p>
                      <a:pPr>
                        <a:lnSpc>
                          <a:spcPct val="115000"/>
                        </a:lnSpc>
                        <a:spcAft>
                          <a:spcPts val="0"/>
                        </a:spcAft>
                      </a:pPr>
                      <a:r>
                        <a:rPr lang="ru-RU" sz="1200" kern="1200" dirty="0">
                          <a:solidFill>
                            <a:schemeClr val="tx1"/>
                          </a:solidFill>
                          <a:effectLst/>
                        </a:rPr>
                        <a:t>“</a:t>
                      </a:r>
                      <a:r>
                        <a:rPr lang="ru-RU" sz="1200" kern="1200" dirty="0" err="1">
                          <a:solidFill>
                            <a:schemeClr val="tx1"/>
                          </a:solidFill>
                          <a:effectLst/>
                        </a:rPr>
                        <a:t>New</a:t>
                      </a:r>
                      <a:r>
                        <a:rPr lang="ru-RU" sz="1200" kern="1200" dirty="0">
                          <a:solidFill>
                            <a:schemeClr val="tx1"/>
                          </a:solidFill>
                          <a:effectLst/>
                        </a:rPr>
                        <a:t>”</a:t>
                      </a:r>
                      <a:endParaRPr lang="ru-RU" sz="1200" dirty="0">
                        <a:solidFill>
                          <a:schemeClr val="tx1"/>
                        </a:solidFill>
                        <a:effectLst/>
                      </a:endParaRPr>
                    </a:p>
                    <a:p>
                      <a:pPr>
                        <a:lnSpc>
                          <a:spcPct val="115000"/>
                        </a:lnSpc>
                        <a:spcAft>
                          <a:spcPts val="0"/>
                        </a:spcAft>
                      </a:pPr>
                      <a:r>
                        <a:rPr lang="ru-RU" sz="1200" kern="1200" dirty="0">
                          <a:solidFill>
                            <a:schemeClr val="tx1"/>
                          </a:solidFill>
                          <a:effectLst/>
                        </a:rPr>
                        <a:t> </a:t>
                      </a:r>
                      <a:endParaRPr lang="ru-RU" sz="1200" dirty="0">
                        <a:solidFill>
                          <a:schemeClr val="tx1"/>
                        </a:solidFill>
                        <a:effectLst/>
                      </a:endParaRPr>
                    </a:p>
                    <a:p>
                      <a:pPr>
                        <a:lnSpc>
                          <a:spcPct val="115000"/>
                        </a:lnSpc>
                        <a:spcAft>
                          <a:spcPts val="0"/>
                        </a:spcAft>
                      </a:pPr>
                      <a:r>
                        <a:rPr lang="ru-RU" sz="1200" kern="1200" dirty="0">
                          <a:solidFill>
                            <a:schemeClr val="tx1"/>
                          </a:solidFill>
                          <a:effectLst/>
                        </a:rPr>
                        <a:t> </a:t>
                      </a:r>
                      <a:endParaRPr lang="ru-RU" sz="1200" dirty="0">
                        <a:solidFill>
                          <a:schemeClr val="tx1"/>
                        </a:solidFill>
                        <a:effectLst/>
                      </a:endParaRPr>
                    </a:p>
                    <a:p>
                      <a:pPr>
                        <a:lnSpc>
                          <a:spcPct val="115000"/>
                        </a:lnSpc>
                        <a:spcAft>
                          <a:spcPts val="0"/>
                        </a:spcAft>
                      </a:pPr>
                      <a:r>
                        <a:rPr lang="ru-RU" sz="1200" kern="1200" dirty="0">
                          <a:solidFill>
                            <a:schemeClr val="tx1"/>
                          </a:solidFill>
                          <a:effectLst/>
                        </a:rPr>
                        <a:t>KOSMA</a:t>
                      </a:r>
                      <a:endParaRPr lang="ru-RU" sz="1200" dirty="0">
                        <a:solidFill>
                          <a:schemeClr val="tx1"/>
                        </a:solidFill>
                        <a:effectLst/>
                        <a:latin typeface="Calibri"/>
                        <a:ea typeface="Calibri"/>
                        <a:cs typeface="Times New Roman"/>
                      </a:endParaRPr>
                    </a:p>
                  </a:txBody>
                  <a:tcPr marL="68580" marR="68580" marT="0" marB="0">
                    <a:noFill/>
                  </a:tcPr>
                </a:tc>
                <a:tc>
                  <a:txBody>
                    <a:bodyPr/>
                    <a:lstStyle/>
                    <a:p>
                      <a:pPr>
                        <a:lnSpc>
                          <a:spcPct val="115000"/>
                        </a:lnSpc>
                        <a:spcAft>
                          <a:spcPts val="0"/>
                        </a:spcAft>
                      </a:pPr>
                      <a:r>
                        <a:rPr lang="ru-RU" sz="1100" kern="1200" dirty="0">
                          <a:solidFill>
                            <a:schemeClr val="tx1"/>
                          </a:solidFill>
                          <a:effectLst/>
                        </a:rPr>
                        <a:t>212, 405 </a:t>
                      </a:r>
                      <a:r>
                        <a:rPr lang="en-US" sz="1100" kern="1200" dirty="0" smtClean="0">
                          <a:solidFill>
                            <a:schemeClr val="tx1"/>
                          </a:solidFill>
                          <a:effectLst/>
                        </a:rPr>
                        <a:t>GHz</a:t>
                      </a:r>
                      <a:endParaRPr lang="ru-RU" sz="1100" dirty="0">
                        <a:solidFill>
                          <a:schemeClr val="tx1"/>
                        </a:solidFill>
                        <a:effectLst/>
                      </a:endParaRPr>
                    </a:p>
                    <a:p>
                      <a:pPr>
                        <a:lnSpc>
                          <a:spcPct val="115000"/>
                        </a:lnSpc>
                        <a:spcAft>
                          <a:spcPts val="0"/>
                        </a:spcAft>
                      </a:pPr>
                      <a:r>
                        <a:rPr lang="ru-RU" sz="1100" kern="1200" dirty="0">
                          <a:solidFill>
                            <a:schemeClr val="tx1"/>
                          </a:solidFill>
                          <a:effectLst/>
                        </a:rPr>
                        <a:t>30 </a:t>
                      </a:r>
                      <a:r>
                        <a:rPr lang="en-US" sz="1100" kern="1200" dirty="0" smtClean="0">
                          <a:solidFill>
                            <a:schemeClr val="tx1"/>
                          </a:solidFill>
                          <a:effectLst/>
                        </a:rPr>
                        <a:t>THz</a:t>
                      </a:r>
                      <a:endParaRPr lang="ru-RU" sz="1100" dirty="0">
                        <a:solidFill>
                          <a:schemeClr val="tx1"/>
                        </a:solidFill>
                        <a:effectLst/>
                      </a:endParaRPr>
                    </a:p>
                    <a:p>
                      <a:pPr>
                        <a:lnSpc>
                          <a:spcPct val="115000"/>
                        </a:lnSpc>
                        <a:spcAft>
                          <a:spcPts val="0"/>
                        </a:spcAft>
                      </a:pPr>
                      <a:r>
                        <a:rPr lang="ru-RU" sz="1100" kern="1200" dirty="0">
                          <a:solidFill>
                            <a:schemeClr val="tx1"/>
                          </a:solidFill>
                          <a:effectLst/>
                        </a:rPr>
                        <a:t> </a:t>
                      </a:r>
                      <a:endParaRPr lang="ru-RU" sz="1100" dirty="0">
                        <a:solidFill>
                          <a:schemeClr val="tx1"/>
                        </a:solidFill>
                        <a:effectLst/>
                      </a:endParaRPr>
                    </a:p>
                    <a:p>
                      <a:pPr>
                        <a:lnSpc>
                          <a:spcPct val="115000"/>
                        </a:lnSpc>
                        <a:spcAft>
                          <a:spcPts val="0"/>
                        </a:spcAft>
                      </a:pPr>
                      <a:r>
                        <a:rPr lang="ru-RU" sz="1100" kern="1200" dirty="0">
                          <a:solidFill>
                            <a:schemeClr val="tx1"/>
                          </a:solidFill>
                          <a:effectLst/>
                        </a:rPr>
                        <a:t> </a:t>
                      </a:r>
                      <a:endParaRPr lang="ru-RU" sz="1100" dirty="0">
                        <a:solidFill>
                          <a:schemeClr val="tx1"/>
                        </a:solidFill>
                        <a:effectLst/>
                      </a:endParaRPr>
                    </a:p>
                    <a:p>
                      <a:pPr>
                        <a:lnSpc>
                          <a:spcPct val="115000"/>
                        </a:lnSpc>
                        <a:spcAft>
                          <a:spcPts val="0"/>
                        </a:spcAft>
                      </a:pPr>
                      <a:r>
                        <a:rPr lang="ru-RU" sz="1100" kern="1200" dirty="0">
                          <a:solidFill>
                            <a:schemeClr val="tx1"/>
                          </a:solidFill>
                          <a:effectLst/>
                        </a:rPr>
                        <a:t>230, 305 </a:t>
                      </a:r>
                      <a:r>
                        <a:rPr lang="en-US" sz="1100" kern="1200" dirty="0" smtClean="0">
                          <a:solidFill>
                            <a:schemeClr val="tx1"/>
                          </a:solidFill>
                          <a:effectLst/>
                        </a:rPr>
                        <a:t>GHz</a:t>
                      </a:r>
                      <a:endParaRPr lang="ru-RU" sz="1100" dirty="0">
                        <a:solidFill>
                          <a:schemeClr val="tx1"/>
                        </a:solidFill>
                        <a:effectLst/>
                        <a:latin typeface="Calibri"/>
                        <a:ea typeface="Times New Roman"/>
                        <a:cs typeface="Times New Roman"/>
                      </a:endParaRPr>
                    </a:p>
                  </a:txBody>
                  <a:tcPr marL="68580" marR="68580" marT="0" marB="0">
                    <a:solidFill>
                      <a:schemeClr val="accent4">
                        <a:lumMod val="40000"/>
                        <a:lumOff val="60000"/>
                      </a:schemeClr>
                    </a:solidFill>
                  </a:tcPr>
                </a:tc>
                <a:tc>
                  <a:txBody>
                    <a:bodyPr/>
                    <a:lstStyle/>
                    <a:p>
                      <a:pPr>
                        <a:lnSpc>
                          <a:spcPct val="115000"/>
                        </a:lnSpc>
                        <a:spcAft>
                          <a:spcPts val="0"/>
                        </a:spcAft>
                      </a:pPr>
                      <a:r>
                        <a:rPr lang="en-US" sz="1100" kern="1200" dirty="0" smtClean="0">
                          <a:solidFill>
                            <a:schemeClr val="tx1"/>
                          </a:solidFill>
                          <a:effectLst/>
                        </a:rPr>
                        <a:t>Since</a:t>
                      </a:r>
                      <a:r>
                        <a:rPr lang="ru-RU" sz="1100" kern="1200" dirty="0" smtClean="0">
                          <a:solidFill>
                            <a:schemeClr val="tx1"/>
                          </a:solidFill>
                          <a:effectLst/>
                        </a:rPr>
                        <a:t> </a:t>
                      </a:r>
                      <a:r>
                        <a:rPr lang="ru-RU" sz="1100" kern="1200" dirty="0">
                          <a:solidFill>
                            <a:schemeClr val="tx1"/>
                          </a:solidFill>
                          <a:effectLst/>
                        </a:rPr>
                        <a:t>1999, </a:t>
                      </a:r>
                      <a:r>
                        <a:rPr lang="ru-RU" sz="1100" kern="1200" dirty="0" err="1">
                          <a:solidFill>
                            <a:schemeClr val="tx1"/>
                          </a:solidFill>
                          <a:effectLst/>
                        </a:rPr>
                        <a:t>El</a:t>
                      </a:r>
                      <a:r>
                        <a:rPr lang="ru-RU" sz="1100" kern="1200" dirty="0">
                          <a:solidFill>
                            <a:schemeClr val="tx1"/>
                          </a:solidFill>
                          <a:effectLst/>
                        </a:rPr>
                        <a:t> </a:t>
                      </a:r>
                      <a:r>
                        <a:rPr lang="ru-RU" sz="1100" kern="1200" dirty="0" err="1">
                          <a:solidFill>
                            <a:schemeClr val="tx1"/>
                          </a:solidFill>
                          <a:effectLst/>
                        </a:rPr>
                        <a:t>Leoncito</a:t>
                      </a:r>
                      <a:r>
                        <a:rPr lang="ru-RU" sz="1100" kern="1200" dirty="0">
                          <a:solidFill>
                            <a:schemeClr val="tx1"/>
                          </a:solidFill>
                          <a:effectLst/>
                        </a:rPr>
                        <a:t>,</a:t>
                      </a:r>
                      <a:endParaRPr lang="ru-RU" sz="1100" dirty="0">
                        <a:solidFill>
                          <a:schemeClr val="tx1"/>
                        </a:solidFill>
                        <a:effectLst/>
                      </a:endParaRPr>
                    </a:p>
                    <a:p>
                      <a:pPr>
                        <a:lnSpc>
                          <a:spcPct val="115000"/>
                        </a:lnSpc>
                        <a:spcAft>
                          <a:spcPts val="0"/>
                        </a:spcAft>
                      </a:pPr>
                      <a:r>
                        <a:rPr lang="ru-RU" sz="1100" kern="1200" dirty="0">
                          <a:solidFill>
                            <a:schemeClr val="tx1"/>
                          </a:solidFill>
                          <a:effectLst/>
                        </a:rPr>
                        <a:t>2550 м </a:t>
                      </a:r>
                      <a:r>
                        <a:rPr lang="en-US" sz="1100" kern="1200" dirty="0" err="1" smtClean="0">
                          <a:solidFill>
                            <a:schemeClr val="tx1"/>
                          </a:solidFill>
                          <a:effectLst/>
                        </a:rPr>
                        <a:t>a.s.l</a:t>
                      </a:r>
                      <a:r>
                        <a:rPr lang="en-US" sz="1100" kern="1200" dirty="0" smtClean="0">
                          <a:solidFill>
                            <a:schemeClr val="tx1"/>
                          </a:solidFill>
                          <a:effectLst/>
                        </a:rPr>
                        <a:t>. and</a:t>
                      </a:r>
                      <a:endParaRPr lang="ru-RU" sz="1100" dirty="0">
                        <a:solidFill>
                          <a:schemeClr val="tx1"/>
                        </a:solidFill>
                        <a:effectLst/>
                      </a:endParaRPr>
                    </a:p>
                    <a:p>
                      <a:pPr>
                        <a:lnSpc>
                          <a:spcPct val="115000"/>
                        </a:lnSpc>
                        <a:spcAft>
                          <a:spcPts val="0"/>
                        </a:spcAft>
                      </a:pPr>
                      <a:r>
                        <a:rPr lang="ru-RU" sz="1100" kern="1200" dirty="0" err="1">
                          <a:solidFill>
                            <a:schemeClr val="tx1"/>
                          </a:solidFill>
                          <a:effectLst/>
                        </a:rPr>
                        <a:t>São</a:t>
                      </a:r>
                      <a:r>
                        <a:rPr lang="ru-RU" sz="1100" kern="1200" dirty="0">
                          <a:solidFill>
                            <a:schemeClr val="tx1"/>
                          </a:solidFill>
                          <a:effectLst/>
                        </a:rPr>
                        <a:t> </a:t>
                      </a:r>
                      <a:r>
                        <a:rPr lang="ru-RU" sz="1100" kern="1200" dirty="0" err="1">
                          <a:solidFill>
                            <a:schemeClr val="tx1"/>
                          </a:solidFill>
                          <a:effectLst/>
                        </a:rPr>
                        <a:t>Paulo</a:t>
                      </a:r>
                      <a:r>
                        <a:rPr lang="ru-RU" sz="1100" kern="1200" dirty="0">
                          <a:solidFill>
                            <a:schemeClr val="tx1"/>
                          </a:solidFill>
                          <a:effectLst/>
                        </a:rPr>
                        <a:t> </a:t>
                      </a:r>
                      <a:r>
                        <a:rPr lang="ru-RU" sz="1100" kern="1200" dirty="0" smtClean="0">
                          <a:solidFill>
                            <a:schemeClr val="tx1"/>
                          </a:solidFill>
                          <a:effectLst/>
                        </a:rPr>
                        <a:t>(</a:t>
                      </a:r>
                      <a:r>
                        <a:rPr lang="en-US" sz="1100" kern="1200" dirty="0" smtClean="0">
                          <a:solidFill>
                            <a:schemeClr val="tx1"/>
                          </a:solidFill>
                          <a:effectLst/>
                        </a:rPr>
                        <a:t>Since</a:t>
                      </a:r>
                      <a:r>
                        <a:rPr lang="ru-RU" sz="1100" kern="1200" dirty="0" smtClean="0">
                          <a:solidFill>
                            <a:schemeClr val="tx1"/>
                          </a:solidFill>
                          <a:effectLst/>
                        </a:rPr>
                        <a:t> 2012</a:t>
                      </a:r>
                      <a:r>
                        <a:rPr lang="en-US" sz="1100" kern="1200" dirty="0" smtClean="0">
                          <a:solidFill>
                            <a:schemeClr val="tx1"/>
                          </a:solidFill>
                          <a:effectLst/>
                        </a:rPr>
                        <a:t>,</a:t>
                      </a:r>
                      <a:r>
                        <a:rPr lang="ru-RU" sz="1100" kern="1200" dirty="0" smtClean="0">
                          <a:solidFill>
                            <a:schemeClr val="tx1"/>
                          </a:solidFill>
                          <a:effectLst/>
                        </a:rPr>
                        <a:t> </a:t>
                      </a:r>
                      <a:r>
                        <a:rPr lang="ru-RU" sz="1100" kern="1200" dirty="0">
                          <a:solidFill>
                            <a:schemeClr val="tx1"/>
                          </a:solidFill>
                          <a:effectLst/>
                        </a:rPr>
                        <a:t>30 </a:t>
                      </a:r>
                      <a:r>
                        <a:rPr lang="en-US" sz="1100" kern="1200" dirty="0" smtClean="0">
                          <a:solidFill>
                            <a:schemeClr val="tx1"/>
                          </a:solidFill>
                          <a:effectLst/>
                        </a:rPr>
                        <a:t>THz</a:t>
                      </a:r>
                      <a:r>
                        <a:rPr lang="ru-RU" sz="1100" kern="1200" dirty="0" smtClean="0">
                          <a:solidFill>
                            <a:schemeClr val="tx1"/>
                          </a:solidFill>
                          <a:effectLst/>
                        </a:rPr>
                        <a:t>) </a:t>
                      </a:r>
                      <a:endParaRPr lang="ru-RU" sz="1100" dirty="0">
                        <a:solidFill>
                          <a:schemeClr val="tx1"/>
                        </a:solidFill>
                        <a:effectLst/>
                      </a:endParaRPr>
                    </a:p>
                    <a:p>
                      <a:pPr>
                        <a:lnSpc>
                          <a:spcPct val="115000"/>
                        </a:lnSpc>
                        <a:spcAft>
                          <a:spcPts val="0"/>
                        </a:spcAft>
                      </a:pPr>
                      <a:r>
                        <a:rPr lang="ru-RU" sz="1100" kern="1200" dirty="0">
                          <a:solidFill>
                            <a:schemeClr val="tx1"/>
                          </a:solidFill>
                          <a:effectLst/>
                        </a:rPr>
                        <a:t> </a:t>
                      </a:r>
                      <a:endParaRPr lang="ru-RU" sz="1100" dirty="0">
                        <a:solidFill>
                          <a:schemeClr val="tx1"/>
                        </a:solidFill>
                        <a:effectLst/>
                      </a:endParaRPr>
                    </a:p>
                    <a:p>
                      <a:pPr>
                        <a:lnSpc>
                          <a:spcPct val="115000"/>
                        </a:lnSpc>
                        <a:spcAft>
                          <a:spcPts val="0"/>
                        </a:spcAft>
                      </a:pPr>
                      <a:r>
                        <a:rPr lang="en-US" sz="1100" kern="1200" dirty="0" smtClean="0">
                          <a:solidFill>
                            <a:schemeClr val="tx1"/>
                          </a:solidFill>
                          <a:effectLst/>
                        </a:rPr>
                        <a:t>Since</a:t>
                      </a:r>
                      <a:r>
                        <a:rPr lang="ru-RU" sz="1100" kern="1200" dirty="0" smtClean="0">
                          <a:solidFill>
                            <a:schemeClr val="tx1"/>
                          </a:solidFill>
                          <a:effectLst/>
                        </a:rPr>
                        <a:t> </a:t>
                      </a:r>
                      <a:r>
                        <a:rPr lang="ru-RU" sz="1100" kern="1200" dirty="0">
                          <a:solidFill>
                            <a:schemeClr val="tx1"/>
                          </a:solidFill>
                          <a:effectLst/>
                        </a:rPr>
                        <a:t>2000?, </a:t>
                      </a:r>
                      <a:r>
                        <a:rPr lang="ru-RU" sz="1100" kern="1200" dirty="0" err="1">
                          <a:solidFill>
                            <a:schemeClr val="tx1"/>
                          </a:solidFill>
                          <a:effectLst/>
                        </a:rPr>
                        <a:t>Gornergrat</a:t>
                      </a:r>
                      <a:r>
                        <a:rPr lang="ru-RU" sz="1100" kern="1200" dirty="0">
                          <a:solidFill>
                            <a:schemeClr val="tx1"/>
                          </a:solidFill>
                          <a:effectLst/>
                        </a:rPr>
                        <a:t>, 3135 м </a:t>
                      </a:r>
                      <a:r>
                        <a:rPr lang="en-US" sz="1100" kern="1200" dirty="0" err="1" smtClean="0">
                          <a:solidFill>
                            <a:schemeClr val="tx1"/>
                          </a:solidFill>
                          <a:effectLst/>
                        </a:rPr>
                        <a:t>a.s.l</a:t>
                      </a:r>
                      <a:r>
                        <a:rPr lang="en-US" sz="1100" kern="1200" dirty="0" smtClean="0">
                          <a:solidFill>
                            <a:schemeClr val="tx1"/>
                          </a:solidFill>
                          <a:effectLst/>
                        </a:rPr>
                        <a:t>.</a:t>
                      </a:r>
                      <a:endParaRPr lang="ru-RU" sz="1100" dirty="0">
                        <a:solidFill>
                          <a:schemeClr val="tx1"/>
                        </a:solidFill>
                        <a:effectLst/>
                        <a:latin typeface="Calibri"/>
                        <a:ea typeface="Times New Roman"/>
                        <a:cs typeface="Times New Roman"/>
                      </a:endParaRPr>
                    </a:p>
                  </a:txBody>
                  <a:tcPr marL="68580" marR="68580" marT="0" marB="0">
                    <a:noFill/>
                  </a:tcPr>
                </a:tc>
              </a:tr>
            </a:tbl>
          </a:graphicData>
        </a:graphic>
      </p:graphicFrame>
    </p:spTree>
    <p:extLst>
      <p:ext uri="{BB962C8B-B14F-4D97-AF65-F5344CB8AC3E}">
        <p14:creationId xmlns:p14="http://schemas.microsoft.com/office/powerpoint/2010/main" val="331579011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75656" y="794321"/>
            <a:ext cx="6840760" cy="830997"/>
          </a:xfrm>
          <a:prstGeom prst="rect">
            <a:avLst/>
          </a:prstGeom>
          <a:noFill/>
        </p:spPr>
        <p:txBody>
          <a:bodyPr wrap="square" rtlCol="0">
            <a:spAutoFit/>
          </a:bodyPr>
          <a:lstStyle/>
          <a:p>
            <a:r>
              <a:rPr lang="en-US" sz="2400" b="1" dirty="0" smtClean="0">
                <a:solidFill>
                  <a:schemeClr val="accent1"/>
                </a:solidFill>
              </a:rPr>
              <a:t>New type of radio emission from the solar flares</a:t>
            </a:r>
            <a:endParaRPr lang="ru-RU" sz="2400" b="1" dirty="0">
              <a:solidFill>
                <a:schemeClr val="accent1"/>
              </a:solidFill>
            </a:endParaRPr>
          </a:p>
        </p:txBody>
      </p:sp>
      <p:sp>
        <p:nvSpPr>
          <p:cNvPr id="4" name="Прямоугольник 3"/>
          <p:cNvSpPr/>
          <p:nvPr/>
        </p:nvSpPr>
        <p:spPr>
          <a:xfrm>
            <a:off x="5756526" y="5589240"/>
            <a:ext cx="2239459" cy="369332"/>
          </a:xfrm>
          <a:prstGeom prst="rect">
            <a:avLst/>
          </a:prstGeom>
        </p:spPr>
        <p:txBody>
          <a:bodyPr wrap="none">
            <a:spAutoFit/>
          </a:bodyPr>
          <a:lstStyle/>
          <a:p>
            <a:r>
              <a:rPr lang="en-US" dirty="0"/>
              <a:t>Kaufmann et al., </a:t>
            </a:r>
            <a:r>
              <a:rPr lang="ru-RU" dirty="0" smtClean="0"/>
              <a:t>2015</a:t>
            </a:r>
            <a:endParaRPr lang="ru-RU" dirty="0"/>
          </a:p>
        </p:txBody>
      </p:sp>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8657" y="1772816"/>
            <a:ext cx="4608513" cy="367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771800" y="5982258"/>
            <a:ext cx="3672408" cy="923330"/>
          </a:xfrm>
          <a:prstGeom prst="rect">
            <a:avLst/>
          </a:prstGeom>
          <a:noFill/>
        </p:spPr>
        <p:txBody>
          <a:bodyPr wrap="square" rtlCol="0">
            <a:spAutoFit/>
          </a:bodyPr>
          <a:lstStyle/>
          <a:p>
            <a:r>
              <a:rPr lang="en-US" dirty="0" smtClean="0"/>
              <a:t>Similar spectra in events of </a:t>
            </a:r>
            <a:r>
              <a:rPr lang="ru-RU" dirty="0" smtClean="0"/>
              <a:t>13.03.2012 (</a:t>
            </a:r>
            <a:r>
              <a:rPr lang="en-US" dirty="0" smtClean="0"/>
              <a:t>SEP available</a:t>
            </a:r>
            <a:r>
              <a:rPr lang="ru-RU" dirty="0" smtClean="0"/>
              <a:t>), 01.08.2014 (</a:t>
            </a:r>
            <a:r>
              <a:rPr lang="en-US" dirty="0" smtClean="0"/>
              <a:t>no SEP</a:t>
            </a:r>
            <a:r>
              <a:rPr lang="ru-RU" dirty="0" smtClean="0"/>
              <a:t>)</a:t>
            </a:r>
            <a:endParaRPr lang="ru-RU" dirty="0"/>
          </a:p>
        </p:txBody>
      </p:sp>
      <p:sp>
        <p:nvSpPr>
          <p:cNvPr id="7" name="Номер слайда 6"/>
          <p:cNvSpPr>
            <a:spLocks noGrp="1"/>
          </p:cNvSpPr>
          <p:nvPr>
            <p:ph type="sldNum" sz="quarter" idx="12"/>
          </p:nvPr>
        </p:nvSpPr>
        <p:spPr/>
        <p:txBody>
          <a:bodyPr/>
          <a:lstStyle/>
          <a:p>
            <a:fld id="{FC0B3780-CE0F-4D21-934D-CCAB199AFCA3}" type="slidenum">
              <a:rPr lang="ja-JP" altLang="en-US" smtClean="0">
                <a:solidFill>
                  <a:prstClr val="black">
                    <a:tint val="75000"/>
                  </a:prstClr>
                </a:solidFill>
              </a:rPr>
              <a:pPr/>
              <a:t>45</a:t>
            </a:fld>
            <a:endParaRPr lang="ja-JP" altLang="en-US">
              <a:solidFill>
                <a:prstClr val="black">
                  <a:tint val="75000"/>
                </a:prstClr>
              </a:solidFill>
            </a:endParaRPr>
          </a:p>
        </p:txBody>
      </p:sp>
      <p:sp>
        <p:nvSpPr>
          <p:cNvPr id="8" name="TextBox 7"/>
          <p:cNvSpPr txBox="1"/>
          <p:nvPr/>
        </p:nvSpPr>
        <p:spPr>
          <a:xfrm>
            <a:off x="6660231" y="3892406"/>
            <a:ext cx="1335753" cy="369332"/>
          </a:xfrm>
          <a:prstGeom prst="rect">
            <a:avLst/>
          </a:prstGeom>
          <a:noFill/>
        </p:spPr>
        <p:txBody>
          <a:bodyPr wrap="square" rtlCol="0">
            <a:spAutoFit/>
          </a:bodyPr>
          <a:lstStyle/>
          <a:p>
            <a:r>
              <a:rPr lang="en-US" dirty="0" smtClean="0"/>
              <a:t>(No SEP)</a:t>
            </a:r>
            <a:endParaRPr lang="ru-RU" dirty="0"/>
          </a:p>
        </p:txBody>
      </p:sp>
    </p:spTree>
    <p:extLst>
      <p:ext uri="{BB962C8B-B14F-4D97-AF65-F5344CB8AC3E}">
        <p14:creationId xmlns:p14="http://schemas.microsoft.com/office/powerpoint/2010/main" val="34326353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FC0B3780-CE0F-4D21-934D-CCAB199AFCA3}" type="slidenum">
              <a:rPr lang="ja-JP" altLang="en-US" smtClean="0">
                <a:solidFill>
                  <a:prstClr val="black">
                    <a:tint val="75000"/>
                  </a:prstClr>
                </a:solidFill>
              </a:rPr>
              <a:pPr/>
              <a:t>46</a:t>
            </a:fld>
            <a:endParaRPr lang="ja-JP" altLang="en-US">
              <a:solidFill>
                <a:prstClr val="black">
                  <a:tint val="75000"/>
                </a:prstClr>
              </a:solidFill>
            </a:endParaRPr>
          </a:p>
        </p:txBody>
      </p:sp>
      <p:sp>
        <p:nvSpPr>
          <p:cNvPr id="4" name="TextBox 3"/>
          <p:cNvSpPr txBox="1"/>
          <p:nvPr/>
        </p:nvSpPr>
        <p:spPr>
          <a:xfrm>
            <a:off x="703406" y="1196752"/>
            <a:ext cx="7416824" cy="1200329"/>
          </a:xfrm>
          <a:prstGeom prst="rect">
            <a:avLst/>
          </a:prstGeom>
          <a:noFill/>
        </p:spPr>
        <p:txBody>
          <a:bodyPr wrap="square" rtlCol="0">
            <a:spAutoFit/>
          </a:bodyPr>
          <a:lstStyle/>
          <a:p>
            <a:r>
              <a:rPr lang="en-US" b="1" dirty="0" smtClean="0"/>
              <a:t>The events with radio emission at F</a:t>
            </a:r>
            <a:r>
              <a:rPr lang="ru-RU" b="1" dirty="0" smtClean="0"/>
              <a:t> &gt; 200 </a:t>
            </a:r>
            <a:r>
              <a:rPr lang="en-US" b="1" dirty="0" smtClean="0"/>
              <a:t>GHz</a:t>
            </a:r>
            <a:r>
              <a:rPr lang="ru-RU" b="1" dirty="0" smtClean="0"/>
              <a:t> </a:t>
            </a:r>
            <a:r>
              <a:rPr lang="en-US" b="1" dirty="0" smtClean="0"/>
              <a:t>as measured by the </a:t>
            </a:r>
            <a:r>
              <a:rPr lang="ru-RU" b="1" dirty="0" smtClean="0"/>
              <a:t>SST </a:t>
            </a:r>
            <a:r>
              <a:rPr lang="en-US" b="1" dirty="0" smtClean="0"/>
              <a:t>and </a:t>
            </a:r>
            <a:r>
              <a:rPr lang="ru-RU" b="1" dirty="0" smtClean="0"/>
              <a:t> KOSMA </a:t>
            </a:r>
            <a:r>
              <a:rPr lang="en-US" b="1" dirty="0" smtClean="0"/>
              <a:t>telescopes </a:t>
            </a:r>
            <a:r>
              <a:rPr lang="ru-RU" b="1" dirty="0" smtClean="0"/>
              <a:t>(2000-2006) (</a:t>
            </a:r>
            <a:r>
              <a:rPr lang="en-US" b="1" dirty="0" err="1" smtClean="0"/>
              <a:t>Krucker</a:t>
            </a:r>
            <a:r>
              <a:rPr lang="en-US" b="1" dirty="0" smtClean="0"/>
              <a:t> et al</a:t>
            </a:r>
            <a:r>
              <a:rPr lang="ru-RU" b="1" dirty="0" smtClean="0"/>
              <a:t>., 2013) </a:t>
            </a:r>
            <a:r>
              <a:rPr lang="en-US" b="1" dirty="0" smtClean="0"/>
              <a:t>and with F</a:t>
            </a:r>
            <a:r>
              <a:rPr lang="ru-RU" b="1" dirty="0" smtClean="0"/>
              <a:t>=30 </a:t>
            </a:r>
            <a:r>
              <a:rPr lang="en-US" b="1" dirty="0" smtClean="0"/>
              <a:t>THz</a:t>
            </a:r>
            <a:r>
              <a:rPr lang="ru-RU" b="1" dirty="0" smtClean="0"/>
              <a:t> (2012-1014) (</a:t>
            </a:r>
            <a:r>
              <a:rPr lang="en-US" b="1" dirty="0" smtClean="0"/>
              <a:t>Kaufmann et al</a:t>
            </a:r>
            <a:r>
              <a:rPr lang="ru-RU" b="1" dirty="0" smtClean="0"/>
              <a:t>., 2015)</a:t>
            </a:r>
            <a:endParaRPr lang="ru-RU" dirty="0" smtClean="0"/>
          </a:p>
          <a:p>
            <a:endParaRPr lang="ru-RU" dirty="0"/>
          </a:p>
        </p:txBody>
      </p:sp>
      <p:sp>
        <p:nvSpPr>
          <p:cNvPr id="6" name="TextBox 5"/>
          <p:cNvSpPr txBox="1"/>
          <p:nvPr/>
        </p:nvSpPr>
        <p:spPr>
          <a:xfrm>
            <a:off x="3727742" y="6196662"/>
            <a:ext cx="4392488" cy="369332"/>
          </a:xfrm>
          <a:prstGeom prst="rect">
            <a:avLst/>
          </a:prstGeom>
          <a:noFill/>
        </p:spPr>
        <p:txBody>
          <a:bodyPr wrap="square" rtlCol="0">
            <a:spAutoFit/>
          </a:bodyPr>
          <a:lstStyle/>
          <a:p>
            <a:r>
              <a:rPr lang="en-US" dirty="0" smtClean="0"/>
              <a:t>SEP events from  </a:t>
            </a:r>
            <a:r>
              <a:rPr lang="en-US" dirty="0" err="1" smtClean="0"/>
              <a:t>Logachev</a:t>
            </a:r>
            <a:r>
              <a:rPr lang="en-US" dirty="0" smtClean="0"/>
              <a:t> et al.</a:t>
            </a:r>
            <a:r>
              <a:rPr lang="ru-RU" dirty="0" smtClean="0"/>
              <a:t>, 2014</a:t>
            </a:r>
            <a:endParaRPr lang="ru-RU" dirty="0"/>
          </a:p>
        </p:txBody>
      </p:sp>
      <p:graphicFrame>
        <p:nvGraphicFramePr>
          <p:cNvPr id="5" name="Таблица 4"/>
          <p:cNvGraphicFramePr>
            <a:graphicFrameLocks noGrp="1"/>
          </p:cNvGraphicFramePr>
          <p:nvPr>
            <p:extLst>
              <p:ext uri="{D42A27DB-BD31-4B8C-83A1-F6EECF244321}">
                <p14:modId xmlns:p14="http://schemas.microsoft.com/office/powerpoint/2010/main" val="3672520037"/>
              </p:ext>
            </p:extLst>
          </p:nvPr>
        </p:nvGraphicFramePr>
        <p:xfrm>
          <a:off x="611560" y="2636912"/>
          <a:ext cx="6984775" cy="3429728"/>
        </p:xfrm>
        <a:graphic>
          <a:graphicData uri="http://schemas.openxmlformats.org/drawingml/2006/table">
            <a:tbl>
              <a:tblPr firstRow="1" firstCol="1" bandRow="1">
                <a:tableStyleId>{5C22544A-7EE6-4342-B048-85BDC9FD1C3A}</a:tableStyleId>
              </a:tblPr>
              <a:tblGrid>
                <a:gridCol w="1371612"/>
                <a:gridCol w="932644"/>
                <a:gridCol w="1295789"/>
                <a:gridCol w="1152483"/>
                <a:gridCol w="1008112"/>
                <a:gridCol w="1224135"/>
              </a:tblGrid>
              <a:tr h="1449604">
                <a:tc>
                  <a:txBody>
                    <a:bodyPr/>
                    <a:lstStyle/>
                    <a:p>
                      <a:pPr algn="ctr">
                        <a:lnSpc>
                          <a:spcPct val="115000"/>
                        </a:lnSpc>
                        <a:spcAft>
                          <a:spcPts val="0"/>
                        </a:spcAft>
                      </a:pPr>
                      <a:r>
                        <a:rPr lang="en-US" sz="1400" dirty="0" smtClean="0">
                          <a:solidFill>
                            <a:schemeClr val="accent2">
                              <a:lumMod val="75000"/>
                            </a:schemeClr>
                          </a:solidFill>
                          <a:effectLst/>
                        </a:rPr>
                        <a:t>Frequency range</a:t>
                      </a:r>
                      <a:endParaRPr lang="ru-RU" sz="1400" dirty="0">
                        <a:solidFill>
                          <a:schemeClr val="accent2">
                            <a:lumMod val="75000"/>
                          </a:schemeClr>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400" dirty="0" smtClean="0">
                          <a:solidFill>
                            <a:schemeClr val="accent2">
                              <a:lumMod val="75000"/>
                            </a:schemeClr>
                          </a:solidFill>
                          <a:effectLst/>
                        </a:rPr>
                        <a:t>Total number of events</a:t>
                      </a:r>
                      <a:endParaRPr lang="ru-RU" sz="1400" dirty="0">
                        <a:solidFill>
                          <a:schemeClr val="accent2">
                            <a:lumMod val="75000"/>
                          </a:schemeClr>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400" dirty="0" smtClean="0">
                          <a:solidFill>
                            <a:schemeClr val="accent2">
                              <a:lumMod val="75000"/>
                            </a:schemeClr>
                          </a:solidFill>
                          <a:effectLst/>
                        </a:rPr>
                        <a:t>With enhanced emission at </a:t>
                      </a:r>
                    </a:p>
                    <a:p>
                      <a:pPr algn="ctr">
                        <a:lnSpc>
                          <a:spcPct val="115000"/>
                        </a:lnSpc>
                        <a:spcAft>
                          <a:spcPts val="0"/>
                        </a:spcAft>
                      </a:pPr>
                      <a:r>
                        <a:rPr lang="en-US" sz="1400" dirty="0" smtClean="0">
                          <a:solidFill>
                            <a:schemeClr val="accent2">
                              <a:lumMod val="75000"/>
                            </a:schemeClr>
                          </a:solidFill>
                          <a:effectLst/>
                        </a:rPr>
                        <a:t>F</a:t>
                      </a:r>
                      <a:r>
                        <a:rPr lang="ru-RU" sz="1400" dirty="0" smtClean="0">
                          <a:solidFill>
                            <a:schemeClr val="accent2">
                              <a:lumMod val="75000"/>
                            </a:schemeClr>
                          </a:solidFill>
                          <a:effectLst/>
                        </a:rPr>
                        <a:t> ≥200 ГГц</a:t>
                      </a:r>
                      <a:endParaRPr lang="ru-RU" sz="1400" dirty="0">
                        <a:solidFill>
                          <a:schemeClr val="accent2">
                            <a:lumMod val="75000"/>
                          </a:schemeClr>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400" dirty="0" smtClean="0">
                          <a:solidFill>
                            <a:schemeClr val="accent2">
                              <a:lumMod val="75000"/>
                            </a:schemeClr>
                          </a:solidFill>
                          <a:effectLst/>
                        </a:rPr>
                        <a:t>Match</a:t>
                      </a:r>
                      <a:r>
                        <a:rPr lang="en-US" sz="1400" baseline="0" dirty="0" smtClean="0">
                          <a:solidFill>
                            <a:schemeClr val="accent2">
                              <a:lumMod val="75000"/>
                            </a:schemeClr>
                          </a:solidFill>
                          <a:effectLst/>
                        </a:rPr>
                        <a:t> with the SEP events</a:t>
                      </a:r>
                      <a:endParaRPr lang="ru-RU" sz="1400" dirty="0">
                        <a:solidFill>
                          <a:schemeClr val="accent2">
                            <a:lumMod val="75000"/>
                          </a:schemeClr>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400" dirty="0" smtClean="0">
                          <a:solidFill>
                            <a:schemeClr val="accent2">
                              <a:lumMod val="75000"/>
                            </a:schemeClr>
                          </a:solidFill>
                          <a:effectLst/>
                        </a:rPr>
                        <a:t>«</a:t>
                      </a:r>
                      <a:r>
                        <a:rPr lang="en-US" sz="1400" dirty="0" smtClean="0">
                          <a:solidFill>
                            <a:schemeClr val="accent2">
                              <a:lumMod val="75000"/>
                            </a:schemeClr>
                          </a:solidFill>
                          <a:effectLst/>
                        </a:rPr>
                        <a:t>Normal</a:t>
                      </a:r>
                      <a:r>
                        <a:rPr lang="ru-RU" sz="1400" dirty="0" smtClean="0">
                          <a:solidFill>
                            <a:schemeClr val="accent2">
                              <a:lumMod val="75000"/>
                            </a:schemeClr>
                          </a:solidFill>
                          <a:effectLst/>
                        </a:rPr>
                        <a:t>» </a:t>
                      </a:r>
                      <a:r>
                        <a:rPr lang="en-US" sz="1400" dirty="0" smtClean="0">
                          <a:solidFill>
                            <a:schemeClr val="accent2">
                              <a:lumMod val="75000"/>
                            </a:schemeClr>
                          </a:solidFill>
                          <a:effectLst/>
                        </a:rPr>
                        <a:t>spectrum</a:t>
                      </a:r>
                      <a:endParaRPr lang="ru-RU" sz="1400" dirty="0">
                        <a:solidFill>
                          <a:schemeClr val="accent2">
                            <a:lumMod val="75000"/>
                          </a:schemeClr>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400" dirty="0" smtClean="0">
                          <a:solidFill>
                            <a:schemeClr val="accent2">
                              <a:lumMod val="75000"/>
                            </a:schemeClr>
                          </a:solidFill>
                          <a:effectLst/>
                        </a:rPr>
                        <a:t>Match</a:t>
                      </a:r>
                      <a:r>
                        <a:rPr lang="en-US" sz="1400" baseline="0" dirty="0" smtClean="0">
                          <a:solidFill>
                            <a:schemeClr val="accent2">
                              <a:lumMod val="75000"/>
                            </a:schemeClr>
                          </a:solidFill>
                          <a:effectLst/>
                        </a:rPr>
                        <a:t> with the SEP events</a:t>
                      </a:r>
                      <a:endParaRPr lang="ru-RU" sz="1400" dirty="0">
                        <a:solidFill>
                          <a:schemeClr val="accent2">
                            <a:lumMod val="75000"/>
                          </a:schemeClr>
                        </a:solidFill>
                        <a:effectLst/>
                        <a:latin typeface="Calibri"/>
                        <a:ea typeface="Calibri"/>
                        <a:cs typeface="Times New Roman"/>
                      </a:endParaRPr>
                    </a:p>
                  </a:txBody>
                  <a:tcPr marL="68580" marR="68580" marT="0" marB="0" anchor="ctr"/>
                </a:tc>
              </a:tr>
              <a:tr h="998668">
                <a:tc>
                  <a:txBody>
                    <a:bodyPr/>
                    <a:lstStyle/>
                    <a:p>
                      <a:pPr algn="ctr">
                        <a:lnSpc>
                          <a:spcPct val="115000"/>
                        </a:lnSpc>
                        <a:spcAft>
                          <a:spcPts val="0"/>
                        </a:spcAft>
                      </a:pPr>
                      <a:r>
                        <a:rPr lang="en-US" sz="1400" dirty="0">
                          <a:solidFill>
                            <a:schemeClr val="accent2">
                              <a:lumMod val="75000"/>
                            </a:schemeClr>
                          </a:solidFill>
                          <a:effectLst/>
                        </a:rPr>
                        <a:t>200&lt;F&lt;500</a:t>
                      </a:r>
                      <a:r>
                        <a:rPr lang="ru-RU" sz="1400" dirty="0">
                          <a:solidFill>
                            <a:schemeClr val="accent2">
                              <a:lumMod val="75000"/>
                            </a:schemeClr>
                          </a:solidFill>
                          <a:effectLst/>
                        </a:rPr>
                        <a:t> </a:t>
                      </a:r>
                      <a:r>
                        <a:rPr lang="en-US" sz="1400" dirty="0" smtClean="0">
                          <a:solidFill>
                            <a:schemeClr val="accent2">
                              <a:lumMod val="75000"/>
                            </a:schemeClr>
                          </a:solidFill>
                          <a:effectLst/>
                        </a:rPr>
                        <a:t>GHz</a:t>
                      </a:r>
                    </a:p>
                    <a:p>
                      <a:pPr algn="ctr">
                        <a:lnSpc>
                          <a:spcPct val="115000"/>
                        </a:lnSpc>
                        <a:spcAft>
                          <a:spcPts val="0"/>
                        </a:spcAft>
                      </a:pPr>
                      <a:r>
                        <a:rPr lang="ru-RU" sz="1400" dirty="0" smtClean="0">
                          <a:solidFill>
                            <a:schemeClr val="accent2">
                              <a:lumMod val="75000"/>
                            </a:schemeClr>
                          </a:solidFill>
                          <a:effectLst/>
                        </a:rPr>
                        <a:t>(</a:t>
                      </a:r>
                      <a:r>
                        <a:rPr lang="en-US" sz="1400" dirty="0">
                          <a:solidFill>
                            <a:schemeClr val="accent2">
                              <a:lumMod val="75000"/>
                            </a:schemeClr>
                          </a:solidFill>
                          <a:effectLst/>
                        </a:rPr>
                        <a:t>SST</a:t>
                      </a:r>
                      <a:r>
                        <a:rPr lang="ru-RU" sz="1400" dirty="0">
                          <a:solidFill>
                            <a:schemeClr val="accent2">
                              <a:lumMod val="75000"/>
                            </a:schemeClr>
                          </a:solidFill>
                          <a:effectLst/>
                        </a:rPr>
                        <a:t>+</a:t>
                      </a:r>
                      <a:r>
                        <a:rPr lang="en-US" sz="1400" dirty="0">
                          <a:solidFill>
                            <a:schemeClr val="accent2">
                              <a:lumMod val="75000"/>
                            </a:schemeClr>
                          </a:solidFill>
                          <a:effectLst/>
                        </a:rPr>
                        <a:t>KOSMA</a:t>
                      </a:r>
                      <a:r>
                        <a:rPr lang="ru-RU" sz="1400" dirty="0">
                          <a:solidFill>
                            <a:schemeClr val="accent2">
                              <a:lumMod val="75000"/>
                            </a:schemeClr>
                          </a:solidFill>
                          <a:effectLst/>
                        </a:rPr>
                        <a:t>)</a:t>
                      </a:r>
                      <a:endParaRPr lang="ru-RU" sz="1400" dirty="0">
                        <a:solidFill>
                          <a:schemeClr val="accent2">
                            <a:lumMod val="75000"/>
                          </a:schemeClr>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400" b="1" dirty="0">
                          <a:effectLst/>
                        </a:rPr>
                        <a:t>14</a:t>
                      </a:r>
                      <a:endParaRPr lang="ru-RU" sz="1400" b="1"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400" b="1" dirty="0">
                          <a:effectLst/>
                        </a:rPr>
                        <a:t>6</a:t>
                      </a:r>
                      <a:endParaRPr lang="ru-RU" sz="1400" b="1" dirty="0">
                        <a:effectLst/>
                        <a:latin typeface="Calibri"/>
                        <a:ea typeface="Calibri"/>
                        <a:cs typeface="Times New Roman"/>
                      </a:endParaRPr>
                    </a:p>
                  </a:txBody>
                  <a:tcPr marL="68580" marR="68580" marT="0" marB="0" anchor="ctr">
                    <a:solidFill>
                      <a:schemeClr val="accent3">
                        <a:lumMod val="20000"/>
                        <a:lumOff val="80000"/>
                      </a:schemeClr>
                    </a:solidFill>
                  </a:tcPr>
                </a:tc>
                <a:tc>
                  <a:txBody>
                    <a:bodyPr/>
                    <a:lstStyle/>
                    <a:p>
                      <a:pPr algn="ctr">
                        <a:lnSpc>
                          <a:spcPct val="115000"/>
                        </a:lnSpc>
                        <a:spcAft>
                          <a:spcPts val="0"/>
                        </a:spcAft>
                      </a:pPr>
                      <a:r>
                        <a:rPr lang="en-US" sz="1400" b="1">
                          <a:effectLst/>
                        </a:rPr>
                        <a:t>6</a:t>
                      </a:r>
                      <a:endParaRPr lang="ru-RU" sz="1400" b="1">
                        <a:effectLst/>
                        <a:latin typeface="Calibri"/>
                        <a:ea typeface="Calibri"/>
                        <a:cs typeface="Times New Roman"/>
                      </a:endParaRPr>
                    </a:p>
                  </a:txBody>
                  <a:tcPr marL="68580" marR="68580" marT="0" marB="0" anchor="ctr">
                    <a:solidFill>
                      <a:schemeClr val="accent3">
                        <a:lumMod val="20000"/>
                        <a:lumOff val="80000"/>
                      </a:schemeClr>
                    </a:solidFill>
                  </a:tcPr>
                </a:tc>
                <a:tc>
                  <a:txBody>
                    <a:bodyPr/>
                    <a:lstStyle/>
                    <a:p>
                      <a:pPr algn="ctr">
                        <a:lnSpc>
                          <a:spcPct val="115000"/>
                        </a:lnSpc>
                        <a:spcAft>
                          <a:spcPts val="0"/>
                        </a:spcAft>
                      </a:pPr>
                      <a:r>
                        <a:rPr lang="ru-RU" sz="1400" b="1" dirty="0">
                          <a:effectLst/>
                        </a:rPr>
                        <a:t>7+1?</a:t>
                      </a:r>
                      <a:endParaRPr lang="ru-RU" sz="1400" b="1" dirty="0">
                        <a:effectLst/>
                        <a:latin typeface="Calibri"/>
                        <a:ea typeface="Calibri"/>
                        <a:cs typeface="Times New Roman"/>
                      </a:endParaRPr>
                    </a:p>
                  </a:txBody>
                  <a:tcPr marL="68580" marR="68580" marT="0" marB="0" anchor="ctr">
                    <a:solidFill>
                      <a:schemeClr val="accent1">
                        <a:lumMod val="40000"/>
                        <a:lumOff val="60000"/>
                      </a:schemeClr>
                    </a:solidFill>
                  </a:tcPr>
                </a:tc>
                <a:tc>
                  <a:txBody>
                    <a:bodyPr/>
                    <a:lstStyle/>
                    <a:p>
                      <a:pPr algn="ctr">
                        <a:lnSpc>
                          <a:spcPct val="115000"/>
                        </a:lnSpc>
                        <a:spcAft>
                          <a:spcPts val="0"/>
                        </a:spcAft>
                      </a:pPr>
                      <a:r>
                        <a:rPr lang="ru-RU" sz="1400" b="1">
                          <a:effectLst/>
                        </a:rPr>
                        <a:t>0</a:t>
                      </a:r>
                      <a:endParaRPr lang="ru-RU" sz="1400" b="1">
                        <a:effectLst/>
                        <a:latin typeface="Calibri"/>
                        <a:ea typeface="Calibri"/>
                        <a:cs typeface="Times New Roman"/>
                      </a:endParaRPr>
                    </a:p>
                  </a:txBody>
                  <a:tcPr marL="68580" marR="68580" marT="0" marB="0" anchor="ctr">
                    <a:solidFill>
                      <a:schemeClr val="accent1">
                        <a:lumMod val="40000"/>
                        <a:lumOff val="60000"/>
                      </a:schemeClr>
                    </a:solidFill>
                  </a:tcPr>
                </a:tc>
              </a:tr>
              <a:tr h="274811">
                <a:tc>
                  <a:txBody>
                    <a:bodyPr/>
                    <a:lstStyle/>
                    <a:p>
                      <a:pPr algn="ctr">
                        <a:lnSpc>
                          <a:spcPct val="115000"/>
                        </a:lnSpc>
                        <a:spcAft>
                          <a:spcPts val="0"/>
                        </a:spcAft>
                      </a:pPr>
                      <a:endParaRPr lang="ru-RU" sz="1400" dirty="0" smtClean="0">
                        <a:solidFill>
                          <a:schemeClr val="accent2">
                            <a:lumMod val="75000"/>
                          </a:schemeClr>
                        </a:solidFill>
                        <a:effectLst/>
                      </a:endParaRPr>
                    </a:p>
                    <a:p>
                      <a:pPr algn="ctr">
                        <a:lnSpc>
                          <a:spcPct val="115000"/>
                        </a:lnSpc>
                        <a:spcAft>
                          <a:spcPts val="0"/>
                        </a:spcAft>
                      </a:pPr>
                      <a:r>
                        <a:rPr lang="en-US" sz="1400" dirty="0" smtClean="0">
                          <a:solidFill>
                            <a:schemeClr val="accent2">
                              <a:lumMod val="75000"/>
                            </a:schemeClr>
                          </a:solidFill>
                          <a:effectLst/>
                        </a:rPr>
                        <a:t>F </a:t>
                      </a:r>
                      <a:r>
                        <a:rPr lang="en-US" sz="1400" dirty="0">
                          <a:solidFill>
                            <a:schemeClr val="accent2">
                              <a:lumMod val="75000"/>
                            </a:schemeClr>
                          </a:solidFill>
                          <a:effectLst/>
                        </a:rPr>
                        <a:t>=30 </a:t>
                      </a:r>
                      <a:r>
                        <a:rPr lang="en-US" sz="1400" dirty="0" smtClean="0">
                          <a:solidFill>
                            <a:schemeClr val="accent2">
                              <a:lumMod val="75000"/>
                            </a:schemeClr>
                          </a:solidFill>
                          <a:effectLst/>
                        </a:rPr>
                        <a:t>THz</a:t>
                      </a:r>
                      <a:endParaRPr lang="ru-RU" sz="1400" dirty="0" smtClean="0">
                        <a:solidFill>
                          <a:schemeClr val="accent2">
                            <a:lumMod val="75000"/>
                          </a:schemeClr>
                        </a:solidFill>
                        <a:effectLst/>
                      </a:endParaRPr>
                    </a:p>
                    <a:p>
                      <a:pPr algn="ctr">
                        <a:lnSpc>
                          <a:spcPct val="115000"/>
                        </a:lnSpc>
                        <a:spcAft>
                          <a:spcPts val="0"/>
                        </a:spcAft>
                      </a:pPr>
                      <a:endParaRPr lang="ru-RU" sz="1400" dirty="0" smtClean="0">
                        <a:solidFill>
                          <a:schemeClr val="accent2">
                            <a:lumMod val="75000"/>
                          </a:schemeClr>
                        </a:solidFill>
                        <a:effectLst/>
                        <a:latin typeface="Calibri"/>
                        <a:ea typeface="Calibri"/>
                        <a:cs typeface="Times New Roman"/>
                      </a:endParaRPr>
                    </a:p>
                    <a:p>
                      <a:pPr algn="ctr">
                        <a:lnSpc>
                          <a:spcPct val="115000"/>
                        </a:lnSpc>
                        <a:spcAft>
                          <a:spcPts val="0"/>
                        </a:spcAft>
                      </a:pPr>
                      <a:endParaRPr lang="ru-RU" sz="1400" dirty="0">
                        <a:solidFill>
                          <a:schemeClr val="accent2">
                            <a:lumMod val="75000"/>
                          </a:schemeClr>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400" b="1" dirty="0">
                          <a:effectLst/>
                        </a:rPr>
                        <a:t>3</a:t>
                      </a:r>
                      <a:endParaRPr lang="ru-RU" sz="1400" b="1"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400" b="1" dirty="0">
                          <a:effectLst/>
                        </a:rPr>
                        <a:t>3</a:t>
                      </a:r>
                      <a:endParaRPr lang="ru-RU" sz="1400" b="1" dirty="0">
                        <a:effectLst/>
                        <a:latin typeface="Calibri"/>
                        <a:ea typeface="Calibri"/>
                        <a:cs typeface="Times New Roman"/>
                      </a:endParaRPr>
                    </a:p>
                  </a:txBody>
                  <a:tcPr marL="68580" marR="68580" marT="0" marB="0" anchor="ctr">
                    <a:solidFill>
                      <a:schemeClr val="accent3">
                        <a:lumMod val="20000"/>
                        <a:lumOff val="80000"/>
                      </a:schemeClr>
                    </a:solidFill>
                  </a:tcPr>
                </a:tc>
                <a:tc>
                  <a:txBody>
                    <a:bodyPr/>
                    <a:lstStyle/>
                    <a:p>
                      <a:pPr algn="ctr">
                        <a:lnSpc>
                          <a:spcPct val="115000"/>
                        </a:lnSpc>
                        <a:spcAft>
                          <a:spcPts val="0"/>
                        </a:spcAft>
                      </a:pPr>
                      <a:r>
                        <a:rPr lang="ru-RU" sz="1400" b="1" dirty="0">
                          <a:effectLst/>
                        </a:rPr>
                        <a:t>1</a:t>
                      </a:r>
                      <a:endParaRPr lang="ru-RU" sz="1400" b="1" dirty="0">
                        <a:effectLst/>
                        <a:latin typeface="Calibri"/>
                        <a:ea typeface="Calibri"/>
                        <a:cs typeface="Times New Roman"/>
                      </a:endParaRPr>
                    </a:p>
                  </a:txBody>
                  <a:tcPr marL="68580" marR="68580" marT="0" marB="0" anchor="ctr">
                    <a:solidFill>
                      <a:schemeClr val="accent3">
                        <a:lumMod val="20000"/>
                        <a:lumOff val="80000"/>
                      </a:schemeClr>
                    </a:solidFill>
                  </a:tcPr>
                </a:tc>
                <a:tc>
                  <a:txBody>
                    <a:bodyPr/>
                    <a:lstStyle/>
                    <a:p>
                      <a:pPr algn="ctr">
                        <a:lnSpc>
                          <a:spcPct val="115000"/>
                        </a:lnSpc>
                        <a:spcAft>
                          <a:spcPts val="0"/>
                        </a:spcAft>
                      </a:pPr>
                      <a:r>
                        <a:rPr lang="ru-RU" sz="1400" b="1" dirty="0">
                          <a:effectLst/>
                        </a:rPr>
                        <a:t>-</a:t>
                      </a:r>
                      <a:endParaRPr lang="ru-RU" sz="1400" b="1" dirty="0">
                        <a:effectLst/>
                        <a:latin typeface="Calibri"/>
                        <a:ea typeface="Calibri"/>
                        <a:cs typeface="Times New Roman"/>
                      </a:endParaRPr>
                    </a:p>
                  </a:txBody>
                  <a:tcPr marL="68580" marR="68580" marT="0" marB="0" anchor="ctr">
                    <a:solidFill>
                      <a:schemeClr val="accent1">
                        <a:lumMod val="40000"/>
                        <a:lumOff val="60000"/>
                      </a:schemeClr>
                    </a:solidFill>
                  </a:tcPr>
                </a:tc>
                <a:tc>
                  <a:txBody>
                    <a:bodyPr/>
                    <a:lstStyle/>
                    <a:p>
                      <a:pPr algn="ctr">
                        <a:lnSpc>
                          <a:spcPct val="115000"/>
                        </a:lnSpc>
                        <a:spcAft>
                          <a:spcPts val="0"/>
                        </a:spcAft>
                      </a:pPr>
                      <a:r>
                        <a:rPr lang="ru-RU" sz="1400" b="1" dirty="0">
                          <a:effectLst/>
                        </a:rPr>
                        <a:t>-</a:t>
                      </a:r>
                      <a:endParaRPr lang="ru-RU" sz="1400" b="1" dirty="0">
                        <a:effectLst/>
                        <a:latin typeface="Calibri"/>
                        <a:ea typeface="Calibri"/>
                        <a:cs typeface="Times New Roman"/>
                      </a:endParaRPr>
                    </a:p>
                  </a:txBody>
                  <a:tcPr marL="68580" marR="68580" marT="0" marB="0" anchor="ctr">
                    <a:solidFill>
                      <a:schemeClr val="accent1">
                        <a:lumMod val="40000"/>
                        <a:lumOff val="60000"/>
                      </a:schemeClr>
                    </a:solidFill>
                  </a:tcPr>
                </a:tc>
              </a:tr>
            </a:tbl>
          </a:graphicData>
        </a:graphic>
      </p:graphicFrame>
    </p:spTree>
    <p:extLst>
      <p:ext uri="{BB962C8B-B14F-4D97-AF65-F5344CB8AC3E}">
        <p14:creationId xmlns:p14="http://schemas.microsoft.com/office/powerpoint/2010/main" val="408346090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1D156352-AE75-4CF4-8D1C-43CD0B10E566}" type="slidenum">
              <a:rPr lang="ru-RU" smtClean="0"/>
              <a:t>47</a:t>
            </a:fld>
            <a:endParaRPr lang="ru-RU"/>
          </a:p>
        </p:txBody>
      </p:sp>
      <p:sp>
        <p:nvSpPr>
          <p:cNvPr id="3" name="TextBox 2"/>
          <p:cNvSpPr txBox="1"/>
          <p:nvPr/>
        </p:nvSpPr>
        <p:spPr>
          <a:xfrm>
            <a:off x="755576" y="1844824"/>
            <a:ext cx="7128792" cy="3970318"/>
          </a:xfrm>
          <a:prstGeom prst="rect">
            <a:avLst/>
          </a:prstGeom>
          <a:noFill/>
        </p:spPr>
        <p:txBody>
          <a:bodyPr wrap="square" rtlCol="0">
            <a:spAutoFit/>
          </a:bodyPr>
          <a:lstStyle/>
          <a:p>
            <a:pPr marL="285750" indent="-285750">
              <a:buFont typeface="Arial" pitchFamily="34" charset="0"/>
              <a:buChar char="•"/>
            </a:pPr>
            <a:r>
              <a:rPr lang="en-US" dirty="0" smtClean="0"/>
              <a:t>The </a:t>
            </a:r>
            <a:r>
              <a:rPr lang="en-US" dirty="0"/>
              <a:t>radio emission at frequencies F&gt; 50-100 GHz opens a new </a:t>
            </a:r>
            <a:r>
              <a:rPr lang="en-US" dirty="0" smtClean="0"/>
              <a:t>insight </a:t>
            </a:r>
            <a:r>
              <a:rPr lang="en-US" dirty="0"/>
              <a:t>to the problem of particle acceleration in the </a:t>
            </a:r>
            <a:r>
              <a:rPr lang="en-US" dirty="0" smtClean="0"/>
              <a:t>Sun</a:t>
            </a:r>
            <a:r>
              <a:rPr lang="en-US" dirty="0"/>
              <a:t>. </a:t>
            </a:r>
            <a:r>
              <a:rPr lang="en-US" dirty="0" smtClean="0"/>
              <a:t>For its production electrons </a:t>
            </a:r>
            <a:r>
              <a:rPr lang="en-US" dirty="0"/>
              <a:t>with </a:t>
            </a:r>
            <a:r>
              <a:rPr lang="en-US" dirty="0" smtClean="0"/>
              <a:t>energies above </a:t>
            </a:r>
            <a:r>
              <a:rPr lang="en-US" dirty="0"/>
              <a:t>few MeV in the presence of strong magnetic </a:t>
            </a:r>
            <a:r>
              <a:rPr lang="en-US" dirty="0" smtClean="0"/>
              <a:t>fields are needed. </a:t>
            </a:r>
          </a:p>
          <a:p>
            <a:pPr marL="285750" indent="-285750">
              <a:buFont typeface="Arial" pitchFamily="34" charset="0"/>
              <a:buChar char="•"/>
            </a:pPr>
            <a:endParaRPr lang="en-US" dirty="0" smtClean="0"/>
          </a:p>
          <a:p>
            <a:pPr marL="285750" indent="-285750">
              <a:buFont typeface="Arial" pitchFamily="34" charset="0"/>
              <a:buChar char="•"/>
            </a:pPr>
            <a:r>
              <a:rPr lang="en-US" dirty="0" smtClean="0"/>
              <a:t>The </a:t>
            </a:r>
            <a:r>
              <a:rPr lang="en-US" dirty="0"/>
              <a:t>review </a:t>
            </a:r>
            <a:r>
              <a:rPr lang="en-US" dirty="0" smtClean="0"/>
              <a:t>by </a:t>
            </a:r>
            <a:r>
              <a:rPr lang="en-US" dirty="0" err="1" smtClean="0"/>
              <a:t>Krucker</a:t>
            </a:r>
            <a:r>
              <a:rPr lang="en-US" dirty="0" smtClean="0"/>
              <a:t> </a:t>
            </a:r>
            <a:r>
              <a:rPr lang="en-US" dirty="0"/>
              <a:t>et al., </a:t>
            </a:r>
            <a:r>
              <a:rPr lang="en-US" dirty="0" smtClean="0"/>
              <a:t>2015, </a:t>
            </a:r>
            <a:r>
              <a:rPr lang="en-US" dirty="0"/>
              <a:t>examined 10 mechanisms </a:t>
            </a:r>
            <a:r>
              <a:rPr lang="en-US" dirty="0" smtClean="0"/>
              <a:t>for generation of the </a:t>
            </a:r>
            <a:r>
              <a:rPr lang="en-US" dirty="0" err="1" smtClean="0"/>
              <a:t>subTHz</a:t>
            </a:r>
            <a:r>
              <a:rPr lang="en-US" dirty="0" smtClean="0"/>
              <a:t> radiation, which may </a:t>
            </a:r>
            <a:r>
              <a:rPr lang="en-US" dirty="0"/>
              <a:t>be </a:t>
            </a:r>
            <a:r>
              <a:rPr lang="en-US" dirty="0" smtClean="0"/>
              <a:t>fundamental to </a:t>
            </a:r>
            <a:r>
              <a:rPr lang="en-US" dirty="0"/>
              <a:t>the physics of energy release and particle acceleration</a:t>
            </a:r>
            <a:r>
              <a:rPr lang="en-US" dirty="0" smtClean="0"/>
              <a:t>. </a:t>
            </a:r>
            <a:endParaRPr lang="ru-RU" dirty="0" smtClean="0"/>
          </a:p>
          <a:p>
            <a:endParaRPr lang="ru-RU" dirty="0" smtClean="0"/>
          </a:p>
          <a:p>
            <a:pPr marL="285750" indent="-285750">
              <a:buFont typeface="Arial" pitchFamily="34" charset="0"/>
              <a:buChar char="•"/>
            </a:pPr>
            <a:endParaRPr lang="ru-RU" dirty="0"/>
          </a:p>
          <a:p>
            <a:pPr marL="285750" indent="-285750">
              <a:buFont typeface="Arial" pitchFamily="34" charset="0"/>
              <a:buChar char="•"/>
            </a:pPr>
            <a:r>
              <a:rPr lang="en-US" dirty="0" smtClean="0"/>
              <a:t>A relationship between the SEPs and the flares with the sub-terahertz emission seems to be likely</a:t>
            </a:r>
            <a:r>
              <a:rPr lang="en-US" dirty="0"/>
              <a:t>. It is necessary to incorporate the terahertz events to the paradigm of particle acceleration on the Sun.</a:t>
            </a:r>
            <a:endParaRPr lang="ru-RU" dirty="0"/>
          </a:p>
        </p:txBody>
      </p:sp>
      <p:sp>
        <p:nvSpPr>
          <p:cNvPr id="4" name="TextBox 3"/>
          <p:cNvSpPr txBox="1"/>
          <p:nvPr/>
        </p:nvSpPr>
        <p:spPr>
          <a:xfrm>
            <a:off x="1331640" y="836712"/>
            <a:ext cx="5976664" cy="830997"/>
          </a:xfrm>
          <a:prstGeom prst="rect">
            <a:avLst/>
          </a:prstGeom>
          <a:noFill/>
        </p:spPr>
        <p:txBody>
          <a:bodyPr wrap="square" rtlCol="0">
            <a:spAutoFit/>
          </a:bodyPr>
          <a:lstStyle/>
          <a:p>
            <a:r>
              <a:rPr lang="en-US" sz="2400" b="1" dirty="0" smtClean="0">
                <a:solidFill>
                  <a:schemeClr val="accent1"/>
                </a:solidFill>
              </a:rPr>
              <a:t>Conclusion on the radio emission at F &gt; 50 </a:t>
            </a:r>
            <a:r>
              <a:rPr lang="en-US" sz="2400" b="1" dirty="0" err="1" smtClean="0">
                <a:solidFill>
                  <a:schemeClr val="accent1"/>
                </a:solidFill>
              </a:rPr>
              <a:t>FHz</a:t>
            </a:r>
            <a:endParaRPr lang="ru-RU" sz="2400" b="1" dirty="0">
              <a:solidFill>
                <a:schemeClr val="accent1"/>
              </a:solidFill>
            </a:endParaRPr>
          </a:p>
        </p:txBody>
      </p:sp>
    </p:spTree>
    <p:extLst>
      <p:ext uri="{BB962C8B-B14F-4D97-AF65-F5344CB8AC3E}">
        <p14:creationId xmlns:p14="http://schemas.microsoft.com/office/powerpoint/2010/main" val="2740526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E1A43034-721A-4178-9382-68B3755B5E5A}" type="slidenum">
              <a:rPr lang="ru-RU" altLang="ru-RU" smtClean="0"/>
              <a:pPr/>
              <a:t>48</a:t>
            </a:fld>
            <a:endParaRPr lang="ru-RU" altLang="ru-RU"/>
          </a:p>
        </p:txBody>
      </p:sp>
      <p:sp>
        <p:nvSpPr>
          <p:cNvPr id="3" name="TextBox 2"/>
          <p:cNvSpPr txBox="1"/>
          <p:nvPr/>
        </p:nvSpPr>
        <p:spPr>
          <a:xfrm>
            <a:off x="755576" y="476672"/>
            <a:ext cx="7776864" cy="5755422"/>
          </a:xfrm>
          <a:prstGeom prst="rect">
            <a:avLst/>
          </a:prstGeom>
          <a:noFill/>
        </p:spPr>
        <p:txBody>
          <a:bodyPr wrap="square" rtlCol="0">
            <a:spAutoFit/>
          </a:bodyPr>
          <a:lstStyle/>
          <a:p>
            <a:r>
              <a:rPr lang="en-US" sz="3200" b="1" dirty="0" smtClean="0"/>
              <a:t>Conclusion</a:t>
            </a:r>
            <a:endParaRPr lang="en-US" sz="3200" b="1" dirty="0"/>
          </a:p>
          <a:p>
            <a:r>
              <a:rPr lang="en-US" b="1" dirty="0" smtClean="0"/>
              <a:t>SEPs  </a:t>
            </a:r>
            <a:r>
              <a:rPr lang="en-US" b="1" dirty="0"/>
              <a:t>are </a:t>
            </a:r>
            <a:r>
              <a:rPr lang="en-US" b="1" dirty="0" smtClean="0"/>
              <a:t> a manifestation of an explosive energy release on the Sun, where particle acceleration, electromagnetic emission from the radio up to gamma, coronal mass </a:t>
            </a:r>
            <a:r>
              <a:rPr lang="en-US" b="1" dirty="0"/>
              <a:t>ejection </a:t>
            </a:r>
            <a:r>
              <a:rPr lang="en-US" b="1" dirty="0" smtClean="0"/>
              <a:t>occur.</a:t>
            </a:r>
            <a:r>
              <a:rPr lang="ru-RU" b="1" dirty="0" smtClean="0"/>
              <a:t> </a:t>
            </a:r>
            <a:r>
              <a:rPr lang="en-US" b="1" dirty="0" smtClean="0"/>
              <a:t>Characteristics of these processes appear to be various depending on the local condition on the Sun.</a:t>
            </a:r>
            <a:r>
              <a:rPr lang="ru-RU" b="1" dirty="0" smtClean="0"/>
              <a:t> </a:t>
            </a:r>
            <a:endParaRPr lang="ru-RU" b="1" dirty="0"/>
          </a:p>
          <a:p>
            <a:pPr>
              <a:spcBef>
                <a:spcPts val="600"/>
              </a:spcBef>
            </a:pPr>
            <a:r>
              <a:rPr lang="en-US" b="1" dirty="0" smtClean="0"/>
              <a:t>Majority of researchers agree that  both flares and CMEs contribute to the SEPs. It seems that acceleration at different sites, i.e. at the flare region, corona or interplanetary shock, dominates in different energy range. </a:t>
            </a:r>
          </a:p>
          <a:p>
            <a:pPr>
              <a:spcBef>
                <a:spcPts val="600"/>
              </a:spcBef>
            </a:pPr>
            <a:r>
              <a:rPr lang="en-US" b="1" dirty="0" smtClean="0"/>
              <a:t>New findings prove that particle acceleration up to high energies occurs more often than it was earlier thought and do not need most powerful flares.</a:t>
            </a:r>
            <a:endParaRPr lang="ru-RU" b="1" dirty="0"/>
          </a:p>
          <a:p>
            <a:r>
              <a:rPr lang="en-US" b="1" dirty="0" smtClean="0"/>
              <a:t>It is necessary to understand</a:t>
            </a:r>
            <a:r>
              <a:rPr lang="ru-RU" b="1" dirty="0" smtClean="0"/>
              <a:t>:</a:t>
            </a:r>
            <a:endParaRPr lang="ru-RU" b="1" dirty="0"/>
          </a:p>
          <a:p>
            <a:pPr marL="285750" indent="-285750">
              <a:spcBef>
                <a:spcPts val="600"/>
              </a:spcBef>
              <a:buFont typeface="Arial" pitchFamily="34" charset="0"/>
              <a:buChar char="•"/>
            </a:pPr>
            <a:r>
              <a:rPr lang="en-US" b="1" dirty="0" smtClean="0"/>
              <a:t>The </a:t>
            </a:r>
            <a:r>
              <a:rPr lang="en-US" b="1" dirty="0"/>
              <a:t>partitioning </a:t>
            </a:r>
            <a:r>
              <a:rPr lang="en-US" b="1" dirty="0" smtClean="0"/>
              <a:t>of the ejected particles between</a:t>
            </a:r>
            <a:r>
              <a:rPr lang="en-US" dirty="0" smtClean="0"/>
              <a:t> </a:t>
            </a:r>
            <a:r>
              <a:rPr lang="en-US" b="1" dirty="0" smtClean="0"/>
              <a:t>flares and CMEs</a:t>
            </a:r>
            <a:r>
              <a:rPr lang="ru-RU" b="1" dirty="0" smtClean="0"/>
              <a:t>;</a:t>
            </a:r>
            <a:endParaRPr lang="ru-RU" b="1" dirty="0"/>
          </a:p>
          <a:p>
            <a:pPr marL="285750" indent="-285750">
              <a:spcBef>
                <a:spcPts val="600"/>
              </a:spcBef>
              <a:buFont typeface="Arial" pitchFamily="34" charset="0"/>
              <a:buChar char="•"/>
            </a:pPr>
            <a:r>
              <a:rPr lang="en-US" b="1" dirty="0" smtClean="0"/>
              <a:t>How do particles propagate and/or accelerate in the corona along the </a:t>
            </a:r>
            <a:r>
              <a:rPr lang="en-US" b="1" dirty="0" err="1" smtClean="0"/>
              <a:t>heliolongitude</a:t>
            </a:r>
            <a:r>
              <a:rPr lang="en-US" b="1" dirty="0" smtClean="0"/>
              <a:t> and </a:t>
            </a:r>
            <a:r>
              <a:rPr lang="en-US" b="1" dirty="0" err="1" smtClean="0"/>
              <a:t>heliolatitude</a:t>
            </a:r>
            <a:r>
              <a:rPr lang="ru-RU" b="1" dirty="0" smtClean="0"/>
              <a:t>;</a:t>
            </a:r>
            <a:endParaRPr lang="ru-RU" b="1" dirty="0"/>
          </a:p>
          <a:p>
            <a:pPr marL="285750" indent="-285750">
              <a:spcBef>
                <a:spcPts val="600"/>
              </a:spcBef>
              <a:buFont typeface="Arial" pitchFamily="34" charset="0"/>
              <a:buChar char="•"/>
            </a:pPr>
            <a:r>
              <a:rPr lang="en-US" b="1" dirty="0"/>
              <a:t>How can   episodes of gamma rays with energies above tens of MeV, solar neutrons, terahertz radiation be integrated in the overall picture of the explosive energy release on the Sun;</a:t>
            </a:r>
          </a:p>
          <a:p>
            <a:pPr marL="285750" indent="-285750">
              <a:spcBef>
                <a:spcPts val="600"/>
              </a:spcBef>
              <a:buFont typeface="Arial" pitchFamily="34" charset="0"/>
              <a:buChar char="•"/>
            </a:pPr>
            <a:r>
              <a:rPr lang="en-US" b="1" dirty="0" smtClean="0"/>
              <a:t>How </a:t>
            </a:r>
            <a:r>
              <a:rPr lang="en-US" b="1" dirty="0"/>
              <a:t>these phenomena are associated with the </a:t>
            </a:r>
            <a:r>
              <a:rPr lang="en-US" b="1" dirty="0" smtClean="0"/>
              <a:t>SEPs</a:t>
            </a:r>
            <a:endParaRPr lang="en-US" b="1" dirty="0"/>
          </a:p>
        </p:txBody>
      </p:sp>
    </p:spTree>
    <p:extLst>
      <p:ext uri="{BB962C8B-B14F-4D97-AF65-F5344CB8AC3E}">
        <p14:creationId xmlns:p14="http://schemas.microsoft.com/office/powerpoint/2010/main" val="149425038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E1A43034-721A-4178-9382-68B3755B5E5A}" type="slidenum">
              <a:rPr lang="ru-RU" altLang="ru-RU" smtClean="0"/>
              <a:pPr/>
              <a:t>49</a:t>
            </a:fld>
            <a:endParaRPr lang="ru-RU" altLang="ru-RU"/>
          </a:p>
        </p:txBody>
      </p:sp>
      <p:sp>
        <p:nvSpPr>
          <p:cNvPr id="3" name="TextBox 2"/>
          <p:cNvSpPr txBox="1"/>
          <p:nvPr/>
        </p:nvSpPr>
        <p:spPr>
          <a:xfrm>
            <a:off x="1003052" y="2420888"/>
            <a:ext cx="6840760" cy="2523768"/>
          </a:xfrm>
          <a:prstGeom prst="rect">
            <a:avLst/>
          </a:prstGeom>
          <a:noFill/>
        </p:spPr>
        <p:txBody>
          <a:bodyPr wrap="square" rtlCol="0">
            <a:spAutoFit/>
          </a:bodyPr>
          <a:lstStyle/>
          <a:p>
            <a:r>
              <a:rPr lang="en-US" sz="2000" b="1" dirty="0" smtClean="0"/>
              <a:t>SEPs are </a:t>
            </a:r>
            <a:r>
              <a:rPr lang="en-US" sz="2000" b="1" dirty="0"/>
              <a:t>important for radiation safety, the formation of space weather and atmospheric processes. This practical interest makes it necessary to continue and improve monitoring of </a:t>
            </a:r>
            <a:r>
              <a:rPr lang="en-US" sz="2000" b="1" dirty="0" smtClean="0"/>
              <a:t>SEPs </a:t>
            </a:r>
            <a:r>
              <a:rPr lang="en-US" sz="2000" b="1" dirty="0"/>
              <a:t>even against the background of the modern decline </a:t>
            </a:r>
            <a:r>
              <a:rPr lang="en-US" sz="2000" b="1" dirty="0" smtClean="0"/>
              <a:t>in solar </a:t>
            </a:r>
            <a:r>
              <a:rPr lang="en-US" sz="2000" b="1" dirty="0"/>
              <a:t>activity.</a:t>
            </a:r>
            <a:endParaRPr lang="ru-RU" sz="2000" b="1" dirty="0" smtClean="0"/>
          </a:p>
          <a:p>
            <a:endParaRPr lang="ru-RU" sz="2000" b="1" dirty="0"/>
          </a:p>
          <a:p>
            <a:pPr algn="ctr"/>
            <a:r>
              <a:rPr lang="en-US" sz="2000" b="1" dirty="0" smtClean="0">
                <a:solidFill>
                  <a:schemeClr val="accent2"/>
                </a:solidFill>
              </a:rPr>
              <a:t>Thank you for your attention!</a:t>
            </a:r>
            <a:endParaRPr lang="ru-RU" sz="2000" b="1" dirty="0">
              <a:solidFill>
                <a:schemeClr val="accent2"/>
              </a:solidFill>
            </a:endParaRPr>
          </a:p>
          <a:p>
            <a:endParaRPr lang="ru-RU" dirty="0"/>
          </a:p>
        </p:txBody>
      </p:sp>
    </p:spTree>
    <p:extLst>
      <p:ext uri="{BB962C8B-B14F-4D97-AF65-F5344CB8AC3E}">
        <p14:creationId xmlns:p14="http://schemas.microsoft.com/office/powerpoint/2010/main" val="40814293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Диаграмма 4"/>
          <p:cNvGraphicFramePr>
            <a:graphicFrameLocks/>
          </p:cNvGraphicFramePr>
          <p:nvPr>
            <p:extLst>
              <p:ext uri="{D42A27DB-BD31-4B8C-83A1-F6EECF244321}">
                <p14:modId xmlns:p14="http://schemas.microsoft.com/office/powerpoint/2010/main" val="4024752524"/>
              </p:ext>
            </p:extLst>
          </p:nvPr>
        </p:nvGraphicFramePr>
        <p:xfrm>
          <a:off x="729762" y="1916832"/>
          <a:ext cx="7200800" cy="3600400"/>
        </p:xfrm>
        <a:graphic>
          <a:graphicData uri="http://schemas.openxmlformats.org/drawingml/2006/chart">
            <c:chart xmlns:c="http://schemas.openxmlformats.org/drawingml/2006/chart" xmlns:r="http://schemas.openxmlformats.org/officeDocument/2006/relationships" r:id="rId2"/>
          </a:graphicData>
        </a:graphic>
      </p:graphicFrame>
      <p:sp>
        <p:nvSpPr>
          <p:cNvPr id="6" name="Прямоугольник 5"/>
          <p:cNvSpPr/>
          <p:nvPr/>
        </p:nvSpPr>
        <p:spPr>
          <a:xfrm>
            <a:off x="1907704" y="1340768"/>
            <a:ext cx="2422458" cy="307777"/>
          </a:xfrm>
          <a:prstGeom prst="rect">
            <a:avLst/>
          </a:prstGeom>
        </p:spPr>
        <p:txBody>
          <a:bodyPr wrap="none">
            <a:spAutoFit/>
          </a:bodyPr>
          <a:lstStyle/>
          <a:p>
            <a:r>
              <a:rPr lang="en-US" sz="1400" dirty="0" smtClean="0">
                <a:solidFill>
                  <a:prstClr val="black"/>
                </a:solidFill>
              </a:rPr>
              <a:t>2012.01.23 M8.7, N28, W21</a:t>
            </a:r>
            <a:endParaRPr lang="en-US" sz="1400" dirty="0">
              <a:solidFill>
                <a:prstClr val="black"/>
              </a:solidFill>
            </a:endParaRPr>
          </a:p>
        </p:txBody>
      </p:sp>
      <p:sp>
        <p:nvSpPr>
          <p:cNvPr id="7" name="TextBox 6"/>
          <p:cNvSpPr txBox="1"/>
          <p:nvPr/>
        </p:nvSpPr>
        <p:spPr>
          <a:xfrm>
            <a:off x="4499992" y="1340767"/>
            <a:ext cx="3600400" cy="307777"/>
          </a:xfrm>
          <a:prstGeom prst="rect">
            <a:avLst/>
          </a:prstGeom>
          <a:noFill/>
        </p:spPr>
        <p:txBody>
          <a:bodyPr wrap="square" rtlCol="0">
            <a:spAutoFit/>
          </a:bodyPr>
          <a:lstStyle/>
          <a:p>
            <a:r>
              <a:rPr lang="en-US" sz="1400" dirty="0" smtClean="0">
                <a:solidFill>
                  <a:prstClr val="black"/>
                </a:solidFill>
              </a:rPr>
              <a:t>2012.01.27 X1.7,N27,W71</a:t>
            </a:r>
            <a:endParaRPr lang="en-US" sz="1400" dirty="0">
              <a:solidFill>
                <a:prstClr val="black"/>
              </a:solidFill>
            </a:endParaRPr>
          </a:p>
        </p:txBody>
      </p:sp>
      <p:sp>
        <p:nvSpPr>
          <p:cNvPr id="2" name="Номер слайда 1"/>
          <p:cNvSpPr>
            <a:spLocks noGrp="1"/>
          </p:cNvSpPr>
          <p:nvPr>
            <p:ph type="sldNum" sz="quarter" idx="12"/>
          </p:nvPr>
        </p:nvSpPr>
        <p:spPr/>
        <p:txBody>
          <a:bodyPr/>
          <a:lstStyle/>
          <a:p>
            <a:fld id="{1D156352-AE75-4CF4-8D1C-43CD0B10E566}" type="slidenum">
              <a:rPr lang="ru-RU" smtClean="0"/>
              <a:pPr/>
              <a:t>5</a:t>
            </a:fld>
            <a:endParaRPr lang="ru-RU"/>
          </a:p>
        </p:txBody>
      </p:sp>
      <p:sp>
        <p:nvSpPr>
          <p:cNvPr id="4" name="TextBox 3"/>
          <p:cNvSpPr txBox="1"/>
          <p:nvPr/>
        </p:nvSpPr>
        <p:spPr>
          <a:xfrm>
            <a:off x="5347320" y="5949280"/>
            <a:ext cx="3086496" cy="307777"/>
          </a:xfrm>
          <a:prstGeom prst="rect">
            <a:avLst/>
          </a:prstGeom>
          <a:noFill/>
        </p:spPr>
        <p:txBody>
          <a:bodyPr wrap="square" rtlCol="0">
            <a:spAutoFit/>
          </a:bodyPr>
          <a:lstStyle/>
          <a:p>
            <a:r>
              <a:rPr lang="en-US" sz="1400" dirty="0" err="1" smtClean="0">
                <a:solidFill>
                  <a:prstClr val="black"/>
                </a:solidFill>
              </a:rPr>
              <a:t>Bazilevskaya</a:t>
            </a:r>
            <a:r>
              <a:rPr lang="en-US" sz="1400" dirty="0" smtClean="0">
                <a:solidFill>
                  <a:prstClr val="black"/>
                </a:solidFill>
              </a:rPr>
              <a:t> et al., ICRC2013</a:t>
            </a:r>
            <a:endParaRPr lang="ru-RU" sz="1400" dirty="0">
              <a:solidFill>
                <a:prstClr val="black"/>
              </a:solidFill>
            </a:endParaRPr>
          </a:p>
        </p:txBody>
      </p:sp>
      <p:sp>
        <p:nvSpPr>
          <p:cNvPr id="3" name="TextBox 2"/>
          <p:cNvSpPr txBox="1"/>
          <p:nvPr/>
        </p:nvSpPr>
        <p:spPr>
          <a:xfrm>
            <a:off x="1619672" y="404664"/>
            <a:ext cx="5688632" cy="646331"/>
          </a:xfrm>
          <a:prstGeom prst="rect">
            <a:avLst/>
          </a:prstGeom>
          <a:noFill/>
        </p:spPr>
        <p:txBody>
          <a:bodyPr wrap="square" rtlCol="0">
            <a:spAutoFit/>
          </a:bodyPr>
          <a:lstStyle/>
          <a:p>
            <a:r>
              <a:rPr lang="en-US" b="1" dirty="0" smtClean="0">
                <a:solidFill>
                  <a:schemeClr val="accent1"/>
                </a:solidFill>
              </a:rPr>
              <a:t>Intensity-time profile of the Solar Energetic Particle (SEP) events</a:t>
            </a:r>
            <a:endParaRPr lang="ru-RU" b="1" dirty="0">
              <a:solidFill>
                <a:schemeClr val="accent1"/>
              </a:solidFill>
            </a:endParaRPr>
          </a:p>
        </p:txBody>
      </p:sp>
    </p:spTree>
    <p:extLst>
      <p:ext uri="{BB962C8B-B14F-4D97-AF65-F5344CB8AC3E}">
        <p14:creationId xmlns:p14="http://schemas.microsoft.com/office/powerpoint/2010/main" val="53185959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16632"/>
            <a:ext cx="8229600" cy="6597352"/>
          </a:xfrm>
        </p:spPr>
        <p:txBody>
          <a:bodyPr>
            <a:normAutofit/>
          </a:bodyPr>
          <a:lstStyle/>
          <a:p>
            <a:pPr algn="l"/>
            <a:r>
              <a:rPr lang="ru-RU" sz="1800" dirty="0" smtClean="0"/>
              <a:t>Причины разнообразия наблюдаемых характеристик СКЛ</a:t>
            </a:r>
            <a:br>
              <a:rPr lang="ru-RU" sz="1800" dirty="0" smtClean="0"/>
            </a:br>
            <a:r>
              <a:rPr lang="ru-RU" sz="1800" dirty="0" smtClean="0"/>
              <a:t>1. Состав частиц, инжектируемых в область ускорения: Локальный состав в области вспышки(?). </a:t>
            </a:r>
            <a:br>
              <a:rPr lang="ru-RU" sz="1800" dirty="0" smtClean="0"/>
            </a:br>
            <a:r>
              <a:rPr lang="ru-RU" sz="1800" dirty="0" smtClean="0"/>
              <a:t>Для ударной волны или стохастического механизма: </a:t>
            </a:r>
            <a:r>
              <a:rPr lang="ru-RU" sz="1800" dirty="0" err="1" smtClean="0"/>
              <a:t>надтепловые</a:t>
            </a:r>
            <a:r>
              <a:rPr lang="ru-RU" sz="1800" dirty="0" smtClean="0"/>
              <a:t> частицы от предыдущих импульсных вспышек, </a:t>
            </a:r>
            <a:r>
              <a:rPr lang="ru-RU" sz="1800" dirty="0"/>
              <a:t>включая события на обратной стороне </a:t>
            </a:r>
            <a:r>
              <a:rPr lang="ru-RU" sz="1800" dirty="0" smtClean="0"/>
              <a:t>Солнца и частицы, ускоренные предыдущим КВМ; смесь частиц СВ и уже ускоренных вблизи ударного фронта, зависимость от конфигурации фронта.</a:t>
            </a:r>
            <a:br>
              <a:rPr lang="ru-RU" sz="1800" dirty="0" smtClean="0"/>
            </a:br>
            <a:r>
              <a:rPr lang="ru-RU" sz="1800" dirty="0" smtClean="0"/>
              <a:t/>
            </a:r>
            <a:br>
              <a:rPr lang="ru-RU" sz="1800" dirty="0" smtClean="0"/>
            </a:br>
            <a:r>
              <a:rPr lang="ru-RU" sz="1800" dirty="0" smtClean="0"/>
              <a:t>2. Условия в области ускорения: мощность вспышки, мощность геометрия и размер КВМ, наличие предыдущего фронта, когда частицы ускоряются в сжимающейся магнитной ловушки. Доминирование разных механизмов ускорения в разных областях.</a:t>
            </a:r>
            <a:br>
              <a:rPr lang="ru-RU" sz="1800" dirty="0" smtClean="0"/>
            </a:br>
            <a:r>
              <a:rPr lang="ru-RU" sz="1800" dirty="0" smtClean="0"/>
              <a:t/>
            </a:r>
            <a:br>
              <a:rPr lang="ru-RU" sz="1800" dirty="0" smtClean="0"/>
            </a:br>
            <a:r>
              <a:rPr lang="ru-RU" sz="1800" dirty="0" smtClean="0"/>
              <a:t>3. Зависимость от положения наблюдателя относительно точки магнитного соединения с источником, условия распространения СКЛ в изменчивой межпланетной среде, включая отклонение от </a:t>
            </a:r>
            <a:r>
              <a:rPr lang="ru-RU" sz="1800" dirty="0" err="1" smtClean="0"/>
              <a:t>Паркеровской</a:t>
            </a:r>
            <a:r>
              <a:rPr lang="ru-RU" sz="1800" dirty="0" smtClean="0"/>
              <a:t> спирали; зависимость наблюдаемых свойств от времени</a:t>
            </a:r>
            <a:r>
              <a:rPr lang="ru-RU" sz="2300" dirty="0" smtClean="0"/>
              <a:t>.</a:t>
            </a:r>
            <a:endParaRPr lang="ru-RU" sz="2300" dirty="0"/>
          </a:p>
        </p:txBody>
      </p:sp>
      <p:sp>
        <p:nvSpPr>
          <p:cNvPr id="3" name="Номер слайда 2"/>
          <p:cNvSpPr>
            <a:spLocks noGrp="1"/>
          </p:cNvSpPr>
          <p:nvPr>
            <p:ph type="sldNum" sz="quarter" idx="11"/>
          </p:nvPr>
        </p:nvSpPr>
        <p:spPr/>
        <p:txBody>
          <a:bodyPr/>
          <a:lstStyle/>
          <a:p>
            <a:fld id="{FC0B3780-CE0F-4D21-934D-CCAB199AFCA3}" type="slidenum">
              <a:rPr lang="ja-JP" altLang="en-US" smtClean="0">
                <a:solidFill>
                  <a:prstClr val="black">
                    <a:tint val="75000"/>
                  </a:prstClr>
                </a:solidFill>
              </a:rPr>
              <a:pPr/>
              <a:t>50</a:t>
            </a:fld>
            <a:endParaRPr lang="ja-JP" altLang="en-US">
              <a:solidFill>
                <a:prstClr val="black">
                  <a:tint val="75000"/>
                </a:prstClr>
              </a:solidFill>
            </a:endParaRPr>
          </a:p>
        </p:txBody>
      </p:sp>
    </p:spTree>
    <p:extLst>
      <p:ext uri="{BB962C8B-B14F-4D97-AF65-F5344CB8AC3E}">
        <p14:creationId xmlns:p14="http://schemas.microsoft.com/office/powerpoint/2010/main" val="354180451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0411" y="836712"/>
            <a:ext cx="6162675"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827584" y="6309320"/>
            <a:ext cx="2723823" cy="369332"/>
          </a:xfrm>
          <a:prstGeom prst="rect">
            <a:avLst/>
          </a:prstGeom>
        </p:spPr>
        <p:txBody>
          <a:bodyPr wrap="none">
            <a:spAutoFit/>
          </a:bodyPr>
          <a:lstStyle/>
          <a:p>
            <a:r>
              <a:rPr lang="en-US" dirty="0" err="1" smtClean="0">
                <a:latin typeface="Times-RomanSC"/>
              </a:rPr>
              <a:t>Gopalswamy</a:t>
            </a:r>
            <a:r>
              <a:rPr lang="en-US" dirty="0" smtClean="0">
                <a:latin typeface="Times-RomanSC"/>
              </a:rPr>
              <a:t> et al., 2013</a:t>
            </a:r>
            <a:endParaRPr lang="ru-RU" dirty="0"/>
          </a:p>
        </p:txBody>
      </p:sp>
      <p:sp>
        <p:nvSpPr>
          <p:cNvPr id="3" name="Прямоугольник 2"/>
          <p:cNvSpPr/>
          <p:nvPr/>
        </p:nvSpPr>
        <p:spPr>
          <a:xfrm>
            <a:off x="3923928" y="5670012"/>
            <a:ext cx="4572000" cy="1077218"/>
          </a:xfrm>
          <a:prstGeom prst="rect">
            <a:avLst/>
          </a:prstGeom>
        </p:spPr>
        <p:txBody>
          <a:bodyPr>
            <a:spAutoFit/>
          </a:bodyPr>
          <a:lstStyle/>
          <a:p>
            <a:r>
              <a:rPr lang="ru-RU" sz="1600" dirty="0" smtClean="0">
                <a:latin typeface="Times-Roman"/>
              </a:rPr>
              <a:t>Высота КВМ в момент формирования фронта </a:t>
            </a:r>
            <a:r>
              <a:rPr lang="en-US" sz="1600" dirty="0" smtClean="0">
                <a:latin typeface="Times-Roman"/>
              </a:rPr>
              <a:t>1.38 </a:t>
            </a:r>
            <a:r>
              <a:rPr lang="en-US" sz="1600" dirty="0" err="1" smtClean="0">
                <a:latin typeface="Times-Roman"/>
              </a:rPr>
              <a:t>Rs</a:t>
            </a:r>
            <a:r>
              <a:rPr lang="en-US" sz="1600" dirty="0" smtClean="0">
                <a:latin typeface="Times-Roman"/>
              </a:rPr>
              <a:t>,</a:t>
            </a:r>
            <a:r>
              <a:rPr lang="ru-RU" sz="1600" dirty="0" smtClean="0">
                <a:latin typeface="Times-Roman"/>
              </a:rPr>
              <a:t> в момент выхода частиц </a:t>
            </a:r>
            <a:r>
              <a:rPr lang="en-US" sz="1600" dirty="0">
                <a:latin typeface="Times-Roman"/>
              </a:rPr>
              <a:t>2.32 </a:t>
            </a:r>
            <a:r>
              <a:rPr lang="en-US" sz="1600" dirty="0" err="1" smtClean="0">
                <a:latin typeface="Times-Roman"/>
              </a:rPr>
              <a:t>Rs</a:t>
            </a:r>
            <a:r>
              <a:rPr lang="ru-RU" sz="1600" dirty="0" smtClean="0">
                <a:latin typeface="Times-Roman"/>
              </a:rPr>
              <a:t>. Время для ускорения ГэВ-</a:t>
            </a:r>
            <a:r>
              <a:rPr lang="ru-RU" sz="1600" dirty="0" err="1" smtClean="0">
                <a:latin typeface="Times-Roman"/>
              </a:rPr>
              <a:t>ных</a:t>
            </a:r>
            <a:r>
              <a:rPr lang="ru-RU" sz="1600" dirty="0" smtClean="0">
                <a:latin typeface="Times-Roman"/>
              </a:rPr>
              <a:t> частиц – 8 мин. Такое же как в </a:t>
            </a:r>
            <a:r>
              <a:rPr lang="en-US" sz="1600" dirty="0" smtClean="0">
                <a:latin typeface="Times-Roman"/>
              </a:rPr>
              <a:t>GLEs </a:t>
            </a:r>
            <a:r>
              <a:rPr lang="ru-RU" sz="1600" dirty="0" smtClean="0">
                <a:latin typeface="Times-Roman"/>
              </a:rPr>
              <a:t>цикла</a:t>
            </a:r>
            <a:r>
              <a:rPr lang="en-US" sz="1600" dirty="0" smtClean="0">
                <a:latin typeface="Times-Roman"/>
              </a:rPr>
              <a:t> 23</a:t>
            </a:r>
            <a:r>
              <a:rPr lang="ru-RU" sz="1600" dirty="0" smtClean="0">
                <a:latin typeface="Times-Roman"/>
              </a:rPr>
              <a:t>.</a:t>
            </a:r>
            <a:endParaRPr lang="ru-RU" sz="1600" dirty="0"/>
          </a:p>
        </p:txBody>
      </p:sp>
      <p:sp>
        <p:nvSpPr>
          <p:cNvPr id="4" name="Номер слайда 3"/>
          <p:cNvSpPr>
            <a:spLocks noGrp="1"/>
          </p:cNvSpPr>
          <p:nvPr>
            <p:ph type="sldNum" sz="quarter" idx="12"/>
          </p:nvPr>
        </p:nvSpPr>
        <p:spPr/>
        <p:txBody>
          <a:bodyPr/>
          <a:lstStyle/>
          <a:p>
            <a:fld id="{2738BED0-D42E-4A32-9BCA-B744A78F19B5}" type="slidenum">
              <a:rPr lang="ru-RU" smtClean="0">
                <a:solidFill>
                  <a:prstClr val="black">
                    <a:tint val="75000"/>
                  </a:prstClr>
                </a:solidFill>
              </a:rPr>
              <a:pPr/>
              <a:t>51</a:t>
            </a:fld>
            <a:endParaRPr lang="ru-RU">
              <a:solidFill>
                <a:prstClr val="black">
                  <a:tint val="75000"/>
                </a:prstClr>
              </a:solidFill>
            </a:endParaRPr>
          </a:p>
        </p:txBody>
      </p:sp>
    </p:spTree>
    <p:extLst>
      <p:ext uri="{BB962C8B-B14F-4D97-AF65-F5344CB8AC3E}">
        <p14:creationId xmlns:p14="http://schemas.microsoft.com/office/powerpoint/2010/main" val="361690897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4087" y="692696"/>
            <a:ext cx="5176205" cy="3441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267744" y="5047889"/>
            <a:ext cx="4572000" cy="830997"/>
          </a:xfrm>
          <a:prstGeom prst="rect">
            <a:avLst/>
          </a:prstGeom>
        </p:spPr>
        <p:txBody>
          <a:bodyPr>
            <a:spAutoFit/>
          </a:bodyPr>
          <a:lstStyle/>
          <a:p>
            <a:r>
              <a:rPr lang="en-US" sz="1600" dirty="0"/>
              <a:t>The centrally located observer </a:t>
            </a:r>
            <a:r>
              <a:rPr lang="en-US" sz="1600" dirty="0" smtClean="0"/>
              <a:t>…for </a:t>
            </a:r>
            <a:r>
              <a:rPr lang="en-US" sz="1600" dirty="0"/>
              <a:t>a CME with wide longitude </a:t>
            </a:r>
            <a:r>
              <a:rPr lang="en-US" sz="1600" dirty="0" smtClean="0"/>
              <a:t>extent will </a:t>
            </a:r>
            <a:r>
              <a:rPr lang="en-US" sz="1600" dirty="0"/>
              <a:t>see the flat time profile that </a:t>
            </a:r>
            <a:r>
              <a:rPr lang="en-US" sz="1600" dirty="0" smtClean="0"/>
              <a:t>corresponds to </a:t>
            </a:r>
            <a:r>
              <a:rPr lang="en-US" sz="1600" dirty="0"/>
              <a:t>nearly constant acceleration. </a:t>
            </a:r>
            <a:endParaRPr lang="ru-RU" sz="1600" dirty="0"/>
          </a:p>
        </p:txBody>
      </p:sp>
      <p:sp>
        <p:nvSpPr>
          <p:cNvPr id="3" name="Прямоугольник 2"/>
          <p:cNvSpPr/>
          <p:nvPr/>
        </p:nvSpPr>
        <p:spPr>
          <a:xfrm>
            <a:off x="179512" y="2996952"/>
            <a:ext cx="3353126" cy="1815882"/>
          </a:xfrm>
          <a:prstGeom prst="rect">
            <a:avLst/>
          </a:prstGeom>
        </p:spPr>
        <p:txBody>
          <a:bodyPr wrap="square">
            <a:spAutoFit/>
          </a:bodyPr>
          <a:lstStyle/>
          <a:p>
            <a:r>
              <a:rPr lang="en-US" sz="1600" dirty="0"/>
              <a:t>The </a:t>
            </a:r>
            <a:r>
              <a:rPr lang="en-US" sz="1600" dirty="0" smtClean="0"/>
              <a:t>observer was </a:t>
            </a:r>
            <a:r>
              <a:rPr lang="en-US" sz="1600" dirty="0"/>
              <a:t>well connected to the nose of the shock early, when the shock was near the Sun,</a:t>
            </a:r>
          </a:p>
          <a:p>
            <a:r>
              <a:rPr lang="en-US" sz="1600" dirty="0" err="1" smtClean="0"/>
              <a:t>But..he</a:t>
            </a:r>
            <a:r>
              <a:rPr lang="en-US" sz="1600" dirty="0" smtClean="0"/>
              <a:t> </a:t>
            </a:r>
            <a:r>
              <a:rPr lang="en-US" sz="1600" dirty="0"/>
              <a:t>moves onto flux tubes that connect him to a weaker and</a:t>
            </a:r>
          </a:p>
          <a:p>
            <a:r>
              <a:rPr lang="en-US" sz="1600" dirty="0"/>
              <a:t>weaker source, as a function of time, and intensities </a:t>
            </a:r>
            <a:r>
              <a:rPr lang="en-US" sz="1600" dirty="0" smtClean="0"/>
              <a:t>decline.</a:t>
            </a:r>
            <a:endParaRPr lang="en-US" sz="1600" dirty="0"/>
          </a:p>
        </p:txBody>
      </p:sp>
      <p:sp>
        <p:nvSpPr>
          <p:cNvPr id="4" name="TextBox 3"/>
          <p:cNvSpPr txBox="1"/>
          <p:nvPr/>
        </p:nvSpPr>
        <p:spPr>
          <a:xfrm>
            <a:off x="5518615" y="2858452"/>
            <a:ext cx="3168352" cy="2092881"/>
          </a:xfrm>
          <a:prstGeom prst="rect">
            <a:avLst/>
          </a:prstGeom>
          <a:noFill/>
        </p:spPr>
        <p:txBody>
          <a:bodyPr wrap="square" rtlCol="0">
            <a:spAutoFit/>
          </a:bodyPr>
          <a:lstStyle/>
          <a:p>
            <a:r>
              <a:rPr lang="en-US" sz="1600" dirty="0"/>
              <a:t>Intensities increase as </a:t>
            </a:r>
            <a:r>
              <a:rPr lang="en-US" sz="1600" dirty="0" smtClean="0"/>
              <a:t>observer’s connection </a:t>
            </a:r>
            <a:r>
              <a:rPr lang="en-US" sz="1600" dirty="0"/>
              <a:t>point swings eastward toward the nose of the </a:t>
            </a:r>
            <a:r>
              <a:rPr lang="en-US" sz="1600" dirty="0" smtClean="0"/>
              <a:t>shock…., </a:t>
            </a:r>
            <a:r>
              <a:rPr lang="en-US" sz="1600" dirty="0"/>
              <a:t>peak</a:t>
            </a:r>
          </a:p>
          <a:p>
            <a:r>
              <a:rPr lang="en-US" sz="1600" dirty="0"/>
              <a:t>intensities only occur after the observer passes through the shock, </a:t>
            </a:r>
            <a:r>
              <a:rPr lang="en-US" sz="1600" dirty="0" smtClean="0"/>
              <a:t>on </a:t>
            </a:r>
            <a:r>
              <a:rPr lang="en-US" sz="1600" dirty="0"/>
              <a:t>field lines that connect him to </a:t>
            </a:r>
            <a:r>
              <a:rPr lang="en-US" sz="1600" dirty="0" smtClean="0"/>
              <a:t> </a:t>
            </a:r>
            <a:r>
              <a:rPr lang="en-US" sz="1600" dirty="0"/>
              <a:t>the shock </a:t>
            </a:r>
            <a:r>
              <a:rPr lang="en-US" sz="1600" dirty="0" smtClean="0"/>
              <a:t>f</a:t>
            </a:r>
            <a:r>
              <a:rPr lang="en-US" sz="1600" i="1" dirty="0" smtClean="0"/>
              <a:t>rom </a:t>
            </a:r>
            <a:r>
              <a:rPr lang="en-US" sz="1600" i="1"/>
              <a:t>behind</a:t>
            </a:r>
            <a:r>
              <a:rPr lang="en-US" sz="1600" smtClean="0"/>
              <a:t>.</a:t>
            </a:r>
            <a:endParaRPr lang="ru-RU" dirty="0"/>
          </a:p>
        </p:txBody>
      </p:sp>
      <p:sp>
        <p:nvSpPr>
          <p:cNvPr id="6" name="Номер слайда 5"/>
          <p:cNvSpPr>
            <a:spLocks noGrp="1"/>
          </p:cNvSpPr>
          <p:nvPr>
            <p:ph type="sldNum" sz="quarter" idx="12"/>
          </p:nvPr>
        </p:nvSpPr>
        <p:spPr/>
        <p:txBody>
          <a:bodyPr/>
          <a:lstStyle/>
          <a:p>
            <a:fld id="{1D156352-AE75-4CF4-8D1C-43CD0B10E566}" type="slidenum">
              <a:rPr lang="ru-RU" smtClean="0"/>
              <a:t>52</a:t>
            </a:fld>
            <a:endParaRPr lang="ru-RU"/>
          </a:p>
        </p:txBody>
      </p:sp>
      <p:sp>
        <p:nvSpPr>
          <p:cNvPr id="7" name="Прямоугольник 6"/>
          <p:cNvSpPr/>
          <p:nvPr/>
        </p:nvSpPr>
        <p:spPr>
          <a:xfrm>
            <a:off x="5246694" y="6273225"/>
            <a:ext cx="3618148" cy="307777"/>
          </a:xfrm>
          <a:prstGeom prst="rect">
            <a:avLst/>
          </a:prstGeom>
        </p:spPr>
        <p:txBody>
          <a:bodyPr wrap="square">
            <a:spAutoFit/>
          </a:bodyPr>
          <a:lstStyle/>
          <a:p>
            <a:pPr lvl="0"/>
            <a:r>
              <a:rPr lang="en-US" sz="1400" dirty="0" err="1">
                <a:solidFill>
                  <a:prstClr val="black"/>
                </a:solidFill>
              </a:rPr>
              <a:t>Reames</a:t>
            </a:r>
            <a:r>
              <a:rPr lang="en-US" sz="1400" dirty="0">
                <a:solidFill>
                  <a:prstClr val="black"/>
                </a:solidFill>
              </a:rPr>
              <a:t>, </a:t>
            </a:r>
            <a:r>
              <a:rPr lang="en-US" sz="1400" dirty="0" smtClean="0">
                <a:solidFill>
                  <a:prstClr val="black"/>
                </a:solidFill>
              </a:rPr>
              <a:t>1998</a:t>
            </a:r>
            <a:endParaRPr lang="ru-RU" sz="1400" dirty="0">
              <a:solidFill>
                <a:prstClr val="black"/>
              </a:solidFill>
            </a:endParaRPr>
          </a:p>
        </p:txBody>
      </p:sp>
      <p:sp>
        <p:nvSpPr>
          <p:cNvPr id="9" name="TextBox 8"/>
          <p:cNvSpPr txBox="1"/>
          <p:nvPr/>
        </p:nvSpPr>
        <p:spPr>
          <a:xfrm>
            <a:off x="679131" y="107340"/>
            <a:ext cx="8181273" cy="830997"/>
          </a:xfrm>
          <a:prstGeom prst="rect">
            <a:avLst/>
          </a:prstGeom>
          <a:noFill/>
        </p:spPr>
        <p:txBody>
          <a:bodyPr wrap="square" rtlCol="0">
            <a:spAutoFit/>
          </a:bodyPr>
          <a:lstStyle/>
          <a:p>
            <a:r>
              <a:rPr lang="ru-RU" sz="2400" b="1" dirty="0" smtClean="0">
                <a:solidFill>
                  <a:schemeClr val="accent1"/>
                </a:solidFill>
              </a:rPr>
              <a:t>З</a:t>
            </a:r>
            <a:r>
              <a:rPr lang="en-US" sz="2400" dirty="0"/>
              <a:t>LONGITUDE STRUCTURE</a:t>
            </a:r>
            <a:r>
              <a:rPr lang="ru-RU" sz="2400" b="1" dirty="0" err="1" smtClean="0">
                <a:solidFill>
                  <a:schemeClr val="accent1"/>
                </a:solidFill>
              </a:rPr>
              <a:t>ависимость</a:t>
            </a:r>
            <a:r>
              <a:rPr lang="ru-RU" sz="2400" b="1" dirty="0" smtClean="0">
                <a:solidFill>
                  <a:schemeClr val="accent1"/>
                </a:solidFill>
              </a:rPr>
              <a:t> от долготы соединения источника и наблюдателя</a:t>
            </a:r>
            <a:endParaRPr lang="ru-RU" sz="2400" b="1" dirty="0">
              <a:solidFill>
                <a:schemeClr val="accent1"/>
              </a:solidFill>
            </a:endParaRPr>
          </a:p>
        </p:txBody>
      </p:sp>
      <p:sp>
        <p:nvSpPr>
          <p:cNvPr id="8" name="TextBox 7"/>
          <p:cNvSpPr txBox="1"/>
          <p:nvPr/>
        </p:nvSpPr>
        <p:spPr>
          <a:xfrm>
            <a:off x="2267744" y="940078"/>
            <a:ext cx="864096" cy="369332"/>
          </a:xfrm>
          <a:prstGeom prst="rect">
            <a:avLst/>
          </a:prstGeom>
          <a:noFill/>
        </p:spPr>
        <p:txBody>
          <a:bodyPr wrap="square" rtlCol="0">
            <a:spAutoFit/>
          </a:bodyPr>
          <a:lstStyle/>
          <a:p>
            <a:r>
              <a:rPr lang="en-US" dirty="0" smtClean="0"/>
              <a:t>W53</a:t>
            </a:r>
            <a:endParaRPr lang="ru-RU" dirty="0"/>
          </a:p>
        </p:txBody>
      </p:sp>
      <p:sp>
        <p:nvSpPr>
          <p:cNvPr id="10" name="TextBox 9"/>
          <p:cNvSpPr txBox="1"/>
          <p:nvPr/>
        </p:nvSpPr>
        <p:spPr>
          <a:xfrm>
            <a:off x="4153265" y="4134545"/>
            <a:ext cx="917848" cy="375722"/>
          </a:xfrm>
          <a:prstGeom prst="rect">
            <a:avLst/>
          </a:prstGeom>
          <a:noFill/>
        </p:spPr>
        <p:txBody>
          <a:bodyPr wrap="square" rtlCol="0">
            <a:spAutoFit/>
          </a:bodyPr>
          <a:lstStyle/>
          <a:p>
            <a:r>
              <a:rPr lang="en-US" dirty="0" smtClean="0"/>
              <a:t>E01</a:t>
            </a:r>
            <a:endParaRPr lang="ru-RU" dirty="0"/>
          </a:p>
        </p:txBody>
      </p:sp>
      <p:sp>
        <p:nvSpPr>
          <p:cNvPr id="11" name="TextBox 10"/>
          <p:cNvSpPr txBox="1"/>
          <p:nvPr/>
        </p:nvSpPr>
        <p:spPr>
          <a:xfrm>
            <a:off x="6156176" y="942979"/>
            <a:ext cx="683568" cy="369332"/>
          </a:xfrm>
          <a:prstGeom prst="rect">
            <a:avLst/>
          </a:prstGeom>
          <a:noFill/>
        </p:spPr>
        <p:txBody>
          <a:bodyPr wrap="square" rtlCol="0">
            <a:spAutoFit/>
          </a:bodyPr>
          <a:lstStyle/>
          <a:p>
            <a:r>
              <a:rPr lang="en-US" dirty="0" smtClean="0"/>
              <a:t>E45</a:t>
            </a:r>
            <a:endParaRPr lang="ru-RU" dirty="0"/>
          </a:p>
        </p:txBody>
      </p:sp>
    </p:spTree>
    <p:extLst>
      <p:ext uri="{BB962C8B-B14F-4D97-AF65-F5344CB8AC3E}">
        <p14:creationId xmlns:p14="http://schemas.microsoft.com/office/powerpoint/2010/main" val="320592693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3">
            <a:extLst>
              <a:ext uri="{28A0092B-C50C-407E-A947-70E740481C1C}">
                <a14:useLocalDpi xmlns:a14="http://schemas.microsoft.com/office/drawing/2010/main" val="0"/>
              </a:ext>
            </a:extLst>
          </a:blip>
          <a:srcRect/>
          <a:stretch>
            <a:fillRect/>
          </a:stretch>
        </p:blipFill>
        <p:spPr bwMode="auto">
          <a:xfrm>
            <a:off x="1481851" y="1268760"/>
            <a:ext cx="5934075" cy="4067175"/>
          </a:xfrm>
          <a:prstGeom prst="rect">
            <a:avLst/>
          </a:prstGeom>
          <a:noFill/>
          <a:ln>
            <a:noFill/>
          </a:ln>
        </p:spPr>
      </p:pic>
      <p:sp>
        <p:nvSpPr>
          <p:cNvPr id="3" name="TextBox 2"/>
          <p:cNvSpPr txBox="1"/>
          <p:nvPr/>
        </p:nvSpPr>
        <p:spPr>
          <a:xfrm>
            <a:off x="1403648" y="5085184"/>
            <a:ext cx="5976664" cy="1754326"/>
          </a:xfrm>
          <a:prstGeom prst="rect">
            <a:avLst/>
          </a:prstGeom>
          <a:noFill/>
        </p:spPr>
        <p:txBody>
          <a:bodyPr wrap="square" rtlCol="0">
            <a:spAutoFit/>
          </a:bodyPr>
          <a:lstStyle/>
          <a:p>
            <a:r>
              <a:rPr lang="en-US" dirty="0" smtClean="0">
                <a:solidFill>
                  <a:prstClr val="black"/>
                </a:solidFill>
              </a:rPr>
              <a:t>STEREO A and B were launched in</a:t>
            </a:r>
            <a:r>
              <a:rPr lang="ru-RU" dirty="0" smtClean="0">
                <a:solidFill>
                  <a:prstClr val="black"/>
                </a:solidFill>
              </a:rPr>
              <a:t> 2006. </a:t>
            </a:r>
            <a:r>
              <a:rPr lang="en-US" dirty="0" smtClean="0">
                <a:solidFill>
                  <a:prstClr val="black"/>
                </a:solidFill>
              </a:rPr>
              <a:t>Early in </a:t>
            </a:r>
            <a:r>
              <a:rPr lang="ru-RU" dirty="0" smtClean="0">
                <a:solidFill>
                  <a:prstClr val="black"/>
                </a:solidFill>
              </a:rPr>
              <a:t>2007 </a:t>
            </a:r>
            <a:r>
              <a:rPr lang="en-US" dirty="0" smtClean="0">
                <a:solidFill>
                  <a:prstClr val="black"/>
                </a:solidFill>
              </a:rPr>
              <a:t>a gravitation </a:t>
            </a:r>
            <a:r>
              <a:rPr lang="ru-RU" dirty="0" smtClean="0">
                <a:solidFill>
                  <a:prstClr val="black"/>
                </a:solidFill>
              </a:rPr>
              <a:t>после гравитационного маневра около Луны </a:t>
            </a:r>
            <a:r>
              <a:rPr lang="en-US" dirty="0" smtClean="0">
                <a:solidFill>
                  <a:prstClr val="black"/>
                </a:solidFill>
              </a:rPr>
              <a:t>(~450</a:t>
            </a:r>
            <a:r>
              <a:rPr lang="ru-RU" dirty="0" err="1" smtClean="0">
                <a:solidFill>
                  <a:prstClr val="black"/>
                </a:solidFill>
              </a:rPr>
              <a:t>тыс.км</a:t>
            </a:r>
            <a:r>
              <a:rPr lang="en-US" dirty="0" smtClean="0">
                <a:solidFill>
                  <a:prstClr val="black"/>
                </a:solidFill>
              </a:rPr>
              <a:t>) </a:t>
            </a:r>
            <a:r>
              <a:rPr lang="ru-RU" dirty="0" smtClean="0">
                <a:solidFill>
                  <a:prstClr val="black"/>
                </a:solidFill>
              </a:rPr>
              <a:t>выведены на орбиту Земли - перед ней (А) и за ней (В)</a:t>
            </a:r>
          </a:p>
          <a:p>
            <a:r>
              <a:rPr lang="ru-RU" dirty="0" smtClean="0">
                <a:solidFill>
                  <a:prstClr val="black"/>
                </a:solidFill>
              </a:rPr>
              <a:t>В октябре 2014 г. связь со </a:t>
            </a:r>
            <a:r>
              <a:rPr lang="en-US" dirty="0" smtClean="0">
                <a:solidFill>
                  <a:prstClr val="black"/>
                </a:solidFill>
              </a:rPr>
              <a:t>STEREO B </a:t>
            </a:r>
            <a:r>
              <a:rPr lang="ru-RU" dirty="0" smtClean="0">
                <a:solidFill>
                  <a:prstClr val="black"/>
                </a:solidFill>
              </a:rPr>
              <a:t>была потеряна.</a:t>
            </a:r>
            <a:r>
              <a:rPr lang="en-US" dirty="0" smtClean="0">
                <a:solidFill>
                  <a:prstClr val="black"/>
                </a:solidFill>
              </a:rPr>
              <a:t>  </a:t>
            </a:r>
            <a:r>
              <a:rPr lang="ru-RU" dirty="0" smtClean="0">
                <a:solidFill>
                  <a:prstClr val="black"/>
                </a:solidFill>
              </a:rPr>
              <a:t>Будут предприняты попытки возобновить его работу.</a:t>
            </a:r>
            <a:endParaRPr lang="ru-RU" dirty="0">
              <a:solidFill>
                <a:prstClr val="black"/>
              </a:solidFill>
            </a:endParaRPr>
          </a:p>
        </p:txBody>
      </p:sp>
      <p:sp>
        <p:nvSpPr>
          <p:cNvPr id="4" name="TextBox 3"/>
          <p:cNvSpPr txBox="1"/>
          <p:nvPr/>
        </p:nvSpPr>
        <p:spPr>
          <a:xfrm>
            <a:off x="2195736" y="548680"/>
            <a:ext cx="3168352" cy="369332"/>
          </a:xfrm>
          <a:prstGeom prst="rect">
            <a:avLst/>
          </a:prstGeom>
          <a:noFill/>
        </p:spPr>
        <p:txBody>
          <a:bodyPr wrap="square" rtlCol="0">
            <a:spAutoFit/>
          </a:bodyPr>
          <a:lstStyle/>
          <a:p>
            <a:r>
              <a:rPr lang="en-US" dirty="0" smtClean="0">
                <a:solidFill>
                  <a:prstClr val="black"/>
                </a:solidFill>
              </a:rPr>
              <a:t>STEREO A and B</a:t>
            </a:r>
            <a:endParaRPr lang="ru-RU" dirty="0">
              <a:solidFill>
                <a:prstClr val="black"/>
              </a:solidFill>
            </a:endParaRPr>
          </a:p>
        </p:txBody>
      </p:sp>
      <p:sp>
        <p:nvSpPr>
          <p:cNvPr id="5" name="Номер слайда 4"/>
          <p:cNvSpPr>
            <a:spLocks noGrp="1"/>
          </p:cNvSpPr>
          <p:nvPr>
            <p:ph type="sldNum" sz="quarter" idx="12"/>
          </p:nvPr>
        </p:nvSpPr>
        <p:spPr/>
        <p:txBody>
          <a:bodyPr/>
          <a:lstStyle/>
          <a:p>
            <a:fld id="{2738BED0-D42E-4A32-9BCA-B744A78F19B5}" type="slidenum">
              <a:rPr lang="ru-RU" smtClean="0">
                <a:solidFill>
                  <a:prstClr val="black">
                    <a:tint val="75000"/>
                  </a:prstClr>
                </a:solidFill>
              </a:rPr>
              <a:pPr/>
              <a:t>53</a:t>
            </a:fld>
            <a:endParaRPr lang="ru-RU">
              <a:solidFill>
                <a:prstClr val="black">
                  <a:tint val="75000"/>
                </a:prstClr>
              </a:solidFill>
            </a:endParaRPr>
          </a:p>
        </p:txBody>
      </p:sp>
    </p:spTree>
    <p:extLst>
      <p:ext uri="{BB962C8B-B14F-4D97-AF65-F5344CB8AC3E}">
        <p14:creationId xmlns:p14="http://schemas.microsoft.com/office/powerpoint/2010/main" val="298658303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1307394"/>
            <a:ext cx="6300192" cy="4628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5896"/>
            <a:ext cx="3913187" cy="238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11560" y="4005064"/>
            <a:ext cx="2880320" cy="1754326"/>
          </a:xfrm>
          <a:prstGeom prst="rect">
            <a:avLst/>
          </a:prstGeom>
          <a:noFill/>
        </p:spPr>
        <p:txBody>
          <a:bodyPr wrap="square" rtlCol="0">
            <a:spAutoFit/>
          </a:bodyPr>
          <a:lstStyle/>
          <a:p>
            <a:r>
              <a:rPr lang="en-US" dirty="0" smtClean="0">
                <a:solidFill>
                  <a:prstClr val="black"/>
                </a:solidFill>
              </a:rPr>
              <a:t>03.11.2011</a:t>
            </a:r>
          </a:p>
          <a:p>
            <a:r>
              <a:rPr lang="ru-RU" dirty="0" smtClean="0">
                <a:solidFill>
                  <a:prstClr val="black"/>
                </a:solidFill>
              </a:rPr>
              <a:t>Положение вспышки</a:t>
            </a:r>
            <a:r>
              <a:rPr lang="en-US" dirty="0" smtClean="0">
                <a:solidFill>
                  <a:prstClr val="black"/>
                </a:solidFill>
              </a:rPr>
              <a:t>:</a:t>
            </a:r>
          </a:p>
          <a:p>
            <a:r>
              <a:rPr lang="ru-RU" dirty="0" smtClean="0">
                <a:solidFill>
                  <a:prstClr val="black"/>
                </a:solidFill>
              </a:rPr>
              <a:t>Для Земли </a:t>
            </a:r>
            <a:r>
              <a:rPr lang="en-US" dirty="0" smtClean="0">
                <a:solidFill>
                  <a:prstClr val="black"/>
                </a:solidFill>
              </a:rPr>
              <a:t>E155</a:t>
            </a:r>
            <a:r>
              <a:rPr lang="en-US" dirty="0" smtClean="0">
                <a:solidFill>
                  <a:prstClr val="black"/>
                </a:solidFill>
                <a:sym typeface="Symbol"/>
              </a:rPr>
              <a:t></a:t>
            </a:r>
          </a:p>
          <a:p>
            <a:r>
              <a:rPr lang="ru-RU" dirty="0" smtClean="0">
                <a:solidFill>
                  <a:prstClr val="black"/>
                </a:solidFill>
                <a:sym typeface="Symbol"/>
              </a:rPr>
              <a:t>Для </a:t>
            </a:r>
            <a:r>
              <a:rPr lang="en-US" dirty="0" smtClean="0">
                <a:solidFill>
                  <a:prstClr val="black"/>
                </a:solidFill>
                <a:sym typeface="Symbol"/>
              </a:rPr>
              <a:t>STA  W100</a:t>
            </a:r>
          </a:p>
          <a:p>
            <a:r>
              <a:rPr lang="ru-RU" dirty="0" smtClean="0">
                <a:solidFill>
                  <a:prstClr val="black"/>
                </a:solidFill>
                <a:sym typeface="Symbol"/>
              </a:rPr>
              <a:t>Для</a:t>
            </a:r>
            <a:r>
              <a:rPr lang="en-US" dirty="0" smtClean="0">
                <a:solidFill>
                  <a:prstClr val="black"/>
                </a:solidFill>
                <a:sym typeface="Symbol"/>
              </a:rPr>
              <a:t> STB  E53</a:t>
            </a:r>
          </a:p>
          <a:p>
            <a:endParaRPr lang="ru-RU" dirty="0">
              <a:solidFill>
                <a:prstClr val="black"/>
              </a:solidFill>
            </a:endParaRPr>
          </a:p>
        </p:txBody>
      </p:sp>
      <p:sp>
        <p:nvSpPr>
          <p:cNvPr id="3" name="TextBox 2"/>
          <p:cNvSpPr txBox="1"/>
          <p:nvPr/>
        </p:nvSpPr>
        <p:spPr>
          <a:xfrm>
            <a:off x="899592" y="6021288"/>
            <a:ext cx="4968552" cy="646331"/>
          </a:xfrm>
          <a:prstGeom prst="rect">
            <a:avLst/>
          </a:prstGeom>
          <a:noFill/>
        </p:spPr>
        <p:txBody>
          <a:bodyPr wrap="square" rtlCol="0">
            <a:spAutoFit/>
          </a:bodyPr>
          <a:lstStyle/>
          <a:p>
            <a:r>
              <a:rPr lang="en-US" dirty="0" smtClean="0">
                <a:solidFill>
                  <a:prstClr val="black"/>
                </a:solidFill>
              </a:rPr>
              <a:t>Undoubtedly, far-side events have always played a</a:t>
            </a:r>
          </a:p>
          <a:p>
            <a:r>
              <a:rPr lang="en-US" dirty="0" smtClean="0">
                <a:solidFill>
                  <a:prstClr val="black"/>
                </a:solidFill>
              </a:rPr>
              <a:t>role </a:t>
            </a:r>
            <a:r>
              <a:rPr lang="en-US" dirty="0">
                <a:solidFill>
                  <a:prstClr val="black"/>
                </a:solidFill>
              </a:rPr>
              <a:t>in space weather at 1 AU.</a:t>
            </a:r>
            <a:endParaRPr lang="ru-RU" dirty="0">
              <a:solidFill>
                <a:prstClr val="black"/>
              </a:solidFill>
            </a:endParaRPr>
          </a:p>
        </p:txBody>
      </p:sp>
      <p:sp>
        <p:nvSpPr>
          <p:cNvPr id="4" name="Прямоугольник 3"/>
          <p:cNvSpPr/>
          <p:nvPr/>
        </p:nvSpPr>
        <p:spPr>
          <a:xfrm>
            <a:off x="6228184" y="6344453"/>
            <a:ext cx="2505045" cy="369332"/>
          </a:xfrm>
          <a:prstGeom prst="rect">
            <a:avLst/>
          </a:prstGeom>
        </p:spPr>
        <p:txBody>
          <a:bodyPr wrap="none">
            <a:spAutoFit/>
          </a:bodyPr>
          <a:lstStyle/>
          <a:p>
            <a:r>
              <a:rPr lang="en-US" dirty="0" err="1">
                <a:solidFill>
                  <a:prstClr val="black"/>
                </a:solidFill>
              </a:rPr>
              <a:t>Mewaldt</a:t>
            </a:r>
            <a:r>
              <a:rPr lang="en-US" dirty="0">
                <a:solidFill>
                  <a:prstClr val="black"/>
                </a:solidFill>
              </a:rPr>
              <a:t> et al., 2013 rev.</a:t>
            </a:r>
            <a:endParaRPr lang="ru-RU" dirty="0">
              <a:solidFill>
                <a:prstClr val="black"/>
              </a:solidFill>
            </a:endParaRPr>
          </a:p>
        </p:txBody>
      </p:sp>
    </p:spTree>
    <p:extLst>
      <p:ext uri="{BB962C8B-B14F-4D97-AF65-F5344CB8AC3E}">
        <p14:creationId xmlns:p14="http://schemas.microsoft.com/office/powerpoint/2010/main" val="94602716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476672"/>
            <a:ext cx="4295775"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385" y="3661054"/>
            <a:ext cx="4410075" cy="317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608004" y="6205954"/>
            <a:ext cx="3960440" cy="369332"/>
          </a:xfrm>
          <a:prstGeom prst="rect">
            <a:avLst/>
          </a:prstGeom>
          <a:noFill/>
        </p:spPr>
        <p:txBody>
          <a:bodyPr wrap="square" rtlCol="0">
            <a:spAutoFit/>
          </a:bodyPr>
          <a:lstStyle/>
          <a:p>
            <a:r>
              <a:rPr lang="en-US" dirty="0" err="1" smtClean="0"/>
              <a:t>Mewaldt</a:t>
            </a:r>
            <a:r>
              <a:rPr lang="en-US" dirty="0" smtClean="0"/>
              <a:t> et al., 2013, review </a:t>
            </a:r>
          </a:p>
        </p:txBody>
      </p:sp>
      <p:sp>
        <p:nvSpPr>
          <p:cNvPr id="3" name="TextBox 2"/>
          <p:cNvSpPr txBox="1"/>
          <p:nvPr/>
        </p:nvSpPr>
        <p:spPr>
          <a:xfrm>
            <a:off x="4427985" y="5246966"/>
            <a:ext cx="4716015" cy="923330"/>
          </a:xfrm>
          <a:prstGeom prst="rect">
            <a:avLst/>
          </a:prstGeom>
          <a:noFill/>
        </p:spPr>
        <p:txBody>
          <a:bodyPr wrap="square" rtlCol="0">
            <a:spAutoFit/>
          </a:bodyPr>
          <a:lstStyle/>
          <a:p>
            <a:r>
              <a:rPr lang="ru-RU" b="1" dirty="0" smtClean="0"/>
              <a:t>Различия в спектре объясняются геометрией ударного фронта, или вкладом вспышки…</a:t>
            </a:r>
            <a:endParaRPr lang="ru-RU" b="1" dirty="0"/>
          </a:p>
        </p:txBody>
      </p:sp>
      <p:sp>
        <p:nvSpPr>
          <p:cNvPr id="4" name="TextBox 3"/>
          <p:cNvSpPr txBox="1"/>
          <p:nvPr/>
        </p:nvSpPr>
        <p:spPr>
          <a:xfrm>
            <a:off x="827584" y="188640"/>
            <a:ext cx="7560840" cy="369332"/>
          </a:xfrm>
          <a:prstGeom prst="rect">
            <a:avLst/>
          </a:prstGeom>
          <a:noFill/>
        </p:spPr>
        <p:txBody>
          <a:bodyPr wrap="square" rtlCol="0">
            <a:spAutoFit/>
          </a:bodyPr>
          <a:lstStyle/>
          <a:p>
            <a:r>
              <a:rPr lang="ru-RU" dirty="0" smtClean="0"/>
              <a:t>Измерения на </a:t>
            </a:r>
            <a:r>
              <a:rPr lang="en-US" dirty="0" smtClean="0"/>
              <a:t>ACE, SOHO, STEREO A, STEREO B.</a:t>
            </a:r>
            <a:endParaRPr lang="ru-RU" dirty="0"/>
          </a:p>
        </p:txBody>
      </p:sp>
      <p:sp>
        <p:nvSpPr>
          <p:cNvPr id="5" name="Номер слайда 4"/>
          <p:cNvSpPr>
            <a:spLocks noGrp="1"/>
          </p:cNvSpPr>
          <p:nvPr>
            <p:ph type="sldNum" sz="quarter" idx="12"/>
          </p:nvPr>
        </p:nvSpPr>
        <p:spPr/>
        <p:txBody>
          <a:bodyPr/>
          <a:lstStyle/>
          <a:p>
            <a:fld id="{FC0B3780-CE0F-4D21-934D-CCAB199AFCA3}" type="slidenum">
              <a:rPr lang="ja-JP" altLang="en-US" smtClean="0">
                <a:solidFill>
                  <a:prstClr val="black">
                    <a:tint val="75000"/>
                  </a:prstClr>
                </a:solidFill>
              </a:rPr>
              <a:pPr/>
              <a:t>55</a:t>
            </a:fld>
            <a:endParaRPr lang="ja-JP" altLang="en-US">
              <a:solidFill>
                <a:prstClr val="black">
                  <a:tint val="75000"/>
                </a:prstClr>
              </a:solidFill>
            </a:endParaRPr>
          </a:p>
        </p:txBody>
      </p:sp>
      <p:sp>
        <p:nvSpPr>
          <p:cNvPr id="7" name="Прямоугольник 6"/>
          <p:cNvSpPr/>
          <p:nvPr/>
        </p:nvSpPr>
        <p:spPr>
          <a:xfrm>
            <a:off x="4608004" y="3677072"/>
            <a:ext cx="4572000" cy="1323439"/>
          </a:xfrm>
          <a:prstGeom prst="rect">
            <a:avLst/>
          </a:prstGeom>
        </p:spPr>
        <p:txBody>
          <a:bodyPr>
            <a:spAutoFit/>
          </a:bodyPr>
          <a:lstStyle/>
          <a:p>
            <a:r>
              <a:rPr lang="en-US" sz="1600" dirty="0" smtClean="0"/>
              <a:t>27.01.2012 </a:t>
            </a:r>
            <a:endParaRPr lang="ru-RU" sz="1600" dirty="0" smtClean="0"/>
          </a:p>
          <a:p>
            <a:r>
              <a:rPr lang="ru-RU" sz="1600" dirty="0" smtClean="0"/>
              <a:t>Положение вспышки:</a:t>
            </a:r>
            <a:endParaRPr lang="en-US" sz="1600" dirty="0"/>
          </a:p>
          <a:p>
            <a:r>
              <a:rPr lang="ru-RU" sz="1600" dirty="0" smtClean="0"/>
              <a:t>Для Земли </a:t>
            </a:r>
            <a:r>
              <a:rPr lang="en-US" sz="1600" dirty="0" smtClean="0"/>
              <a:t>W85</a:t>
            </a:r>
            <a:endParaRPr lang="en-US" sz="1600" dirty="0"/>
          </a:p>
          <a:p>
            <a:r>
              <a:rPr lang="ru-RU" sz="1600" dirty="0" smtClean="0"/>
              <a:t>Для </a:t>
            </a:r>
            <a:r>
              <a:rPr lang="en-US" sz="1600" dirty="0" smtClean="0"/>
              <a:t>STA</a:t>
            </a:r>
            <a:r>
              <a:rPr lang="ru-RU" sz="1600" dirty="0" smtClean="0"/>
              <a:t> </a:t>
            </a:r>
            <a:r>
              <a:rPr lang="en-US" sz="1600" dirty="0" smtClean="0"/>
              <a:t>E23</a:t>
            </a:r>
            <a:endParaRPr lang="en-US" sz="1600" dirty="0"/>
          </a:p>
          <a:p>
            <a:r>
              <a:rPr lang="ru-RU" sz="1600" dirty="0" smtClean="0"/>
              <a:t>Для </a:t>
            </a:r>
            <a:r>
              <a:rPr lang="en-US" sz="1600" dirty="0" smtClean="0"/>
              <a:t> </a:t>
            </a:r>
            <a:r>
              <a:rPr lang="en-US" sz="1600" dirty="0"/>
              <a:t>STB  W131</a:t>
            </a:r>
          </a:p>
        </p:txBody>
      </p:sp>
      <p:sp>
        <p:nvSpPr>
          <p:cNvPr id="8" name="Прямоугольник 7"/>
          <p:cNvSpPr/>
          <p:nvPr/>
        </p:nvSpPr>
        <p:spPr>
          <a:xfrm>
            <a:off x="4748460" y="1582665"/>
            <a:ext cx="4572000" cy="1077218"/>
          </a:xfrm>
          <a:prstGeom prst="rect">
            <a:avLst/>
          </a:prstGeom>
        </p:spPr>
        <p:txBody>
          <a:bodyPr>
            <a:spAutoFit/>
          </a:bodyPr>
          <a:lstStyle/>
          <a:p>
            <a:r>
              <a:rPr lang="ru-RU" sz="1600" dirty="0" smtClean="0"/>
              <a:t>04.08.2011 </a:t>
            </a:r>
          </a:p>
          <a:p>
            <a:r>
              <a:rPr lang="ru-RU" sz="1600" dirty="0" smtClean="0"/>
              <a:t>Для Земли </a:t>
            </a:r>
            <a:r>
              <a:rPr lang="en-US" sz="1600" dirty="0" smtClean="0"/>
              <a:t>W38</a:t>
            </a:r>
            <a:endParaRPr lang="en-US" sz="1600" dirty="0"/>
          </a:p>
          <a:p>
            <a:r>
              <a:rPr lang="ru-RU" sz="1600" dirty="0" smtClean="0"/>
              <a:t>Для </a:t>
            </a:r>
            <a:r>
              <a:rPr lang="en-US" sz="1600" dirty="0" smtClean="0"/>
              <a:t>STA  </a:t>
            </a:r>
            <a:r>
              <a:rPr lang="en-US" sz="1600" dirty="0"/>
              <a:t>E63</a:t>
            </a:r>
          </a:p>
          <a:p>
            <a:r>
              <a:rPr lang="ru-RU" sz="1600" dirty="0" smtClean="0"/>
              <a:t>Для </a:t>
            </a:r>
            <a:r>
              <a:rPr lang="en-US" sz="1600" dirty="0" smtClean="0"/>
              <a:t>STB  </a:t>
            </a:r>
            <a:r>
              <a:rPr lang="en-US" sz="1600" dirty="0"/>
              <a:t>W130</a:t>
            </a:r>
          </a:p>
        </p:txBody>
      </p:sp>
    </p:spTree>
    <p:extLst>
      <p:ext uri="{BB962C8B-B14F-4D97-AF65-F5344CB8AC3E}">
        <p14:creationId xmlns:p14="http://schemas.microsoft.com/office/powerpoint/2010/main" val="261577249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3608" y="980728"/>
            <a:ext cx="6192688" cy="5663089"/>
          </a:xfrm>
          <a:prstGeom prst="rect">
            <a:avLst/>
          </a:prstGeom>
          <a:noFill/>
        </p:spPr>
        <p:txBody>
          <a:bodyPr wrap="square" rtlCol="0">
            <a:spAutoFit/>
          </a:bodyPr>
          <a:lstStyle/>
          <a:p>
            <a:r>
              <a:rPr lang="ru-RU" sz="2800" b="1" dirty="0" smtClean="0">
                <a:solidFill>
                  <a:schemeClr val="accent1"/>
                </a:solidFill>
              </a:rPr>
              <a:t>Энергетический спектр</a:t>
            </a:r>
          </a:p>
          <a:p>
            <a:endParaRPr lang="ru-RU" sz="2800" dirty="0" smtClean="0"/>
          </a:p>
          <a:p>
            <a:r>
              <a:rPr lang="ru-RU" dirty="0" smtClean="0"/>
              <a:t>Спектр первых  приходящих частиц близок к источнику. Трудности в определении времени прихода частиц и исключении фона. </a:t>
            </a:r>
          </a:p>
          <a:p>
            <a:endParaRPr lang="ru-RU" dirty="0"/>
          </a:p>
          <a:p>
            <a:r>
              <a:rPr lang="ru-RU" dirty="0" smtClean="0"/>
              <a:t>Спектр в максимуме временного профиля </a:t>
            </a:r>
            <a:r>
              <a:rPr lang="en-US" dirty="0" smtClean="0"/>
              <a:t>(TOM spectrum)</a:t>
            </a:r>
            <a:r>
              <a:rPr lang="ru-RU" dirty="0" smtClean="0"/>
              <a:t>. Предполагался близким к спектру испускания</a:t>
            </a:r>
            <a:r>
              <a:rPr lang="en-US" dirty="0" smtClean="0"/>
              <a:t>.</a:t>
            </a:r>
            <a:r>
              <a:rPr lang="ru-RU" dirty="0"/>
              <a:t> </a:t>
            </a:r>
            <a:r>
              <a:rPr lang="ru-RU" dirty="0" smtClean="0"/>
              <a:t>Возможно искажение за счет длительной инжекции. </a:t>
            </a:r>
            <a:r>
              <a:rPr lang="en-US" dirty="0" smtClean="0"/>
              <a:t> </a:t>
            </a:r>
            <a:r>
              <a:rPr lang="ru-RU" dirty="0" smtClean="0"/>
              <a:t>Сейчас используется как один из индексов события.</a:t>
            </a:r>
          </a:p>
          <a:p>
            <a:endParaRPr lang="ru-RU" dirty="0"/>
          </a:p>
          <a:p>
            <a:r>
              <a:rPr lang="ru-RU" dirty="0" smtClean="0"/>
              <a:t>Спектр </a:t>
            </a:r>
            <a:r>
              <a:rPr lang="ru-RU" dirty="0" err="1" smtClean="0"/>
              <a:t>флюенса</a:t>
            </a:r>
            <a:r>
              <a:rPr lang="ru-RU" dirty="0" smtClean="0"/>
              <a:t> события. Минимум неопределенностей при определении, но вклад всех процессов ускорения, распространения, модуляции трудно разделим. </a:t>
            </a:r>
          </a:p>
          <a:p>
            <a:endParaRPr lang="ru-RU" dirty="0"/>
          </a:p>
          <a:p>
            <a:r>
              <a:rPr lang="ru-RU" dirty="0" smtClean="0"/>
              <a:t>Может ли форма спектра указать источник частиц?</a:t>
            </a:r>
          </a:p>
          <a:p>
            <a:endParaRPr lang="ru-RU" dirty="0"/>
          </a:p>
        </p:txBody>
      </p:sp>
      <p:sp>
        <p:nvSpPr>
          <p:cNvPr id="3" name="Номер слайда 2"/>
          <p:cNvSpPr>
            <a:spLocks noGrp="1"/>
          </p:cNvSpPr>
          <p:nvPr>
            <p:ph type="sldNum" sz="quarter" idx="12"/>
          </p:nvPr>
        </p:nvSpPr>
        <p:spPr/>
        <p:txBody>
          <a:bodyPr/>
          <a:lstStyle/>
          <a:p>
            <a:fld id="{1D156352-AE75-4CF4-8D1C-43CD0B10E566}" type="slidenum">
              <a:rPr lang="ru-RU" smtClean="0"/>
              <a:t>56</a:t>
            </a:fld>
            <a:endParaRPr lang="ru-RU"/>
          </a:p>
        </p:txBody>
      </p:sp>
      <p:sp>
        <p:nvSpPr>
          <p:cNvPr id="4" name="Прямоугольник 3"/>
          <p:cNvSpPr/>
          <p:nvPr/>
        </p:nvSpPr>
        <p:spPr>
          <a:xfrm>
            <a:off x="75062" y="14701"/>
            <a:ext cx="8745409" cy="646331"/>
          </a:xfrm>
          <a:prstGeom prst="rect">
            <a:avLst/>
          </a:prstGeom>
        </p:spPr>
        <p:txBody>
          <a:bodyPr wrap="square">
            <a:spAutoFit/>
          </a:bodyPr>
          <a:lstStyle/>
          <a:p>
            <a:r>
              <a:rPr lang="ru-RU" dirty="0">
                <a:solidFill>
                  <a:schemeClr val="accent1">
                    <a:lumMod val="75000"/>
                  </a:schemeClr>
                </a:solidFill>
              </a:rPr>
              <a:t>34-я Всероссийская конференция по космическим лучам</a:t>
            </a:r>
            <a:br>
              <a:rPr lang="ru-RU" dirty="0">
                <a:solidFill>
                  <a:schemeClr val="accent1">
                    <a:lumMod val="75000"/>
                  </a:schemeClr>
                </a:solidFill>
              </a:rPr>
            </a:br>
            <a:r>
              <a:rPr lang="ru-RU" dirty="0">
                <a:solidFill>
                  <a:schemeClr val="accent1">
                    <a:lumMod val="75000"/>
                  </a:schemeClr>
                </a:solidFill>
              </a:rPr>
              <a:t>Дубна, 15-19 августа 2016 г</a:t>
            </a:r>
            <a:r>
              <a:rPr lang="ru-RU" dirty="0"/>
              <a:t>.</a:t>
            </a:r>
          </a:p>
        </p:txBody>
      </p:sp>
    </p:spTree>
    <p:extLst>
      <p:ext uri="{BB962C8B-B14F-4D97-AF65-F5344CB8AC3E}">
        <p14:creationId xmlns:p14="http://schemas.microsoft.com/office/powerpoint/2010/main" val="241735916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3" name="Объект 2"/>
          <p:cNvGraphicFramePr>
            <a:graphicFrameLocks noChangeAspect="1"/>
          </p:cNvGraphicFramePr>
          <p:nvPr>
            <p:extLst>
              <p:ext uri="{D42A27DB-BD31-4B8C-83A1-F6EECF244321}">
                <p14:modId xmlns:p14="http://schemas.microsoft.com/office/powerpoint/2010/main" val="1259353065"/>
              </p:ext>
            </p:extLst>
          </p:nvPr>
        </p:nvGraphicFramePr>
        <p:xfrm>
          <a:off x="799053" y="1628800"/>
          <a:ext cx="2071249" cy="864380"/>
        </p:xfrm>
        <a:graphic>
          <a:graphicData uri="http://schemas.openxmlformats.org/presentationml/2006/ole">
            <mc:AlternateContent xmlns:mc="http://schemas.openxmlformats.org/markup-compatibility/2006">
              <mc:Choice xmlns:v="urn:schemas-microsoft-com:vml" Requires="v">
                <p:oleObj spid="_x0000_s2997" name="Формула" r:id="rId3" imgW="1206500" imgH="508000" progId="Equation.3">
                  <p:embed/>
                </p:oleObj>
              </mc:Choice>
              <mc:Fallback>
                <p:oleObj name="Формула" r:id="rId3" imgW="1206500" imgH="508000" progId="Equation.3">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053" y="1628800"/>
                        <a:ext cx="2071249" cy="864380"/>
                      </a:xfrm>
                      <a:prstGeom prst="rect">
                        <a:avLst/>
                      </a:prstGeom>
                      <a:noFill/>
                    </p:spPr>
                  </p:pic>
                </p:oleObj>
              </mc:Fallback>
            </mc:AlternateContent>
          </a:graphicData>
        </a:graphic>
      </p:graphicFrame>
      <p:sp>
        <p:nvSpPr>
          <p:cNvPr id="4" name="TextBox 3"/>
          <p:cNvSpPr txBox="1"/>
          <p:nvPr/>
        </p:nvSpPr>
        <p:spPr>
          <a:xfrm>
            <a:off x="755576" y="2734555"/>
            <a:ext cx="2448272" cy="338554"/>
          </a:xfrm>
          <a:prstGeom prst="rect">
            <a:avLst/>
          </a:prstGeom>
          <a:noFill/>
        </p:spPr>
        <p:txBody>
          <a:bodyPr wrap="square" rtlCol="0">
            <a:spAutoFit/>
          </a:bodyPr>
          <a:lstStyle/>
          <a:p>
            <a:r>
              <a:rPr lang="ru-RU" sz="1600" dirty="0"/>
              <a:t>(</a:t>
            </a:r>
            <a:r>
              <a:rPr lang="ru-RU" sz="1600" i="1" dirty="0" err="1"/>
              <a:t>Е≤Ео</a:t>
            </a:r>
            <a:r>
              <a:rPr lang="ru-RU" sz="1600" i="1" dirty="0"/>
              <a:t>/</a:t>
            </a:r>
            <a:r>
              <a:rPr lang="en-US" sz="1600" i="1" dirty="0"/>
              <a:t>w</a:t>
            </a:r>
            <a:r>
              <a:rPr lang="ru-RU" sz="1600" dirty="0"/>
              <a:t>) - </a:t>
            </a:r>
            <a:r>
              <a:rPr lang="ru-RU" sz="1600" i="1" dirty="0"/>
              <a:t> γ=γ</a:t>
            </a:r>
            <a:r>
              <a:rPr lang="ru-RU" sz="1600" i="1" baseline="-25000" dirty="0"/>
              <a:t>1</a:t>
            </a:r>
            <a:r>
              <a:rPr lang="ru-RU" sz="1600" i="1" dirty="0"/>
              <a:t>,</a:t>
            </a:r>
            <a:endParaRPr lang="ru-RU" sz="1600" dirty="0"/>
          </a:p>
        </p:txBody>
      </p:sp>
      <p:sp>
        <p:nvSpPr>
          <p:cNvPr id="5" name="TextBox 4"/>
          <p:cNvSpPr txBox="1"/>
          <p:nvPr/>
        </p:nvSpPr>
        <p:spPr>
          <a:xfrm>
            <a:off x="683568" y="3188318"/>
            <a:ext cx="7632848" cy="2092881"/>
          </a:xfrm>
          <a:prstGeom prst="rect">
            <a:avLst/>
          </a:prstGeom>
          <a:noFill/>
        </p:spPr>
        <p:txBody>
          <a:bodyPr wrap="square" rtlCol="0">
            <a:spAutoFit/>
          </a:bodyPr>
          <a:lstStyle/>
          <a:p>
            <a:r>
              <a:rPr lang="ru-RU" sz="2000" dirty="0"/>
              <a:t>(</a:t>
            </a:r>
            <a:r>
              <a:rPr lang="ru-RU" sz="1600" i="1" dirty="0" err="1"/>
              <a:t>Е≥Ео</a:t>
            </a:r>
            <a:r>
              <a:rPr lang="ru-RU" sz="1600" i="1" dirty="0"/>
              <a:t>∙</a:t>
            </a:r>
            <a:r>
              <a:rPr lang="en-US" sz="1600" i="1" dirty="0"/>
              <a:t>w</a:t>
            </a:r>
            <a:r>
              <a:rPr lang="ru-RU" sz="1600" dirty="0"/>
              <a:t>) - </a:t>
            </a:r>
            <a:r>
              <a:rPr lang="ru-RU" sz="1600" i="1" dirty="0"/>
              <a:t> γ=γ</a:t>
            </a:r>
            <a:r>
              <a:rPr lang="ru-RU" sz="1600" i="1" baseline="-25000" dirty="0"/>
              <a:t>2</a:t>
            </a:r>
            <a:r>
              <a:rPr lang="ru-RU" sz="1600" i="1" dirty="0"/>
              <a:t> </a:t>
            </a:r>
            <a:r>
              <a:rPr lang="en-US" sz="1600" i="1" dirty="0" smtClean="0"/>
              <a:t>,</a:t>
            </a:r>
            <a:endParaRPr lang="ru-RU" sz="1600" i="1" dirty="0" smtClean="0"/>
          </a:p>
          <a:p>
            <a:endParaRPr lang="en-US" sz="2400" i="1" dirty="0" smtClean="0"/>
          </a:p>
          <a:p>
            <a:endParaRPr lang="en-US" i="1" dirty="0"/>
          </a:p>
          <a:p>
            <a:r>
              <a:rPr lang="ru-RU" sz="1600" dirty="0" smtClean="0"/>
              <a:t>где </a:t>
            </a:r>
            <a:r>
              <a:rPr lang="ru-RU" sz="1600" dirty="0"/>
              <a:t>величина </a:t>
            </a:r>
            <a:r>
              <a:rPr lang="en-US" sz="1600" i="1" dirty="0"/>
              <a:t>w</a:t>
            </a:r>
            <a:r>
              <a:rPr lang="ru-RU" sz="1600" dirty="0"/>
              <a:t> определяет ширину области перегиба. Внутри перегиба – </a:t>
            </a:r>
            <a:r>
              <a:rPr lang="ru-RU" sz="1600" i="1" dirty="0"/>
              <a:t>(</a:t>
            </a:r>
            <a:r>
              <a:rPr lang="ru-RU" sz="1600" i="1" dirty="0" err="1"/>
              <a:t>Ео</a:t>
            </a:r>
            <a:r>
              <a:rPr lang="ru-RU" sz="1600" i="1" dirty="0"/>
              <a:t>/</a:t>
            </a:r>
            <a:r>
              <a:rPr lang="en-US" sz="1600" i="1" dirty="0"/>
              <a:t>w</a:t>
            </a:r>
            <a:r>
              <a:rPr lang="ru-RU" sz="1600" i="1" dirty="0"/>
              <a:t>) &lt; </a:t>
            </a:r>
            <a:r>
              <a:rPr lang="en-US" sz="1600" i="1" dirty="0"/>
              <a:t>E</a:t>
            </a:r>
            <a:r>
              <a:rPr lang="ru-RU" sz="1600" i="1" dirty="0"/>
              <a:t> &lt; (</a:t>
            </a:r>
            <a:r>
              <a:rPr lang="ru-RU" sz="1600" i="1" dirty="0" err="1"/>
              <a:t>Ео</a:t>
            </a:r>
            <a:r>
              <a:rPr lang="ru-RU" sz="1600" i="1" dirty="0"/>
              <a:t>∙</a:t>
            </a:r>
            <a:r>
              <a:rPr lang="en-US" sz="1600" i="1" dirty="0"/>
              <a:t>w</a:t>
            </a:r>
            <a:r>
              <a:rPr lang="ru-RU" sz="1600" i="1" dirty="0"/>
              <a:t>)</a:t>
            </a:r>
            <a:r>
              <a:rPr lang="ru-RU" sz="1600" dirty="0"/>
              <a:t> </a:t>
            </a:r>
            <a:r>
              <a:rPr lang="ru-RU" sz="1600" i="1" dirty="0"/>
              <a:t>γ</a:t>
            </a:r>
            <a:r>
              <a:rPr lang="ru-RU" sz="1600" dirty="0"/>
              <a:t> изменяется, </a:t>
            </a:r>
            <a:r>
              <a:rPr lang="ru-RU" sz="1600" dirty="0" smtClean="0"/>
              <a:t>как</a:t>
            </a:r>
            <a:endParaRPr lang="ru-RU" sz="1600" dirty="0"/>
          </a:p>
          <a:p>
            <a:r>
              <a:rPr lang="ru-RU" dirty="0"/>
              <a:t> </a:t>
            </a:r>
          </a:p>
          <a:p>
            <a:r>
              <a:rPr lang="ru-RU" dirty="0"/>
              <a:t>	</a:t>
            </a:r>
            <a:r>
              <a:rPr lang="en-US" dirty="0"/>
              <a:t> </a:t>
            </a:r>
            <a:r>
              <a:rPr lang="ru-RU" dirty="0"/>
              <a:t>	</a:t>
            </a:r>
          </a:p>
        </p:txBody>
      </p:sp>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8" name="Объект 7"/>
          <p:cNvGraphicFramePr>
            <a:graphicFrameLocks noChangeAspect="1"/>
          </p:cNvGraphicFramePr>
          <p:nvPr>
            <p:extLst>
              <p:ext uri="{D42A27DB-BD31-4B8C-83A1-F6EECF244321}">
                <p14:modId xmlns:p14="http://schemas.microsoft.com/office/powerpoint/2010/main" val="2420929606"/>
              </p:ext>
            </p:extLst>
          </p:nvPr>
        </p:nvGraphicFramePr>
        <p:xfrm>
          <a:off x="2009770" y="4973819"/>
          <a:ext cx="4721876" cy="614759"/>
        </p:xfrm>
        <a:graphic>
          <a:graphicData uri="http://schemas.openxmlformats.org/presentationml/2006/ole">
            <mc:AlternateContent xmlns:mc="http://schemas.openxmlformats.org/markup-compatibility/2006">
              <mc:Choice xmlns:v="urn:schemas-microsoft-com:vml" Requires="v">
                <p:oleObj spid="_x0000_s2998" name="Формула" r:id="rId5" imgW="3441700" imgH="444500" progId="Equation.3">
                  <p:embed/>
                </p:oleObj>
              </mc:Choice>
              <mc:Fallback>
                <p:oleObj name="Формула" r:id="rId5" imgW="3441700" imgH="444500"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9770" y="4973819"/>
                        <a:ext cx="4721876" cy="614759"/>
                      </a:xfrm>
                      <a:prstGeom prst="rect">
                        <a:avLst/>
                      </a:prstGeom>
                      <a:noFill/>
                    </p:spPr>
                  </p:pic>
                </p:oleObj>
              </mc:Fallback>
            </mc:AlternateContent>
          </a:graphicData>
        </a:graphic>
      </p:graphicFrame>
      <p:pic>
        <p:nvPicPr>
          <p:cNvPr id="2054" name="Picture 6" descr="FIG1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70708" y="404664"/>
            <a:ext cx="3945708" cy="3627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451312" y="909637"/>
            <a:ext cx="4261551" cy="369332"/>
          </a:xfrm>
          <a:prstGeom prst="rect">
            <a:avLst/>
          </a:prstGeom>
          <a:noFill/>
        </p:spPr>
        <p:txBody>
          <a:bodyPr wrap="square" rtlCol="0">
            <a:spAutoFit/>
          </a:bodyPr>
          <a:lstStyle/>
          <a:p>
            <a:r>
              <a:rPr lang="ru-RU" b="1" dirty="0" err="1"/>
              <a:t>Ныммик</a:t>
            </a:r>
            <a:r>
              <a:rPr lang="ru-RU" b="1" dirty="0"/>
              <a:t> Р.А</a:t>
            </a:r>
            <a:r>
              <a:rPr lang="ru-RU" b="1" dirty="0" smtClean="0"/>
              <a:t>.</a:t>
            </a:r>
            <a:r>
              <a:rPr lang="en-US" dirty="0" smtClean="0"/>
              <a:t>, </a:t>
            </a:r>
            <a:r>
              <a:rPr lang="ru-RU" dirty="0" smtClean="0"/>
              <a:t>2011</a:t>
            </a:r>
            <a:endParaRPr lang="ru-RU" i="1" dirty="0"/>
          </a:p>
        </p:txBody>
      </p:sp>
      <p:sp>
        <p:nvSpPr>
          <p:cNvPr id="6" name="Номер слайда 5"/>
          <p:cNvSpPr>
            <a:spLocks noGrp="1"/>
          </p:cNvSpPr>
          <p:nvPr>
            <p:ph type="sldNum" sz="quarter" idx="12"/>
          </p:nvPr>
        </p:nvSpPr>
        <p:spPr/>
        <p:txBody>
          <a:bodyPr/>
          <a:lstStyle/>
          <a:p>
            <a:fld id="{FC0B3780-CE0F-4D21-934D-CCAB199AFCA3}" type="slidenum">
              <a:rPr lang="ja-JP" altLang="en-US" smtClean="0">
                <a:solidFill>
                  <a:prstClr val="black">
                    <a:tint val="75000"/>
                  </a:prstClr>
                </a:solidFill>
              </a:rPr>
              <a:pPr/>
              <a:t>57</a:t>
            </a:fld>
            <a:endParaRPr lang="ja-JP" altLang="en-US">
              <a:solidFill>
                <a:prstClr val="black">
                  <a:tint val="75000"/>
                </a:prstClr>
              </a:solidFill>
            </a:endParaRPr>
          </a:p>
        </p:txBody>
      </p:sp>
      <p:sp>
        <p:nvSpPr>
          <p:cNvPr id="10" name="Прямоугольник 9"/>
          <p:cNvSpPr/>
          <p:nvPr/>
        </p:nvSpPr>
        <p:spPr>
          <a:xfrm>
            <a:off x="425000" y="229034"/>
            <a:ext cx="7891416" cy="646331"/>
          </a:xfrm>
          <a:prstGeom prst="rect">
            <a:avLst/>
          </a:prstGeom>
        </p:spPr>
        <p:txBody>
          <a:bodyPr wrap="square">
            <a:spAutoFit/>
          </a:bodyPr>
          <a:lstStyle/>
          <a:p>
            <a:r>
              <a:rPr lang="ru-RU" dirty="0" smtClean="0"/>
              <a:t>Аппроксимация </a:t>
            </a:r>
            <a:r>
              <a:rPr lang="ru-RU" dirty="0"/>
              <a:t>улучшается, если  использовать степенной закон с </a:t>
            </a:r>
            <a:r>
              <a:rPr lang="ru-RU" dirty="0" smtClean="0"/>
              <a:t>изломом:</a:t>
            </a:r>
            <a:endParaRPr lang="ru-RU" dirty="0"/>
          </a:p>
        </p:txBody>
      </p:sp>
    </p:spTree>
    <p:extLst>
      <p:ext uri="{BB962C8B-B14F-4D97-AF65-F5344CB8AC3E}">
        <p14:creationId xmlns:p14="http://schemas.microsoft.com/office/powerpoint/2010/main" val="177801301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949141"/>
            <a:ext cx="5493048" cy="477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99592" y="5719250"/>
            <a:ext cx="6768752" cy="369332"/>
          </a:xfrm>
          <a:prstGeom prst="rect">
            <a:avLst/>
          </a:prstGeom>
          <a:noFill/>
        </p:spPr>
        <p:txBody>
          <a:bodyPr wrap="square" rtlCol="0">
            <a:spAutoFit/>
          </a:bodyPr>
          <a:lstStyle/>
          <a:p>
            <a:r>
              <a:rPr lang="ru-RU" b="1" dirty="0"/>
              <a:t>Р. А. </a:t>
            </a:r>
            <a:r>
              <a:rPr lang="ru-RU" b="1" dirty="0" err="1" smtClean="0"/>
              <a:t>Ныммик</a:t>
            </a:r>
            <a:r>
              <a:rPr lang="en-US" b="1" dirty="0" smtClean="0"/>
              <a:t>, </a:t>
            </a:r>
            <a:r>
              <a:rPr lang="ru-RU" i="1" dirty="0" smtClean="0"/>
              <a:t>ИЗВ</a:t>
            </a:r>
            <a:r>
              <a:rPr lang="en-US" i="1" dirty="0" smtClean="0"/>
              <a:t>.</a:t>
            </a:r>
            <a:r>
              <a:rPr lang="ru-RU" i="1" dirty="0" smtClean="0"/>
              <a:t> </a:t>
            </a:r>
            <a:r>
              <a:rPr lang="ru-RU" i="1" dirty="0"/>
              <a:t>РАН. </a:t>
            </a:r>
            <a:r>
              <a:rPr lang="ru-RU" i="1" dirty="0" smtClean="0"/>
              <a:t>СЕР</a:t>
            </a:r>
            <a:r>
              <a:rPr lang="en-US" i="1" dirty="0" smtClean="0"/>
              <a:t>. </a:t>
            </a:r>
            <a:r>
              <a:rPr lang="ru-RU" i="1" dirty="0" smtClean="0"/>
              <a:t>ФИЗ</a:t>
            </a:r>
            <a:r>
              <a:rPr lang="en-US" i="1" dirty="0" smtClean="0"/>
              <a:t>.</a:t>
            </a:r>
            <a:r>
              <a:rPr lang="ru-RU" i="1" dirty="0" smtClean="0"/>
              <a:t>, </a:t>
            </a:r>
            <a:r>
              <a:rPr lang="ru-RU" i="1" dirty="0"/>
              <a:t>2013, том 77, № 5, с. 553–556</a:t>
            </a:r>
            <a:endParaRPr lang="ru-RU" dirty="0"/>
          </a:p>
        </p:txBody>
      </p:sp>
      <p:sp>
        <p:nvSpPr>
          <p:cNvPr id="3" name="TextBox 2"/>
          <p:cNvSpPr txBox="1"/>
          <p:nvPr/>
        </p:nvSpPr>
        <p:spPr>
          <a:xfrm>
            <a:off x="899592" y="116632"/>
            <a:ext cx="7848872" cy="830997"/>
          </a:xfrm>
          <a:prstGeom prst="rect">
            <a:avLst/>
          </a:prstGeom>
          <a:noFill/>
        </p:spPr>
        <p:txBody>
          <a:bodyPr wrap="square" rtlCol="0">
            <a:spAutoFit/>
          </a:bodyPr>
          <a:lstStyle/>
          <a:p>
            <a:r>
              <a:rPr lang="ru-RU" sz="2400" dirty="0" smtClean="0"/>
              <a:t>Соотношение энергии излома  в спектрах солнечных протонов и ионов</a:t>
            </a:r>
            <a:endParaRPr lang="ru-RU" sz="2400" dirty="0"/>
          </a:p>
        </p:txBody>
      </p:sp>
      <p:sp>
        <p:nvSpPr>
          <p:cNvPr id="4" name="TextBox 3"/>
          <p:cNvSpPr txBox="1"/>
          <p:nvPr/>
        </p:nvSpPr>
        <p:spPr>
          <a:xfrm>
            <a:off x="6084169" y="3861048"/>
            <a:ext cx="2880320" cy="646331"/>
          </a:xfrm>
          <a:prstGeom prst="rect">
            <a:avLst/>
          </a:prstGeom>
          <a:noFill/>
        </p:spPr>
        <p:txBody>
          <a:bodyPr wrap="square" rtlCol="0">
            <a:spAutoFit/>
          </a:bodyPr>
          <a:lstStyle/>
          <a:p>
            <a:r>
              <a:rPr lang="en-US" b="1" dirty="0" err="1" smtClean="0"/>
              <a:t>Ek</a:t>
            </a:r>
            <a:r>
              <a:rPr lang="en-US" b="1" dirty="0" smtClean="0"/>
              <a:t>(Z</a:t>
            </a:r>
            <a:r>
              <a:rPr lang="en-US" b="1" dirty="0"/>
              <a:t>)/ </a:t>
            </a:r>
            <a:r>
              <a:rPr lang="en-US" b="1" dirty="0" err="1" smtClean="0"/>
              <a:t>Ek</a:t>
            </a:r>
            <a:r>
              <a:rPr lang="en-US" b="1" dirty="0" smtClean="0"/>
              <a:t>(1</a:t>
            </a:r>
            <a:r>
              <a:rPr lang="en-US" b="1" dirty="0"/>
              <a:t>) </a:t>
            </a:r>
            <a:r>
              <a:rPr lang="en-US" b="1" dirty="0">
                <a:sym typeface="Symbol"/>
              </a:rPr>
              <a:t></a:t>
            </a:r>
            <a:r>
              <a:rPr lang="en-US" b="1" dirty="0"/>
              <a:t> Q(z)/M(z)</a:t>
            </a:r>
            <a:endParaRPr lang="ru-RU" b="1" dirty="0"/>
          </a:p>
          <a:p>
            <a:endParaRPr lang="ru-RU" dirty="0"/>
          </a:p>
        </p:txBody>
      </p:sp>
      <p:sp>
        <p:nvSpPr>
          <p:cNvPr id="5" name="TextBox 4"/>
          <p:cNvSpPr txBox="1"/>
          <p:nvPr/>
        </p:nvSpPr>
        <p:spPr>
          <a:xfrm>
            <a:off x="6228183" y="1412776"/>
            <a:ext cx="2736305" cy="954107"/>
          </a:xfrm>
          <a:prstGeom prst="rect">
            <a:avLst/>
          </a:prstGeom>
          <a:noFill/>
        </p:spPr>
        <p:txBody>
          <a:bodyPr wrap="square" rtlCol="0">
            <a:spAutoFit/>
          </a:bodyPr>
          <a:lstStyle/>
          <a:p>
            <a:r>
              <a:rPr lang="en-US" sz="2000" b="1" dirty="0"/>
              <a:t>&lt;Q(Fe)&gt; 14.52 </a:t>
            </a:r>
            <a:r>
              <a:rPr lang="en-US" sz="2000" b="1" dirty="0" smtClean="0">
                <a:sym typeface="Symbol"/>
              </a:rPr>
              <a:t></a:t>
            </a:r>
            <a:r>
              <a:rPr lang="en-US" sz="2000" b="1" dirty="0" smtClean="0"/>
              <a:t> </a:t>
            </a:r>
            <a:r>
              <a:rPr lang="en-US" sz="2000" b="1" dirty="0"/>
              <a:t>0.25</a:t>
            </a:r>
            <a:endParaRPr lang="ru-RU" sz="2000" b="1" dirty="0"/>
          </a:p>
          <a:p>
            <a:r>
              <a:rPr lang="ru-RU" dirty="0" smtClean="0"/>
              <a:t>Соответствует ускорению в короне.</a:t>
            </a:r>
            <a:endParaRPr lang="ru-RU" dirty="0"/>
          </a:p>
        </p:txBody>
      </p:sp>
      <p:sp>
        <p:nvSpPr>
          <p:cNvPr id="6" name="Номер слайда 5"/>
          <p:cNvSpPr>
            <a:spLocks noGrp="1"/>
          </p:cNvSpPr>
          <p:nvPr>
            <p:ph type="sldNum" sz="quarter" idx="12"/>
          </p:nvPr>
        </p:nvSpPr>
        <p:spPr/>
        <p:txBody>
          <a:bodyPr/>
          <a:lstStyle/>
          <a:p>
            <a:fld id="{FC0B3780-CE0F-4D21-934D-CCAB199AFCA3}" type="slidenum">
              <a:rPr lang="ja-JP" altLang="en-US" smtClean="0">
                <a:solidFill>
                  <a:prstClr val="black">
                    <a:tint val="75000"/>
                  </a:prstClr>
                </a:solidFill>
              </a:rPr>
              <a:pPr/>
              <a:t>58</a:t>
            </a:fld>
            <a:endParaRPr lang="ja-JP" altLang="en-US">
              <a:solidFill>
                <a:prstClr val="black">
                  <a:tint val="75000"/>
                </a:prstClr>
              </a:solidFill>
            </a:endParaRPr>
          </a:p>
        </p:txBody>
      </p:sp>
      <p:sp>
        <p:nvSpPr>
          <p:cNvPr id="7" name="TextBox 6"/>
          <p:cNvSpPr txBox="1"/>
          <p:nvPr/>
        </p:nvSpPr>
        <p:spPr>
          <a:xfrm>
            <a:off x="683568" y="6453336"/>
            <a:ext cx="7128792" cy="369332"/>
          </a:xfrm>
          <a:prstGeom prst="rect">
            <a:avLst/>
          </a:prstGeom>
          <a:noFill/>
        </p:spPr>
        <p:txBody>
          <a:bodyPr wrap="square" rtlCol="0">
            <a:spAutoFit/>
          </a:bodyPr>
          <a:lstStyle/>
          <a:p>
            <a:r>
              <a:rPr lang="ru-RU" dirty="0" smtClean="0"/>
              <a:t>Моделирование. Вклад В.М. Острякова</a:t>
            </a:r>
            <a:endParaRPr lang="ru-RU" dirty="0"/>
          </a:p>
        </p:txBody>
      </p:sp>
    </p:spTree>
    <p:extLst>
      <p:ext uri="{BB962C8B-B14F-4D97-AF65-F5344CB8AC3E}">
        <p14:creationId xmlns:p14="http://schemas.microsoft.com/office/powerpoint/2010/main" val="297596047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291" y="5167088"/>
            <a:ext cx="8671252" cy="1477328"/>
          </a:xfrm>
          <a:prstGeom prst="rect">
            <a:avLst/>
          </a:prstGeom>
          <a:noFill/>
        </p:spPr>
        <p:txBody>
          <a:bodyPr wrap="square" rtlCol="0">
            <a:spAutoFit/>
          </a:bodyPr>
          <a:lstStyle/>
          <a:p>
            <a:r>
              <a:rPr lang="ru-RU" dirty="0" smtClean="0">
                <a:solidFill>
                  <a:prstClr val="black"/>
                </a:solidFill>
              </a:rPr>
              <a:t>Излом в спектре отдельных элементов в данном событии зависит от отношения </a:t>
            </a:r>
            <a:r>
              <a:rPr lang="en-US" dirty="0" smtClean="0">
                <a:solidFill>
                  <a:prstClr val="black"/>
                </a:solidFill>
              </a:rPr>
              <a:t>Q/M</a:t>
            </a:r>
            <a:r>
              <a:rPr lang="ru-RU" dirty="0" smtClean="0">
                <a:solidFill>
                  <a:prstClr val="black"/>
                </a:solidFill>
              </a:rPr>
              <a:t>. </a:t>
            </a:r>
            <a:r>
              <a:rPr lang="en-US" dirty="0" err="1" smtClean="0">
                <a:solidFill>
                  <a:prstClr val="black"/>
                </a:solidFill>
              </a:rPr>
              <a:t>Mewaldt</a:t>
            </a:r>
            <a:r>
              <a:rPr lang="en-US" dirty="0" smtClean="0">
                <a:solidFill>
                  <a:prstClr val="black"/>
                </a:solidFill>
              </a:rPr>
              <a:t> </a:t>
            </a:r>
            <a:r>
              <a:rPr lang="en-US" dirty="0">
                <a:solidFill>
                  <a:prstClr val="black"/>
                </a:solidFill>
              </a:rPr>
              <a:t>et al. (2005) </a:t>
            </a:r>
            <a:r>
              <a:rPr lang="ru-RU" dirty="0" smtClean="0">
                <a:solidFill>
                  <a:prstClr val="black"/>
                </a:solidFill>
              </a:rPr>
              <a:t>предположили, что излом происходит при одинаковой величине коэффициента диффузии, если он зависит от жесткости </a:t>
            </a:r>
            <a:r>
              <a:rPr lang="en-US" dirty="0" smtClean="0">
                <a:solidFill>
                  <a:prstClr val="black"/>
                </a:solidFill>
              </a:rPr>
              <a:t>R </a:t>
            </a:r>
            <a:r>
              <a:rPr lang="en-US" dirty="0">
                <a:solidFill>
                  <a:prstClr val="black"/>
                </a:solidFill>
              </a:rPr>
              <a:t>~ </a:t>
            </a:r>
            <a:r>
              <a:rPr lang="en-US" dirty="0" smtClean="0">
                <a:solidFill>
                  <a:prstClr val="black"/>
                </a:solidFill>
              </a:rPr>
              <a:t>M/Q. </a:t>
            </a:r>
            <a:r>
              <a:rPr lang="ru-RU" dirty="0" smtClean="0">
                <a:solidFill>
                  <a:prstClr val="black"/>
                </a:solidFill>
              </a:rPr>
              <a:t>Тогда </a:t>
            </a:r>
            <a:r>
              <a:rPr lang="en-US" dirty="0" smtClean="0">
                <a:solidFill>
                  <a:prstClr val="black"/>
                </a:solidFill>
              </a:rPr>
              <a:t> Fe</a:t>
            </a:r>
            <a:r>
              <a:rPr lang="en-US" dirty="0">
                <a:solidFill>
                  <a:prstClr val="black"/>
                </a:solidFill>
              </a:rPr>
              <a:t>, </a:t>
            </a:r>
            <a:r>
              <a:rPr lang="ru-RU" dirty="0" smtClean="0">
                <a:solidFill>
                  <a:prstClr val="black"/>
                </a:solidFill>
              </a:rPr>
              <a:t>для которого </a:t>
            </a:r>
            <a:r>
              <a:rPr lang="en-US" dirty="0" smtClean="0">
                <a:solidFill>
                  <a:prstClr val="black"/>
                </a:solidFill>
              </a:rPr>
              <a:t>M/Q </a:t>
            </a:r>
            <a:r>
              <a:rPr lang="ru-RU" dirty="0" smtClean="0">
                <a:solidFill>
                  <a:prstClr val="black"/>
                </a:solidFill>
              </a:rPr>
              <a:t>выше, будет загибаться раньше.</a:t>
            </a:r>
            <a:endParaRPr lang="en-US" dirty="0">
              <a:solidFill>
                <a:prstClr val="black"/>
              </a:solidFill>
            </a:endParaRPr>
          </a:p>
          <a:p>
            <a:r>
              <a:rPr lang="en-US" dirty="0" smtClean="0">
                <a:solidFill>
                  <a:prstClr val="black"/>
                </a:solidFill>
              </a:rPr>
              <a:t>(Desai </a:t>
            </a:r>
            <a:r>
              <a:rPr lang="en-US" dirty="0">
                <a:solidFill>
                  <a:prstClr val="black"/>
                </a:solidFill>
              </a:rPr>
              <a:t>et al., </a:t>
            </a:r>
            <a:r>
              <a:rPr lang="en-US" dirty="0" smtClean="0">
                <a:solidFill>
                  <a:prstClr val="black"/>
                </a:solidFill>
              </a:rPr>
              <a:t>2016)</a:t>
            </a:r>
            <a:endParaRPr lang="ru-RU" dirty="0">
              <a:solidFill>
                <a:prstClr val="black"/>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855516"/>
            <a:ext cx="5934075" cy="303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111153" y="3964414"/>
            <a:ext cx="2880320" cy="369332"/>
          </a:xfrm>
          <a:prstGeom prst="rect">
            <a:avLst/>
          </a:prstGeom>
          <a:noFill/>
        </p:spPr>
        <p:txBody>
          <a:bodyPr wrap="square" rtlCol="0">
            <a:spAutoFit/>
          </a:bodyPr>
          <a:lstStyle/>
          <a:p>
            <a:r>
              <a:rPr lang="en-US" dirty="0" smtClean="0">
                <a:solidFill>
                  <a:prstClr val="black"/>
                </a:solidFill>
              </a:rPr>
              <a:t>Figure from </a:t>
            </a:r>
            <a:r>
              <a:rPr lang="en-US" dirty="0" err="1" smtClean="0">
                <a:solidFill>
                  <a:prstClr val="black"/>
                </a:solidFill>
              </a:rPr>
              <a:t>Mewaldt</a:t>
            </a:r>
            <a:r>
              <a:rPr lang="en-US" dirty="0" smtClean="0">
                <a:solidFill>
                  <a:prstClr val="black"/>
                </a:solidFill>
              </a:rPr>
              <a:t>, 2007</a:t>
            </a:r>
            <a:endParaRPr lang="ru-RU" dirty="0">
              <a:solidFill>
                <a:prstClr val="black"/>
              </a:solidFill>
            </a:endParaRPr>
          </a:p>
        </p:txBody>
      </p:sp>
      <p:sp>
        <p:nvSpPr>
          <p:cNvPr id="2" name="TextBox 1"/>
          <p:cNvSpPr txBox="1"/>
          <p:nvPr/>
        </p:nvSpPr>
        <p:spPr>
          <a:xfrm>
            <a:off x="2239618" y="304800"/>
            <a:ext cx="4276598" cy="646331"/>
          </a:xfrm>
          <a:prstGeom prst="rect">
            <a:avLst/>
          </a:prstGeom>
          <a:noFill/>
        </p:spPr>
        <p:txBody>
          <a:bodyPr wrap="square" rtlCol="0">
            <a:spAutoFit/>
          </a:bodyPr>
          <a:lstStyle/>
          <a:p>
            <a:r>
              <a:rPr lang="en-US" dirty="0" smtClean="0">
                <a:solidFill>
                  <a:prstClr val="black"/>
                </a:solidFill>
              </a:rPr>
              <a:t>An example of finding of physical sense in the </a:t>
            </a:r>
            <a:r>
              <a:rPr lang="en-US" dirty="0" err="1" smtClean="0">
                <a:solidFill>
                  <a:prstClr val="black"/>
                </a:solidFill>
              </a:rPr>
              <a:t>Eb</a:t>
            </a:r>
            <a:r>
              <a:rPr lang="en-US" dirty="0" smtClean="0">
                <a:solidFill>
                  <a:prstClr val="black"/>
                </a:solidFill>
              </a:rPr>
              <a:t> parameter </a:t>
            </a:r>
            <a:endParaRPr lang="ru-RU" dirty="0">
              <a:solidFill>
                <a:prstClr val="black"/>
              </a:solidFill>
            </a:endParaRPr>
          </a:p>
        </p:txBody>
      </p:sp>
      <p:sp>
        <p:nvSpPr>
          <p:cNvPr id="3" name="Номер слайда 2"/>
          <p:cNvSpPr>
            <a:spLocks noGrp="1"/>
          </p:cNvSpPr>
          <p:nvPr>
            <p:ph type="sldNum" sz="quarter" idx="12"/>
          </p:nvPr>
        </p:nvSpPr>
        <p:spPr/>
        <p:txBody>
          <a:bodyPr/>
          <a:lstStyle/>
          <a:p>
            <a:fld id="{2738BED0-D42E-4A32-9BCA-B744A78F19B5}" type="slidenum">
              <a:rPr lang="ru-RU" smtClean="0">
                <a:solidFill>
                  <a:prstClr val="black">
                    <a:tint val="75000"/>
                  </a:prstClr>
                </a:solidFill>
              </a:rPr>
              <a:pPr/>
              <a:t>59</a:t>
            </a:fld>
            <a:endParaRPr lang="ru-RU">
              <a:solidFill>
                <a:prstClr val="black">
                  <a:tint val="75000"/>
                </a:prstClr>
              </a:solidFill>
            </a:endParaRPr>
          </a:p>
        </p:txBody>
      </p:sp>
    </p:spTree>
    <p:extLst>
      <p:ext uri="{BB962C8B-B14F-4D97-AF65-F5344CB8AC3E}">
        <p14:creationId xmlns:p14="http://schemas.microsoft.com/office/powerpoint/2010/main" val="19843689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24083" y="0"/>
            <a:ext cx="6300738" cy="461665"/>
          </a:xfrm>
          <a:prstGeom prst="rect">
            <a:avLst/>
          </a:prstGeom>
          <a:noFill/>
        </p:spPr>
        <p:txBody>
          <a:bodyPr wrap="square" rtlCol="0">
            <a:spAutoFit/>
          </a:bodyPr>
          <a:lstStyle/>
          <a:p>
            <a:r>
              <a:rPr lang="en-US" sz="2400" b="1" dirty="0" smtClean="0">
                <a:solidFill>
                  <a:schemeClr val="accent1"/>
                </a:solidFill>
              </a:rPr>
              <a:t>Time history  of SEP event observations</a:t>
            </a:r>
            <a:endParaRPr lang="ru-RU" sz="2400" b="1" dirty="0">
              <a:solidFill>
                <a:schemeClr val="accent1"/>
              </a:solidFill>
            </a:endParaRPr>
          </a:p>
        </p:txBody>
      </p:sp>
      <p:sp>
        <p:nvSpPr>
          <p:cNvPr id="7" name="TextBox 6"/>
          <p:cNvSpPr txBox="1"/>
          <p:nvPr/>
        </p:nvSpPr>
        <p:spPr>
          <a:xfrm>
            <a:off x="141853" y="5805264"/>
            <a:ext cx="8640960" cy="861774"/>
          </a:xfrm>
          <a:prstGeom prst="rect">
            <a:avLst/>
          </a:prstGeom>
          <a:noFill/>
        </p:spPr>
        <p:txBody>
          <a:bodyPr wrap="square" rtlCol="0">
            <a:spAutoFit/>
          </a:bodyPr>
          <a:lstStyle/>
          <a:p>
            <a:r>
              <a:rPr lang="en-US" sz="1600" b="1" dirty="0" smtClean="0"/>
              <a:t>J</a:t>
            </a:r>
            <a:r>
              <a:rPr lang="ru-RU" sz="1600" b="1" dirty="0" smtClean="0"/>
              <a:t>&gt;10</a:t>
            </a:r>
            <a:r>
              <a:rPr lang="en-US" sz="1600" b="1" dirty="0" smtClean="0"/>
              <a:t> MeV data: 1955-1969 (</a:t>
            </a:r>
            <a:r>
              <a:rPr lang="en-US" sz="1600" b="1" dirty="0" err="1"/>
              <a:t>Švestka</a:t>
            </a:r>
            <a:r>
              <a:rPr lang="en-US" sz="1600" b="1" dirty="0"/>
              <a:t> </a:t>
            </a:r>
            <a:r>
              <a:rPr lang="en-US" sz="1600" b="1" dirty="0" smtClean="0"/>
              <a:t>and Simon, eds., 1975), 1970-2006 (</a:t>
            </a:r>
            <a:r>
              <a:rPr lang="en-US" sz="1600" b="1" dirty="0" err="1" smtClean="0"/>
              <a:t>Logachev</a:t>
            </a:r>
            <a:r>
              <a:rPr lang="en-US" sz="1600" b="1" dirty="0" smtClean="0"/>
              <a:t> Y.I., ed. and author, </a:t>
            </a:r>
            <a:r>
              <a:rPr lang="ru-RU" sz="1600" b="1" dirty="0"/>
              <a:t>198</a:t>
            </a:r>
            <a:r>
              <a:rPr lang="en-US" sz="1600" b="1" dirty="0"/>
              <a:t>3</a:t>
            </a:r>
            <a:r>
              <a:rPr lang="ru-RU" sz="1600" b="1" dirty="0"/>
              <a:t>,1986,1990</a:t>
            </a:r>
            <a:r>
              <a:rPr lang="ru-RU" sz="1600" b="1" dirty="0" smtClean="0"/>
              <a:t>,</a:t>
            </a:r>
            <a:r>
              <a:rPr lang="en-US" sz="1600" b="1" dirty="0" smtClean="0"/>
              <a:t> </a:t>
            </a:r>
            <a:r>
              <a:rPr lang="ru-RU" sz="1600" b="1" dirty="0" smtClean="0"/>
              <a:t>1990а,1998,</a:t>
            </a:r>
            <a:r>
              <a:rPr lang="en-US" sz="1600" b="1" dirty="0" smtClean="0"/>
              <a:t> 2016)</a:t>
            </a:r>
            <a:r>
              <a:rPr lang="ru-RU" sz="1600" b="1" dirty="0"/>
              <a:t> : </a:t>
            </a:r>
            <a:r>
              <a:rPr lang="en-US" sz="1600" b="1" dirty="0"/>
              <a:t> from 1955 to 2006 - </a:t>
            </a:r>
            <a:r>
              <a:rPr lang="ru-RU" sz="1600" b="1" dirty="0"/>
              <a:t>476 </a:t>
            </a:r>
            <a:r>
              <a:rPr lang="en-US" sz="1600" b="1" dirty="0"/>
              <a:t>events </a:t>
            </a:r>
            <a:r>
              <a:rPr lang="en-US" sz="1600" b="1" u="sng" dirty="0">
                <a:solidFill>
                  <a:srgbClr val="FF0000"/>
                </a:solidFill>
              </a:rPr>
              <a:t>http://www.wdcb.ru/stp/data/SPE/katalog_SPS_23_cikla_SA.pdf</a:t>
            </a:r>
            <a:endParaRPr lang="ru-RU" sz="1600" b="1" dirty="0">
              <a:solidFill>
                <a:srgbClr val="FF0000"/>
              </a:solidFill>
            </a:endParaRPr>
          </a:p>
        </p:txBody>
      </p:sp>
      <p:graphicFrame>
        <p:nvGraphicFramePr>
          <p:cNvPr id="8" name="Диаграмма 7"/>
          <p:cNvGraphicFramePr>
            <a:graphicFrameLocks/>
          </p:cNvGraphicFramePr>
          <p:nvPr>
            <p:extLst>
              <p:ext uri="{D42A27DB-BD31-4B8C-83A1-F6EECF244321}">
                <p14:modId xmlns:p14="http://schemas.microsoft.com/office/powerpoint/2010/main" val="23915116"/>
              </p:ext>
            </p:extLst>
          </p:nvPr>
        </p:nvGraphicFramePr>
        <p:xfrm>
          <a:off x="554927" y="2996952"/>
          <a:ext cx="7639050" cy="2667000"/>
        </p:xfrm>
        <a:graphic>
          <a:graphicData uri="http://schemas.openxmlformats.org/drawingml/2006/chart">
            <c:chart xmlns:c="http://schemas.openxmlformats.org/drawingml/2006/chart" xmlns:r="http://schemas.openxmlformats.org/officeDocument/2006/relationships" r:id="rId3"/>
          </a:graphicData>
        </a:graphic>
      </p:graphicFrame>
      <p:sp>
        <p:nvSpPr>
          <p:cNvPr id="4" name="Номер слайда 3"/>
          <p:cNvSpPr>
            <a:spLocks noGrp="1"/>
          </p:cNvSpPr>
          <p:nvPr>
            <p:ph type="sldNum" sz="quarter" idx="12"/>
          </p:nvPr>
        </p:nvSpPr>
        <p:spPr/>
        <p:txBody>
          <a:bodyPr/>
          <a:lstStyle/>
          <a:p>
            <a:fld id="{1D156352-AE75-4CF4-8D1C-43CD0B10E566}" type="slidenum">
              <a:rPr lang="ru-RU" smtClean="0"/>
              <a:t>6</a:t>
            </a:fld>
            <a:endParaRPr lang="ru-RU"/>
          </a:p>
        </p:txBody>
      </p:sp>
      <p:graphicFrame>
        <p:nvGraphicFramePr>
          <p:cNvPr id="10" name="Диаграмма 9"/>
          <p:cNvGraphicFramePr>
            <a:graphicFrameLocks/>
          </p:cNvGraphicFramePr>
          <p:nvPr>
            <p:extLst>
              <p:ext uri="{D42A27DB-BD31-4B8C-83A1-F6EECF244321}">
                <p14:modId xmlns:p14="http://schemas.microsoft.com/office/powerpoint/2010/main" val="1202217833"/>
              </p:ext>
            </p:extLst>
          </p:nvPr>
        </p:nvGraphicFramePr>
        <p:xfrm>
          <a:off x="121107" y="414581"/>
          <a:ext cx="8839200" cy="277177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5564104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E1A43034-721A-4178-9382-68B3755B5E5A}" type="slidenum">
              <a:rPr lang="ru-RU" altLang="ru-RU" smtClean="0"/>
              <a:pPr/>
              <a:t>60</a:t>
            </a:fld>
            <a:endParaRPr lang="ru-RU" altLang="ru-RU"/>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7722" y="96164"/>
            <a:ext cx="6802577" cy="570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556070" y="5657671"/>
            <a:ext cx="5976664" cy="1200329"/>
          </a:xfrm>
          <a:prstGeom prst="rect">
            <a:avLst/>
          </a:prstGeom>
          <a:noFill/>
        </p:spPr>
        <p:txBody>
          <a:bodyPr wrap="square" rtlCol="0">
            <a:spAutoFit/>
          </a:bodyPr>
          <a:lstStyle/>
          <a:p>
            <a:r>
              <a:rPr lang="en-US" b="1" dirty="0" smtClean="0"/>
              <a:t>First particles arrive along the IMF field line crossing an observer, even from a source remote from the </a:t>
            </a:r>
            <a:r>
              <a:rPr lang="en-US" b="1" dirty="0" err="1" smtClean="0"/>
              <a:t>heliolongitude</a:t>
            </a:r>
            <a:r>
              <a:rPr lang="en-US" b="1" dirty="0" smtClean="0"/>
              <a:t> of observer’s connection with the Sun. </a:t>
            </a:r>
            <a:endParaRPr lang="ru-RU" b="1" dirty="0"/>
          </a:p>
        </p:txBody>
      </p:sp>
    </p:spTree>
    <p:extLst>
      <p:ext uri="{BB962C8B-B14F-4D97-AF65-F5344CB8AC3E}">
        <p14:creationId xmlns:p14="http://schemas.microsoft.com/office/powerpoint/2010/main" val="15270947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1D156352-AE75-4CF4-8D1C-43CD0B10E566}" type="slidenum">
              <a:rPr lang="ru-RU" smtClean="0"/>
              <a:t>61</a:t>
            </a:fld>
            <a:endParaRPr lang="ru-RU"/>
          </a:p>
        </p:txBody>
      </p:sp>
      <p:graphicFrame>
        <p:nvGraphicFramePr>
          <p:cNvPr id="3" name="Таблица 2"/>
          <p:cNvGraphicFramePr>
            <a:graphicFrameLocks noGrp="1"/>
          </p:cNvGraphicFramePr>
          <p:nvPr>
            <p:extLst>
              <p:ext uri="{D42A27DB-BD31-4B8C-83A1-F6EECF244321}">
                <p14:modId xmlns:p14="http://schemas.microsoft.com/office/powerpoint/2010/main" val="2840147025"/>
              </p:ext>
            </p:extLst>
          </p:nvPr>
        </p:nvGraphicFramePr>
        <p:xfrm>
          <a:off x="1200223" y="1747523"/>
          <a:ext cx="6180090" cy="2453640"/>
        </p:xfrm>
        <a:graphic>
          <a:graphicData uri="http://schemas.openxmlformats.org/drawingml/2006/table">
            <a:tbl>
              <a:tblPr firstRow="1" firstCol="1" bandRow="1">
                <a:tableStyleId>{5C22544A-7EE6-4342-B048-85BDC9FD1C3A}</a:tableStyleId>
              </a:tblPr>
              <a:tblGrid>
                <a:gridCol w="1235889"/>
                <a:gridCol w="1436135"/>
                <a:gridCol w="1171560"/>
                <a:gridCol w="1276896"/>
                <a:gridCol w="1059610"/>
              </a:tblGrid>
              <a:tr h="0">
                <a:tc>
                  <a:txBody>
                    <a:bodyPr/>
                    <a:lstStyle/>
                    <a:p>
                      <a:pPr marR="64135">
                        <a:lnSpc>
                          <a:spcPct val="115000"/>
                        </a:lnSpc>
                        <a:spcAft>
                          <a:spcPts val="0"/>
                        </a:spcAft>
                      </a:pPr>
                      <a:r>
                        <a:rPr lang="en-US" sz="1400" dirty="0" smtClean="0">
                          <a:solidFill>
                            <a:schemeClr val="tx1"/>
                          </a:solidFill>
                          <a:effectLst/>
                        </a:rPr>
                        <a:t>Data</a:t>
                      </a:r>
                      <a:endParaRPr lang="ru-RU" sz="1100" dirty="0">
                        <a:solidFill>
                          <a:schemeClr val="tx1"/>
                        </a:solidFill>
                        <a:effectLst/>
                        <a:latin typeface="Calibri"/>
                        <a:ea typeface="Calibri"/>
                        <a:cs typeface="Times New Roman"/>
                      </a:endParaRPr>
                    </a:p>
                  </a:txBody>
                  <a:tcPr marL="68580" marR="68580" marT="0" marB="0" anchor="ctr"/>
                </a:tc>
                <a:tc>
                  <a:txBody>
                    <a:bodyPr/>
                    <a:lstStyle/>
                    <a:p>
                      <a:pPr marR="64135">
                        <a:lnSpc>
                          <a:spcPct val="115000"/>
                        </a:lnSpc>
                        <a:spcAft>
                          <a:spcPts val="0"/>
                        </a:spcAft>
                      </a:pPr>
                      <a:r>
                        <a:rPr lang="en-US" sz="1400" dirty="0" smtClean="0">
                          <a:solidFill>
                            <a:schemeClr val="tx1"/>
                          </a:solidFill>
                          <a:effectLst/>
                        </a:rPr>
                        <a:t>CME number</a:t>
                      </a:r>
                      <a:endParaRPr lang="ru-RU" sz="1100" dirty="0">
                        <a:solidFill>
                          <a:schemeClr val="tx1"/>
                        </a:solidFill>
                        <a:effectLst/>
                        <a:latin typeface="Calibri"/>
                        <a:ea typeface="Calibri"/>
                        <a:cs typeface="Times New Roman"/>
                      </a:endParaRPr>
                    </a:p>
                  </a:txBody>
                  <a:tcPr marL="68580" marR="68580" marT="0" marB="0" anchor="ctr"/>
                </a:tc>
                <a:tc>
                  <a:txBody>
                    <a:bodyPr/>
                    <a:lstStyle/>
                    <a:p>
                      <a:pPr marR="64135">
                        <a:lnSpc>
                          <a:spcPct val="115000"/>
                        </a:lnSpc>
                        <a:spcAft>
                          <a:spcPts val="0"/>
                        </a:spcAft>
                      </a:pPr>
                      <a:r>
                        <a:rPr lang="en-US" sz="1400" dirty="0" smtClean="0">
                          <a:solidFill>
                            <a:schemeClr val="tx1"/>
                          </a:solidFill>
                          <a:effectLst/>
                        </a:rPr>
                        <a:t>Flare number</a:t>
                      </a:r>
                      <a:endParaRPr lang="ru-RU" sz="1100" dirty="0">
                        <a:solidFill>
                          <a:schemeClr val="tx1"/>
                        </a:solidFill>
                        <a:effectLst/>
                        <a:latin typeface="Calibri"/>
                        <a:ea typeface="Calibri"/>
                        <a:cs typeface="Times New Roman"/>
                      </a:endParaRPr>
                    </a:p>
                  </a:txBody>
                  <a:tcPr marL="68580" marR="68580" marT="0" marB="0" anchor="ctr"/>
                </a:tc>
                <a:tc>
                  <a:txBody>
                    <a:bodyPr/>
                    <a:lstStyle/>
                    <a:p>
                      <a:pPr marR="64135">
                        <a:lnSpc>
                          <a:spcPct val="115000"/>
                        </a:lnSpc>
                        <a:spcAft>
                          <a:spcPts val="0"/>
                        </a:spcAft>
                      </a:pPr>
                      <a:r>
                        <a:rPr lang="en-US" sz="1400" dirty="0" smtClean="0">
                          <a:solidFill>
                            <a:schemeClr val="tx1"/>
                          </a:solidFill>
                          <a:effectLst/>
                        </a:rPr>
                        <a:t>Related events</a:t>
                      </a:r>
                      <a:endParaRPr lang="ru-RU" sz="1100" dirty="0">
                        <a:solidFill>
                          <a:schemeClr val="tx1"/>
                        </a:solidFill>
                        <a:effectLst/>
                        <a:latin typeface="Calibri"/>
                        <a:ea typeface="Calibri"/>
                        <a:cs typeface="Times New Roman"/>
                      </a:endParaRPr>
                    </a:p>
                  </a:txBody>
                  <a:tcPr marL="68580" marR="68580" marT="0" marB="0" anchor="ctr"/>
                </a:tc>
                <a:tc>
                  <a:txBody>
                    <a:bodyPr/>
                    <a:lstStyle/>
                    <a:p>
                      <a:pPr marR="64135">
                        <a:lnSpc>
                          <a:spcPct val="115000"/>
                        </a:lnSpc>
                        <a:spcAft>
                          <a:spcPts val="0"/>
                        </a:spcAft>
                      </a:pPr>
                      <a:r>
                        <a:rPr lang="en-US" sz="1400" dirty="0" smtClean="0">
                          <a:solidFill>
                            <a:schemeClr val="tx1"/>
                          </a:solidFill>
                          <a:effectLst/>
                        </a:rPr>
                        <a:t>Reference</a:t>
                      </a:r>
                      <a:endParaRPr lang="ru-RU" sz="1100" dirty="0">
                        <a:solidFill>
                          <a:schemeClr val="tx1"/>
                        </a:solidFill>
                        <a:effectLst/>
                        <a:latin typeface="Calibri"/>
                        <a:ea typeface="Calibri"/>
                        <a:cs typeface="Times New Roman"/>
                      </a:endParaRPr>
                    </a:p>
                  </a:txBody>
                  <a:tcPr marL="68580" marR="68580" marT="0" marB="0" anchor="ctr"/>
                </a:tc>
              </a:tr>
              <a:tr h="0">
                <a:tc>
                  <a:txBody>
                    <a:bodyPr/>
                    <a:lstStyle/>
                    <a:p>
                      <a:pPr marR="64135" algn="ctr">
                        <a:lnSpc>
                          <a:spcPct val="115000"/>
                        </a:lnSpc>
                        <a:spcAft>
                          <a:spcPts val="0"/>
                        </a:spcAft>
                      </a:pPr>
                      <a:r>
                        <a:rPr lang="en-US" sz="1400" dirty="0">
                          <a:solidFill>
                            <a:schemeClr val="tx1"/>
                          </a:solidFill>
                          <a:effectLst/>
                        </a:rPr>
                        <a:t>1996-2006</a:t>
                      </a:r>
                      <a:r>
                        <a:rPr lang="ru-RU" sz="1400" dirty="0">
                          <a:solidFill>
                            <a:schemeClr val="tx1"/>
                          </a:solidFill>
                          <a:effectLst/>
                        </a:rPr>
                        <a:t>, </a:t>
                      </a:r>
                      <a:r>
                        <a:rPr lang="ru-RU" sz="1400" dirty="0">
                          <a:solidFill>
                            <a:schemeClr val="tx1"/>
                          </a:solidFill>
                          <a:effectLst/>
                          <a:sym typeface="Symbol"/>
                        </a:rPr>
                        <a:t></a:t>
                      </a:r>
                      <a:r>
                        <a:rPr lang="en-US" sz="1400" dirty="0">
                          <a:solidFill>
                            <a:schemeClr val="tx1"/>
                          </a:solidFill>
                          <a:effectLst/>
                        </a:rPr>
                        <a:t>45°</a:t>
                      </a:r>
                      <a:r>
                        <a:rPr lang="ru-RU" sz="1400" dirty="0">
                          <a:solidFill>
                            <a:schemeClr val="tx1"/>
                          </a:solidFill>
                          <a:effectLst/>
                        </a:rPr>
                        <a:t>,</a:t>
                      </a:r>
                      <a:endParaRPr lang="ru-RU" sz="1100" dirty="0">
                        <a:solidFill>
                          <a:schemeClr val="tx1"/>
                        </a:solidFill>
                        <a:effectLst/>
                      </a:endParaRPr>
                    </a:p>
                    <a:p>
                      <a:pPr marR="64135" algn="ctr">
                        <a:lnSpc>
                          <a:spcPct val="115000"/>
                        </a:lnSpc>
                        <a:spcAft>
                          <a:spcPts val="0"/>
                        </a:spcAft>
                      </a:pPr>
                      <a:r>
                        <a:rPr lang="ru-RU" sz="1400" dirty="0">
                          <a:solidFill>
                            <a:schemeClr val="tx1"/>
                          </a:solidFill>
                          <a:effectLst/>
                        </a:rPr>
                        <a:t>10-80 </a:t>
                      </a:r>
                      <a:r>
                        <a:rPr lang="en-US" sz="1400" dirty="0" smtClean="0">
                          <a:solidFill>
                            <a:schemeClr val="tx1"/>
                          </a:solidFill>
                          <a:effectLst/>
                        </a:rPr>
                        <a:t>min after a flare</a:t>
                      </a:r>
                      <a:endParaRPr lang="ru-RU" sz="1100" dirty="0">
                        <a:solidFill>
                          <a:schemeClr val="tx1"/>
                        </a:solidFill>
                        <a:effectLst/>
                        <a:latin typeface="Calibri"/>
                        <a:ea typeface="Calibri"/>
                        <a:cs typeface="Times New Roman"/>
                      </a:endParaRPr>
                    </a:p>
                  </a:txBody>
                  <a:tcPr marL="68580" marR="68580" marT="0" marB="0" anchor="ctr"/>
                </a:tc>
                <a:tc>
                  <a:txBody>
                    <a:bodyPr/>
                    <a:lstStyle/>
                    <a:p>
                      <a:pPr marR="64135" algn="ctr">
                        <a:lnSpc>
                          <a:spcPct val="115000"/>
                        </a:lnSpc>
                        <a:spcAft>
                          <a:spcPts val="0"/>
                        </a:spcAft>
                      </a:pPr>
                      <a:r>
                        <a:rPr lang="ru-RU" sz="1400" dirty="0">
                          <a:effectLst/>
                        </a:rPr>
                        <a:t>6733</a:t>
                      </a:r>
                      <a:endParaRPr lang="ru-RU" sz="1100" dirty="0">
                        <a:effectLst/>
                        <a:latin typeface="Calibri"/>
                        <a:ea typeface="Calibri"/>
                        <a:cs typeface="Times New Roman"/>
                      </a:endParaRPr>
                    </a:p>
                  </a:txBody>
                  <a:tcPr marL="68580" marR="68580" marT="0" marB="0" anchor="ctr"/>
                </a:tc>
                <a:tc>
                  <a:txBody>
                    <a:bodyPr/>
                    <a:lstStyle/>
                    <a:p>
                      <a:pPr marR="64135" algn="ctr">
                        <a:lnSpc>
                          <a:spcPct val="115000"/>
                        </a:lnSpc>
                        <a:spcAft>
                          <a:spcPts val="0"/>
                        </a:spcAft>
                      </a:pPr>
                      <a:r>
                        <a:rPr lang="ru-RU" sz="1400" dirty="0">
                          <a:effectLst/>
                        </a:rPr>
                        <a:t>12050 (8411 </a:t>
                      </a:r>
                      <a:r>
                        <a:rPr lang="en-US" sz="1400" dirty="0">
                          <a:effectLst/>
                        </a:rPr>
                        <a:t>C</a:t>
                      </a:r>
                      <a:r>
                        <a:rPr lang="ru-RU" sz="1400" dirty="0">
                          <a:effectLst/>
                        </a:rPr>
                        <a:t>+</a:t>
                      </a:r>
                      <a:r>
                        <a:rPr lang="en-US" sz="1400" dirty="0">
                          <a:effectLst/>
                        </a:rPr>
                        <a:t>M</a:t>
                      </a:r>
                      <a:r>
                        <a:rPr lang="ru-RU" sz="1400" dirty="0">
                          <a:effectLst/>
                        </a:rPr>
                        <a:t>+</a:t>
                      </a:r>
                      <a:r>
                        <a:rPr lang="en-US" sz="1400" dirty="0">
                          <a:effectLst/>
                        </a:rPr>
                        <a:t>X</a:t>
                      </a:r>
                      <a:r>
                        <a:rPr lang="ru-RU" sz="1400" dirty="0">
                          <a:effectLst/>
                        </a:rPr>
                        <a:t>)</a:t>
                      </a:r>
                      <a:endParaRPr lang="ru-RU" sz="1100" dirty="0">
                        <a:effectLst/>
                        <a:latin typeface="Calibri"/>
                        <a:ea typeface="Calibri"/>
                        <a:cs typeface="Times New Roman"/>
                      </a:endParaRPr>
                    </a:p>
                  </a:txBody>
                  <a:tcPr marL="68580" marR="68580" marT="0" marB="0" anchor="ctr"/>
                </a:tc>
                <a:tc>
                  <a:txBody>
                    <a:bodyPr/>
                    <a:lstStyle/>
                    <a:p>
                      <a:pPr marR="64135" algn="ctr">
                        <a:lnSpc>
                          <a:spcPct val="115000"/>
                        </a:lnSpc>
                        <a:spcAft>
                          <a:spcPts val="0"/>
                        </a:spcAft>
                      </a:pPr>
                      <a:r>
                        <a:rPr lang="ru-RU" sz="1400" dirty="0">
                          <a:effectLst/>
                        </a:rPr>
                        <a:t>826, </a:t>
                      </a:r>
                      <a:r>
                        <a:rPr lang="en-US" sz="1400" dirty="0" err="1" smtClean="0">
                          <a:effectLst/>
                        </a:rPr>
                        <a:t>i.e</a:t>
                      </a:r>
                      <a:r>
                        <a:rPr lang="ru-RU" sz="1400" dirty="0" smtClean="0">
                          <a:effectLst/>
                        </a:rPr>
                        <a:t>. </a:t>
                      </a:r>
                      <a:r>
                        <a:rPr lang="ru-RU" sz="1400" b="1" dirty="0">
                          <a:effectLst/>
                        </a:rPr>
                        <a:t>11%</a:t>
                      </a:r>
                      <a:r>
                        <a:rPr lang="ru-RU" sz="1400" dirty="0">
                          <a:effectLst/>
                        </a:rPr>
                        <a:t> </a:t>
                      </a:r>
                      <a:r>
                        <a:rPr lang="en-US" sz="1400" dirty="0" smtClean="0">
                          <a:effectLst/>
                        </a:rPr>
                        <a:t>CMEs</a:t>
                      </a:r>
                      <a:endParaRPr lang="ru-RU" sz="1100" dirty="0">
                        <a:effectLst/>
                      </a:endParaRPr>
                    </a:p>
                    <a:p>
                      <a:pPr marR="64135" algn="ctr">
                        <a:lnSpc>
                          <a:spcPct val="115000"/>
                        </a:lnSpc>
                        <a:spcAft>
                          <a:spcPts val="0"/>
                        </a:spcAft>
                      </a:pPr>
                      <a:r>
                        <a:rPr lang="ru-RU" sz="1400" dirty="0">
                          <a:effectLst/>
                        </a:rPr>
                        <a:t>7(</a:t>
                      </a:r>
                      <a:r>
                        <a:rPr lang="ru-RU" sz="1400" b="1" dirty="0">
                          <a:effectLst/>
                        </a:rPr>
                        <a:t>10</a:t>
                      </a:r>
                      <a:r>
                        <a:rPr lang="ru-RU" sz="1400" dirty="0">
                          <a:effectLst/>
                        </a:rPr>
                        <a:t>)</a:t>
                      </a:r>
                      <a:r>
                        <a:rPr lang="ru-RU" sz="1400" b="1" dirty="0">
                          <a:effectLst/>
                        </a:rPr>
                        <a:t>%</a:t>
                      </a:r>
                      <a:r>
                        <a:rPr lang="ru-RU" sz="1400" dirty="0">
                          <a:effectLst/>
                        </a:rPr>
                        <a:t> </a:t>
                      </a:r>
                      <a:r>
                        <a:rPr lang="en-US" sz="1400" dirty="0" smtClean="0">
                          <a:effectLst/>
                        </a:rPr>
                        <a:t>flares</a:t>
                      </a:r>
                      <a:endParaRPr lang="ru-RU" sz="1100" dirty="0">
                        <a:effectLst/>
                        <a:latin typeface="Calibri"/>
                        <a:ea typeface="Calibri"/>
                        <a:cs typeface="Times New Roman"/>
                      </a:endParaRPr>
                    </a:p>
                  </a:txBody>
                  <a:tcPr marL="68580" marR="68580" marT="0" marB="0" anchor="ctr"/>
                </a:tc>
                <a:tc>
                  <a:txBody>
                    <a:bodyPr/>
                    <a:lstStyle/>
                    <a:p>
                      <a:pPr marR="64135" algn="ctr">
                        <a:lnSpc>
                          <a:spcPct val="115000"/>
                        </a:lnSpc>
                        <a:spcAft>
                          <a:spcPts val="0"/>
                        </a:spcAft>
                      </a:pPr>
                      <a:r>
                        <a:rPr lang="en-US" sz="1400" dirty="0" err="1">
                          <a:effectLst/>
                        </a:rPr>
                        <a:t>Aarnio</a:t>
                      </a:r>
                      <a:r>
                        <a:rPr lang="en-US" sz="1400" dirty="0">
                          <a:effectLst/>
                        </a:rPr>
                        <a:t> at al, 2011</a:t>
                      </a:r>
                      <a:endParaRPr lang="ru-RU" sz="1100" dirty="0">
                        <a:effectLst/>
                        <a:latin typeface="Calibri"/>
                        <a:ea typeface="Calibri"/>
                        <a:cs typeface="Times New Roman"/>
                      </a:endParaRPr>
                    </a:p>
                  </a:txBody>
                  <a:tcPr marL="68580" marR="68580" marT="0" marB="0" anchor="ctr"/>
                </a:tc>
              </a:tr>
              <a:tr h="0">
                <a:tc>
                  <a:txBody>
                    <a:bodyPr/>
                    <a:lstStyle/>
                    <a:p>
                      <a:pPr marR="64135" algn="ctr">
                        <a:lnSpc>
                          <a:spcPct val="115000"/>
                        </a:lnSpc>
                        <a:spcAft>
                          <a:spcPts val="0"/>
                        </a:spcAft>
                      </a:pPr>
                      <a:r>
                        <a:rPr lang="ru-RU" sz="1400" dirty="0">
                          <a:solidFill>
                            <a:schemeClr val="tx1"/>
                          </a:solidFill>
                          <a:effectLst/>
                        </a:rPr>
                        <a:t>1</a:t>
                      </a:r>
                      <a:r>
                        <a:rPr lang="en-US" sz="1400" dirty="0">
                          <a:solidFill>
                            <a:schemeClr val="tx1"/>
                          </a:solidFill>
                          <a:effectLst/>
                        </a:rPr>
                        <a:t>42</a:t>
                      </a:r>
                      <a:r>
                        <a:rPr lang="ru-RU" sz="1400" dirty="0">
                          <a:solidFill>
                            <a:schemeClr val="tx1"/>
                          </a:solidFill>
                          <a:effectLst/>
                        </a:rPr>
                        <a:t> </a:t>
                      </a:r>
                      <a:r>
                        <a:rPr lang="en-US" sz="1400" dirty="0" smtClean="0">
                          <a:solidFill>
                            <a:schemeClr val="tx1"/>
                          </a:solidFill>
                          <a:effectLst/>
                        </a:rPr>
                        <a:t>SEP</a:t>
                      </a:r>
                      <a:r>
                        <a:rPr lang="en-US" sz="1400" baseline="0" dirty="0" smtClean="0">
                          <a:solidFill>
                            <a:schemeClr val="tx1"/>
                          </a:solidFill>
                          <a:effectLst/>
                        </a:rPr>
                        <a:t> events</a:t>
                      </a:r>
                      <a:r>
                        <a:rPr lang="ru-RU" sz="1400" dirty="0" smtClean="0">
                          <a:solidFill>
                            <a:schemeClr val="tx1"/>
                          </a:solidFill>
                          <a:effectLst/>
                        </a:rPr>
                        <a:t> </a:t>
                      </a:r>
                      <a:r>
                        <a:rPr lang="en-US" sz="1400" dirty="0">
                          <a:solidFill>
                            <a:schemeClr val="tx1"/>
                          </a:solidFill>
                          <a:effectLst/>
                        </a:rPr>
                        <a:t>J10≥1pfu</a:t>
                      </a:r>
                      <a:r>
                        <a:rPr lang="ru-RU" sz="1400" dirty="0">
                          <a:solidFill>
                            <a:schemeClr val="tx1"/>
                          </a:solidFill>
                          <a:effectLst/>
                        </a:rPr>
                        <a:t>, </a:t>
                      </a:r>
                      <a:r>
                        <a:rPr lang="en-US" sz="1400" dirty="0">
                          <a:solidFill>
                            <a:schemeClr val="tx1"/>
                          </a:solidFill>
                          <a:effectLst/>
                        </a:rPr>
                        <a:t>1997</a:t>
                      </a:r>
                      <a:r>
                        <a:rPr lang="ru-RU" sz="1400" dirty="0">
                          <a:solidFill>
                            <a:schemeClr val="tx1"/>
                          </a:solidFill>
                          <a:effectLst/>
                        </a:rPr>
                        <a:t>-2006</a:t>
                      </a:r>
                      <a:endParaRPr lang="ru-RU" sz="1100" dirty="0">
                        <a:solidFill>
                          <a:schemeClr val="tx1"/>
                        </a:solidFill>
                        <a:effectLst/>
                        <a:latin typeface="Calibri"/>
                        <a:ea typeface="Calibri"/>
                        <a:cs typeface="Times New Roman"/>
                      </a:endParaRPr>
                    </a:p>
                  </a:txBody>
                  <a:tcPr marL="68580" marR="68580" marT="0" marB="0" anchor="ctr"/>
                </a:tc>
                <a:tc>
                  <a:txBody>
                    <a:bodyPr/>
                    <a:lstStyle/>
                    <a:p>
                      <a:pPr marR="64135" algn="ctr">
                        <a:lnSpc>
                          <a:spcPct val="115000"/>
                        </a:lnSpc>
                        <a:spcAft>
                          <a:spcPts val="0"/>
                        </a:spcAft>
                      </a:pPr>
                      <a:r>
                        <a:rPr lang="ru-RU" sz="1400" dirty="0">
                          <a:effectLst/>
                        </a:rPr>
                        <a:t>104 </a:t>
                      </a:r>
                      <a:r>
                        <a:rPr lang="en-US" sz="1400" dirty="0" smtClean="0">
                          <a:effectLst/>
                        </a:rPr>
                        <a:t>from</a:t>
                      </a:r>
                      <a:r>
                        <a:rPr lang="ru-RU" sz="1400" dirty="0" smtClean="0">
                          <a:effectLst/>
                        </a:rPr>
                        <a:t> </a:t>
                      </a:r>
                      <a:r>
                        <a:rPr lang="ru-RU" sz="1400" dirty="0">
                          <a:effectLst/>
                        </a:rPr>
                        <a:t>112 </a:t>
                      </a:r>
                      <a:r>
                        <a:rPr lang="en-US" sz="1400" dirty="0" smtClean="0">
                          <a:effectLst/>
                        </a:rPr>
                        <a:t>(there were gaps in observations</a:t>
                      </a:r>
                      <a:r>
                        <a:rPr lang="ru-RU" sz="1400" dirty="0" smtClean="0">
                          <a:effectLst/>
                        </a:rPr>
                        <a:t>)</a:t>
                      </a:r>
                      <a:endParaRPr lang="ru-RU" sz="1100" dirty="0">
                        <a:effectLst/>
                        <a:latin typeface="Calibri"/>
                        <a:ea typeface="Calibri"/>
                        <a:cs typeface="Times New Roman"/>
                      </a:endParaRPr>
                    </a:p>
                  </a:txBody>
                  <a:tcPr marL="68580" marR="68580" marT="0" marB="0" anchor="ctr"/>
                </a:tc>
                <a:tc>
                  <a:txBody>
                    <a:bodyPr/>
                    <a:lstStyle/>
                    <a:p>
                      <a:pPr marR="64135" algn="ctr">
                        <a:lnSpc>
                          <a:spcPct val="115000"/>
                        </a:lnSpc>
                        <a:spcAft>
                          <a:spcPts val="0"/>
                        </a:spcAft>
                      </a:pPr>
                      <a:r>
                        <a:rPr lang="ru-RU" sz="1400" dirty="0">
                          <a:effectLst/>
                        </a:rPr>
                        <a:t>135 </a:t>
                      </a:r>
                      <a:r>
                        <a:rPr lang="en-US" sz="1400" dirty="0" smtClean="0">
                          <a:effectLst/>
                        </a:rPr>
                        <a:t>from</a:t>
                      </a:r>
                      <a:r>
                        <a:rPr lang="ru-RU" sz="1400" dirty="0" smtClean="0">
                          <a:effectLst/>
                        </a:rPr>
                        <a:t> </a:t>
                      </a:r>
                      <a:r>
                        <a:rPr lang="ru-RU" sz="1400" dirty="0">
                          <a:effectLst/>
                        </a:rPr>
                        <a:t>142</a:t>
                      </a:r>
                      <a:endParaRPr lang="ru-RU" sz="1100" dirty="0">
                        <a:effectLst/>
                        <a:latin typeface="Calibri"/>
                        <a:ea typeface="Calibri"/>
                        <a:cs typeface="Times New Roman"/>
                      </a:endParaRPr>
                    </a:p>
                  </a:txBody>
                  <a:tcPr marL="68580" marR="68580" marT="0" marB="0" anchor="ctr"/>
                </a:tc>
                <a:tc>
                  <a:txBody>
                    <a:bodyPr/>
                    <a:lstStyle/>
                    <a:p>
                      <a:pPr marR="64135" algn="ctr">
                        <a:lnSpc>
                          <a:spcPct val="115000"/>
                        </a:lnSpc>
                        <a:spcAft>
                          <a:spcPts val="0"/>
                        </a:spcAft>
                      </a:pPr>
                      <a:r>
                        <a:rPr lang="ru-RU" sz="1400" b="1" dirty="0">
                          <a:effectLst/>
                        </a:rPr>
                        <a:t>93</a:t>
                      </a:r>
                      <a:r>
                        <a:rPr lang="en-US" sz="1400" b="1" dirty="0">
                          <a:effectLst/>
                        </a:rPr>
                        <a:t>%</a:t>
                      </a:r>
                      <a:r>
                        <a:rPr lang="ru-RU" sz="1400" dirty="0">
                          <a:effectLst/>
                        </a:rPr>
                        <a:t> </a:t>
                      </a:r>
                      <a:r>
                        <a:rPr lang="en-US" sz="1400" dirty="0" smtClean="0">
                          <a:effectLst/>
                        </a:rPr>
                        <a:t>CMEs</a:t>
                      </a:r>
                      <a:endParaRPr lang="ru-RU" sz="1100" dirty="0">
                        <a:effectLst/>
                      </a:endParaRPr>
                    </a:p>
                    <a:p>
                      <a:pPr marR="64135" algn="ctr">
                        <a:lnSpc>
                          <a:spcPct val="115000"/>
                        </a:lnSpc>
                        <a:spcAft>
                          <a:spcPts val="0"/>
                        </a:spcAft>
                      </a:pPr>
                      <a:r>
                        <a:rPr lang="ru-RU" sz="1400" b="1" dirty="0">
                          <a:effectLst/>
                        </a:rPr>
                        <a:t>95%</a:t>
                      </a:r>
                      <a:r>
                        <a:rPr lang="ru-RU" sz="1400" dirty="0">
                          <a:effectLst/>
                        </a:rPr>
                        <a:t> </a:t>
                      </a:r>
                      <a:r>
                        <a:rPr lang="en-US" sz="1400" dirty="0" smtClean="0">
                          <a:effectLst/>
                        </a:rPr>
                        <a:t>flares</a:t>
                      </a:r>
                      <a:endParaRPr lang="ru-RU" sz="1100" dirty="0">
                        <a:effectLst/>
                        <a:latin typeface="Calibri"/>
                        <a:ea typeface="Calibri"/>
                        <a:cs typeface="Times New Roman"/>
                      </a:endParaRPr>
                    </a:p>
                  </a:txBody>
                  <a:tcPr marL="68580" marR="68580" marT="0" marB="0" anchor="ctr"/>
                </a:tc>
                <a:tc>
                  <a:txBody>
                    <a:bodyPr/>
                    <a:lstStyle/>
                    <a:p>
                      <a:pPr marR="64135" algn="ctr">
                        <a:lnSpc>
                          <a:spcPct val="115000"/>
                        </a:lnSpc>
                        <a:spcAft>
                          <a:spcPts val="0"/>
                        </a:spcAft>
                      </a:pPr>
                      <a:r>
                        <a:rPr lang="en-US" sz="1400" dirty="0" err="1" smtClean="0">
                          <a:effectLst/>
                        </a:rPr>
                        <a:t>Logachev</a:t>
                      </a:r>
                      <a:r>
                        <a:rPr lang="en-US" sz="1400" dirty="0" smtClean="0">
                          <a:effectLst/>
                        </a:rPr>
                        <a:t> et al., </a:t>
                      </a:r>
                      <a:r>
                        <a:rPr lang="ru-RU" sz="1400" dirty="0" smtClean="0">
                          <a:effectLst/>
                        </a:rPr>
                        <a:t>2016</a:t>
                      </a:r>
                      <a:endParaRPr lang="ru-RU" sz="1100" dirty="0">
                        <a:effectLst/>
                        <a:latin typeface="Calibri"/>
                        <a:ea typeface="Calibri"/>
                        <a:cs typeface="Times New Roman"/>
                      </a:endParaRPr>
                    </a:p>
                  </a:txBody>
                  <a:tcPr marL="68580" marR="68580" marT="0" marB="0" anchor="ctr"/>
                </a:tc>
              </a:tr>
            </a:tbl>
          </a:graphicData>
        </a:graphic>
      </p:graphicFrame>
      <p:sp>
        <p:nvSpPr>
          <p:cNvPr id="4" name="TextBox 3"/>
          <p:cNvSpPr txBox="1"/>
          <p:nvPr/>
        </p:nvSpPr>
        <p:spPr>
          <a:xfrm>
            <a:off x="1157128" y="1124744"/>
            <a:ext cx="6120680" cy="369332"/>
          </a:xfrm>
          <a:prstGeom prst="rect">
            <a:avLst/>
          </a:prstGeom>
          <a:noFill/>
        </p:spPr>
        <p:txBody>
          <a:bodyPr wrap="square" rtlCol="0">
            <a:spAutoFit/>
          </a:bodyPr>
          <a:lstStyle/>
          <a:p>
            <a:pPr algn="ctr"/>
            <a:r>
              <a:rPr lang="en-US" b="1" dirty="0" smtClean="0"/>
              <a:t>CME and flare statistics</a:t>
            </a:r>
            <a:endParaRPr lang="ru-RU" b="1" dirty="0"/>
          </a:p>
        </p:txBody>
      </p:sp>
      <p:sp>
        <p:nvSpPr>
          <p:cNvPr id="7" name="TextBox 6"/>
          <p:cNvSpPr txBox="1"/>
          <p:nvPr/>
        </p:nvSpPr>
        <p:spPr>
          <a:xfrm>
            <a:off x="899592" y="4941168"/>
            <a:ext cx="6984776" cy="1366528"/>
          </a:xfrm>
          <a:prstGeom prst="rect">
            <a:avLst/>
          </a:prstGeom>
          <a:noFill/>
        </p:spPr>
        <p:txBody>
          <a:bodyPr wrap="square" rtlCol="0">
            <a:spAutoFit/>
          </a:bodyPr>
          <a:lstStyle/>
          <a:p>
            <a:pPr marR="64135">
              <a:lnSpc>
                <a:spcPct val="115000"/>
              </a:lnSpc>
              <a:spcAft>
                <a:spcPts val="0"/>
              </a:spcAft>
            </a:pPr>
            <a:r>
              <a:rPr lang="en-US" dirty="0" smtClean="0"/>
              <a:t>CMEs and flares are not obligatory connected: only ~10% of all events coincide with each other within </a:t>
            </a:r>
            <a:r>
              <a:rPr lang="ru-RU" dirty="0">
                <a:sym typeface="Symbol"/>
              </a:rPr>
              <a:t></a:t>
            </a:r>
            <a:r>
              <a:rPr lang="en-US" dirty="0"/>
              <a:t>45</a:t>
            </a:r>
            <a:r>
              <a:rPr lang="en-US" dirty="0" smtClean="0"/>
              <a:t>° and </a:t>
            </a:r>
            <a:endParaRPr lang="ru-RU" sz="1400" dirty="0"/>
          </a:p>
          <a:p>
            <a:pPr marR="64135">
              <a:lnSpc>
                <a:spcPct val="115000"/>
              </a:lnSpc>
              <a:spcAft>
                <a:spcPts val="0"/>
              </a:spcAft>
            </a:pPr>
            <a:r>
              <a:rPr lang="ru-RU" dirty="0"/>
              <a:t>10-80 </a:t>
            </a:r>
            <a:r>
              <a:rPr lang="en-US" dirty="0" smtClean="0"/>
              <a:t>min. However, virtually all SEP events are accompanied both a flare and a CME.</a:t>
            </a:r>
            <a:endParaRPr lang="ru-RU" dirty="0"/>
          </a:p>
        </p:txBody>
      </p:sp>
    </p:spTree>
    <p:extLst>
      <p:ext uri="{BB962C8B-B14F-4D97-AF65-F5344CB8AC3E}">
        <p14:creationId xmlns:p14="http://schemas.microsoft.com/office/powerpoint/2010/main" val="289392137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75656" y="332656"/>
            <a:ext cx="6840760" cy="461665"/>
          </a:xfrm>
          <a:prstGeom prst="rect">
            <a:avLst/>
          </a:prstGeom>
          <a:noFill/>
        </p:spPr>
        <p:txBody>
          <a:bodyPr wrap="square" rtlCol="0">
            <a:spAutoFit/>
          </a:bodyPr>
          <a:lstStyle/>
          <a:p>
            <a:r>
              <a:rPr lang="en-US" sz="2400" b="1" dirty="0" smtClean="0">
                <a:solidFill>
                  <a:schemeClr val="accent1"/>
                </a:solidFill>
              </a:rPr>
              <a:t>Solar flare radio emission</a:t>
            </a:r>
            <a:endParaRPr lang="ru-RU" sz="2400" b="1" dirty="0">
              <a:solidFill>
                <a:schemeClr val="accent1"/>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196752"/>
            <a:ext cx="5315678" cy="3050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Номер слайда 1"/>
          <p:cNvSpPr>
            <a:spLocks noGrp="1"/>
          </p:cNvSpPr>
          <p:nvPr>
            <p:ph type="sldNum" sz="quarter" idx="12"/>
          </p:nvPr>
        </p:nvSpPr>
        <p:spPr/>
        <p:txBody>
          <a:bodyPr/>
          <a:lstStyle/>
          <a:p>
            <a:fld id="{FC0B3780-CE0F-4D21-934D-CCAB199AFCA3}" type="slidenum">
              <a:rPr lang="ja-JP" altLang="en-US" smtClean="0">
                <a:solidFill>
                  <a:prstClr val="black">
                    <a:tint val="75000"/>
                  </a:prstClr>
                </a:solidFill>
              </a:rPr>
              <a:pPr/>
              <a:t>62</a:t>
            </a:fld>
            <a:endParaRPr lang="ja-JP" altLang="en-US">
              <a:solidFill>
                <a:prstClr val="black">
                  <a:tint val="75000"/>
                </a:prstClr>
              </a:solidFill>
            </a:endParaRPr>
          </a:p>
        </p:txBody>
      </p:sp>
      <p:sp>
        <p:nvSpPr>
          <p:cNvPr id="4" name="TextBox 3"/>
          <p:cNvSpPr txBox="1"/>
          <p:nvPr/>
        </p:nvSpPr>
        <p:spPr>
          <a:xfrm>
            <a:off x="256736" y="5013176"/>
            <a:ext cx="8432256" cy="1323439"/>
          </a:xfrm>
          <a:prstGeom prst="rect">
            <a:avLst/>
          </a:prstGeom>
          <a:noFill/>
        </p:spPr>
        <p:txBody>
          <a:bodyPr wrap="square" rtlCol="0">
            <a:spAutoFit/>
          </a:bodyPr>
          <a:lstStyle/>
          <a:p>
            <a:r>
              <a:rPr lang="en-US" sz="1600" b="1" dirty="0" smtClean="0"/>
              <a:t>Type </a:t>
            </a:r>
            <a:r>
              <a:rPr lang="en-US" sz="1600" b="1" dirty="0"/>
              <a:t>III bursts </a:t>
            </a:r>
            <a:r>
              <a:rPr lang="en-US" sz="1600" b="1" dirty="0" smtClean="0"/>
              <a:t>evidence possibility for particles to be ejected into interplanetary space (plasma waves of 10-100 </a:t>
            </a:r>
            <a:r>
              <a:rPr lang="en-US" sz="1600" b="1" dirty="0" err="1" smtClean="0"/>
              <a:t>keV</a:t>
            </a:r>
            <a:r>
              <a:rPr lang="en-US" sz="1600" b="1" dirty="0" smtClean="0"/>
              <a:t> electrons streaming away). </a:t>
            </a:r>
          </a:p>
          <a:p>
            <a:r>
              <a:rPr lang="en-US" sz="1600" b="1" dirty="0" smtClean="0"/>
              <a:t>Type II emission is connected with a shock forming in the corona. </a:t>
            </a:r>
          </a:p>
          <a:p>
            <a:r>
              <a:rPr lang="en-US" sz="1600" b="1" dirty="0" smtClean="0"/>
              <a:t>Type IV emission is a signature of </a:t>
            </a:r>
            <a:r>
              <a:rPr lang="en-US" sz="1600" b="1" dirty="0"/>
              <a:t>electron acceleration up to </a:t>
            </a:r>
            <a:r>
              <a:rPr lang="en-US" sz="1600" b="1" dirty="0" smtClean="0"/>
              <a:t>relativistic energies (synchrotron emission of the trapped electrons).  </a:t>
            </a:r>
            <a:endParaRPr lang="ru-RU" dirty="0"/>
          </a:p>
        </p:txBody>
      </p:sp>
    </p:spTree>
    <p:extLst>
      <p:ext uri="{BB962C8B-B14F-4D97-AF65-F5344CB8AC3E}">
        <p14:creationId xmlns:p14="http://schemas.microsoft.com/office/powerpoint/2010/main" val="271481654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1D156352-AE75-4CF4-8D1C-43CD0B10E566}" type="slidenum">
              <a:rPr lang="ru-RU" smtClean="0"/>
              <a:t>63</a:t>
            </a:fld>
            <a:endParaRPr lang="ru-RU"/>
          </a:p>
        </p:txBody>
      </p:sp>
      <p:sp>
        <p:nvSpPr>
          <p:cNvPr id="5" name="TextBox 4"/>
          <p:cNvSpPr txBox="1"/>
          <p:nvPr/>
        </p:nvSpPr>
        <p:spPr>
          <a:xfrm>
            <a:off x="539552" y="1268760"/>
            <a:ext cx="6984776" cy="4524315"/>
          </a:xfrm>
          <a:prstGeom prst="rect">
            <a:avLst/>
          </a:prstGeom>
          <a:noFill/>
        </p:spPr>
        <p:txBody>
          <a:bodyPr wrap="square" rtlCol="0">
            <a:spAutoFit/>
          </a:bodyPr>
          <a:lstStyle/>
          <a:p>
            <a:r>
              <a:rPr lang="en-US" dirty="0" smtClean="0"/>
              <a:t>Attempts </a:t>
            </a:r>
            <a:r>
              <a:rPr lang="en-US" dirty="0"/>
              <a:t>to identify the </a:t>
            </a:r>
            <a:r>
              <a:rPr lang="en-US" dirty="0" smtClean="0"/>
              <a:t>SEP  source from the particle solar </a:t>
            </a:r>
            <a:r>
              <a:rPr lang="en-US" dirty="0"/>
              <a:t>release time </a:t>
            </a:r>
            <a:r>
              <a:rPr lang="en-US" dirty="0" smtClean="0"/>
              <a:t>do </a:t>
            </a:r>
            <a:r>
              <a:rPr lang="en-US" dirty="0"/>
              <a:t>not lead to an unambiguous conclusive results.</a:t>
            </a:r>
          </a:p>
          <a:p>
            <a:endParaRPr lang="en-US" dirty="0"/>
          </a:p>
          <a:p>
            <a:r>
              <a:rPr lang="en-US" dirty="0" smtClean="0"/>
              <a:t>Uncertainties during calculation:</a:t>
            </a:r>
          </a:p>
          <a:p>
            <a:r>
              <a:rPr lang="en-US" dirty="0" smtClean="0"/>
              <a:t>Particle path length in the IP depending on configuration of  the IMF lines</a:t>
            </a:r>
          </a:p>
          <a:p>
            <a:r>
              <a:rPr lang="en-US" dirty="0" smtClean="0"/>
              <a:t>CME height fitting</a:t>
            </a:r>
          </a:p>
          <a:p>
            <a:endParaRPr lang="en-US" dirty="0" smtClean="0"/>
          </a:p>
          <a:p>
            <a:r>
              <a:rPr lang="en-US" dirty="0" smtClean="0"/>
              <a:t>Proximity </a:t>
            </a:r>
            <a:r>
              <a:rPr lang="en-US" dirty="0"/>
              <a:t>of </a:t>
            </a:r>
            <a:r>
              <a:rPr lang="en-US" dirty="0" smtClean="0"/>
              <a:t>times of the </a:t>
            </a:r>
            <a:r>
              <a:rPr lang="en-US" dirty="0"/>
              <a:t>X-ray peak </a:t>
            </a:r>
            <a:r>
              <a:rPr lang="en-US" dirty="0" smtClean="0"/>
              <a:t>and </a:t>
            </a:r>
            <a:r>
              <a:rPr lang="en-US" dirty="0"/>
              <a:t>the formation of a shock </a:t>
            </a:r>
            <a:r>
              <a:rPr lang="en-US" dirty="0" smtClean="0"/>
              <a:t>wave (type II radio emission) does not allow to choose between a flare and a shock sources.</a:t>
            </a:r>
            <a:endParaRPr lang="en-US" dirty="0"/>
          </a:p>
          <a:p>
            <a:endParaRPr lang="en-US" dirty="0"/>
          </a:p>
          <a:p>
            <a:endParaRPr lang="en-US" dirty="0" smtClean="0"/>
          </a:p>
          <a:p>
            <a:endParaRPr lang="en-US" dirty="0"/>
          </a:p>
          <a:p>
            <a:endParaRPr lang="en-US" dirty="0" smtClean="0"/>
          </a:p>
          <a:p>
            <a:endParaRPr lang="ru-RU" dirty="0"/>
          </a:p>
        </p:txBody>
      </p:sp>
    </p:spTree>
    <p:extLst>
      <p:ext uri="{BB962C8B-B14F-4D97-AF65-F5344CB8AC3E}">
        <p14:creationId xmlns:p14="http://schemas.microsoft.com/office/powerpoint/2010/main" val="64207269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1D156352-AE75-4CF4-8D1C-43CD0B10E566}" type="slidenum">
              <a:rPr lang="ru-RU" smtClean="0"/>
              <a:t>64</a:t>
            </a:fld>
            <a:endParaRPr lang="ru-RU"/>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669957"/>
            <a:ext cx="5202116" cy="4271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115616" y="5373216"/>
            <a:ext cx="5832648" cy="1415772"/>
          </a:xfrm>
          <a:prstGeom prst="rect">
            <a:avLst/>
          </a:prstGeom>
          <a:noFill/>
        </p:spPr>
        <p:txBody>
          <a:bodyPr wrap="square" rtlCol="0">
            <a:spAutoFit/>
          </a:bodyPr>
          <a:lstStyle/>
          <a:p>
            <a:r>
              <a:rPr lang="en-US" dirty="0" smtClean="0"/>
              <a:t>SEP events in 1970-2001, J( </a:t>
            </a:r>
            <a:r>
              <a:rPr lang="ru-RU" dirty="0" smtClean="0"/>
              <a:t>Е</a:t>
            </a:r>
            <a:r>
              <a:rPr lang="en-US" dirty="0" smtClean="0"/>
              <a:t>&gt;10 MeV)&gt;=1 </a:t>
            </a:r>
            <a:r>
              <a:rPr lang="en-US" dirty="0" err="1" smtClean="0"/>
              <a:t>pfu</a:t>
            </a:r>
            <a:r>
              <a:rPr lang="en-US" dirty="0" smtClean="0"/>
              <a:t>: G1  is a power-law index for E=~10-200 MeV. Contribution from GLE events are painted by purple</a:t>
            </a:r>
            <a:r>
              <a:rPr lang="en-US" sz="1600" dirty="0" smtClean="0"/>
              <a:t>. [</a:t>
            </a:r>
            <a:r>
              <a:rPr lang="ru-RU" sz="1600" dirty="0" err="1" smtClean="0"/>
              <a:t>Базилевская</a:t>
            </a:r>
            <a:r>
              <a:rPr lang="ru-RU" sz="1600" dirty="0" smtClean="0"/>
              <a:t> и Сладкова, </a:t>
            </a:r>
            <a:r>
              <a:rPr lang="ru-RU" sz="1600" dirty="0"/>
              <a:t>. </a:t>
            </a:r>
            <a:r>
              <a:rPr lang="ru-RU" sz="1600" dirty="0" err="1"/>
              <a:t>Изв</a:t>
            </a:r>
            <a:r>
              <a:rPr lang="ru-RU" sz="1600" dirty="0"/>
              <a:t>. РАН, сер. физ., 2003, т. 67(10), </a:t>
            </a:r>
            <a:r>
              <a:rPr lang="ru-RU" sz="1600" dirty="0" smtClean="0"/>
              <a:t>1431-1434</a:t>
            </a:r>
            <a:r>
              <a:rPr lang="en-US" sz="1600" dirty="0" smtClean="0"/>
              <a:t>, in Russian] </a:t>
            </a:r>
            <a:endParaRPr lang="ru-RU" sz="1600" dirty="0"/>
          </a:p>
        </p:txBody>
      </p:sp>
    </p:spTree>
    <p:extLst>
      <p:ext uri="{BB962C8B-B14F-4D97-AF65-F5344CB8AC3E}">
        <p14:creationId xmlns:p14="http://schemas.microsoft.com/office/powerpoint/2010/main" val="30949962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E1A43034-721A-4178-9382-68B3755B5E5A}" type="slidenum">
              <a:rPr lang="ru-RU" altLang="ru-RU" smtClean="0"/>
              <a:pPr/>
              <a:t>65</a:t>
            </a:fld>
            <a:endParaRPr lang="ru-RU" altLang="ru-RU"/>
          </a:p>
        </p:txBody>
      </p:sp>
      <p:sp>
        <p:nvSpPr>
          <p:cNvPr id="4" name="Прямоугольник 3"/>
          <p:cNvSpPr/>
          <p:nvPr/>
        </p:nvSpPr>
        <p:spPr>
          <a:xfrm>
            <a:off x="628620" y="588551"/>
            <a:ext cx="7920880" cy="5724644"/>
          </a:xfrm>
          <a:prstGeom prst="rect">
            <a:avLst/>
          </a:prstGeom>
        </p:spPr>
        <p:txBody>
          <a:bodyPr wrap="square">
            <a:spAutoFit/>
          </a:bodyPr>
          <a:lstStyle/>
          <a:p>
            <a:r>
              <a:rPr lang="en-US" sz="2800" b="1" dirty="0" smtClean="0">
                <a:solidFill>
                  <a:schemeClr val="accent1"/>
                </a:solidFill>
                <a:latin typeface="Verdana"/>
              </a:rPr>
              <a:t>Coronal waves </a:t>
            </a:r>
            <a:endParaRPr lang="ru-RU" sz="2800" b="1" dirty="0" smtClean="0">
              <a:solidFill>
                <a:schemeClr val="accent1"/>
              </a:solidFill>
              <a:latin typeface="Verdana"/>
            </a:endParaRPr>
          </a:p>
          <a:p>
            <a:r>
              <a:rPr lang="ru-RU" sz="2400" b="1" dirty="0" smtClean="0">
                <a:solidFill>
                  <a:schemeClr val="accent1"/>
                </a:solidFill>
                <a:latin typeface="Verdana"/>
              </a:rPr>
              <a:t>(</a:t>
            </a:r>
            <a:r>
              <a:rPr lang="en-US" sz="2400" b="1" dirty="0" smtClean="0">
                <a:solidFill>
                  <a:schemeClr val="accent1"/>
                </a:solidFill>
                <a:latin typeface="Verdana"/>
              </a:rPr>
              <a:t>EUV waves, EIT waves</a:t>
            </a:r>
            <a:r>
              <a:rPr lang="ru-RU" sz="2400" b="1" dirty="0" smtClean="0">
                <a:solidFill>
                  <a:schemeClr val="accent1"/>
                </a:solidFill>
                <a:latin typeface="Verdana"/>
              </a:rPr>
              <a:t>)</a:t>
            </a:r>
          </a:p>
          <a:p>
            <a:endParaRPr lang="ru-RU" sz="2800" b="1" dirty="0" smtClean="0">
              <a:solidFill>
                <a:srgbClr val="000000"/>
              </a:solidFill>
              <a:latin typeface="Verdana"/>
            </a:endParaRPr>
          </a:p>
          <a:p>
            <a:r>
              <a:rPr lang="en-US" sz="1400" dirty="0" smtClean="0">
                <a:solidFill>
                  <a:srgbClr val="000000"/>
                </a:solidFill>
                <a:latin typeface="Arial"/>
              </a:rPr>
              <a:t> </a:t>
            </a:r>
            <a:r>
              <a:rPr lang="en-US" dirty="0" smtClean="0">
                <a:solidFill>
                  <a:srgbClr val="000000"/>
                </a:solidFill>
                <a:latin typeface="Arial"/>
              </a:rPr>
              <a:t>•</a:t>
            </a:r>
            <a:r>
              <a:rPr lang="en-US" b="1" dirty="0" smtClean="0"/>
              <a:t>A </a:t>
            </a:r>
            <a:r>
              <a:rPr lang="en-US" b="1" dirty="0"/>
              <a:t>fast </a:t>
            </a:r>
            <a:r>
              <a:rPr lang="en-US" b="1" dirty="0" smtClean="0"/>
              <a:t>front </a:t>
            </a:r>
            <a:r>
              <a:rPr lang="en-US" b="1" dirty="0"/>
              <a:t>with an increase in </a:t>
            </a:r>
            <a:r>
              <a:rPr lang="en-US" b="1" dirty="0" smtClean="0"/>
              <a:t>the Extreme </a:t>
            </a:r>
            <a:r>
              <a:rPr lang="en-US" b="1" dirty="0"/>
              <a:t>ultraviolet </a:t>
            </a:r>
            <a:r>
              <a:rPr lang="en-US" b="1" dirty="0" smtClean="0"/>
              <a:t>emission travelling along </a:t>
            </a:r>
            <a:r>
              <a:rPr lang="en-US" b="1" dirty="0"/>
              <a:t>the solar </a:t>
            </a:r>
            <a:r>
              <a:rPr lang="en-US" b="1" dirty="0" smtClean="0"/>
              <a:t>surface</a:t>
            </a:r>
            <a:endParaRPr lang="ru-RU" b="1" dirty="0" smtClean="0">
              <a:solidFill>
                <a:srgbClr val="000000"/>
              </a:solidFill>
              <a:latin typeface="Arial"/>
            </a:endParaRPr>
          </a:p>
          <a:p>
            <a:r>
              <a:rPr lang="ru-RU" b="1" dirty="0" smtClean="0">
                <a:solidFill>
                  <a:srgbClr val="000000"/>
                </a:solidFill>
                <a:latin typeface="Arial"/>
              </a:rPr>
              <a:t>(</a:t>
            </a:r>
            <a:r>
              <a:rPr lang="en-US" sz="1600" dirty="0"/>
              <a:t>The Extreme ultraviolet Imaging Telescope (EIT)  on the </a:t>
            </a:r>
            <a:r>
              <a:rPr lang="en-US" sz="1600" dirty="0" smtClean="0"/>
              <a:t>SOHO spacecraft,</a:t>
            </a:r>
            <a:r>
              <a:rPr lang="ru-RU" sz="1600" dirty="0" smtClean="0">
                <a:latin typeface="Arial"/>
              </a:rPr>
              <a:t> </a:t>
            </a:r>
            <a:r>
              <a:rPr lang="en-US" sz="1600" dirty="0" smtClean="0">
                <a:latin typeface="Arial"/>
              </a:rPr>
              <a:t>~</a:t>
            </a:r>
            <a:r>
              <a:rPr lang="ru-RU" sz="1600" dirty="0" smtClean="0">
                <a:latin typeface="Arial"/>
              </a:rPr>
              <a:t>18-30</a:t>
            </a:r>
            <a:r>
              <a:rPr lang="en-US" sz="1600" dirty="0" smtClean="0">
                <a:latin typeface="Arial"/>
              </a:rPr>
              <a:t> nm)</a:t>
            </a:r>
            <a:endParaRPr lang="ru-RU" sz="1600" dirty="0" smtClean="0">
              <a:latin typeface="Arial"/>
            </a:endParaRPr>
          </a:p>
          <a:p>
            <a:endParaRPr lang="en-US" b="1" dirty="0">
              <a:solidFill>
                <a:srgbClr val="000000"/>
              </a:solidFill>
              <a:latin typeface="Arial"/>
            </a:endParaRPr>
          </a:p>
          <a:p>
            <a:r>
              <a:rPr lang="en-US" b="1" dirty="0" smtClean="0">
                <a:solidFill>
                  <a:srgbClr val="000000"/>
                </a:solidFill>
                <a:latin typeface="Arial"/>
              </a:rPr>
              <a:t>• Velocity is ~ 100-500 km/s</a:t>
            </a:r>
            <a:endParaRPr lang="ru-RU" b="1" dirty="0" smtClean="0">
              <a:solidFill>
                <a:srgbClr val="000000"/>
              </a:solidFill>
              <a:latin typeface="Arial"/>
            </a:endParaRPr>
          </a:p>
          <a:p>
            <a:endParaRPr lang="en-US" b="1" dirty="0">
              <a:solidFill>
                <a:srgbClr val="000000"/>
              </a:solidFill>
              <a:latin typeface="Arial"/>
            </a:endParaRPr>
          </a:p>
          <a:p>
            <a:pPr marL="285750" indent="-285750">
              <a:buFont typeface="Arial" pitchFamily="34" charset="0"/>
              <a:buChar char="•"/>
            </a:pPr>
            <a:r>
              <a:rPr lang="en-US" b="1" dirty="0" smtClean="0"/>
              <a:t>Highly </a:t>
            </a:r>
            <a:r>
              <a:rPr lang="en-US" b="1" dirty="0"/>
              <a:t>associated with solar eruptive events (SEEs), which includes flares, </a:t>
            </a:r>
            <a:r>
              <a:rPr lang="en-US" b="1" dirty="0" smtClean="0"/>
              <a:t>CMEs (</a:t>
            </a:r>
            <a:r>
              <a:rPr lang="en-US" b="1" dirty="0"/>
              <a:t>and erupting filaments), and other forms of ejections at smaller spatial </a:t>
            </a:r>
            <a:r>
              <a:rPr lang="en-US" b="1" dirty="0" smtClean="0"/>
              <a:t>scales. However not all flares and CME trigger coronal waves</a:t>
            </a:r>
            <a:endParaRPr lang="ru-RU" dirty="0"/>
          </a:p>
          <a:p>
            <a:endParaRPr lang="ru-RU" b="1" dirty="0" smtClean="0">
              <a:solidFill>
                <a:srgbClr val="000000"/>
              </a:solidFill>
              <a:latin typeface="Arial"/>
            </a:endParaRPr>
          </a:p>
          <a:p>
            <a:r>
              <a:rPr lang="en-US" b="1" dirty="0" smtClean="0">
                <a:solidFill>
                  <a:srgbClr val="000000"/>
                </a:solidFill>
                <a:latin typeface="Arial"/>
              </a:rPr>
              <a:t>•</a:t>
            </a:r>
            <a:r>
              <a:rPr lang="ru-RU" b="1" dirty="0" smtClean="0">
                <a:solidFill>
                  <a:srgbClr val="000000"/>
                </a:solidFill>
                <a:latin typeface="Arial"/>
              </a:rPr>
              <a:t> </a:t>
            </a:r>
            <a:r>
              <a:rPr lang="en-US" b="1" dirty="0" smtClean="0">
                <a:solidFill>
                  <a:srgbClr val="000000"/>
                </a:solidFill>
                <a:latin typeface="Arial"/>
              </a:rPr>
              <a:t>Associated with the type II radio emission</a:t>
            </a:r>
            <a:endParaRPr lang="ru-RU" b="1" dirty="0" smtClean="0">
              <a:solidFill>
                <a:srgbClr val="000000"/>
              </a:solidFill>
              <a:latin typeface="Arial"/>
            </a:endParaRPr>
          </a:p>
          <a:p>
            <a:endParaRPr lang="ru-RU" b="1" dirty="0" smtClean="0">
              <a:solidFill>
                <a:srgbClr val="000000"/>
              </a:solidFill>
              <a:latin typeface="Arial"/>
            </a:endParaRPr>
          </a:p>
          <a:p>
            <a:pPr marL="285750" indent="-285750">
              <a:buFont typeface="Arial" pitchFamily="34" charset="0"/>
              <a:buChar char="•"/>
            </a:pPr>
            <a:r>
              <a:rPr lang="en-US" b="1" dirty="0" smtClean="0">
                <a:solidFill>
                  <a:srgbClr val="000000"/>
                </a:solidFill>
                <a:latin typeface="Arial"/>
              </a:rPr>
              <a:t>A role in the SEP acceleration and/or release not studied enough.</a:t>
            </a:r>
            <a:endParaRPr lang="ru-RU" b="1" dirty="0">
              <a:solidFill>
                <a:srgbClr val="000000"/>
              </a:solidFill>
              <a:latin typeface="Arial"/>
            </a:endParaRPr>
          </a:p>
          <a:p>
            <a:endParaRPr lang="ru-RU" dirty="0">
              <a:solidFill>
                <a:srgbClr val="000000"/>
              </a:solidFill>
              <a:latin typeface="Arial"/>
            </a:endParaRPr>
          </a:p>
        </p:txBody>
      </p:sp>
      <p:sp>
        <p:nvSpPr>
          <p:cNvPr id="5" name="TextBox 4"/>
          <p:cNvSpPr txBox="1"/>
          <p:nvPr/>
        </p:nvSpPr>
        <p:spPr>
          <a:xfrm>
            <a:off x="5743303" y="176986"/>
            <a:ext cx="1512168" cy="369332"/>
          </a:xfrm>
          <a:prstGeom prst="rect">
            <a:avLst/>
          </a:prstGeom>
          <a:noFill/>
        </p:spPr>
        <p:txBody>
          <a:bodyPr wrap="square" rtlCol="0">
            <a:spAutoFit/>
          </a:bodyPr>
          <a:lstStyle/>
          <a:p>
            <a:r>
              <a:rPr lang="ru-RU" dirty="0" smtClean="0"/>
              <a:t>19.5 </a:t>
            </a:r>
            <a:r>
              <a:rPr lang="en-US" dirty="0" smtClean="0"/>
              <a:t>nm</a:t>
            </a:r>
            <a:endParaRPr lang="ru-RU" dirty="0"/>
          </a:p>
        </p:txBody>
      </p:sp>
      <p:pic>
        <p:nvPicPr>
          <p:cNvPr id="7" name="Picture 2" descr="https://upload.wikimedia.org/wikipedia/commons/a/a6/Solar_tsunam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7332" y="361652"/>
            <a:ext cx="1512168" cy="1512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878615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07616" y="1844824"/>
            <a:ext cx="7704856" cy="2954655"/>
          </a:xfrm>
          <a:prstGeom prst="rect">
            <a:avLst/>
          </a:prstGeom>
        </p:spPr>
        <p:txBody>
          <a:bodyPr wrap="square">
            <a:spAutoFit/>
          </a:bodyPr>
          <a:lstStyle/>
          <a:p>
            <a:endParaRPr lang="en-US" dirty="0">
              <a:solidFill>
                <a:prstClr val="black"/>
              </a:solidFill>
            </a:endParaRPr>
          </a:p>
          <a:p>
            <a:r>
              <a:rPr lang="en-US" sz="2400" dirty="0" smtClean="0"/>
              <a:t>“…Spectral  </a:t>
            </a:r>
            <a:r>
              <a:rPr lang="en-US" sz="2400" dirty="0"/>
              <a:t>differences may reflect the effects of</a:t>
            </a:r>
          </a:p>
          <a:p>
            <a:r>
              <a:rPr lang="en-US" sz="2400" dirty="0"/>
              <a:t>variations in shock geometry (</a:t>
            </a:r>
            <a:r>
              <a:rPr lang="en-US" sz="2400" dirty="0" smtClean="0"/>
              <a:t>quasi-perpendicular</a:t>
            </a:r>
            <a:r>
              <a:rPr lang="ru-RU" sz="2400" dirty="0" smtClean="0"/>
              <a:t> </a:t>
            </a:r>
            <a:r>
              <a:rPr lang="en-US" sz="2400" dirty="0"/>
              <a:t>shocks may produce harder spectra than quasi-parallel</a:t>
            </a:r>
          </a:p>
          <a:p>
            <a:r>
              <a:rPr lang="en-US" sz="2400" dirty="0" smtClean="0"/>
              <a:t>Shocks, longitude-dependent </a:t>
            </a:r>
            <a:r>
              <a:rPr lang="en-US" sz="2400" dirty="0"/>
              <a:t>mixes of flare</a:t>
            </a:r>
          </a:p>
          <a:p>
            <a:r>
              <a:rPr lang="en-US" sz="2400" dirty="0"/>
              <a:t>and shock-accelerated </a:t>
            </a:r>
            <a:r>
              <a:rPr lang="en-US" sz="2400" dirty="0" smtClean="0"/>
              <a:t>particles, </a:t>
            </a:r>
            <a:r>
              <a:rPr lang="en-US" sz="2400" dirty="0"/>
              <a:t>or differences in</a:t>
            </a:r>
          </a:p>
          <a:p>
            <a:r>
              <a:rPr lang="en-US" sz="2400" dirty="0"/>
              <a:t>the density and spectra of seed particles encountered</a:t>
            </a:r>
          </a:p>
          <a:p>
            <a:r>
              <a:rPr lang="en-US" sz="2400" dirty="0"/>
              <a:t>by the </a:t>
            </a:r>
            <a:r>
              <a:rPr lang="en-US" sz="2400" dirty="0" smtClean="0"/>
              <a:t>shock”.</a:t>
            </a:r>
            <a:endParaRPr lang="ru-RU" sz="2400" dirty="0">
              <a:solidFill>
                <a:prstClr val="black"/>
              </a:solidFill>
            </a:endParaRPr>
          </a:p>
        </p:txBody>
      </p:sp>
      <p:sp>
        <p:nvSpPr>
          <p:cNvPr id="3" name="TextBox 2"/>
          <p:cNvSpPr txBox="1"/>
          <p:nvPr/>
        </p:nvSpPr>
        <p:spPr>
          <a:xfrm>
            <a:off x="4463988" y="5589240"/>
            <a:ext cx="2628292" cy="369332"/>
          </a:xfrm>
          <a:prstGeom prst="rect">
            <a:avLst/>
          </a:prstGeom>
          <a:noFill/>
        </p:spPr>
        <p:txBody>
          <a:bodyPr wrap="square" rtlCol="0">
            <a:spAutoFit/>
          </a:bodyPr>
          <a:lstStyle/>
          <a:p>
            <a:r>
              <a:rPr lang="en-US" dirty="0" err="1" smtClean="0">
                <a:solidFill>
                  <a:prstClr val="black"/>
                </a:solidFill>
              </a:rPr>
              <a:t>Mewaldt</a:t>
            </a:r>
            <a:r>
              <a:rPr lang="en-US" dirty="0" smtClean="0">
                <a:solidFill>
                  <a:prstClr val="black"/>
                </a:solidFill>
              </a:rPr>
              <a:t> et al., 2013 rev.</a:t>
            </a:r>
            <a:endParaRPr lang="ru-RU" dirty="0">
              <a:solidFill>
                <a:prstClr val="black"/>
              </a:solidFill>
            </a:endParaRPr>
          </a:p>
        </p:txBody>
      </p:sp>
      <p:sp>
        <p:nvSpPr>
          <p:cNvPr id="4" name="Номер слайда 3"/>
          <p:cNvSpPr>
            <a:spLocks noGrp="1"/>
          </p:cNvSpPr>
          <p:nvPr>
            <p:ph type="sldNum" sz="quarter" idx="12"/>
          </p:nvPr>
        </p:nvSpPr>
        <p:spPr/>
        <p:txBody>
          <a:bodyPr/>
          <a:lstStyle/>
          <a:p>
            <a:fld id="{2738BED0-D42E-4A32-9BCA-B744A78F19B5}" type="slidenum">
              <a:rPr lang="ru-RU" smtClean="0">
                <a:solidFill>
                  <a:prstClr val="black">
                    <a:tint val="75000"/>
                  </a:prstClr>
                </a:solidFill>
              </a:rPr>
              <a:pPr/>
              <a:t>66</a:t>
            </a:fld>
            <a:endParaRPr lang="ru-RU">
              <a:solidFill>
                <a:prstClr val="black">
                  <a:tint val="75000"/>
                </a:prstClr>
              </a:solidFill>
            </a:endParaRPr>
          </a:p>
        </p:txBody>
      </p:sp>
    </p:spTree>
    <p:extLst>
      <p:ext uri="{BB962C8B-B14F-4D97-AF65-F5344CB8AC3E}">
        <p14:creationId xmlns:p14="http://schemas.microsoft.com/office/powerpoint/2010/main" val="341656995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43608" y="548680"/>
            <a:ext cx="7416824" cy="1477328"/>
          </a:xfrm>
          <a:prstGeom prst="rect">
            <a:avLst/>
          </a:prstGeom>
        </p:spPr>
        <p:txBody>
          <a:bodyPr wrap="square">
            <a:spAutoFit/>
          </a:bodyPr>
          <a:lstStyle/>
          <a:p>
            <a:r>
              <a:rPr lang="en-US" b="1" dirty="0" smtClean="0"/>
              <a:t>V</a:t>
            </a:r>
            <a:r>
              <a:rPr lang="ru-RU" b="1" dirty="0" smtClean="0"/>
              <a:t>. К</a:t>
            </a:r>
            <a:r>
              <a:rPr lang="en-US" b="1" dirty="0" err="1" smtClean="0"/>
              <a:t>urt</a:t>
            </a:r>
            <a:r>
              <a:rPr lang="en-US" b="1" dirty="0" smtClean="0"/>
              <a:t>,</a:t>
            </a:r>
            <a:r>
              <a:rPr lang="ru-RU" b="1" dirty="0" smtClean="0"/>
              <a:t> </a:t>
            </a:r>
            <a:r>
              <a:rPr lang="en-US" b="1" dirty="0" smtClean="0"/>
              <a:t> K</a:t>
            </a:r>
            <a:r>
              <a:rPr lang="ru-RU" b="1" dirty="0" smtClean="0"/>
              <a:t>.</a:t>
            </a:r>
            <a:r>
              <a:rPr lang="en-US" b="1" dirty="0" smtClean="0"/>
              <a:t> </a:t>
            </a:r>
            <a:r>
              <a:rPr lang="en-US" b="1" dirty="0" err="1"/>
              <a:t>Kudela</a:t>
            </a:r>
            <a:r>
              <a:rPr lang="en-US" b="1" dirty="0" smtClean="0"/>
              <a:t>, B</a:t>
            </a:r>
            <a:r>
              <a:rPr lang="ru-RU" b="1" dirty="0" smtClean="0"/>
              <a:t>.</a:t>
            </a:r>
            <a:r>
              <a:rPr lang="en-US" b="1" dirty="0" smtClean="0"/>
              <a:t> </a:t>
            </a:r>
            <a:r>
              <a:rPr lang="en-US" b="1" dirty="0" err="1" smtClean="0"/>
              <a:t>Yushkov</a:t>
            </a:r>
            <a:r>
              <a:rPr lang="en-US" b="1" dirty="0" smtClean="0"/>
              <a:t>, V</a:t>
            </a:r>
            <a:r>
              <a:rPr lang="ru-RU" b="1" dirty="0" smtClean="0"/>
              <a:t>.</a:t>
            </a:r>
            <a:r>
              <a:rPr lang="en-US" b="1" dirty="0" smtClean="0"/>
              <a:t> </a:t>
            </a:r>
            <a:r>
              <a:rPr lang="en-US" b="1" dirty="0" err="1" smtClean="0"/>
              <a:t>Galkin</a:t>
            </a:r>
            <a:r>
              <a:rPr lang="ru-RU" b="1" dirty="0" smtClean="0"/>
              <a:t>.   2013 . </a:t>
            </a:r>
          </a:p>
          <a:p>
            <a:endParaRPr lang="ru-RU" b="1" dirty="0"/>
          </a:p>
          <a:p>
            <a:r>
              <a:rPr lang="en-US" dirty="0" smtClean="0"/>
              <a:t>An analysis of x-ray and gamma emission</a:t>
            </a:r>
            <a:r>
              <a:rPr lang="ru-RU" dirty="0" smtClean="0"/>
              <a:t>,</a:t>
            </a:r>
            <a:r>
              <a:rPr lang="en-US" dirty="0" smtClean="0"/>
              <a:t> proton and neutron fluxes in 4 SEP events as recorded with the SONG spectrometer onboard the CORONAS-F</a:t>
            </a:r>
            <a:endParaRPr lang="ru-RU" b="1"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621" y="1916832"/>
            <a:ext cx="8696325"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015154" y="3583707"/>
            <a:ext cx="4890792" cy="2769989"/>
          </a:xfrm>
          <a:prstGeom prst="rect">
            <a:avLst/>
          </a:prstGeom>
          <a:noFill/>
        </p:spPr>
        <p:txBody>
          <a:bodyPr wrap="square" rtlCol="0">
            <a:spAutoFit/>
          </a:bodyPr>
          <a:lstStyle/>
          <a:p>
            <a:r>
              <a:rPr lang="en-US" sz="1600" dirty="0" smtClean="0"/>
              <a:t>Comprehensive analysis of the intensity-time history of the X-ray, gamma and neutron emissions as well as solar protons recorded by the spacecraft.</a:t>
            </a:r>
            <a:endParaRPr lang="ru-RU" dirty="0" smtClean="0"/>
          </a:p>
          <a:p>
            <a:r>
              <a:rPr lang="en-US" b="1" dirty="0" smtClean="0"/>
              <a:t>Conclusion</a:t>
            </a:r>
            <a:r>
              <a:rPr lang="ru-RU" b="1" dirty="0" smtClean="0"/>
              <a:t>:</a:t>
            </a:r>
            <a:r>
              <a:rPr lang="ru-RU" dirty="0" smtClean="0"/>
              <a:t> </a:t>
            </a:r>
            <a:r>
              <a:rPr lang="en-US" dirty="0" smtClean="0"/>
              <a:t>the protons which produced the </a:t>
            </a:r>
            <a:r>
              <a:rPr lang="en-US" dirty="0" err="1" smtClean="0"/>
              <a:t>pions</a:t>
            </a:r>
            <a:r>
              <a:rPr lang="en-US" dirty="0" smtClean="0"/>
              <a:t> and neutrons on the Sun, and the protons which were observed in the near-Earth space were accelerated simultaneously during the energy release in the flare region. They both </a:t>
            </a:r>
            <a:r>
              <a:rPr lang="en-US" dirty="0"/>
              <a:t>belong to the same population of accelerated </a:t>
            </a:r>
            <a:r>
              <a:rPr lang="en-US" dirty="0" smtClean="0"/>
              <a:t>particles</a:t>
            </a:r>
            <a:r>
              <a:rPr lang="en-US" b="1" i="1" dirty="0" smtClean="0"/>
              <a:t>.</a:t>
            </a:r>
            <a:endParaRPr lang="ru-RU"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546212"/>
            <a:ext cx="3182788" cy="2858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6404584"/>
            <a:ext cx="3851920" cy="461665"/>
          </a:xfrm>
          <a:prstGeom prst="rect">
            <a:avLst/>
          </a:prstGeom>
          <a:noFill/>
        </p:spPr>
        <p:txBody>
          <a:bodyPr wrap="square" rtlCol="0">
            <a:spAutoFit/>
          </a:bodyPr>
          <a:lstStyle/>
          <a:p>
            <a:r>
              <a:rPr lang="ru-RU" sz="1200" dirty="0" smtClean="0"/>
              <a:t>Верх: мягкий рентген (</a:t>
            </a:r>
            <a:r>
              <a:rPr lang="en-US" sz="1200" dirty="0" smtClean="0"/>
              <a:t>GOES)</a:t>
            </a:r>
            <a:r>
              <a:rPr lang="ru-RU" sz="1200" dirty="0" smtClean="0"/>
              <a:t> и гамма</a:t>
            </a:r>
            <a:r>
              <a:rPr lang="en-US" sz="1200" dirty="0" smtClean="0"/>
              <a:t> (SONG)</a:t>
            </a:r>
            <a:r>
              <a:rPr lang="ru-RU" sz="1200" dirty="0" smtClean="0"/>
              <a:t>, низ – наложение 5 НМ</a:t>
            </a:r>
            <a:endParaRPr lang="ru-RU" sz="1200" dirty="0"/>
          </a:p>
        </p:txBody>
      </p:sp>
      <p:sp>
        <p:nvSpPr>
          <p:cNvPr id="5" name="Номер слайда 4"/>
          <p:cNvSpPr>
            <a:spLocks noGrp="1"/>
          </p:cNvSpPr>
          <p:nvPr>
            <p:ph type="sldNum" sz="quarter" idx="12"/>
          </p:nvPr>
        </p:nvSpPr>
        <p:spPr/>
        <p:txBody>
          <a:bodyPr/>
          <a:lstStyle/>
          <a:p>
            <a:fld id="{2738BED0-D42E-4A32-9BCA-B744A78F19B5}" type="slidenum">
              <a:rPr lang="ru-RU" smtClean="0">
                <a:solidFill>
                  <a:prstClr val="black">
                    <a:tint val="75000"/>
                  </a:prstClr>
                </a:solidFill>
              </a:rPr>
              <a:pPr/>
              <a:t>67</a:t>
            </a:fld>
            <a:endParaRPr lang="ru-RU">
              <a:solidFill>
                <a:prstClr val="black">
                  <a:tint val="75000"/>
                </a:prstClr>
              </a:solidFill>
            </a:endParaRPr>
          </a:p>
        </p:txBody>
      </p:sp>
    </p:spTree>
    <p:extLst>
      <p:ext uri="{BB962C8B-B14F-4D97-AF65-F5344CB8AC3E}">
        <p14:creationId xmlns:p14="http://schemas.microsoft.com/office/powerpoint/2010/main" val="174934499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060FA070-9EB7-4792-8ED5-DBF0F1FC3703}" type="slidenum">
              <a:rPr lang="ja-JP" altLang="en-US" smtClean="0">
                <a:solidFill>
                  <a:prstClr val="black">
                    <a:tint val="75000"/>
                  </a:prstClr>
                </a:solidFill>
              </a:rPr>
              <a:pPr>
                <a:defRPr/>
              </a:pPr>
              <a:t>68</a:t>
            </a:fld>
            <a:endParaRPr lang="ja-JP" altLang="en-US">
              <a:solidFill>
                <a:prstClr val="black">
                  <a:tint val="75000"/>
                </a:prstClr>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678" y="0"/>
            <a:ext cx="8738347" cy="5069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99592" y="5229200"/>
            <a:ext cx="5112568" cy="1200329"/>
          </a:xfrm>
          <a:prstGeom prst="rect">
            <a:avLst/>
          </a:prstGeom>
          <a:noFill/>
        </p:spPr>
        <p:txBody>
          <a:bodyPr wrap="square" rtlCol="0">
            <a:spAutoFit/>
          </a:bodyPr>
          <a:lstStyle/>
          <a:p>
            <a:r>
              <a:rPr lang="en-US" dirty="0" smtClean="0"/>
              <a:t>SNT observations 20050907</a:t>
            </a:r>
            <a:r>
              <a:rPr lang="ru-RU" dirty="0" smtClean="0"/>
              <a:t>, </a:t>
            </a:r>
            <a:r>
              <a:rPr lang="en-US" dirty="0" smtClean="0"/>
              <a:t>flare </a:t>
            </a:r>
            <a:r>
              <a:rPr lang="ru-RU" dirty="0" smtClean="0"/>
              <a:t> </a:t>
            </a:r>
            <a:r>
              <a:rPr lang="en-US" dirty="0" smtClean="0"/>
              <a:t>X17/3B</a:t>
            </a:r>
            <a:r>
              <a:rPr lang="ru-RU" dirty="0" smtClean="0"/>
              <a:t>, </a:t>
            </a:r>
            <a:r>
              <a:rPr lang="en-US" dirty="0" smtClean="0"/>
              <a:t>S06E89</a:t>
            </a:r>
            <a:r>
              <a:rPr lang="ru-RU" dirty="0" smtClean="0"/>
              <a:t>. (</a:t>
            </a:r>
            <a:r>
              <a:rPr lang="ru-RU" dirty="0" err="1" smtClean="0"/>
              <a:t>Valde´s-Galicia</a:t>
            </a:r>
            <a:r>
              <a:rPr lang="ru-RU" dirty="0" smtClean="0"/>
              <a:t> </a:t>
            </a:r>
            <a:r>
              <a:rPr lang="en-US" dirty="0" smtClean="0"/>
              <a:t>et al., </a:t>
            </a:r>
            <a:r>
              <a:rPr lang="ru-RU" dirty="0" smtClean="0"/>
              <a:t>2009</a:t>
            </a:r>
            <a:r>
              <a:rPr lang="en-US" dirty="0" smtClean="0"/>
              <a:t>).</a:t>
            </a:r>
          </a:p>
          <a:p>
            <a:r>
              <a:rPr lang="en-US" dirty="0" smtClean="0"/>
              <a:t>The SNT network reliably recorded only 3 events since 1991</a:t>
            </a:r>
            <a:r>
              <a:rPr lang="ru-RU" dirty="0" smtClean="0"/>
              <a:t> </a:t>
            </a:r>
            <a:endParaRPr lang="ru-RU" dirty="0"/>
          </a:p>
        </p:txBody>
      </p:sp>
    </p:spTree>
    <p:extLst>
      <p:ext uri="{BB962C8B-B14F-4D97-AF65-F5344CB8AC3E}">
        <p14:creationId xmlns:p14="http://schemas.microsoft.com/office/powerpoint/2010/main" val="123944646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8" y="404813"/>
            <a:ext cx="8715375"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1" name="Прямоугольник 1"/>
          <p:cNvSpPr>
            <a:spLocks noChangeArrowheads="1"/>
          </p:cNvSpPr>
          <p:nvPr/>
        </p:nvSpPr>
        <p:spPr bwMode="auto">
          <a:xfrm>
            <a:off x="1331913" y="38100"/>
            <a:ext cx="685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ru-RU" altLang="ru-RU" b="1" smtClean="0">
                <a:solidFill>
                  <a:srgbClr val="FF0000"/>
                </a:solidFill>
                <a:cs typeface="Arial" pitchFamily="34" charset="0"/>
              </a:rPr>
              <a:t> </a:t>
            </a:r>
            <a:r>
              <a:rPr lang="en-US" altLang="ru-RU" b="1" smtClean="0">
                <a:solidFill>
                  <a:srgbClr val="FF0000"/>
                </a:solidFill>
                <a:cs typeface="Arial" pitchFamily="34" charset="0"/>
              </a:rPr>
              <a:t>7 </a:t>
            </a:r>
            <a:r>
              <a:rPr lang="ru-RU" altLang="ru-RU" b="1" smtClean="0">
                <a:solidFill>
                  <a:srgbClr val="FF0000"/>
                </a:solidFill>
                <a:cs typeface="Arial" pitchFamily="34" charset="0"/>
              </a:rPr>
              <a:t>МАРТА 2011                                                          23 ЯНВАРЯ 2012</a:t>
            </a:r>
            <a:endParaRPr lang="ru-RU" altLang="ru-RU" smtClean="0">
              <a:solidFill>
                <a:prstClr val="black"/>
              </a:solidFill>
              <a:cs typeface="Arial" pitchFamily="34" charset="0"/>
            </a:endParaRPr>
          </a:p>
        </p:txBody>
      </p:sp>
      <p:sp>
        <p:nvSpPr>
          <p:cNvPr id="2" name="Номер слайда 1"/>
          <p:cNvSpPr>
            <a:spLocks noGrp="1"/>
          </p:cNvSpPr>
          <p:nvPr>
            <p:ph type="sldNum" sz="quarter" idx="12"/>
          </p:nvPr>
        </p:nvSpPr>
        <p:spPr/>
        <p:txBody>
          <a:bodyPr/>
          <a:lstStyle/>
          <a:p>
            <a:fld id="{E1A43034-721A-4178-9382-68B3755B5E5A}" type="slidenum">
              <a:rPr lang="ru-RU" altLang="ru-RU" smtClean="0"/>
              <a:pPr/>
              <a:t>69</a:t>
            </a:fld>
            <a:endParaRPr lang="ru-RU" altLang="ru-RU"/>
          </a:p>
        </p:txBody>
      </p:sp>
    </p:spTree>
    <p:extLst>
      <p:ext uri="{BB962C8B-B14F-4D97-AF65-F5344CB8AC3E}">
        <p14:creationId xmlns:p14="http://schemas.microsoft.com/office/powerpoint/2010/main" val="2947414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5"/>
          <p:cNvSpPr>
            <a:spLocks noGrp="1"/>
          </p:cNvSpPr>
          <p:nvPr>
            <p:ph type="sldNum" sz="quarter" idx="11"/>
          </p:nvPr>
        </p:nvSpPr>
        <p:spPr/>
        <p:txBody>
          <a:bodyPr/>
          <a:lstStyle/>
          <a:p>
            <a:fld id="{1D156352-AE75-4CF4-8D1C-43CD0B10E566}" type="slidenum">
              <a:rPr lang="ru-RU" smtClean="0"/>
              <a:t>7</a:t>
            </a:fld>
            <a:endParaRPr lang="ru-RU"/>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951662"/>
            <a:ext cx="1787151" cy="2454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755576" y="3634112"/>
            <a:ext cx="3168352" cy="2462213"/>
          </a:xfrm>
          <a:prstGeom prst="rect">
            <a:avLst/>
          </a:prstGeom>
        </p:spPr>
        <p:txBody>
          <a:bodyPr wrap="square">
            <a:spAutoFit/>
          </a:bodyPr>
          <a:lstStyle/>
          <a:p>
            <a:r>
              <a:rPr lang="en-US" b="1" dirty="0"/>
              <a:t>Scott </a:t>
            </a:r>
            <a:r>
              <a:rPr lang="en-US" b="1" dirty="0" err="1" smtClean="0"/>
              <a:t>Forbush</a:t>
            </a:r>
            <a:r>
              <a:rPr lang="ru-RU" b="1" dirty="0" smtClean="0"/>
              <a:t> (1904-1984)</a:t>
            </a:r>
            <a:endParaRPr lang="en-US" b="1" dirty="0" smtClean="0"/>
          </a:p>
          <a:p>
            <a:r>
              <a:rPr lang="en-US" sz="1600" dirty="0" smtClean="0"/>
              <a:t>Observed SEPs on 28 Feb.1942, 7 March 1942 and 25 Jul 1946. Recognized Solar origin</a:t>
            </a:r>
            <a:r>
              <a:rPr lang="en-US" dirty="0" smtClean="0"/>
              <a:t>. </a:t>
            </a:r>
            <a:r>
              <a:rPr lang="en-US" b="1" i="1" dirty="0" smtClean="0"/>
              <a:t>Three Unusual Cosmic-Ray Increases Possibly Due to Charged Particles from the Sun</a:t>
            </a:r>
            <a:r>
              <a:rPr lang="en-US" i="1" dirty="0" smtClean="0"/>
              <a:t>. </a:t>
            </a:r>
            <a:r>
              <a:rPr lang="en-US" sz="1400" dirty="0" smtClean="0"/>
              <a:t>Phys</a:t>
            </a:r>
            <a:r>
              <a:rPr lang="en-US" sz="1400" dirty="0"/>
              <a:t>. Rev. 70, 771-772. The American Physical Society. (11/1946</a:t>
            </a:r>
            <a:r>
              <a:rPr lang="en-US" sz="1400" dirty="0" smtClean="0"/>
              <a:t>)</a:t>
            </a:r>
            <a:endParaRPr lang="en-US" sz="1400" dirty="0"/>
          </a:p>
        </p:txBody>
      </p:sp>
      <p:sp>
        <p:nvSpPr>
          <p:cNvPr id="8" name="TextBox 7"/>
          <p:cNvSpPr txBox="1"/>
          <p:nvPr/>
        </p:nvSpPr>
        <p:spPr>
          <a:xfrm>
            <a:off x="585588" y="6519446"/>
            <a:ext cx="7247655" cy="307777"/>
          </a:xfrm>
          <a:prstGeom prst="rect">
            <a:avLst/>
          </a:prstGeom>
          <a:noFill/>
        </p:spPr>
        <p:txBody>
          <a:bodyPr wrap="square" rtlCol="0">
            <a:spAutoFit/>
          </a:bodyPr>
          <a:lstStyle/>
          <a:p>
            <a:r>
              <a:rPr lang="en-US" sz="1400" dirty="0" err="1" smtClean="0">
                <a:solidFill>
                  <a:srgbClr val="C00000"/>
                </a:solidFill>
              </a:rPr>
              <a:t>Bazilevskaya</a:t>
            </a:r>
            <a:r>
              <a:rPr lang="en-US" sz="1400" dirty="0" smtClean="0">
                <a:solidFill>
                  <a:srgbClr val="C00000"/>
                </a:solidFill>
              </a:rPr>
              <a:t> GA. ICPPA </a:t>
            </a:r>
            <a:r>
              <a:rPr lang="en-US" sz="1400" dirty="0">
                <a:solidFill>
                  <a:srgbClr val="C00000"/>
                </a:solidFill>
              </a:rPr>
              <a:t>2016, </a:t>
            </a:r>
            <a:r>
              <a:rPr lang="en-US" sz="1400" i="1" dirty="0">
                <a:solidFill>
                  <a:srgbClr val="C00000"/>
                </a:solidFill>
              </a:rPr>
              <a:t>Moscow, 10 - 14 October  </a:t>
            </a:r>
            <a:r>
              <a:rPr lang="en-US" sz="1400" i="1" dirty="0" smtClean="0">
                <a:solidFill>
                  <a:srgbClr val="C00000"/>
                </a:solidFill>
              </a:rPr>
              <a:t>2016</a:t>
            </a:r>
            <a:endParaRPr lang="ru-RU" sz="1400" dirty="0">
              <a:solidFill>
                <a:srgbClr val="C00000"/>
              </a:solidFill>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6892" y="678900"/>
            <a:ext cx="2194407"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Прямоугольник 11"/>
          <p:cNvSpPr/>
          <p:nvPr/>
        </p:nvSpPr>
        <p:spPr>
          <a:xfrm>
            <a:off x="4615994" y="3464756"/>
            <a:ext cx="4015041" cy="2585323"/>
          </a:xfrm>
          <a:prstGeom prst="rect">
            <a:avLst/>
          </a:prstGeom>
        </p:spPr>
        <p:txBody>
          <a:bodyPr wrap="square">
            <a:spAutoFit/>
          </a:bodyPr>
          <a:lstStyle/>
          <a:p>
            <a:r>
              <a:rPr lang="en-US" sz="1600" dirty="0" smtClean="0"/>
              <a:t>“..a </a:t>
            </a:r>
            <a:r>
              <a:rPr lang="en-US" sz="1600" dirty="0"/>
              <a:t>different paradigm of cause and effect in </a:t>
            </a:r>
            <a:r>
              <a:rPr lang="en-US" sz="1600" dirty="0" smtClean="0"/>
              <a:t>solar-terrestrial physics </a:t>
            </a:r>
            <a:r>
              <a:rPr lang="en-US" sz="1600" dirty="0"/>
              <a:t>that </a:t>
            </a:r>
            <a:r>
              <a:rPr lang="en-US" sz="1600" dirty="0">
                <a:solidFill>
                  <a:srgbClr val="FF0000"/>
                </a:solidFill>
              </a:rPr>
              <a:t>removes solar flares from their central position as the 'cause' of major disturbances </a:t>
            </a:r>
            <a:r>
              <a:rPr lang="en-US" sz="1600" dirty="0" smtClean="0">
                <a:solidFill>
                  <a:srgbClr val="FF0000"/>
                </a:solidFill>
              </a:rPr>
              <a:t>in the </a:t>
            </a:r>
            <a:r>
              <a:rPr lang="en-US" sz="1600" dirty="0">
                <a:solidFill>
                  <a:srgbClr val="FF0000"/>
                </a:solidFill>
              </a:rPr>
              <a:t>near-Earth space environment.</a:t>
            </a:r>
            <a:r>
              <a:rPr lang="en-US" sz="1600" dirty="0"/>
              <a:t> Instead, this central role of 'cause' is played by events </a:t>
            </a:r>
            <a:r>
              <a:rPr lang="en-US" sz="1600" dirty="0" smtClean="0"/>
              <a:t>now known </a:t>
            </a:r>
            <a:r>
              <a:rPr lang="en-US" sz="1600" dirty="0"/>
              <a:t>as </a:t>
            </a:r>
            <a:r>
              <a:rPr lang="en-US" sz="1600" dirty="0">
                <a:solidFill>
                  <a:srgbClr val="FF0000"/>
                </a:solidFill>
              </a:rPr>
              <a:t>coronal mass ejections, or </a:t>
            </a:r>
            <a:r>
              <a:rPr lang="en-US" sz="1600" dirty="0" smtClean="0">
                <a:solidFill>
                  <a:srgbClr val="FF0000"/>
                </a:solidFill>
              </a:rPr>
              <a:t>CMEs”</a:t>
            </a:r>
            <a:r>
              <a:rPr lang="en-US" sz="1600" b="1" dirty="0" smtClean="0">
                <a:solidFill>
                  <a:srgbClr val="FF0000"/>
                </a:solidFill>
              </a:rPr>
              <a:t>. </a:t>
            </a:r>
            <a:endParaRPr lang="ru-RU" sz="1600" b="1" dirty="0">
              <a:solidFill>
                <a:srgbClr val="FF0000"/>
              </a:solidFill>
            </a:endParaRPr>
          </a:p>
          <a:p>
            <a:r>
              <a:rPr lang="en-US" b="1" i="1" dirty="0" smtClean="0"/>
              <a:t>The </a:t>
            </a:r>
            <a:r>
              <a:rPr lang="en-US" b="1" i="1" dirty="0"/>
              <a:t>Solar Flare Myth</a:t>
            </a:r>
            <a:r>
              <a:rPr lang="en-US" dirty="0"/>
              <a:t>, </a:t>
            </a:r>
            <a:r>
              <a:rPr lang="en-US" sz="1600" dirty="0" smtClean="0"/>
              <a:t>JGR</a:t>
            </a:r>
            <a:r>
              <a:rPr lang="en-US" sz="1600" dirty="0"/>
              <a:t>, 1993, 18937-18949</a:t>
            </a:r>
            <a:endParaRPr lang="ru-RU" sz="1600" dirty="0"/>
          </a:p>
        </p:txBody>
      </p:sp>
      <p:sp>
        <p:nvSpPr>
          <p:cNvPr id="13" name="TextBox 12"/>
          <p:cNvSpPr txBox="1"/>
          <p:nvPr/>
        </p:nvSpPr>
        <p:spPr>
          <a:xfrm>
            <a:off x="5247709" y="3061309"/>
            <a:ext cx="2194407" cy="369332"/>
          </a:xfrm>
          <a:prstGeom prst="rect">
            <a:avLst/>
          </a:prstGeom>
          <a:noFill/>
        </p:spPr>
        <p:txBody>
          <a:bodyPr wrap="square" rtlCol="0">
            <a:spAutoFit/>
          </a:bodyPr>
          <a:lstStyle/>
          <a:p>
            <a:r>
              <a:rPr lang="en-US" b="1" dirty="0" smtClean="0"/>
              <a:t>John T. Gosling</a:t>
            </a:r>
            <a:endParaRPr lang="ru-RU" b="1" dirty="0"/>
          </a:p>
        </p:txBody>
      </p:sp>
      <p:sp>
        <p:nvSpPr>
          <p:cNvPr id="2" name="Прямоугольник 1"/>
          <p:cNvSpPr/>
          <p:nvPr/>
        </p:nvSpPr>
        <p:spPr>
          <a:xfrm>
            <a:off x="1553286" y="147990"/>
            <a:ext cx="5680594" cy="461665"/>
          </a:xfrm>
          <a:prstGeom prst="rect">
            <a:avLst/>
          </a:prstGeom>
        </p:spPr>
        <p:txBody>
          <a:bodyPr wrap="none">
            <a:spAutoFit/>
          </a:bodyPr>
          <a:lstStyle/>
          <a:p>
            <a:r>
              <a:rPr lang="en-US" sz="2400" b="1" dirty="0" smtClean="0">
                <a:solidFill>
                  <a:schemeClr val="accent1"/>
                </a:solidFill>
              </a:rPr>
              <a:t>History of the SEP sources definition </a:t>
            </a:r>
            <a:endParaRPr lang="ru-RU" sz="2400" b="1" dirty="0">
              <a:solidFill>
                <a:schemeClr val="accent1"/>
              </a:solidFill>
            </a:endParaRPr>
          </a:p>
        </p:txBody>
      </p:sp>
    </p:spTree>
    <p:extLst>
      <p:ext uri="{BB962C8B-B14F-4D97-AF65-F5344CB8AC3E}">
        <p14:creationId xmlns:p14="http://schemas.microsoft.com/office/powerpoint/2010/main" val="418702607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71600" y="1628800"/>
            <a:ext cx="6984776" cy="4170372"/>
          </a:xfrm>
          <a:prstGeom prst="rect">
            <a:avLst/>
          </a:prstGeom>
        </p:spPr>
        <p:txBody>
          <a:bodyPr wrap="square">
            <a:spAutoFit/>
          </a:bodyPr>
          <a:lstStyle/>
          <a:p>
            <a:pPr>
              <a:lnSpc>
                <a:spcPct val="115000"/>
              </a:lnSpc>
              <a:spcAft>
                <a:spcPts val="1800"/>
              </a:spcAft>
            </a:pPr>
            <a:r>
              <a:rPr lang="en-US" sz="2000" b="1" dirty="0" smtClean="0">
                <a:latin typeface="Arial Unicode MS" pitchFamily="34" charset="-128"/>
                <a:ea typeface="Arial Unicode MS" pitchFamily="34" charset="-128"/>
                <a:cs typeface="Arial Unicode MS" pitchFamily="34" charset="-128"/>
              </a:rPr>
              <a:t>V.S. </a:t>
            </a:r>
            <a:r>
              <a:rPr lang="en-US" sz="2000" b="1" dirty="0" err="1" smtClean="0">
                <a:latin typeface="Arial Unicode MS" pitchFamily="34" charset="-128"/>
                <a:ea typeface="Arial Unicode MS" pitchFamily="34" charset="-128"/>
                <a:cs typeface="Arial Unicode MS" pitchFamily="34" charset="-128"/>
              </a:rPr>
              <a:t>Makhmutov</a:t>
            </a:r>
            <a:r>
              <a:rPr lang="en-US" sz="2000" b="1" dirty="0" smtClean="0">
                <a:latin typeface="Arial Unicode MS" pitchFamily="34" charset="-128"/>
                <a:ea typeface="Arial Unicode MS" pitchFamily="34" charset="-128"/>
                <a:cs typeface="Arial Unicode MS" pitchFamily="34" charset="-128"/>
              </a:rPr>
              <a:t> et al.</a:t>
            </a:r>
            <a:r>
              <a:rPr lang="ru-RU" sz="2000" b="1" dirty="0" smtClean="0">
                <a:latin typeface="Arial Unicode MS" pitchFamily="34" charset="-128"/>
                <a:ea typeface="Arial Unicode MS" pitchFamily="34" charset="-128"/>
                <a:cs typeface="Arial Unicode MS" pitchFamily="34" charset="-128"/>
              </a:rPr>
              <a:t>, </a:t>
            </a:r>
            <a:r>
              <a:rPr lang="ru-RU" sz="2000" b="1" dirty="0">
                <a:latin typeface="Arial Unicode MS" pitchFamily="34" charset="-128"/>
                <a:ea typeface="Arial Unicode MS" pitchFamily="34" charset="-128"/>
                <a:cs typeface="Arial Unicode MS" pitchFamily="34" charset="-128"/>
              </a:rPr>
              <a:t>2013,  2015</a:t>
            </a:r>
          </a:p>
          <a:p>
            <a:pPr>
              <a:lnSpc>
                <a:spcPct val="110000"/>
              </a:lnSpc>
              <a:spcAft>
                <a:spcPts val="1000"/>
              </a:spcAft>
            </a:pPr>
            <a:r>
              <a:rPr lang="en-US" sz="2000" spc="-5" dirty="0" smtClean="0">
                <a:solidFill>
                  <a:srgbClr val="000000"/>
                </a:solidFill>
                <a:latin typeface="Arial Unicode MS" pitchFamily="34" charset="-128"/>
                <a:ea typeface="Arial Unicode MS" pitchFamily="34" charset="-128"/>
                <a:cs typeface="Arial Unicode MS" pitchFamily="34" charset="-128"/>
              </a:rPr>
              <a:t>Enhancement of charged particle fluxes at the middle and low latitudes (R </a:t>
            </a:r>
            <a:r>
              <a:rPr lang="ru-RU" sz="2000" spc="-5" dirty="0">
                <a:solidFill>
                  <a:srgbClr val="000000"/>
                </a:solidFill>
                <a:latin typeface="Arial Unicode MS" pitchFamily="34" charset="-128"/>
                <a:ea typeface="Arial Unicode MS" pitchFamily="34" charset="-128"/>
                <a:cs typeface="Arial Unicode MS" pitchFamily="34" charset="-128"/>
              </a:rPr>
              <a:t>&gt; </a:t>
            </a:r>
            <a:r>
              <a:rPr lang="en-US" sz="2000" spc="-5" dirty="0" smtClean="0">
                <a:solidFill>
                  <a:srgbClr val="000000"/>
                </a:solidFill>
                <a:latin typeface="Arial Unicode MS" pitchFamily="34" charset="-128"/>
                <a:ea typeface="Arial Unicode MS" pitchFamily="34" charset="-128"/>
                <a:cs typeface="Arial Unicode MS" pitchFamily="34" charset="-128"/>
              </a:rPr>
              <a:t>4.5</a:t>
            </a:r>
            <a:r>
              <a:rPr lang="ru-RU" sz="2000" spc="-5" dirty="0" smtClean="0">
                <a:solidFill>
                  <a:srgbClr val="000000"/>
                </a:solidFill>
                <a:latin typeface="Arial Unicode MS" pitchFamily="34" charset="-128"/>
                <a:ea typeface="Arial Unicode MS" pitchFamily="34" charset="-128"/>
                <a:cs typeface="Arial Unicode MS" pitchFamily="34" charset="-128"/>
              </a:rPr>
              <a:t> </a:t>
            </a:r>
            <a:r>
              <a:rPr lang="en-US" sz="2000" spc="-5" dirty="0" smtClean="0">
                <a:solidFill>
                  <a:srgbClr val="000000"/>
                </a:solidFill>
                <a:latin typeface="Arial Unicode MS" pitchFamily="34" charset="-128"/>
                <a:ea typeface="Arial Unicode MS" pitchFamily="34" charset="-128"/>
                <a:cs typeface="Arial Unicode MS" pitchFamily="34" charset="-128"/>
              </a:rPr>
              <a:t>GV and </a:t>
            </a:r>
            <a:r>
              <a:rPr lang="ru-RU" sz="2000" spc="-5" dirty="0" smtClean="0">
                <a:solidFill>
                  <a:srgbClr val="000000"/>
                </a:solidFill>
                <a:latin typeface="Arial Unicode MS" pitchFamily="34" charset="-128"/>
                <a:ea typeface="Arial Unicode MS" pitchFamily="34" charset="-128"/>
                <a:cs typeface="Arial Unicode MS" pitchFamily="34" charset="-128"/>
              </a:rPr>
              <a:t> </a:t>
            </a:r>
            <a:r>
              <a:rPr lang="en-US" sz="2000" spc="-5" dirty="0">
                <a:solidFill>
                  <a:srgbClr val="000000"/>
                </a:solidFill>
                <a:latin typeface="Arial Unicode MS" pitchFamily="34" charset="-128"/>
                <a:ea typeface="Arial Unicode MS" pitchFamily="34" charset="-128"/>
                <a:cs typeface="Arial Unicode MS" pitchFamily="34" charset="-128"/>
              </a:rPr>
              <a:t>R </a:t>
            </a:r>
            <a:r>
              <a:rPr lang="ru-RU" sz="2000" spc="-5" dirty="0">
                <a:solidFill>
                  <a:srgbClr val="000000"/>
                </a:solidFill>
                <a:latin typeface="Arial Unicode MS" pitchFamily="34" charset="-128"/>
                <a:ea typeface="Arial Unicode MS" pitchFamily="34" charset="-128"/>
                <a:cs typeface="Arial Unicode MS" pitchFamily="34" charset="-128"/>
              </a:rPr>
              <a:t>&gt; 4.5 </a:t>
            </a:r>
            <a:r>
              <a:rPr lang="en-US" sz="2000" spc="-5" dirty="0" smtClean="0">
                <a:solidFill>
                  <a:srgbClr val="000000"/>
                </a:solidFill>
                <a:latin typeface="Arial Unicode MS" pitchFamily="34" charset="-128"/>
                <a:ea typeface="Arial Unicode MS" pitchFamily="34" charset="-128"/>
                <a:cs typeface="Arial Unicode MS" pitchFamily="34" charset="-128"/>
              </a:rPr>
              <a:t>GV</a:t>
            </a:r>
            <a:r>
              <a:rPr lang="ru-RU" sz="2000" spc="-5" dirty="0" smtClean="0">
                <a:solidFill>
                  <a:srgbClr val="000000"/>
                </a:solidFill>
                <a:latin typeface="Arial Unicode MS" pitchFamily="34" charset="-128"/>
                <a:ea typeface="Arial Unicode MS" pitchFamily="34" charset="-128"/>
                <a:cs typeface="Arial Unicode MS" pitchFamily="34" charset="-128"/>
              </a:rPr>
              <a:t>) </a:t>
            </a:r>
            <a:r>
              <a:rPr lang="en-US" sz="2000" spc="-5" dirty="0" smtClean="0">
                <a:solidFill>
                  <a:srgbClr val="000000"/>
                </a:solidFill>
                <a:latin typeface="Arial Unicode MS" pitchFamily="34" charset="-128"/>
                <a:ea typeface="Arial Unicode MS" pitchFamily="34" charset="-128"/>
                <a:cs typeface="Arial Unicode MS" pitchFamily="34" charset="-128"/>
              </a:rPr>
              <a:t>during moderate SEP events without response at the neutron monitors. 7 such events were recorded in</a:t>
            </a:r>
            <a:r>
              <a:rPr lang="ru-RU" sz="2000" spc="-5" dirty="0" smtClean="0">
                <a:solidFill>
                  <a:srgbClr val="000000"/>
                </a:solidFill>
                <a:latin typeface="Arial Unicode MS" pitchFamily="34" charset="-128"/>
                <a:ea typeface="Arial Unicode MS" pitchFamily="34" charset="-128"/>
                <a:cs typeface="Arial Unicode MS" pitchFamily="34" charset="-128"/>
              </a:rPr>
              <a:t> 2011-2013. </a:t>
            </a:r>
            <a:endParaRPr lang="en-US" sz="2000" spc="-5" dirty="0" smtClean="0">
              <a:solidFill>
                <a:srgbClr val="000000"/>
              </a:solidFill>
              <a:latin typeface="Arial Unicode MS" pitchFamily="34" charset="-128"/>
              <a:ea typeface="Arial Unicode MS" pitchFamily="34" charset="-128"/>
              <a:cs typeface="Arial Unicode MS" pitchFamily="34" charset="-128"/>
            </a:endParaRPr>
          </a:p>
          <a:p>
            <a:pPr>
              <a:lnSpc>
                <a:spcPct val="110000"/>
              </a:lnSpc>
              <a:spcAft>
                <a:spcPts val="1000"/>
              </a:spcAft>
            </a:pPr>
            <a:r>
              <a:rPr lang="en-US" sz="2000" b="1" spc="-5" dirty="0" smtClean="0">
                <a:solidFill>
                  <a:srgbClr val="000000"/>
                </a:solidFill>
                <a:latin typeface="Arial Unicode MS" pitchFamily="34" charset="-128"/>
                <a:ea typeface="Arial Unicode MS" pitchFamily="34" charset="-128"/>
                <a:cs typeface="Arial Unicode MS" pitchFamily="34" charset="-128"/>
              </a:rPr>
              <a:t>Observations</a:t>
            </a:r>
            <a:r>
              <a:rPr lang="ru-RU" sz="2000" b="1" spc="-5" dirty="0" smtClean="0">
                <a:solidFill>
                  <a:srgbClr val="000000"/>
                </a:solidFill>
                <a:latin typeface="Arial Unicode MS" pitchFamily="34" charset="-128"/>
                <a:ea typeface="Arial Unicode MS" pitchFamily="34" charset="-128"/>
                <a:cs typeface="Arial Unicode MS" pitchFamily="34" charset="-128"/>
              </a:rPr>
              <a:t>: </a:t>
            </a:r>
            <a:endParaRPr lang="ru-RU" sz="2000" b="1" dirty="0">
              <a:latin typeface="Arial Unicode MS" pitchFamily="34" charset="-128"/>
              <a:ea typeface="Arial Unicode MS" pitchFamily="34" charset="-128"/>
              <a:cs typeface="Arial Unicode MS" pitchFamily="34" charset="-128"/>
            </a:endParaRPr>
          </a:p>
          <a:p>
            <a:pPr>
              <a:lnSpc>
                <a:spcPct val="115000"/>
              </a:lnSpc>
              <a:spcAft>
                <a:spcPts val="1000"/>
              </a:spcAft>
            </a:pPr>
            <a:r>
              <a:rPr lang="en-US" sz="2000" spc="-5" dirty="0" smtClean="0">
                <a:solidFill>
                  <a:srgbClr val="000000"/>
                </a:solidFill>
                <a:latin typeface="Arial Unicode MS" pitchFamily="34" charset="-128"/>
                <a:ea typeface="Arial Unicode MS" pitchFamily="34" charset="-128"/>
                <a:cs typeface="Arial Unicode MS" pitchFamily="34" charset="-128"/>
              </a:rPr>
              <a:t>A carpet of the Geiger tubes.</a:t>
            </a:r>
            <a:endParaRPr lang="ru-RU" sz="2000" dirty="0">
              <a:latin typeface="Arial Unicode MS" pitchFamily="34" charset="-128"/>
              <a:ea typeface="Arial Unicode MS" pitchFamily="34" charset="-128"/>
              <a:cs typeface="Arial Unicode MS" pitchFamily="34" charset="-128"/>
            </a:endParaRPr>
          </a:p>
          <a:p>
            <a:pPr>
              <a:lnSpc>
                <a:spcPct val="115000"/>
              </a:lnSpc>
              <a:spcAft>
                <a:spcPts val="0"/>
              </a:spcAft>
            </a:pPr>
            <a:r>
              <a:rPr lang="en-US" sz="2000" spc="-5" dirty="0" smtClean="0">
                <a:solidFill>
                  <a:srgbClr val="000000"/>
                </a:solidFill>
                <a:latin typeface="Arial Unicode MS" pitchFamily="34" charset="-128"/>
                <a:ea typeface="Arial Unicode MS" pitchFamily="34" charset="-128"/>
                <a:cs typeface="Arial Unicode MS" pitchFamily="34" charset="-128"/>
              </a:rPr>
              <a:t>Site: Astronomical Complex </a:t>
            </a:r>
            <a:r>
              <a:rPr lang="ru-RU" sz="2000" dirty="0"/>
              <a:t>, </a:t>
            </a:r>
            <a:r>
              <a:rPr lang="ru-RU" sz="2000" dirty="0" err="1"/>
              <a:t>El</a:t>
            </a:r>
            <a:r>
              <a:rPr lang="ru-RU" sz="2000" dirty="0"/>
              <a:t> </a:t>
            </a:r>
            <a:r>
              <a:rPr lang="ru-RU" sz="2000" dirty="0" err="1"/>
              <a:t>Leoncito</a:t>
            </a:r>
            <a:r>
              <a:rPr lang="ru-RU" sz="2000" dirty="0"/>
              <a:t>,</a:t>
            </a:r>
          </a:p>
          <a:p>
            <a:pPr>
              <a:lnSpc>
                <a:spcPct val="115000"/>
              </a:lnSpc>
              <a:spcAft>
                <a:spcPts val="0"/>
              </a:spcAft>
            </a:pPr>
            <a:r>
              <a:rPr lang="ru-RU" sz="2000" dirty="0"/>
              <a:t>2550 м </a:t>
            </a:r>
            <a:r>
              <a:rPr lang="en-US" sz="2000" dirty="0" err="1" smtClean="0"/>
              <a:t>a.s.l</a:t>
            </a:r>
            <a:r>
              <a:rPr lang="en-US" sz="2000" dirty="0" smtClean="0"/>
              <a:t>.,</a:t>
            </a:r>
            <a:r>
              <a:rPr lang="en-US" sz="2000" spc="-5" dirty="0" smtClean="0">
                <a:solidFill>
                  <a:srgbClr val="000000"/>
                </a:solidFill>
                <a:latin typeface="Arial Unicode MS" pitchFamily="34" charset="-128"/>
                <a:ea typeface="Arial Unicode MS" pitchFamily="34" charset="-128"/>
                <a:cs typeface="Arial Unicode MS" pitchFamily="34" charset="-128"/>
              </a:rPr>
              <a:t> </a:t>
            </a:r>
            <a:r>
              <a:rPr lang="en-US" sz="2000" dirty="0">
                <a:latin typeface="Arial Unicode MS" pitchFamily="34" charset="-128"/>
                <a:ea typeface="Arial Unicode MS" pitchFamily="34" charset="-128"/>
                <a:cs typeface="Arial Unicode MS" pitchFamily="34" charset="-128"/>
              </a:rPr>
              <a:t>Argentina</a:t>
            </a:r>
            <a:r>
              <a:rPr lang="ru-RU" sz="2000" dirty="0" smtClean="0">
                <a:latin typeface="Arial Unicode MS" pitchFamily="34" charset="-128"/>
                <a:ea typeface="Arial Unicode MS" pitchFamily="34" charset="-128"/>
                <a:cs typeface="Arial Unicode MS" pitchFamily="34" charset="-128"/>
              </a:rPr>
              <a:t>, </a:t>
            </a:r>
            <a:r>
              <a:rPr lang="en-US" sz="2000" dirty="0">
                <a:latin typeface="Arial Unicode MS" pitchFamily="34" charset="-128"/>
                <a:ea typeface="Arial Unicode MS" pitchFamily="34" charset="-128"/>
                <a:cs typeface="Arial Unicode MS" pitchFamily="34" charset="-128"/>
              </a:rPr>
              <a:t>S</a:t>
            </a:r>
            <a:r>
              <a:rPr lang="ru-RU" sz="2000" dirty="0">
                <a:latin typeface="Arial Unicode MS" pitchFamily="34" charset="-128"/>
                <a:ea typeface="Arial Unicode MS" pitchFamily="34" charset="-128"/>
                <a:cs typeface="Arial Unicode MS" pitchFamily="34" charset="-128"/>
              </a:rPr>
              <a:t>31.8°, </a:t>
            </a:r>
            <a:r>
              <a:rPr lang="en-US" sz="2000" dirty="0">
                <a:latin typeface="Arial Unicode MS" pitchFamily="34" charset="-128"/>
                <a:ea typeface="Arial Unicode MS" pitchFamily="34" charset="-128"/>
                <a:cs typeface="Arial Unicode MS" pitchFamily="34" charset="-128"/>
              </a:rPr>
              <a:t>W</a:t>
            </a:r>
            <a:r>
              <a:rPr lang="ru-RU" sz="2000" dirty="0">
                <a:latin typeface="Arial Unicode MS" pitchFamily="34" charset="-128"/>
                <a:ea typeface="Arial Unicode MS" pitchFamily="34" charset="-128"/>
                <a:cs typeface="Arial Unicode MS" pitchFamily="34" charset="-128"/>
              </a:rPr>
              <a:t>69.3°; </a:t>
            </a:r>
            <a:r>
              <a:rPr lang="en-US" sz="2000" i="1" dirty="0" err="1">
                <a:latin typeface="Arial Unicode MS" pitchFamily="34" charset="-128"/>
                <a:ea typeface="Arial Unicode MS" pitchFamily="34" charset="-128"/>
                <a:cs typeface="Arial Unicode MS" pitchFamily="34" charset="-128"/>
              </a:rPr>
              <a:t>R</a:t>
            </a:r>
            <a:r>
              <a:rPr lang="en-US" sz="2000" i="1" baseline="-25000" dirty="0" err="1">
                <a:latin typeface="Arial Unicode MS" pitchFamily="34" charset="-128"/>
                <a:ea typeface="Arial Unicode MS" pitchFamily="34" charset="-128"/>
                <a:cs typeface="Arial Unicode MS" pitchFamily="34" charset="-128"/>
              </a:rPr>
              <a:t>c</a:t>
            </a:r>
            <a:r>
              <a:rPr lang="en-US" sz="2000" i="1" baseline="-25000" dirty="0">
                <a:latin typeface="Arial Unicode MS" pitchFamily="34" charset="-128"/>
                <a:ea typeface="Arial Unicode MS" pitchFamily="34" charset="-128"/>
                <a:cs typeface="Arial Unicode MS" pitchFamily="34" charset="-128"/>
              </a:rPr>
              <a:t> </a:t>
            </a:r>
            <a:r>
              <a:rPr lang="ru-RU" sz="2000" dirty="0">
                <a:latin typeface="Arial Unicode MS" pitchFamily="34" charset="-128"/>
                <a:ea typeface="Arial Unicode MS" pitchFamily="34" charset="-128"/>
                <a:cs typeface="Arial Unicode MS" pitchFamily="34" charset="-128"/>
              </a:rPr>
              <a:t>= 9.65 </a:t>
            </a:r>
            <a:r>
              <a:rPr lang="en-US" sz="2000" dirty="0" smtClean="0">
                <a:latin typeface="Arial Unicode MS" pitchFamily="34" charset="-128"/>
                <a:ea typeface="Arial Unicode MS" pitchFamily="34" charset="-128"/>
                <a:cs typeface="Arial Unicode MS" pitchFamily="34" charset="-128"/>
              </a:rPr>
              <a:t>GV</a:t>
            </a:r>
            <a:r>
              <a:rPr lang="ru-RU" sz="2000" dirty="0" smtClean="0">
                <a:latin typeface="Arial Unicode MS" pitchFamily="34" charset="-128"/>
                <a:ea typeface="Arial Unicode MS" pitchFamily="34" charset="-128"/>
                <a:cs typeface="Arial Unicode MS" pitchFamily="34" charset="-128"/>
              </a:rPr>
              <a:t>;</a:t>
            </a:r>
            <a:endParaRPr lang="ru-RU" sz="2000" dirty="0">
              <a:latin typeface="Arial Unicode MS" pitchFamily="34" charset="-128"/>
              <a:ea typeface="Arial Unicode MS" pitchFamily="34" charset="-128"/>
              <a:cs typeface="Arial Unicode MS" pitchFamily="34" charset="-128"/>
            </a:endParaRPr>
          </a:p>
          <a:p>
            <a:pPr>
              <a:lnSpc>
                <a:spcPct val="115000"/>
              </a:lnSpc>
              <a:spcAft>
                <a:spcPts val="1000"/>
              </a:spcAft>
            </a:pPr>
            <a:r>
              <a:rPr lang="en-US" sz="2000" dirty="0" smtClean="0">
                <a:latin typeface="Arial Unicode MS" pitchFamily="34" charset="-128"/>
                <a:ea typeface="Arial Unicode MS" pitchFamily="34" charset="-128"/>
                <a:cs typeface="Arial Unicode MS" pitchFamily="34" charset="-128"/>
              </a:rPr>
              <a:t>CERN</a:t>
            </a:r>
            <a:r>
              <a:rPr lang="ru-RU" sz="2000" dirty="0" smtClean="0">
                <a:latin typeface="Arial Unicode MS" pitchFamily="34" charset="-128"/>
                <a:ea typeface="Arial Unicode MS" pitchFamily="34" charset="-128"/>
                <a:cs typeface="Arial Unicode MS" pitchFamily="34" charset="-128"/>
              </a:rPr>
              <a:t>, </a:t>
            </a:r>
            <a:r>
              <a:rPr lang="en-US" sz="2000" i="1" dirty="0" err="1">
                <a:latin typeface="Arial Unicode MS" pitchFamily="34" charset="-128"/>
                <a:ea typeface="Arial Unicode MS" pitchFamily="34" charset="-128"/>
                <a:cs typeface="Arial Unicode MS" pitchFamily="34" charset="-128"/>
              </a:rPr>
              <a:t>R</a:t>
            </a:r>
            <a:r>
              <a:rPr lang="en-US" sz="2000" i="1" baseline="-25000" dirty="0" err="1">
                <a:latin typeface="Arial Unicode MS" pitchFamily="34" charset="-128"/>
                <a:ea typeface="Arial Unicode MS" pitchFamily="34" charset="-128"/>
                <a:cs typeface="Arial Unicode MS" pitchFamily="34" charset="-128"/>
              </a:rPr>
              <a:t>c</a:t>
            </a:r>
            <a:r>
              <a:rPr lang="en-US" sz="2000" i="1" baseline="-25000" dirty="0">
                <a:latin typeface="Arial Unicode MS" pitchFamily="34" charset="-128"/>
                <a:ea typeface="Arial Unicode MS" pitchFamily="34" charset="-128"/>
                <a:cs typeface="Arial Unicode MS" pitchFamily="34" charset="-128"/>
              </a:rPr>
              <a:t> </a:t>
            </a:r>
            <a:r>
              <a:rPr lang="ru-RU" sz="2000" dirty="0">
                <a:latin typeface="Arial Unicode MS" pitchFamily="34" charset="-128"/>
                <a:ea typeface="Arial Unicode MS" pitchFamily="34" charset="-128"/>
                <a:cs typeface="Arial Unicode MS" pitchFamily="34" charset="-128"/>
              </a:rPr>
              <a:t>= </a:t>
            </a:r>
            <a:r>
              <a:rPr lang="en-US" sz="2000" dirty="0">
                <a:latin typeface="Arial Unicode MS" pitchFamily="34" charset="-128"/>
                <a:ea typeface="Arial Unicode MS" pitchFamily="34" charset="-128"/>
                <a:cs typeface="Arial Unicode MS" pitchFamily="34" charset="-128"/>
              </a:rPr>
              <a:t>4.48 </a:t>
            </a:r>
            <a:r>
              <a:rPr lang="en-US" sz="2000" dirty="0" smtClean="0">
                <a:latin typeface="Arial Unicode MS" pitchFamily="34" charset="-128"/>
                <a:ea typeface="Arial Unicode MS" pitchFamily="34" charset="-128"/>
                <a:cs typeface="Arial Unicode MS" pitchFamily="34" charset="-128"/>
              </a:rPr>
              <a:t>GV</a:t>
            </a:r>
            <a:endParaRPr lang="ru-RU" sz="2000" dirty="0">
              <a:effectLst/>
              <a:latin typeface="Arial Unicode MS" pitchFamily="34" charset="-128"/>
              <a:ea typeface="Arial Unicode MS" pitchFamily="34" charset="-128"/>
              <a:cs typeface="Arial Unicode MS" pitchFamily="34" charset="-128"/>
            </a:endParaRPr>
          </a:p>
        </p:txBody>
      </p:sp>
      <p:sp>
        <p:nvSpPr>
          <p:cNvPr id="3" name="Номер слайда 2"/>
          <p:cNvSpPr>
            <a:spLocks noGrp="1"/>
          </p:cNvSpPr>
          <p:nvPr>
            <p:ph type="sldNum" sz="quarter" idx="12"/>
          </p:nvPr>
        </p:nvSpPr>
        <p:spPr/>
        <p:txBody>
          <a:bodyPr/>
          <a:lstStyle/>
          <a:p>
            <a:fld id="{1D156352-AE75-4CF4-8D1C-43CD0B10E566}" type="slidenum">
              <a:rPr lang="ru-RU" smtClean="0"/>
              <a:t>70</a:t>
            </a:fld>
            <a:endParaRPr lang="ru-RU"/>
          </a:p>
        </p:txBody>
      </p:sp>
      <p:sp>
        <p:nvSpPr>
          <p:cNvPr id="4" name="TextBox 3"/>
          <p:cNvSpPr txBox="1"/>
          <p:nvPr/>
        </p:nvSpPr>
        <p:spPr>
          <a:xfrm>
            <a:off x="959148" y="938337"/>
            <a:ext cx="7272808" cy="461665"/>
          </a:xfrm>
          <a:prstGeom prst="rect">
            <a:avLst/>
          </a:prstGeom>
          <a:noFill/>
        </p:spPr>
        <p:txBody>
          <a:bodyPr wrap="square" rtlCol="0">
            <a:spAutoFit/>
          </a:bodyPr>
          <a:lstStyle/>
          <a:p>
            <a:r>
              <a:rPr lang="ru-RU" sz="2400" b="1" dirty="0" smtClean="0">
                <a:solidFill>
                  <a:schemeClr val="accent1"/>
                </a:solidFill>
              </a:rPr>
              <a:t>«</a:t>
            </a:r>
            <a:r>
              <a:rPr lang="en-US" sz="2400" b="1" dirty="0" smtClean="0">
                <a:solidFill>
                  <a:schemeClr val="accent1"/>
                </a:solidFill>
              </a:rPr>
              <a:t>Unidentified events</a:t>
            </a:r>
            <a:r>
              <a:rPr lang="ru-RU" sz="2400" b="1" dirty="0" smtClean="0">
                <a:solidFill>
                  <a:schemeClr val="accent1"/>
                </a:solidFill>
              </a:rPr>
              <a:t>»</a:t>
            </a:r>
            <a:endParaRPr lang="ru-RU" sz="2400" b="1" dirty="0">
              <a:solidFill>
                <a:schemeClr val="accent1"/>
              </a:solidFill>
            </a:endParaRPr>
          </a:p>
        </p:txBody>
      </p:sp>
    </p:spTree>
    <p:extLst>
      <p:ext uri="{BB962C8B-B14F-4D97-AF65-F5344CB8AC3E}">
        <p14:creationId xmlns:p14="http://schemas.microsoft.com/office/powerpoint/2010/main" val="179150378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1D156352-AE75-4CF4-8D1C-43CD0B10E566}" type="slidenum">
              <a:rPr lang="ru-RU" smtClean="0"/>
              <a:t>71</a:t>
            </a:fld>
            <a:endParaRPr lang="ru-RU"/>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092" y="1324676"/>
            <a:ext cx="6581775" cy="479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411760" y="6165304"/>
            <a:ext cx="3960440" cy="369332"/>
          </a:xfrm>
          <a:prstGeom prst="rect">
            <a:avLst/>
          </a:prstGeom>
          <a:noFill/>
        </p:spPr>
        <p:txBody>
          <a:bodyPr wrap="square" rtlCol="0">
            <a:spAutoFit/>
          </a:bodyPr>
          <a:lstStyle/>
          <a:p>
            <a:r>
              <a:rPr lang="en-US" dirty="0" err="1" smtClean="0"/>
              <a:t>Reames</a:t>
            </a:r>
            <a:r>
              <a:rPr lang="en-US" dirty="0" smtClean="0"/>
              <a:t>, 1999 SSR</a:t>
            </a:r>
            <a:endParaRPr lang="ru-RU" dirty="0"/>
          </a:p>
        </p:txBody>
      </p:sp>
      <p:sp>
        <p:nvSpPr>
          <p:cNvPr id="4" name="Прямоугольник 3"/>
          <p:cNvSpPr/>
          <p:nvPr/>
        </p:nvSpPr>
        <p:spPr>
          <a:xfrm>
            <a:off x="971600" y="332656"/>
            <a:ext cx="6912768" cy="830997"/>
          </a:xfrm>
          <a:prstGeom prst="rect">
            <a:avLst/>
          </a:prstGeom>
        </p:spPr>
        <p:txBody>
          <a:bodyPr wrap="square">
            <a:spAutoFit/>
          </a:bodyPr>
          <a:lstStyle/>
          <a:p>
            <a:pPr lvl="1">
              <a:spcBef>
                <a:spcPts val="600"/>
              </a:spcBef>
            </a:pPr>
            <a:r>
              <a:rPr lang="en-US" sz="2400" b="1" dirty="0" smtClean="0">
                <a:solidFill>
                  <a:schemeClr val="accent1"/>
                </a:solidFill>
              </a:rPr>
              <a:t>Elemental </a:t>
            </a:r>
            <a:r>
              <a:rPr lang="en-US" sz="2400" b="1" dirty="0">
                <a:solidFill>
                  <a:schemeClr val="accent1"/>
                </a:solidFill>
              </a:rPr>
              <a:t>and  isotope features of </a:t>
            </a:r>
            <a:r>
              <a:rPr lang="en-US" sz="2400" b="1" dirty="0" smtClean="0">
                <a:solidFill>
                  <a:schemeClr val="accent1"/>
                </a:solidFill>
              </a:rPr>
              <a:t>the SEPs</a:t>
            </a:r>
            <a:endParaRPr lang="en-US" sz="2400" b="1" dirty="0">
              <a:solidFill>
                <a:schemeClr val="accent1"/>
              </a:solidFill>
            </a:endParaRPr>
          </a:p>
        </p:txBody>
      </p:sp>
    </p:spTree>
    <p:extLst>
      <p:ext uri="{BB962C8B-B14F-4D97-AF65-F5344CB8AC3E}">
        <p14:creationId xmlns:p14="http://schemas.microsoft.com/office/powerpoint/2010/main" val="322841938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1D156352-AE75-4CF4-8D1C-43CD0B10E566}" type="slidenum">
              <a:rPr lang="ru-RU" smtClean="0"/>
              <a:pPr/>
              <a:t>72</a:t>
            </a:fld>
            <a:endParaRPr lang="ru-RU"/>
          </a:p>
        </p:txBody>
      </p:sp>
      <p:sp>
        <p:nvSpPr>
          <p:cNvPr id="3" name="TextBox 2"/>
          <p:cNvSpPr txBox="1"/>
          <p:nvPr/>
        </p:nvSpPr>
        <p:spPr>
          <a:xfrm>
            <a:off x="251520" y="188640"/>
            <a:ext cx="7848872" cy="6771084"/>
          </a:xfrm>
          <a:prstGeom prst="rect">
            <a:avLst/>
          </a:prstGeom>
          <a:noFill/>
        </p:spPr>
        <p:txBody>
          <a:bodyPr wrap="square" rtlCol="0">
            <a:spAutoFit/>
          </a:bodyPr>
          <a:lstStyle/>
          <a:p>
            <a:r>
              <a:rPr lang="en-US" sz="2400" b="1" dirty="0" smtClean="0">
                <a:solidFill>
                  <a:srgbClr val="F07F09"/>
                </a:solidFill>
              </a:rPr>
              <a:t>What can be drawn from the spectrum analysis </a:t>
            </a:r>
            <a:endParaRPr lang="ru-RU" sz="2400" b="1" dirty="0" smtClean="0">
              <a:solidFill>
                <a:srgbClr val="F07F09"/>
              </a:solidFill>
            </a:endParaRPr>
          </a:p>
          <a:p>
            <a:pPr indent="-285750">
              <a:lnSpc>
                <a:spcPct val="150000"/>
              </a:lnSpc>
              <a:spcBef>
                <a:spcPts val="1000"/>
              </a:spcBef>
              <a:buFont typeface="Arial" pitchFamily="34" charset="0"/>
              <a:buChar char="•"/>
            </a:pPr>
            <a:r>
              <a:rPr lang="en-US" sz="1600" dirty="0" smtClean="0">
                <a:solidFill>
                  <a:prstClr val="black"/>
                </a:solidFill>
              </a:rPr>
              <a:t>The observed spectra depend on the </a:t>
            </a:r>
            <a:r>
              <a:rPr lang="en-US" sz="1600" dirty="0" err="1" smtClean="0">
                <a:solidFill>
                  <a:prstClr val="black"/>
                </a:solidFill>
              </a:rPr>
              <a:t>heliolongtude</a:t>
            </a:r>
            <a:r>
              <a:rPr lang="en-US" sz="1600" dirty="0" smtClean="0">
                <a:solidFill>
                  <a:prstClr val="black"/>
                </a:solidFill>
              </a:rPr>
              <a:t> connected with an observer and do not represent the “SEP source spectrum”.</a:t>
            </a:r>
          </a:p>
          <a:p>
            <a:pPr indent="-285750">
              <a:lnSpc>
                <a:spcPct val="150000"/>
              </a:lnSpc>
              <a:spcBef>
                <a:spcPts val="1000"/>
              </a:spcBef>
              <a:buFont typeface="Arial" pitchFamily="34" charset="0"/>
              <a:buChar char="•"/>
            </a:pPr>
            <a:r>
              <a:rPr lang="en-US" sz="1600" dirty="0" smtClean="0">
                <a:solidFill>
                  <a:prstClr val="black"/>
                </a:solidFill>
              </a:rPr>
              <a:t>The </a:t>
            </a:r>
            <a:r>
              <a:rPr lang="en-US" sz="1600" dirty="0">
                <a:solidFill>
                  <a:prstClr val="black"/>
                </a:solidFill>
              </a:rPr>
              <a:t>approximation of the spectrum does not allow to specify </a:t>
            </a:r>
            <a:r>
              <a:rPr lang="en-US" sz="1600" dirty="0" smtClean="0">
                <a:solidFill>
                  <a:prstClr val="black"/>
                </a:solidFill>
              </a:rPr>
              <a:t>the acceleration </a:t>
            </a:r>
            <a:r>
              <a:rPr lang="en-US" sz="1600" dirty="0">
                <a:solidFill>
                  <a:prstClr val="black"/>
                </a:solidFill>
              </a:rPr>
              <a:t>mechanism of the SEP. The spectrum form may be rather </a:t>
            </a:r>
            <a:r>
              <a:rPr lang="en-US" sz="1600" dirty="0" smtClean="0">
                <a:solidFill>
                  <a:prstClr val="black"/>
                </a:solidFill>
              </a:rPr>
              <a:t>linked to </a:t>
            </a:r>
            <a:r>
              <a:rPr lang="en-US" sz="1600" dirty="0">
                <a:solidFill>
                  <a:prstClr val="black"/>
                </a:solidFill>
              </a:rPr>
              <a:t>the site of acceleration (the flare area, the corona, </a:t>
            </a:r>
            <a:r>
              <a:rPr lang="en-US" sz="1600" dirty="0" smtClean="0">
                <a:solidFill>
                  <a:prstClr val="black"/>
                </a:solidFill>
              </a:rPr>
              <a:t>the interplanetary </a:t>
            </a:r>
            <a:r>
              <a:rPr lang="en-US" sz="1600" dirty="0">
                <a:solidFill>
                  <a:prstClr val="black"/>
                </a:solidFill>
              </a:rPr>
              <a:t>space), and different energy ranges may be dominated by </a:t>
            </a:r>
            <a:r>
              <a:rPr lang="en-US" sz="1600" dirty="0" smtClean="0">
                <a:solidFill>
                  <a:prstClr val="black"/>
                </a:solidFill>
              </a:rPr>
              <a:t>a particular </a:t>
            </a:r>
            <a:r>
              <a:rPr lang="en-US" sz="1600" dirty="0">
                <a:solidFill>
                  <a:prstClr val="black"/>
                </a:solidFill>
              </a:rPr>
              <a:t>place of acceleration. Various mechanisms of acceleration – DC</a:t>
            </a:r>
            <a:r>
              <a:rPr lang="en-US" sz="1600" dirty="0" smtClean="0">
                <a:solidFill>
                  <a:prstClr val="black"/>
                </a:solidFill>
              </a:rPr>
              <a:t>, diffusion</a:t>
            </a:r>
            <a:r>
              <a:rPr lang="en-US" sz="1600" dirty="0">
                <a:solidFill>
                  <a:prstClr val="black"/>
                </a:solidFill>
              </a:rPr>
              <a:t>, stochastic – yield similar spectrum forms but influenced by </a:t>
            </a:r>
            <a:r>
              <a:rPr lang="en-US" sz="1600" dirty="0" smtClean="0">
                <a:solidFill>
                  <a:prstClr val="black"/>
                </a:solidFill>
              </a:rPr>
              <a:t>a model </a:t>
            </a:r>
            <a:r>
              <a:rPr lang="en-US" sz="1600" dirty="0">
                <a:solidFill>
                  <a:prstClr val="black"/>
                </a:solidFill>
              </a:rPr>
              <a:t>parameters.</a:t>
            </a:r>
            <a:endParaRPr lang="ru-RU" sz="1600" dirty="0">
              <a:solidFill>
                <a:prstClr val="black"/>
              </a:solidFill>
            </a:endParaRPr>
          </a:p>
          <a:p>
            <a:pPr indent="-285750">
              <a:lnSpc>
                <a:spcPct val="150000"/>
              </a:lnSpc>
              <a:spcBef>
                <a:spcPts val="1000"/>
              </a:spcBef>
              <a:buFont typeface="Arial" pitchFamily="34" charset="0"/>
              <a:buChar char="•"/>
            </a:pPr>
            <a:r>
              <a:rPr lang="en-US" sz="1600" dirty="0" smtClean="0">
                <a:solidFill>
                  <a:prstClr val="black"/>
                </a:solidFill>
              </a:rPr>
              <a:t>The results of the spectrum fitting depends on the energy coverage. Contribution from different acceleration mechanisms and conditions do not allow to fit the spectrum with a unique function indicative of the acceleration mechanism.  </a:t>
            </a:r>
          </a:p>
          <a:p>
            <a:pPr>
              <a:lnSpc>
                <a:spcPct val="150000"/>
              </a:lnSpc>
              <a:spcBef>
                <a:spcPts val="1000"/>
              </a:spcBef>
            </a:pPr>
            <a:r>
              <a:rPr lang="en-US" sz="1600" b="1" dirty="0" smtClean="0">
                <a:solidFill>
                  <a:prstClr val="black"/>
                </a:solidFill>
              </a:rPr>
              <a:t>Joint analysis of the SEP spectra and elemental composition shows:</a:t>
            </a:r>
            <a:endParaRPr lang="en-US" sz="1600" b="1" dirty="0">
              <a:solidFill>
                <a:prstClr val="black"/>
              </a:solidFill>
            </a:endParaRPr>
          </a:p>
          <a:p>
            <a:pPr indent="-285750">
              <a:lnSpc>
                <a:spcPct val="150000"/>
              </a:lnSpc>
              <a:spcBef>
                <a:spcPts val="1000"/>
              </a:spcBef>
              <a:buFont typeface="Arial" pitchFamily="34" charset="0"/>
              <a:buChar char="•"/>
            </a:pPr>
            <a:r>
              <a:rPr lang="en-US" sz="1600" b="1" dirty="0" smtClean="0">
                <a:solidFill>
                  <a:prstClr val="black"/>
                </a:solidFill>
              </a:rPr>
              <a:t>In the events with harder spectrum in the higher energy band there are energetic particles accelerated in the flare region. </a:t>
            </a:r>
          </a:p>
          <a:p>
            <a:pPr indent="-285750">
              <a:lnSpc>
                <a:spcPct val="150000"/>
              </a:lnSpc>
              <a:spcBef>
                <a:spcPts val="1000"/>
              </a:spcBef>
              <a:buFont typeface="Arial" pitchFamily="34" charset="0"/>
              <a:buChar char="•"/>
            </a:pPr>
            <a:r>
              <a:rPr lang="en-US" sz="1600" b="1" dirty="0" smtClean="0">
                <a:solidFill>
                  <a:prstClr val="black"/>
                </a:solidFill>
              </a:rPr>
              <a:t>First arriving energetic particles originate from the flare region.</a:t>
            </a:r>
          </a:p>
        </p:txBody>
      </p:sp>
    </p:spTree>
    <p:extLst>
      <p:ext uri="{BB962C8B-B14F-4D97-AF65-F5344CB8AC3E}">
        <p14:creationId xmlns:p14="http://schemas.microsoft.com/office/powerpoint/2010/main" val="22135547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704" y="836712"/>
            <a:ext cx="4762500" cy="3514725"/>
          </a:xfrm>
          <a:prstGeom prst="rect">
            <a:avLst/>
          </a:prstGeom>
        </p:spPr>
      </p:pic>
      <p:sp>
        <p:nvSpPr>
          <p:cNvPr id="3" name="Прямоугольник 2"/>
          <p:cNvSpPr/>
          <p:nvPr/>
        </p:nvSpPr>
        <p:spPr>
          <a:xfrm>
            <a:off x="2481840" y="5981344"/>
            <a:ext cx="4572000" cy="523220"/>
          </a:xfrm>
          <a:prstGeom prst="rect">
            <a:avLst/>
          </a:prstGeom>
        </p:spPr>
        <p:txBody>
          <a:bodyPr>
            <a:spAutoFit/>
          </a:bodyPr>
          <a:lstStyle/>
          <a:p>
            <a:r>
              <a:rPr lang="en-US" sz="1400" dirty="0"/>
              <a:t>http://giphy.com/gifs/sun-star-astronomy-OHhC5T8YWnHH2</a:t>
            </a:r>
          </a:p>
        </p:txBody>
      </p:sp>
      <p:sp>
        <p:nvSpPr>
          <p:cNvPr id="4" name="Прямоугольник 3"/>
          <p:cNvSpPr/>
          <p:nvPr/>
        </p:nvSpPr>
        <p:spPr>
          <a:xfrm>
            <a:off x="1331175" y="4870149"/>
            <a:ext cx="6399382" cy="923330"/>
          </a:xfrm>
          <a:prstGeom prst="rect">
            <a:avLst/>
          </a:prstGeom>
        </p:spPr>
        <p:txBody>
          <a:bodyPr wrap="square">
            <a:spAutoFit/>
          </a:bodyPr>
          <a:lstStyle/>
          <a:p>
            <a:r>
              <a:rPr lang="en-US" dirty="0" smtClean="0"/>
              <a:t>Flares are sudden releases of energy, leading to increased emission in most wavelength ranges lasting for minutes to hours. A </a:t>
            </a:r>
            <a:r>
              <a:rPr lang="en-US" dirty="0"/>
              <a:t>typical solar flare emits about 10</a:t>
            </a:r>
            <a:r>
              <a:rPr lang="en-US" baseline="30000" dirty="0"/>
              <a:t>32</a:t>
            </a:r>
            <a:r>
              <a:rPr lang="en-US" dirty="0"/>
              <a:t> ergs in total.</a:t>
            </a:r>
          </a:p>
        </p:txBody>
      </p:sp>
      <p:sp>
        <p:nvSpPr>
          <p:cNvPr id="5" name="Номер слайда 4"/>
          <p:cNvSpPr>
            <a:spLocks noGrp="1"/>
          </p:cNvSpPr>
          <p:nvPr>
            <p:ph type="sldNum" sz="quarter" idx="12"/>
          </p:nvPr>
        </p:nvSpPr>
        <p:spPr/>
        <p:txBody>
          <a:bodyPr/>
          <a:lstStyle/>
          <a:p>
            <a:fld id="{1D156352-AE75-4CF4-8D1C-43CD0B10E566}" type="slidenum">
              <a:rPr lang="ru-RU" smtClean="0"/>
              <a:t>8</a:t>
            </a:fld>
            <a:endParaRPr lang="ru-RU"/>
          </a:p>
        </p:txBody>
      </p:sp>
      <p:sp>
        <p:nvSpPr>
          <p:cNvPr id="6" name="TextBox 5"/>
          <p:cNvSpPr txBox="1"/>
          <p:nvPr/>
        </p:nvSpPr>
        <p:spPr>
          <a:xfrm>
            <a:off x="3203848" y="4477097"/>
            <a:ext cx="2448272" cy="369332"/>
          </a:xfrm>
          <a:prstGeom prst="rect">
            <a:avLst/>
          </a:prstGeom>
          <a:noFill/>
        </p:spPr>
        <p:txBody>
          <a:bodyPr wrap="square" rtlCol="0">
            <a:spAutoFit/>
          </a:bodyPr>
          <a:lstStyle/>
          <a:p>
            <a:r>
              <a:rPr lang="en-US" dirty="0" smtClean="0"/>
              <a:t>23 Jul 2012</a:t>
            </a:r>
            <a:endParaRPr lang="ru-RU" dirty="0"/>
          </a:p>
        </p:txBody>
      </p:sp>
      <p:sp>
        <p:nvSpPr>
          <p:cNvPr id="13" name="Прямоугольник 12"/>
          <p:cNvSpPr/>
          <p:nvPr/>
        </p:nvSpPr>
        <p:spPr>
          <a:xfrm>
            <a:off x="271075" y="6550731"/>
            <a:ext cx="6913204" cy="307777"/>
          </a:xfrm>
          <a:prstGeom prst="rect">
            <a:avLst/>
          </a:prstGeom>
        </p:spPr>
        <p:txBody>
          <a:bodyPr wrap="square">
            <a:spAutoFit/>
          </a:bodyPr>
          <a:lstStyle/>
          <a:p>
            <a:pPr lvl="0"/>
            <a:r>
              <a:rPr lang="en-US" sz="1400" dirty="0" err="1">
                <a:solidFill>
                  <a:srgbClr val="C00000"/>
                </a:solidFill>
              </a:rPr>
              <a:t>Bazilevskaya</a:t>
            </a:r>
            <a:r>
              <a:rPr lang="en-US" sz="1400" dirty="0">
                <a:solidFill>
                  <a:srgbClr val="C00000"/>
                </a:solidFill>
              </a:rPr>
              <a:t> GA. ICPPA 2016, </a:t>
            </a:r>
            <a:r>
              <a:rPr lang="en-US" sz="1400" i="1" dirty="0">
                <a:solidFill>
                  <a:srgbClr val="C00000"/>
                </a:solidFill>
              </a:rPr>
              <a:t>Moscow, 10 - 14 October  2016</a:t>
            </a:r>
            <a:endParaRPr lang="ru-RU" sz="1400" dirty="0">
              <a:solidFill>
                <a:srgbClr val="C00000"/>
              </a:solidFill>
            </a:endParaRPr>
          </a:p>
        </p:txBody>
      </p:sp>
    </p:spTree>
    <p:extLst>
      <p:ext uri="{BB962C8B-B14F-4D97-AF65-F5344CB8AC3E}">
        <p14:creationId xmlns:p14="http://schemas.microsoft.com/office/powerpoint/2010/main" val="10515206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1340768"/>
            <a:ext cx="6428111" cy="3612127"/>
          </a:xfrm>
          <a:prstGeom prst="rect">
            <a:avLst/>
          </a:prstGeom>
        </p:spPr>
      </p:pic>
      <p:sp>
        <p:nvSpPr>
          <p:cNvPr id="3" name="Прямоугольник 2"/>
          <p:cNvSpPr/>
          <p:nvPr/>
        </p:nvSpPr>
        <p:spPr>
          <a:xfrm>
            <a:off x="2495550" y="5733256"/>
            <a:ext cx="4572000" cy="523220"/>
          </a:xfrm>
          <a:prstGeom prst="rect">
            <a:avLst/>
          </a:prstGeom>
        </p:spPr>
        <p:txBody>
          <a:bodyPr>
            <a:spAutoFit/>
          </a:bodyPr>
          <a:lstStyle/>
          <a:p>
            <a:r>
              <a:rPr lang="en-US" sz="1400" dirty="0"/>
              <a:t>http://giphy.com/gifs/sun-star-astronomy-OHhC5T8YWnHH2</a:t>
            </a:r>
          </a:p>
        </p:txBody>
      </p:sp>
      <p:sp>
        <p:nvSpPr>
          <p:cNvPr id="4" name="Номер слайда 3"/>
          <p:cNvSpPr>
            <a:spLocks noGrp="1"/>
          </p:cNvSpPr>
          <p:nvPr>
            <p:ph type="sldNum" sz="quarter" idx="12"/>
          </p:nvPr>
        </p:nvSpPr>
        <p:spPr/>
        <p:txBody>
          <a:bodyPr/>
          <a:lstStyle/>
          <a:p>
            <a:fld id="{1D156352-AE75-4CF4-8D1C-43CD0B10E566}" type="slidenum">
              <a:rPr lang="ru-RU" smtClean="0"/>
              <a:t>9</a:t>
            </a:fld>
            <a:endParaRPr lang="ru-RU"/>
          </a:p>
        </p:txBody>
      </p:sp>
    </p:spTree>
    <p:extLst>
      <p:ext uri="{BB962C8B-B14F-4D97-AF65-F5344CB8AC3E}">
        <p14:creationId xmlns:p14="http://schemas.microsoft.com/office/powerpoint/2010/main" val="336248076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Эркер">
  <a:themeElements>
    <a:clrScheme name="Аспект">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Главная">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2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16929</TotalTime>
  <Words>6514</Words>
  <Application>Microsoft Office PowerPoint</Application>
  <PresentationFormat>Экран (4:3)</PresentationFormat>
  <Paragraphs>860</Paragraphs>
  <Slides>72</Slides>
  <Notes>32</Notes>
  <HiddenSlides>0</HiddenSlides>
  <MMClips>0</MMClips>
  <ScaleCrop>false</ScaleCrop>
  <HeadingPairs>
    <vt:vector size="6" baseType="variant">
      <vt:variant>
        <vt:lpstr>Тема</vt:lpstr>
      </vt:variant>
      <vt:variant>
        <vt:i4>3</vt:i4>
      </vt:variant>
      <vt:variant>
        <vt:lpstr>Внедренные серверы OLE</vt:lpstr>
      </vt:variant>
      <vt:variant>
        <vt:i4>1</vt:i4>
      </vt:variant>
      <vt:variant>
        <vt:lpstr>Заголовки слайдов</vt:lpstr>
      </vt:variant>
      <vt:variant>
        <vt:i4>72</vt:i4>
      </vt:variant>
    </vt:vector>
  </HeadingPairs>
  <TitlesOfParts>
    <vt:vector size="76" baseType="lpstr">
      <vt:lpstr>Эркер</vt:lpstr>
      <vt:lpstr>21_Тема Office</vt:lpstr>
      <vt:lpstr>Тема Office</vt:lpstr>
      <vt:lpstr>Формула</vt:lpstr>
      <vt:lpstr>Once again about origin of the solar energetic particles (solar cosmic rays) in the “gradual” events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Solar flare model</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The May 17, 2012 event. A.Bruno, 10th PAMELA collaboration meeting, 2016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Solar neutrons (direct observations)  Instruments for the solar neutron detection </vt:lpstr>
      <vt:lpstr>SNT Network, from Sako, 2007</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Причины разнообразия наблюдаемых характеристик СКЛ 1. Состав частиц, инжектируемых в область ускорения: Локальный состав в области вспышки(?).  Для ударной волны или стохастического механизма: надтепловые частицы от предыдущих импульсных вспышек, включая события на обратной стороне Солнца и частицы, ускоренные предыдущим КВМ; смесь частиц СВ и уже ускоренных вблизи ударного фронта, зависимость от конфигурации фронта.  2. Условия в области ускорения: мощность вспышки, мощность геометрия и размер КВМ, наличие предыдущего фронта, когда частицы ускоряются в сжимающейся магнитной ловушки. Доминирование разных механизмов ускорения в разных областях.  3. Зависимость от положения наблюдателя относительно точки магнитного соединения с источником, условия распространения СКЛ в изменчивой межпланетной среде, включая отклонение от Паркеровской спирали; зависимость наблюдаемых свойств от времени.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Slides for RCCR 2016</dc:title>
  <dc:creator>Работа</dc:creator>
  <cp:lastModifiedBy>Работа</cp:lastModifiedBy>
  <cp:revision>637</cp:revision>
  <dcterms:created xsi:type="dcterms:W3CDTF">2016-04-30T12:31:37Z</dcterms:created>
  <dcterms:modified xsi:type="dcterms:W3CDTF">2016-10-11T02:47:47Z</dcterms:modified>
</cp:coreProperties>
</file>