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0" r:id="rId16"/>
    <p:sldId id="270" r:id="rId17"/>
    <p:sldId id="273" r:id="rId18"/>
    <p:sldId id="279" r:id="rId19"/>
    <p:sldId id="271" r:id="rId20"/>
    <p:sldId id="272" r:id="rId21"/>
    <p:sldId id="278" r:id="rId22"/>
    <p:sldId id="274" r:id="rId23"/>
    <p:sldId id="275" r:id="rId24"/>
    <p:sldId id="276" r:id="rId25"/>
    <p:sldId id="27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>
        <p:scale>
          <a:sx n="120" d="100"/>
          <a:sy n="120" d="100"/>
        </p:scale>
        <p:origin x="-1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0EA267-FF70-418B-9629-ADA532B3F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BF867A9-412E-4D5E-8647-80C23FE59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6A4E95-6FEC-4A1F-BD66-AA615B1BD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AEED-D01A-42A7-A139-D6130542AAF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1ABF76-90B1-46B3-83BB-B472B06F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AC371D9-79B6-4FDE-BB22-2C229698F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1F78-60AE-4392-A5B6-FADABDA27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78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DAE385-1891-4740-9948-36639EA24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DFE8EA8-D9AA-4CC6-A7D3-64D45F3CB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91301B-49B1-42D1-BF69-04FB13A81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AEED-D01A-42A7-A139-D6130542AAF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57AFFE-B11C-4644-857F-51D29F5B7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9CF3BE7-6F4B-4A23-85B3-025A9C304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1F78-60AE-4392-A5B6-FADABDA27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9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E4B8EF8-26AE-447C-AA31-3E88F78E8C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ADB432D-CC1D-4DE8-B4F4-2D3821E1C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DE8EC6-1D6C-4B36-8B76-FE852527A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AEED-D01A-42A7-A139-D6130542AAF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E33A23-54AD-4546-98F7-F9EE4E02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212460-D688-4265-A908-CE215615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1F78-60AE-4392-A5B6-FADABDA27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987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F043A7-9245-41AB-A2A3-CCF62EDB3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EEA5B6-0205-431C-99B4-1140CCB02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221951-C31C-470E-A7EE-3CED1D7F3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AEED-D01A-42A7-A139-D6130542AAF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8D7B1FB-B685-47CB-9B75-4DE33C78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1482D1-4730-4398-8CF1-069F2D672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1F78-60AE-4392-A5B6-FADABDA27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51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F0B285-4865-45BF-9526-64AC83B5F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42B00FE-B455-41E3-A470-A246BF90D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248B12-F2F0-4780-A05E-9696B5FC2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AEED-D01A-42A7-A139-D6130542AAF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F8C4088-DECE-4477-BE0C-2EF78FACF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321328-85E2-4950-B080-789A825D3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1F78-60AE-4392-A5B6-FADABDA27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82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F4681C-6A61-4BB7-90F0-729B4B866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76001E-B38A-4E4D-8538-A1BF710953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E412CBB-A8E6-492A-936A-16A0C1AD8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A893DE4-C5E8-4FBB-989F-E4E8EF85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AEED-D01A-42A7-A139-D6130542AAF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68CBC9F-D52C-4AB3-931E-20F8256E4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3B6D69C-C940-49D1-BB6E-4BE856C74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1F78-60AE-4392-A5B6-FADABDA27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20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AE5842-89DD-4906-87CC-78EA4F8F9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05A21EB-15F5-4FE1-9CF6-BC5BA50A5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451E819-DE58-4574-A971-0A8FA2C71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6C8FD97-E07D-4D50-A179-18E031DB4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2E2FD98-1F5E-4053-866A-AFA8748AEE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E9F6933-2463-4EFD-8076-5155ED07B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AEED-D01A-42A7-A139-D6130542AAF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1066DEA-D351-4EAD-A0BF-87AF9BA56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C398BFB-48BC-4EB8-9E0E-C1A11EAD5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1F78-60AE-4392-A5B6-FADABDA27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06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78791B-1AFA-4A5B-84A8-2BFE4F4A3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310ED2D-7CBD-4D46-AB1D-FAD89677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AEED-D01A-42A7-A139-D6130542AAF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ABC8D8D-F202-4502-A301-377906E9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962B3CA-10D4-40CF-B654-B0D74374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1F78-60AE-4392-A5B6-FADABDA27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99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CFA6CFB-BD55-4AD8-8DD6-C549192F2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AEED-D01A-42A7-A139-D6130542AAF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ED33120-B191-4C3B-A479-772BE83E6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E98078F-7ECD-4093-AE9C-E63128B53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1F78-60AE-4392-A5B6-FADABDA27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12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1D8C3A-A253-4342-9027-1932FAF13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C2C578-0227-40D6-B664-B0F54AA32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5F6FF90-2306-4617-9C63-ED2FFD312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53F3889-4B62-4EE5-A3B9-E05576313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AEED-D01A-42A7-A139-D6130542AAF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53187ED-B1E1-45E5-B89C-8E6632D1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07641E4-E80A-4E8C-90EF-AAEE2BF6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1F78-60AE-4392-A5B6-FADABDA27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57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4DBCAB-BE92-4DE9-909F-8F2558D4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73612A2-2A67-4496-B86E-87898E7284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A230BEB-10DC-475A-AF64-55430D20C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F248394-F7CA-4284-91E7-1D5D9F93F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AEED-D01A-42A7-A139-D6130542AAF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6F1D82D-3F30-488C-A61F-C9DC5E4ED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D7E34EB-FC6A-430F-9C28-BD7BF3411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1F78-60AE-4392-A5B6-FADABDA27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40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5A13D9-A7F1-4AE0-ACB8-E79E9CB2A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F328448-701D-4617-8B20-F3D557984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3441BE-75B0-4530-8605-4FAC6C803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CAEED-D01A-42A7-A139-D6130542AAF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7FE872-B3D6-4B2E-8496-CDDDEA8F63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E60478-F6CB-4CA2-88AD-094CDADC2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31F78-60AE-4392-A5B6-FADABDA27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77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60B09C-5978-420F-BA40-D7E88C47D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866" y="185066"/>
            <a:ext cx="8055835" cy="648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51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88907A9-019D-495C-A8A9-81B3A0CF2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75" y="255598"/>
            <a:ext cx="10179021" cy="648364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90696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E503796-AF93-4332-80A3-D50785BF8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447" y="623365"/>
            <a:ext cx="8159553" cy="583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89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06CE0F7-DCB2-48C1-BD87-80EBFF92A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5" y="266500"/>
            <a:ext cx="10808669" cy="644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34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CA138B1-7C08-43C6-8F5D-6054D715B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3" y="267195"/>
            <a:ext cx="9546696" cy="64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7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3C68799-0475-4461-B1C9-F73A3EB85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33" y="890649"/>
            <a:ext cx="11729334" cy="52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84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                       </a:t>
                </a:r>
                <a:r>
                  <a:rPr lang="ru-RU" dirty="0" smtClean="0">
                    <a:solidFill>
                      <a:srgbClr val="FFFF00"/>
                    </a:solidFill>
                  </a:rPr>
                  <a:t>Зависимость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rgbClr val="FFFF00"/>
                        </a:solidFill>
                      </a:rPr>
                      <m:t>𝝋</m:t>
                    </m:r>
                  </m:oMath>
                </a14:m>
                <a:r>
                  <a:rPr lang="ru-RU" dirty="0" smtClean="0">
                    <a:solidFill>
                      <a:srgbClr val="FFFF00"/>
                    </a:solidFill>
                  </a:rPr>
                  <a:t>(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u</a:t>
                </a:r>
                <a:r>
                  <a:rPr lang="ru-RU" dirty="0" smtClean="0">
                    <a:solidFill>
                      <a:srgbClr val="FFFF00"/>
                    </a:solidFill>
                  </a:rPr>
                  <a:t>) </a:t>
                </a:r>
                <a:endParaRPr lang="ru-RU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63" y="1825625"/>
            <a:ext cx="5257074" cy="4351338"/>
          </a:xfrm>
        </p:spPr>
      </p:pic>
    </p:spTree>
    <p:extLst>
      <p:ext uri="{BB962C8B-B14F-4D97-AF65-F5344CB8AC3E}">
        <p14:creationId xmlns:p14="http://schemas.microsoft.com/office/powerpoint/2010/main" val="3017861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8C01EBA-78F6-4D45-BC96-F09873443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67" y="95002"/>
            <a:ext cx="10688838" cy="666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74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0101577-816F-43B8-9BBB-E9C07F19C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574" y="166639"/>
            <a:ext cx="6426851" cy="652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46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                    </a:t>
                </a:r>
                <a:r>
                  <a:rPr lang="ru-RU" dirty="0" smtClean="0">
                    <a:solidFill>
                      <a:srgbClr val="FFFF00"/>
                    </a:solidFill>
                  </a:rPr>
                  <a:t>Зависимость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|</a:t>
                </a:r>
                <a:r>
                  <a:rPr lang="en-US" b="1" dirty="0" smtClean="0">
                    <a:solidFill>
                      <a:srgbClr val="FFFF00"/>
                    </a:solidFill>
                  </a:rPr>
                  <a:t>f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rgbClr val="FFFF00"/>
                        </a:solidFill>
                      </a:rPr>
                      <m:t>𝝋</m:t>
                    </m:r>
                  </m:oMath>
                </a14:m>
                <a:r>
                  <a:rPr lang="en-US" dirty="0" smtClean="0">
                    <a:solidFill>
                      <a:srgbClr val="FFFF00"/>
                    </a:solidFill>
                  </a:rPr>
                  <a:t>)|</a:t>
                </a:r>
                <a:endParaRPr lang="ru-RU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416" y="1825625"/>
            <a:ext cx="6287168" cy="4351338"/>
          </a:xfrm>
        </p:spPr>
      </p:pic>
    </p:spTree>
    <p:extLst>
      <p:ext uri="{BB962C8B-B14F-4D97-AF65-F5344CB8AC3E}">
        <p14:creationId xmlns:p14="http://schemas.microsoft.com/office/powerpoint/2010/main" val="1064507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6EF7FD8-AB40-4004-B0CA-A763CAF15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94" y="142503"/>
            <a:ext cx="11305309" cy="646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83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C576BDE-54FF-4CC2-9A00-E6E8F678F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90" y="121227"/>
            <a:ext cx="10860354" cy="661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86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3AE6C18-59FD-4FC6-BD8F-E422A6A6D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69" y="121227"/>
            <a:ext cx="11166937" cy="661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28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dirty="0" smtClean="0"/>
                  <a:t>             </a:t>
                </a:r>
                <a:r>
                  <a:rPr lang="ru-RU" dirty="0" smtClean="0">
                    <a:solidFill>
                      <a:srgbClr val="FFFF00"/>
                    </a:solidFill>
                  </a:rPr>
                  <a:t>Зависимость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U(</a:t>
                </a: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rgbClr val="FFFF00"/>
                        </a:solidFill>
                      </a:rPr>
                      <m:t>𝝋</m:t>
                    </m:r>
                  </m:oMath>
                </a14:m>
                <a:r>
                  <a:rPr lang="en-US" dirty="0" smtClean="0">
                    <a:solidFill>
                      <a:srgbClr val="FFFF00"/>
                    </a:solidFill>
                  </a:rPr>
                  <a:t>)</a:t>
                </a:r>
                <a:endParaRPr lang="ru-RU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149" y="1825625"/>
            <a:ext cx="5014847" cy="4351338"/>
          </a:xfrm>
        </p:spPr>
      </p:pic>
    </p:spTree>
    <p:extLst>
      <p:ext uri="{BB962C8B-B14F-4D97-AF65-F5344CB8AC3E}">
        <p14:creationId xmlns:p14="http://schemas.microsoft.com/office/powerpoint/2010/main" val="1770581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680BF5A-731E-41BC-9543-A4C6EE460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04" y="145472"/>
            <a:ext cx="10611139" cy="65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74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988ACBF-AAB5-450D-94FA-D77738779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215" y="148506"/>
            <a:ext cx="10203914" cy="65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93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623C6F-88B4-4BEE-9072-9418CC818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75" y="118471"/>
            <a:ext cx="1051125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40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8EAE68-C65D-4B96-8A63-70791C672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326FA5"/>
                </a:solidFill>
                <a:effectLst/>
                <a:latin typeface="Montserrat" panose="00000500000000000000" pitchFamily="2" charset="-52"/>
              </a:rPr>
              <a:t> </a:t>
            </a:r>
            <a:r>
              <a:rPr lang="en-US" sz="4800" b="0" i="0" dirty="0">
                <a:solidFill>
                  <a:srgbClr val="326FA5"/>
                </a:solidFill>
                <a:effectLst/>
                <a:latin typeface="Montserrat" panose="00000500000000000000" pitchFamily="2" charset="-52"/>
              </a:rPr>
              <a:t>T</a:t>
            </a:r>
            <a:r>
              <a:rPr lang="en-US" sz="4800" b="0" i="0" dirty="0">
                <a:solidFill>
                  <a:srgbClr val="0070C0"/>
                </a:solidFill>
                <a:effectLst/>
                <a:latin typeface="Montserrat" panose="00000500000000000000" pitchFamily="2" charset="-52"/>
              </a:rPr>
              <a:t>hank  you  for  your  attention!!!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8C3C1DE-9BCA-4EC6-9B7B-F9403A7FC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096" y="3991555"/>
            <a:ext cx="3463052" cy="237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93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C9B8267-AC32-4E40-958E-B7CD1E74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6" y="599704"/>
            <a:ext cx="11710135" cy="561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1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0203DFB-8427-4F65-8AB7-3ACA49B24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90" y="109215"/>
            <a:ext cx="10242467" cy="666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26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5F5A431-C4D9-4F0F-B77E-84AE858C7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805" y="178362"/>
            <a:ext cx="10118815" cy="6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66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CECBA7A-8D06-4551-8FF3-E6D4F2EA4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11" y="183856"/>
            <a:ext cx="10129577" cy="649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99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0EAF30C-4FCC-45EB-B3E0-F523A9BC2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410" y="156795"/>
            <a:ext cx="9737252" cy="654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58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4BC1541-797B-40F7-9430-B9A144942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478" y="367527"/>
            <a:ext cx="9549722" cy="625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29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34BDEDF-F37F-4361-A0D0-AADF678B5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147" y="190006"/>
            <a:ext cx="9747140" cy="656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916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19</Words>
  <Application>Microsoft Office PowerPoint</Application>
  <PresentationFormat>Произвольный</PresentationFormat>
  <Paragraphs>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Зависимость φ(u) </vt:lpstr>
      <vt:lpstr>Презентация PowerPoint</vt:lpstr>
      <vt:lpstr>Презентация PowerPoint</vt:lpstr>
      <vt:lpstr>                    Зависимость |f(φ)|</vt:lpstr>
      <vt:lpstr>Презентация PowerPoint</vt:lpstr>
      <vt:lpstr>Презентация PowerPoint</vt:lpstr>
      <vt:lpstr>             Зависимость U(φ)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Эрназаров Кубантай Кочкорович</dc:creator>
  <cp:lastModifiedBy>Vladimir</cp:lastModifiedBy>
  <cp:revision>27</cp:revision>
  <dcterms:created xsi:type="dcterms:W3CDTF">2024-09-26T14:11:03Z</dcterms:created>
  <dcterms:modified xsi:type="dcterms:W3CDTF">2024-10-22T22:28:14Z</dcterms:modified>
</cp:coreProperties>
</file>