
<file path=[Content_Types].xml><?xml version="1.0" encoding="utf-8"?>
<Types xmlns="http://schemas.openxmlformats.org/package/2006/content-types">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3"/>
  </p:notesMasterIdLst>
  <p:sldIdLst>
    <p:sldId id="347" r:id="rId2"/>
    <p:sldId id="4289" r:id="rId3"/>
    <p:sldId id="4286" r:id="rId4"/>
    <p:sldId id="4291" r:id="rId5"/>
    <p:sldId id="4292" r:id="rId6"/>
    <p:sldId id="4295" r:id="rId7"/>
    <p:sldId id="4297" r:id="rId8"/>
    <p:sldId id="4293" r:id="rId9"/>
    <p:sldId id="4294" r:id="rId10"/>
    <p:sldId id="4300" r:id="rId11"/>
    <p:sldId id="4298" r:id="rId12"/>
    <p:sldId id="4316" r:id="rId13"/>
    <p:sldId id="4299" r:id="rId14"/>
    <p:sldId id="4301" r:id="rId15"/>
    <p:sldId id="4302" r:id="rId16"/>
    <p:sldId id="4303" r:id="rId17"/>
    <p:sldId id="4304" r:id="rId18"/>
    <p:sldId id="4305" r:id="rId19"/>
    <p:sldId id="4285" r:id="rId20"/>
    <p:sldId id="4290" r:id="rId21"/>
    <p:sldId id="4296" r:id="rId22"/>
    <p:sldId id="4311" r:id="rId23"/>
    <p:sldId id="4306" r:id="rId24"/>
    <p:sldId id="4307" r:id="rId25"/>
    <p:sldId id="4308" r:id="rId26"/>
    <p:sldId id="4309" r:id="rId27"/>
    <p:sldId id="4310" r:id="rId28"/>
    <p:sldId id="4312" r:id="rId29"/>
    <p:sldId id="4313" r:id="rId30"/>
    <p:sldId id="4314" r:id="rId31"/>
    <p:sldId id="4315" r:id="rId32"/>
  </p:sldIdLst>
  <p:sldSz cx="12192000" cy="6858000"/>
  <p:notesSz cx="6858000" cy="9144000"/>
  <p:custDataLst>
    <p:tags r:id="rId34"/>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40" userDrawn="1">
          <p15:clr>
            <a:srgbClr val="A4A3A4"/>
          </p15:clr>
        </p15:guide>
        <p15:guide id="2" pos="3840" userDrawn="1">
          <p15:clr>
            <a:srgbClr val="A4A3A4"/>
          </p15:clr>
        </p15:guide>
        <p15:guide id="3" orient="horz" pos="80" userDrawn="1">
          <p15:clr>
            <a:srgbClr val="A4A3A4"/>
          </p15:clr>
        </p15:guide>
        <p15:guide id="4" orient="horz" pos="4144" userDrawn="1">
          <p15:clr>
            <a:srgbClr val="A4A3A4"/>
          </p15:clr>
        </p15:guide>
        <p15:guide id="5" pos="344" userDrawn="1">
          <p15:clr>
            <a:srgbClr val="A4A3A4"/>
          </p15:clr>
        </p15:guide>
        <p15:guide id="6" pos="7310" userDrawn="1">
          <p15:clr>
            <a:srgbClr val="A4A3A4"/>
          </p15:clr>
        </p15:guide>
        <p15:guide id="7" orient="horz" pos="323" userDrawn="1">
          <p15:clr>
            <a:srgbClr val="A4A3A4"/>
          </p15:clr>
        </p15:guide>
        <p15:guide id="8" orient="horz" pos="560" userDrawn="1">
          <p15:clr>
            <a:srgbClr val="A4A3A4"/>
          </p15:clr>
        </p15:guide>
        <p15:guide id="9" orient="horz" pos="392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4098"/>
    <a:srgbClr val="204DA0"/>
    <a:srgbClr val="1B4B77"/>
    <a:srgbClr val="BDBEDD"/>
    <a:srgbClr val="FED201"/>
    <a:srgbClr val="003A80"/>
    <a:srgbClr val="FEE895"/>
    <a:srgbClr val="054DA1"/>
    <a:srgbClr val="122862"/>
    <a:srgbClr val="132A5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69C7853C-536D-4A76-A0AE-DD22124D55A5}" styleName="主题样式 1 - 强调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876" autoAdjust="0"/>
    <p:restoredTop sz="93944"/>
  </p:normalViewPr>
  <p:slideViewPr>
    <p:cSldViewPr snapToGrid="0" showGuides="1">
      <p:cViewPr varScale="1">
        <p:scale>
          <a:sx n="116" d="100"/>
          <a:sy n="116" d="100"/>
        </p:scale>
        <p:origin x="208" y="176"/>
      </p:cViewPr>
      <p:guideLst>
        <p:guide orient="horz" pos="2240"/>
        <p:guide pos="3840"/>
        <p:guide orient="horz" pos="80"/>
        <p:guide orient="horz" pos="4144"/>
        <p:guide pos="344"/>
        <p:guide pos="7310"/>
        <p:guide orient="horz" pos="323"/>
        <p:guide orient="horz" pos="560"/>
        <p:guide orient="horz" pos="392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tags" Target="tags/tag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C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6672E21-CB11-C846-9274-A43C9CF4AA50}" type="datetimeFigureOut">
              <a:rPr lang="en-CN" smtClean="0"/>
              <a:t>2024/10/21</a:t>
            </a:fld>
            <a:endParaRPr lang="en-C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C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C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CE66FD0-C801-4340-9E79-72BA9826732F}" type="slidenum">
              <a:rPr lang="en-CN" smtClean="0"/>
              <a:t>‹#›</a:t>
            </a:fld>
            <a:endParaRPr lang="en-CN"/>
          </a:p>
        </p:txBody>
      </p:sp>
    </p:spTree>
    <p:extLst>
      <p:ext uri="{BB962C8B-B14F-4D97-AF65-F5344CB8AC3E}">
        <p14:creationId xmlns:p14="http://schemas.microsoft.com/office/powerpoint/2010/main" val="3174492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1</a:t>
            </a:fld>
            <a:endParaRPr lang="en-CN"/>
          </a:p>
        </p:txBody>
      </p:sp>
    </p:spTree>
    <p:extLst>
      <p:ext uri="{BB962C8B-B14F-4D97-AF65-F5344CB8AC3E}">
        <p14:creationId xmlns:p14="http://schemas.microsoft.com/office/powerpoint/2010/main" val="30876874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26</a:t>
            </a:fld>
            <a:endParaRPr lang="en-CN"/>
          </a:p>
        </p:txBody>
      </p:sp>
    </p:spTree>
    <p:extLst>
      <p:ext uri="{BB962C8B-B14F-4D97-AF65-F5344CB8AC3E}">
        <p14:creationId xmlns:p14="http://schemas.microsoft.com/office/powerpoint/2010/main" val="8151201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10</a:t>
            </a:fld>
            <a:endParaRPr lang="en-CN"/>
          </a:p>
        </p:txBody>
      </p:sp>
    </p:spTree>
    <p:extLst>
      <p:ext uri="{BB962C8B-B14F-4D97-AF65-F5344CB8AC3E}">
        <p14:creationId xmlns:p14="http://schemas.microsoft.com/office/powerpoint/2010/main" val="41560600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11</a:t>
            </a:fld>
            <a:endParaRPr lang="en-CN"/>
          </a:p>
        </p:txBody>
      </p:sp>
    </p:spTree>
    <p:extLst>
      <p:ext uri="{BB962C8B-B14F-4D97-AF65-F5344CB8AC3E}">
        <p14:creationId xmlns:p14="http://schemas.microsoft.com/office/powerpoint/2010/main" val="31073335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13</a:t>
            </a:fld>
            <a:endParaRPr lang="en-CN"/>
          </a:p>
        </p:txBody>
      </p:sp>
    </p:spTree>
    <p:extLst>
      <p:ext uri="{BB962C8B-B14F-4D97-AF65-F5344CB8AC3E}">
        <p14:creationId xmlns:p14="http://schemas.microsoft.com/office/powerpoint/2010/main" val="5544801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14</a:t>
            </a:fld>
            <a:endParaRPr lang="en-CN"/>
          </a:p>
        </p:txBody>
      </p:sp>
    </p:spTree>
    <p:extLst>
      <p:ext uri="{BB962C8B-B14F-4D97-AF65-F5344CB8AC3E}">
        <p14:creationId xmlns:p14="http://schemas.microsoft.com/office/powerpoint/2010/main" val="40622607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15</a:t>
            </a:fld>
            <a:endParaRPr lang="en-CN"/>
          </a:p>
        </p:txBody>
      </p:sp>
    </p:spTree>
    <p:extLst>
      <p:ext uri="{BB962C8B-B14F-4D97-AF65-F5344CB8AC3E}">
        <p14:creationId xmlns:p14="http://schemas.microsoft.com/office/powerpoint/2010/main" val="32978462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20</a:t>
            </a:fld>
            <a:endParaRPr lang="en-CN"/>
          </a:p>
        </p:txBody>
      </p:sp>
    </p:spTree>
    <p:extLst>
      <p:ext uri="{BB962C8B-B14F-4D97-AF65-F5344CB8AC3E}">
        <p14:creationId xmlns:p14="http://schemas.microsoft.com/office/powerpoint/2010/main" val="29376014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21</a:t>
            </a:fld>
            <a:endParaRPr lang="en-CN"/>
          </a:p>
        </p:txBody>
      </p:sp>
    </p:spTree>
    <p:extLst>
      <p:ext uri="{BB962C8B-B14F-4D97-AF65-F5344CB8AC3E}">
        <p14:creationId xmlns:p14="http://schemas.microsoft.com/office/powerpoint/2010/main" val="24171098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ECE66FD0-C801-4340-9E79-72BA9826732F}" type="slidenum">
              <a:rPr lang="en-CN" smtClean="0"/>
              <a:t>25</a:t>
            </a:fld>
            <a:endParaRPr lang="en-CN"/>
          </a:p>
        </p:txBody>
      </p:sp>
    </p:spTree>
    <p:extLst>
      <p:ext uri="{BB962C8B-B14F-4D97-AF65-F5344CB8AC3E}">
        <p14:creationId xmlns:p14="http://schemas.microsoft.com/office/powerpoint/2010/main" val="186352103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eg"/><Relationship Id="rId1" Type="http://schemas.openxmlformats.org/officeDocument/2006/relationships/slideMaster" Target="../slideMasters/slideMaster1.xml"/><Relationship Id="rId4" Type="http://schemas.microsoft.com/office/2007/relationships/hdphoto" Target="../media/hdphoto2.wdp"/></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jpe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pic>
        <p:nvPicPr>
          <p:cNvPr id="4" name="图片 3">
            <a:extLst>
              <a:ext uri="{FF2B5EF4-FFF2-40B4-BE49-F238E27FC236}">
                <a16:creationId xmlns:a16="http://schemas.microsoft.com/office/drawing/2014/main" id="{97C39E3F-5247-446E-8D1B-164F19BD4C6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spTree>
    <p:extLst>
      <p:ext uri="{BB962C8B-B14F-4D97-AF65-F5344CB8AC3E}">
        <p14:creationId xmlns:p14="http://schemas.microsoft.com/office/powerpoint/2010/main" val="170691795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0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pic>
        <p:nvPicPr>
          <p:cNvPr id="49" name="图片 48">
            <a:extLst>
              <a:ext uri="{FF2B5EF4-FFF2-40B4-BE49-F238E27FC236}">
                <a16:creationId xmlns:a16="http://schemas.microsoft.com/office/drawing/2014/main" id="{C22C817F-7645-40CE-9090-91CE62A7ED2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23580" y="6367583"/>
            <a:ext cx="2353993" cy="306896"/>
          </a:xfrm>
          <a:prstGeom prst="rect">
            <a:avLst/>
          </a:prstGeom>
        </p:spPr>
      </p:pic>
      <p:grpSp>
        <p:nvGrpSpPr>
          <p:cNvPr id="119" name="组合 118">
            <a:extLst>
              <a:ext uri="{FF2B5EF4-FFF2-40B4-BE49-F238E27FC236}">
                <a16:creationId xmlns:a16="http://schemas.microsoft.com/office/drawing/2014/main" id="{30853B65-83EB-0C0A-89BA-DE98FA822012}"/>
              </a:ext>
            </a:extLst>
          </p:cNvPr>
          <p:cNvGrpSpPr/>
          <p:nvPr userDrawn="1"/>
        </p:nvGrpSpPr>
        <p:grpSpPr>
          <a:xfrm>
            <a:off x="9873615" y="287906"/>
            <a:ext cx="1878330" cy="479314"/>
            <a:chOff x="-11865182" y="9433072"/>
            <a:chExt cx="35916977" cy="9165313"/>
          </a:xfrm>
          <a:solidFill>
            <a:srgbClr val="004098"/>
          </a:solidFill>
        </p:grpSpPr>
        <p:sp>
          <p:nvSpPr>
            <p:cNvPr id="120" name="任意多边形: 形状 119">
              <a:extLst>
                <a:ext uri="{FF2B5EF4-FFF2-40B4-BE49-F238E27FC236}">
                  <a16:creationId xmlns:a16="http://schemas.microsoft.com/office/drawing/2014/main" id="{A35D18D2-0A6E-867D-2109-E980AF1624B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ADFF5A13-D727-06D7-331A-F7ECEE09738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51B29853-9D05-FB72-A680-F0AD09B1CE7C}"/>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86537E27-EA58-48FA-81F0-1A572244B6E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C347017D-D927-C572-D296-1F58C5CF091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05E97C8-A952-BE63-4D62-0AC35C9DDAC1}"/>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14D4E837-BE93-F2E8-5945-B75E2394FFC1}"/>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AFCD3CB8-72E2-6B9A-59C8-452C60C69A7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5C6B0681-7EFF-FBE5-E88C-2C7552458BF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3AB45FE4-858D-D097-DB22-649A0CCB27C0}"/>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969563A7-129D-58CE-999A-555D1E77BCC6}"/>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F178027-8E1D-EEE9-0259-6A340800EE2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20820140-9E14-8B42-4494-88F2C3DA355F}"/>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DD0C8912-E735-6636-1E16-EA15CED95F2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4152C788-6BF3-E1B9-5915-33CD807A74F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8C06172C-6B32-D7D4-AFB3-7C0FCB3DD84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02AB145D-09FC-481B-3F99-BE7906A12B84}"/>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764FBC22-79D8-2746-82A4-7EAA52C7254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D6109CE6-166A-FC03-573F-2C02E6E5C223}"/>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2E6E014E-0E96-590D-2198-1C30214CB0E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427CB57-1AE0-450F-1B3F-31FC198862C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AD4C4F1-B78C-9E9A-7449-9C13E91F0C5C}"/>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C2306FF3-55BA-473C-727B-CBFA0340C8F3}"/>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5605671-A476-E0FD-9299-CCF031E937DC}"/>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71401D07-021F-96DD-C4C2-3A77DC48D507}"/>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008D29C-1FC5-F289-B02F-61D2D644FFDF}"/>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6A2E98C5-7D62-3984-2B88-0FB86E4E68F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C334BC5B-8DF6-FA2D-799C-97D5F359947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ABD5F54C-08B2-1014-EC45-552806B9150A}"/>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90E94481-9B21-9AF3-0444-4CC99B651A0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34F6F3CB-D03E-E46A-4305-ECAF13A4B26B}"/>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B2D11CF3-8178-7BDC-BA02-541682B9C6C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4D74D840-884B-7C70-2CBF-34D263343C2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CC7E947F-C61A-58EF-543A-74FC187ECC8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D9521149-FC83-817F-0BEC-199580412388}"/>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D4BAA53A-F403-FF27-2ED2-F81E36C790A9}"/>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C99CDCF-A906-3E45-68AA-157BC450AF7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EB3F9574-C57D-E26F-4136-1034451A8435}"/>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22E004FA-65B5-6332-4624-40155CBC4325}"/>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C11BF600-4E43-CDCA-5465-5FBF22C1706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7C023427-5EDF-F19B-8C0C-034FEE7A7E73}"/>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2BB463C-9324-AA25-E5DE-C602697CC6F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FB39E54-3F2E-8E8A-7B32-1B1D3347C7C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18484953-D405-200F-8E4B-54A52730328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5FBECC1-7986-8586-35FB-0CF798FAA93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F2CB0BA-3E5C-386D-974E-11338F53F9CD}"/>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B6C8FC2-3FA1-D965-5787-7F7E01DC3AB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531A4FCB-95D2-8735-35D2-B89F38FC5320}"/>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4EB9897-735B-CD83-6CE5-CF1ABE31FFA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287FF892-BB84-519B-6E01-62FE7127EB7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5E66F47-A6B8-B831-AE1E-12633124B5F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0EF3DAD7-AED8-EE91-E69D-130F2818857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9714960E-93D6-13EF-2645-FE058890F842}"/>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D6D7BB5-DB1B-4521-A58E-95E57025C5F4}"/>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7D1EADE7-678A-6851-75CE-D69F2141C475}"/>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A79992F-F810-0113-0F0C-0697B96015A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602B581-BE3A-21D5-44F0-AC1ECACED37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6675C97B-AECD-0DDC-8CD2-3C021A19472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3F90F07-0533-CC49-9083-3DDF1761891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103A6239-F3F9-D793-D695-27495042356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F8E4D0F-C822-44F1-896D-73AA3487ACF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8F88285-9C29-0C1E-C01B-D55995988B9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162DF19-E649-612D-3296-2F816AF7AD6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8455769F-3F05-E362-223E-CEA64067F3A0}"/>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8EFC742E-7CE0-C7C7-A051-1B35DD85349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A1FB9364-C472-CFFB-5F86-BFA6CD2D7296}"/>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DDAE43A8-ABF2-2FFC-B34C-446A6FA0FA66}"/>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D1FADF5-0574-53FD-0BD4-25046FE45608}"/>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18A95B41-4010-7E60-90DE-7720DA136D9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A715B9B-6EB6-406B-BED1-DF94131A412C}"/>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17A3139F-70F4-B6CC-D0D1-4B631230DDD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073521E8-3329-51C8-0F0C-24A617FC98A1}"/>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F394E93F-A2EF-8B38-2DC8-C0F077B5A1A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F4BF1CD-BE85-E4D5-1FA8-201F19DF3C4D}"/>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02131BEB-89FA-E957-66EB-9FFDA429761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7956E6EA-145C-BF7E-7D57-44C0F12C198C}"/>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0FADD70-07B9-50FC-3C60-8282A7AF80D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1711E08B-25DC-8505-9F01-0C2BC1BFE45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A601D0CB-F6AE-B063-49B5-D2087C2C825D}"/>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7327542-2179-3764-0D6E-F8EEC3C734A0}"/>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1E5D94F9-4BEE-3674-E09A-9E6E780CDF8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A44BD107-DAC7-7973-3840-DF33FBDBE79A}"/>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871DBB5D-E5EB-EC73-D6CF-418BF3D7C0D3}"/>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2363D293-1490-27BE-B414-2B18C9B325E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3E9FCD5-41A3-B4E7-99C3-4E1C3230221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93F824AF-781A-414F-4542-79539EC63BE3}"/>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E43A7E6-0A6E-4EA9-1E3B-004AD4D1661E}"/>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7BB17B24-28C8-693B-CE2B-16637E887005}"/>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7CAAEFB0-7AC3-5DC5-233B-4DFABF003D41}"/>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4915DF10-B158-B3CD-B8BD-2DE19C808A3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930331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pic>
        <p:nvPicPr>
          <p:cNvPr id="49" name="图片 48">
            <a:extLst>
              <a:ext uri="{FF2B5EF4-FFF2-40B4-BE49-F238E27FC236}">
                <a16:creationId xmlns:a16="http://schemas.microsoft.com/office/drawing/2014/main" id="{8D1521F9-F8B0-4CA4-9D8A-9CD1BCF026D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20941" y="6367583"/>
            <a:ext cx="2391090" cy="313641"/>
          </a:xfrm>
          <a:prstGeom prst="rect">
            <a:avLst/>
          </a:prstGeom>
        </p:spPr>
      </p:pic>
      <p:grpSp>
        <p:nvGrpSpPr>
          <p:cNvPr id="119" name="组合 118">
            <a:extLst>
              <a:ext uri="{FF2B5EF4-FFF2-40B4-BE49-F238E27FC236}">
                <a16:creationId xmlns:a16="http://schemas.microsoft.com/office/drawing/2014/main" id="{1B4B8429-9D20-C534-C714-2E41C9A6D952}"/>
              </a:ext>
            </a:extLst>
          </p:cNvPr>
          <p:cNvGrpSpPr/>
          <p:nvPr userDrawn="1"/>
        </p:nvGrpSpPr>
        <p:grpSpPr>
          <a:xfrm>
            <a:off x="9873615" y="287906"/>
            <a:ext cx="1878330" cy="479314"/>
            <a:chOff x="-11865182" y="9433072"/>
            <a:chExt cx="35916977" cy="9165313"/>
          </a:xfrm>
          <a:solidFill>
            <a:srgbClr val="004098"/>
          </a:solidFill>
        </p:grpSpPr>
        <p:sp>
          <p:nvSpPr>
            <p:cNvPr id="120" name="任意多边形: 形状 119">
              <a:extLst>
                <a:ext uri="{FF2B5EF4-FFF2-40B4-BE49-F238E27FC236}">
                  <a16:creationId xmlns:a16="http://schemas.microsoft.com/office/drawing/2014/main" id="{C25B2739-1727-1F06-DA4A-AB95F573750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761C81B-9ED1-87A4-3C74-ECA7EDE0F8F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47C6150-081C-9EB4-C04A-73D2B6A1A565}"/>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24184396-E643-D3EB-7812-A33555F951E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C3289EFA-46E9-4D22-0A47-1A48AC5A5788}"/>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BD4B6BB-DAD0-86E4-A354-A7573269114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7C115429-DAD2-DC5F-76C7-980CDA12265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F1D46D02-D85B-E2E8-7D4B-9B7B95B49A8C}"/>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298DDC16-4681-ED3D-17B7-73650249413F}"/>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A8E93B05-1B88-197B-B39B-E0A6B2190061}"/>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80264A1-124C-8FD7-10E8-9AAF0C7D839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F0E0AB6A-6225-9D8A-3317-AB9D592CB330}"/>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C4703A51-E921-4B5F-D604-C51089A281E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7AD01C8E-0DC9-6FBC-F16B-50FC4144BAB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C2A33C6A-8010-A3EE-90E5-36A8A6FA2576}"/>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5F0D89D9-1CCF-67C3-C09B-AFA85489266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7924C468-C080-29FE-F5F7-6A3C6F55972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E010272F-D184-DCE3-61E7-AB12616A92DE}"/>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D3892453-EBBC-226D-9779-EFDA0CD7F554}"/>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76D2A04B-6B0F-ED08-8F52-8289B687124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60E51FB5-4AE4-F2C4-D20B-7EF930C9FEF9}"/>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549B3F4-17C3-5F00-B2E9-4365B3DF3B6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EF336B55-8A86-2DFA-27F5-638E986DC41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5CDBA0D3-E025-B689-ED43-4949A9B4B2A0}"/>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40D3809D-2269-7C38-258A-7896D5D1D1D7}"/>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80EDBC91-8967-5076-7449-C53695546F1E}"/>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D7D3F4F4-60C9-AC2F-138F-DB076D24B9F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56A5E9D-824A-8974-881D-6979D1FD663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66E91365-85C2-B1B8-9070-4451DE40674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146EB2FC-B774-B6CE-BA8D-B179B999E3C5}"/>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964C299-3FDE-3BF7-C7E4-1B082F974CC9}"/>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DD886F7-8EFC-DA46-D4AB-73D419129C31}"/>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FB621D9-650D-5847-DF49-58A76D24757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93C4664C-E40D-A401-65B7-CB6843248A9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21AE3257-FC6A-2E2D-D7B7-47820802C8B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F5A5BC70-F107-5D3F-9251-6132F366F98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E031B0CB-66B7-83DE-4DAA-BD8FFA1E3E4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3AAED89-7EB8-98BE-AC6B-08181D104AFF}"/>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0DCC7DB-AB98-5C9C-CB24-37EEDA00289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6BC2FC2-1DC6-BD5E-3568-BB3E2DE632D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772BB77D-1344-B7F1-5B22-FDCEE39469CA}"/>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313C2BF6-F5C6-0A3B-2F25-218D44798446}"/>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F23F8FE-DB75-5B10-0A14-8BAAE6D467D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D45FAAA1-7CED-BB01-8077-6B9836BD6336}"/>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66B9580-BC4F-BA8F-987A-E6877C2EB31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A862A82-BE7E-177E-A3DD-969B81C0C6D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068909C-C92C-494A-23EF-96AAFA14B2B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EC780EB-996D-E290-517A-3124FEF17D5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D3D1B61-193D-F2FD-5012-D02BF95324DA}"/>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261EE589-9678-AD48-4F88-46E13A24E1C4}"/>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2CD6300-C613-4EDE-D148-B6A2464CBEBA}"/>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4DB5B78F-31BD-CA0B-1B32-49B9E1ED5B6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FCF206A-CD24-0BF8-D96F-712E01E78DA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3E7E6E17-321E-FE3D-CBB9-FC5D33DCE024}"/>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5019F9A1-FCDC-F3BD-2A57-00B3087FD291}"/>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6AA4280-1636-920F-35AE-F8603BB863C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1E7A3FE-4D14-EF99-AD42-FF7B160E247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6425C12E-15EE-C950-4DF6-95174360E987}"/>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3FF1A6CB-9CDD-B570-810F-3424E2FA7218}"/>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CDA1F905-9829-D6BC-A594-872E920A7A6E}"/>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902C9334-13E4-384A-2DD6-6052664273B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BB14CE34-6FEB-87FD-B76D-E01DD79F3775}"/>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C5CFFD99-501B-04B5-AA6B-CC64E4EC35B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302D2BB-E2D2-3088-2A94-5E2504AF99E2}"/>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ECE4E7D0-1DB9-691D-9AA9-CB98D154C4B5}"/>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234EC46E-106C-8453-00D2-6FC465FBF72C}"/>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A0EB74B-0336-26B4-9885-8A1298F308A5}"/>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39D8E861-64DC-79D0-3817-A01619222500}"/>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396AF879-F38C-0C7D-11B7-5CD7A143D2F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74D4B45A-17A2-69C5-F172-4399FB082E75}"/>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570CD056-2D06-79CD-1E91-183FA2C177C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7078E470-D567-0412-6099-9E2C6D7B0E13}"/>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0268B27-8AEC-9143-D5F4-A985586D6851}"/>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AAA212FC-31AF-93E5-D036-809DDFB0543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077F7E4A-2ABD-509F-54E3-EB54FB0F34A1}"/>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FCBF0260-4201-3352-9062-B8217A6CE554}"/>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AF482460-B05F-DA36-A6B2-DA721004B84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A7E2A22C-02CA-B0AA-A805-00870A006B7D}"/>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D5CAD1BF-763D-7098-EB88-71E8D60871A0}"/>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C7A9B722-D7D8-1F4B-C42B-049E74E21701}"/>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08CB3F40-E2DB-FFF9-C3EF-11B53866BAD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91BB1F7-F4E2-9B44-6D53-13FF60372B0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BECDD76-B750-0277-08CF-7A6BA5F98259}"/>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69B08C3A-F47B-5260-7EF1-77574C303E3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834C708-9C8E-F89C-F8E5-7A29CD5709F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4E69FA76-A232-A1E6-2FBE-A18EF1C2416D}"/>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094FA694-A1DB-E844-CCC2-9B19C47F282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5930743F-4598-94AD-BA22-751E17530DD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BEF72F11-8441-924B-0BC4-E5FB3574EC1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10C8E1A0-2380-9B2C-7106-BAF0310F318A}"/>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437660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2433027" cy="0"/>
            <a:chOff x="7460343" y="1311756"/>
            <a:chExt cx="2433027"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9" name="文本占位符 2">
            <a:extLst>
              <a:ext uri="{FF2B5EF4-FFF2-40B4-BE49-F238E27FC236}">
                <a16:creationId xmlns:a16="http://schemas.microsoft.com/office/drawing/2014/main" id="{00370474-B780-47AD-BE6D-D3298A8DCEC7}"/>
              </a:ext>
            </a:extLst>
          </p:cNvPr>
          <p:cNvSpPr>
            <a:spLocks noGrp="1"/>
          </p:cNvSpPr>
          <p:nvPr>
            <p:ph type="body" sz="quarter" idx="12"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49" name="灯片编号占位符 8">
            <a:extLst>
              <a:ext uri="{FF2B5EF4-FFF2-40B4-BE49-F238E27FC236}">
                <a16:creationId xmlns:a16="http://schemas.microsoft.com/office/drawing/2014/main" id="{8CE0AE7E-343A-4C46-AF5E-4C1EB7D23E5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50" name="文本框 49">
            <a:extLst>
              <a:ext uri="{FF2B5EF4-FFF2-40B4-BE49-F238E27FC236}">
                <a16:creationId xmlns:a16="http://schemas.microsoft.com/office/drawing/2014/main" id="{FB57EB78-DA52-40F2-AF51-AF0B0C5A693C}"/>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51" name="图片 50">
            <a:extLst>
              <a:ext uri="{FF2B5EF4-FFF2-40B4-BE49-F238E27FC236}">
                <a16:creationId xmlns:a16="http://schemas.microsoft.com/office/drawing/2014/main" id="{3EF63282-90B3-48D5-942C-EA81E0FC41EE}"/>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52" name="组合 51">
            <a:extLst>
              <a:ext uri="{FF2B5EF4-FFF2-40B4-BE49-F238E27FC236}">
                <a16:creationId xmlns:a16="http://schemas.microsoft.com/office/drawing/2014/main" id="{56D83560-572A-4791-A20A-F4A99C0CB10B}"/>
              </a:ext>
            </a:extLst>
          </p:cNvPr>
          <p:cNvGrpSpPr/>
          <p:nvPr userDrawn="1"/>
        </p:nvGrpSpPr>
        <p:grpSpPr>
          <a:xfrm>
            <a:off x="646571" y="6457949"/>
            <a:ext cx="2156182" cy="131085"/>
            <a:chOff x="1271280" y="2627157"/>
            <a:chExt cx="9258301" cy="562858"/>
          </a:xfrm>
          <a:solidFill>
            <a:srgbClr val="B7282E"/>
          </a:solidFill>
        </p:grpSpPr>
        <p:sp>
          <p:nvSpPr>
            <p:cNvPr id="53" name="任意多边形: 形状 52">
              <a:extLst>
                <a:ext uri="{FF2B5EF4-FFF2-40B4-BE49-F238E27FC236}">
                  <a16:creationId xmlns:a16="http://schemas.microsoft.com/office/drawing/2014/main" id="{D8B494BD-05F4-4AFF-A526-A3F3AAEE6D52}"/>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4" name="任意多边形: 形状 53">
              <a:extLst>
                <a:ext uri="{FF2B5EF4-FFF2-40B4-BE49-F238E27FC236}">
                  <a16:creationId xmlns:a16="http://schemas.microsoft.com/office/drawing/2014/main" id="{23E76245-BA08-42E7-A7D9-2C8F24833371}"/>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5" name="任意多边形: 形状 54">
              <a:extLst>
                <a:ext uri="{FF2B5EF4-FFF2-40B4-BE49-F238E27FC236}">
                  <a16:creationId xmlns:a16="http://schemas.microsoft.com/office/drawing/2014/main" id="{90FFCEF3-46F5-4E38-8703-E41295A5F3D0}"/>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6" name="任意多边形: 形状 55">
              <a:extLst>
                <a:ext uri="{FF2B5EF4-FFF2-40B4-BE49-F238E27FC236}">
                  <a16:creationId xmlns:a16="http://schemas.microsoft.com/office/drawing/2014/main" id="{ADB8FDF8-F87A-483A-91B1-819E10F8974D}"/>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7" name="任意多边形: 形状 56">
              <a:extLst>
                <a:ext uri="{FF2B5EF4-FFF2-40B4-BE49-F238E27FC236}">
                  <a16:creationId xmlns:a16="http://schemas.microsoft.com/office/drawing/2014/main" id="{679CBC14-A292-4782-AC9A-03A80694BFD7}"/>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8" name="任意多边形: 形状 57">
              <a:extLst>
                <a:ext uri="{FF2B5EF4-FFF2-40B4-BE49-F238E27FC236}">
                  <a16:creationId xmlns:a16="http://schemas.microsoft.com/office/drawing/2014/main" id="{99EDC02D-6CB4-491B-B0D6-7DB600C53BE9}"/>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9" name="任意多边形: 形状 58">
              <a:extLst>
                <a:ext uri="{FF2B5EF4-FFF2-40B4-BE49-F238E27FC236}">
                  <a16:creationId xmlns:a16="http://schemas.microsoft.com/office/drawing/2014/main" id="{70AE3609-AB4E-4FB4-9B73-B809EE57F9F0}"/>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0" name="任意多边形: 形状 59">
              <a:extLst>
                <a:ext uri="{FF2B5EF4-FFF2-40B4-BE49-F238E27FC236}">
                  <a16:creationId xmlns:a16="http://schemas.microsoft.com/office/drawing/2014/main" id="{1FC9FC1E-E80B-42BB-B5B0-7D1220ECF5CF}"/>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1" name="任意多边形: 形状 60">
              <a:extLst>
                <a:ext uri="{FF2B5EF4-FFF2-40B4-BE49-F238E27FC236}">
                  <a16:creationId xmlns:a16="http://schemas.microsoft.com/office/drawing/2014/main" id="{F806573D-7084-4199-BB98-2D6E48334B23}"/>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2" name="任意多边形: 形状 61">
              <a:extLst>
                <a:ext uri="{FF2B5EF4-FFF2-40B4-BE49-F238E27FC236}">
                  <a16:creationId xmlns:a16="http://schemas.microsoft.com/office/drawing/2014/main" id="{6F78B556-240A-40C1-B6BA-D4519E1D6939}"/>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3" name="任意多边形: 形状 62">
              <a:extLst>
                <a:ext uri="{FF2B5EF4-FFF2-40B4-BE49-F238E27FC236}">
                  <a16:creationId xmlns:a16="http://schemas.microsoft.com/office/drawing/2014/main" id="{73796416-5E12-4E5E-8841-1AD82CC0F950}"/>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4" name="任意多边形: 形状 63">
              <a:extLst>
                <a:ext uri="{FF2B5EF4-FFF2-40B4-BE49-F238E27FC236}">
                  <a16:creationId xmlns:a16="http://schemas.microsoft.com/office/drawing/2014/main" id="{7C9C035C-4E4F-482D-A002-CFCF8F63DF1A}"/>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5" name="任意多边形: 形状 64">
              <a:extLst>
                <a:ext uri="{FF2B5EF4-FFF2-40B4-BE49-F238E27FC236}">
                  <a16:creationId xmlns:a16="http://schemas.microsoft.com/office/drawing/2014/main" id="{BE9F865C-F55E-4261-A77E-7998CEA672BD}"/>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6" name="任意多边形: 形状 65">
              <a:extLst>
                <a:ext uri="{FF2B5EF4-FFF2-40B4-BE49-F238E27FC236}">
                  <a16:creationId xmlns:a16="http://schemas.microsoft.com/office/drawing/2014/main" id="{948A6F7C-78D9-4D53-950C-D72486A3C22E}"/>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7" name="任意多边形: 形状 66">
              <a:extLst>
                <a:ext uri="{FF2B5EF4-FFF2-40B4-BE49-F238E27FC236}">
                  <a16:creationId xmlns:a16="http://schemas.microsoft.com/office/drawing/2014/main" id="{EED252F8-3187-4E6B-9C3E-BACF5C17A39E}"/>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8" name="任意多边形: 形状 67">
              <a:extLst>
                <a:ext uri="{FF2B5EF4-FFF2-40B4-BE49-F238E27FC236}">
                  <a16:creationId xmlns:a16="http://schemas.microsoft.com/office/drawing/2014/main" id="{61696216-BBFB-4EE7-B1F7-25C675F22BE0}"/>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9" name="任意多边形: 形状 68">
              <a:extLst>
                <a:ext uri="{FF2B5EF4-FFF2-40B4-BE49-F238E27FC236}">
                  <a16:creationId xmlns:a16="http://schemas.microsoft.com/office/drawing/2014/main" id="{BD2802C7-1D4E-47B1-BEA8-7C6EA4D76611}"/>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0" name="任意多边形: 形状 69">
              <a:extLst>
                <a:ext uri="{FF2B5EF4-FFF2-40B4-BE49-F238E27FC236}">
                  <a16:creationId xmlns:a16="http://schemas.microsoft.com/office/drawing/2014/main" id="{4F56B56F-CC5D-432B-B6D0-FE75ACA950AB}"/>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1" name="任意多边形: 形状 70">
              <a:extLst>
                <a:ext uri="{FF2B5EF4-FFF2-40B4-BE49-F238E27FC236}">
                  <a16:creationId xmlns:a16="http://schemas.microsoft.com/office/drawing/2014/main" id="{2F520FA3-5917-492A-8E45-1017E7D4D5CC}"/>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2" name="任意多边形: 形状 71">
              <a:extLst>
                <a:ext uri="{FF2B5EF4-FFF2-40B4-BE49-F238E27FC236}">
                  <a16:creationId xmlns:a16="http://schemas.microsoft.com/office/drawing/2014/main" id="{FD15C48E-3450-4993-B96A-F8F6FEF9F280}"/>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3" name="任意多边形: 形状 72">
              <a:extLst>
                <a:ext uri="{FF2B5EF4-FFF2-40B4-BE49-F238E27FC236}">
                  <a16:creationId xmlns:a16="http://schemas.microsoft.com/office/drawing/2014/main" id="{5C385793-9A85-4381-84A0-3B2311B2545B}"/>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F2C21A11-4697-C68C-E0FA-1C85C2F609D6}"/>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FF3269DC-DCE9-C813-88C8-E6457C36A3B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BF546465-0A28-78BF-0C9D-C828FF84C1C9}"/>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CD50BC3D-1928-04D8-3037-27A64658280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13605522-BD4E-98F0-68B3-38C6AA1F39A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D9E3CC06-B013-343E-3518-D094B15C6A0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B85C3466-B920-732D-33D2-297E502691BD}"/>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EBBAC363-8711-2C0B-BC71-450BC117FBE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F3B8854C-B0D9-B15C-6659-CE551E7F3418}"/>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A8912EFB-8F58-61B5-9F18-7F409A21B60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44AF89B4-D7A5-4D02-C499-F7EEF971CC0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4C11678F-93CC-F508-E382-038A8D2F1466}"/>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96B8C23-FC05-187B-A6A7-116BE0328B47}"/>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18944C7D-FD32-0518-8E2C-51E9A81421F9}"/>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1D6D35E6-D5E5-09F8-19FD-9F43F8DBE15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E66621F3-52C6-0AA5-CACD-AE810B1A4DD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DBCCFB97-5B9D-4C25-47CE-485AB147CB99}"/>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2E8985D2-B2C7-5E1B-83CF-46E739700D6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3879F314-9CE8-3BB2-6CB4-1E1DE853918D}"/>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A8A83662-3C64-53B6-D919-502A6FF0E9F5}"/>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C87032E8-C23F-BFAA-4875-B3B43F3F2007}"/>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A18B15B4-9202-5CE4-4C41-19621F205A1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1DBDCEC3-0E27-0EC6-0C9C-7E115D5B675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3EDB8B80-D3E5-A3FD-A47A-9EDDB289ADB9}"/>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68819936-0478-9ABE-B8CA-C8743CC23250}"/>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D92ECBF0-AADA-908C-D2FB-1876D8C370AB}"/>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90773C03-B532-553B-1FBD-E87A7CCE5C63}"/>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5468CA28-A4BD-5CC0-0443-75D8DAB2558D}"/>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2F220A68-C371-C066-F97F-EB564245A976}"/>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4F324D0-EC90-658E-A706-ECBEF10DC73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3835D8E4-67BC-B193-8F50-2C9F34018ACB}"/>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D77D8AF-9AB4-9BFA-CCED-C6556B2ED3E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32C451AE-D84C-D3AD-7257-BEF16BC495D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6ED1BEFB-8623-7B40-E7E6-17050CB16CC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12634501-5834-4E62-28B9-C0BEB41B8F5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A80656B-5168-51C8-C299-E6791C8B925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A648267-0D55-165A-1575-1A5CF2EFEB9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7C9AAE6E-D7C4-C677-9315-C2B114C173C4}"/>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70F65699-352C-29BE-932B-5F2422054696}"/>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6CF1FF99-8918-DB79-969A-DF599C6754B6}"/>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995A7C7-6AEF-6A69-C071-4D591089399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7B7B6BA7-C057-ACBF-4030-59704074727C}"/>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A85C9CD1-E049-A084-F6D6-D55EC86CEFFA}"/>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3C4FA7EF-1F61-4450-0E26-D081963E367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3A590BD0-16BE-287D-AC52-53438360CAE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E88EB0AA-A85E-0C36-A54F-FBF9D9B2627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CF9B219-DAFC-39F6-F0FB-85A6DFC75170}"/>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2F58EF5F-689B-1FC4-83BB-D1EDF6833403}"/>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22F8C186-7656-22F4-FD66-33A41080D86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2A0B7F8B-C43D-AD31-990D-D2B024FE1AE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0FDB21C-C52C-534A-9509-1330843A588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9AA95B8B-F81B-7FEA-9280-67B487E984C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F6A6E9C9-D60B-0363-2B39-D20B5FB01B7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A1040AE-CDEB-81EA-0DAF-DD46D53AFF5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53F48C3-B0DE-E3EF-0D6D-363BDE1C4161}"/>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FD478AE9-BB15-2861-2C37-AE4A506F75D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3FC6FFD-6678-5FF8-B808-0ACDB9427D8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59C6FFD-17E9-DB85-B3CE-97DD20839B0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B1C47C17-74B9-583B-6E2D-A79B05893501}"/>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B44E2D82-22A6-9993-1DB4-975D860289D0}"/>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AFE071E8-938F-4608-0BE0-CE00EC5E5A7A}"/>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0D90DF0-6DF9-FDE0-2940-2787E3E4163A}"/>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41932629-73FA-808B-3FF3-A5C04A7195D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B1FAD99A-B581-D94D-EE27-9D174F13C74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ED544E10-13F2-97F0-9DE7-92B66887CED3}"/>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E6FD6CED-03A9-C22C-DBB0-A2AAF6EA97CA}"/>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DBD1338C-26BA-B95C-15E5-99FE9B5430D8}"/>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BE9C5FB-1408-FE22-D242-081B61865F0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AC23B59-C606-CE82-3F5C-9ADB6B81340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B6790724-ADE9-FEEE-E663-8A19048B47E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2D4374EB-58DE-061D-4430-E3ED1ADF14B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5259EAFD-89E7-6C5D-4ECA-A05F9A5AFCBC}"/>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02057BA8-9629-9A60-968C-146D86B67A56}"/>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6303F07-A04E-1F2E-485B-A7D6F2811B5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BD259E9D-55A0-3FAC-F909-A99DC503C66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11A7A7DA-00BA-B595-07EC-FED23DE8335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B25DB65F-2440-BFA5-5C72-7C7A87ED054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55D85F71-E2B4-DC96-30ED-39E6FB38BD99}"/>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BD294144-A3B8-2DF6-0953-739135CE09B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6203F64E-7F20-F8D0-1759-53BE1A9642FB}"/>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976C7234-1992-EC9A-5025-6A2A8813183B}"/>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F4BCF17A-E2E5-E383-0A00-7F3D3B7B5FC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5FE02D27-C65D-50A5-4B57-26EFDF500EB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C9E9BCAD-F613-F9FB-3329-4FB3D6E560E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69F55CD0-316E-96F4-9BB6-E8FF04F3DE7A}"/>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EFD1395D-355D-2CE3-ED57-85913EBCE5F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F7907B15-FD60-AC2F-42A9-D454E8379F5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B304A44E-1161-E3E7-7398-7A4D3213D4B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B5E835D3-8F33-8671-9984-9083B6C7F6F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5BF005C0-3A01-B503-B459-C559A4AAC30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76951605-DF9A-9180-61E7-E1432FD7009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34998064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B8B8EE87-7185-40C1-91C7-B1EE2C1CEED5}"/>
              </a:ext>
            </a:extLst>
          </p:cNvPr>
          <p:cNvGrpSpPr/>
          <p:nvPr userDrawn="1"/>
        </p:nvGrpSpPr>
        <p:grpSpPr>
          <a:xfrm>
            <a:off x="640466" y="867990"/>
            <a:ext cx="2433027" cy="0"/>
            <a:chOff x="7460343" y="1311756"/>
            <a:chExt cx="2433027" cy="0"/>
          </a:xfrm>
        </p:grpSpPr>
        <p:cxnSp>
          <p:nvCxnSpPr>
            <p:cNvPr id="14" name="直接连接符 13">
              <a:extLst>
                <a:ext uri="{FF2B5EF4-FFF2-40B4-BE49-F238E27FC236}">
                  <a16:creationId xmlns:a16="http://schemas.microsoft.com/office/drawing/2014/main" id="{FFEA96DC-205C-40CF-8F04-16777AB36CCF}"/>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B8052A62-5AAB-448C-828B-DF6DD78DBE44}"/>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D6DDAACA-379A-49CD-8513-2D64A6A5DB00}"/>
              </a:ext>
            </a:extLst>
          </p:cNvPr>
          <p:cNvSpPr>
            <a:spLocks noGrp="1"/>
          </p:cNvSpPr>
          <p:nvPr>
            <p:ph type="body" sz="quarter" idx="10" hasCustomPrompt="1"/>
          </p:nvPr>
        </p:nvSpPr>
        <p:spPr>
          <a:xfrm>
            <a:off x="554673" y="320192"/>
            <a:ext cx="7304537"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21" name="灯片编号占位符 8">
            <a:extLst>
              <a:ext uri="{FF2B5EF4-FFF2-40B4-BE49-F238E27FC236}">
                <a16:creationId xmlns:a16="http://schemas.microsoft.com/office/drawing/2014/main" id="{8175159B-3B6B-45ED-9B07-C312BEB0CF5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2" name="文本框 21">
            <a:extLst>
              <a:ext uri="{FF2B5EF4-FFF2-40B4-BE49-F238E27FC236}">
                <a16:creationId xmlns:a16="http://schemas.microsoft.com/office/drawing/2014/main" id="{71D5B3A7-D03E-4D94-A320-A38766791EC9}"/>
              </a:ext>
            </a:extLst>
          </p:cNvPr>
          <p:cNvSpPr txBox="1"/>
          <p:nvPr userDrawn="1"/>
        </p:nvSpPr>
        <p:spPr>
          <a:xfrm>
            <a:off x="4249510" y="6405056"/>
            <a:ext cx="3692980" cy="307777"/>
          </a:xfrm>
          <a:prstGeom prst="rect">
            <a:avLst/>
          </a:prstGeom>
          <a:noFill/>
        </p:spPr>
        <p:txBody>
          <a:bodyPr wrap="square" rtlCol="0">
            <a:spAutoFit/>
          </a:bodyPr>
          <a:lstStyle/>
          <a:p>
            <a:pPr algn="ctr"/>
            <a:r>
              <a:rPr lang="en-US" altLang="zh-CN" sz="1400" dirty="0">
                <a:solidFill>
                  <a:srgbClr val="000000">
                    <a:lumMod val="50000"/>
                    <a:lumOff val="50000"/>
                  </a:srgbClr>
                </a:solidFill>
                <a:latin typeface="Arial"/>
                <a:ea typeface="微软雅黑"/>
                <a:cs typeface="+mn-ea"/>
                <a:sym typeface="+mn-lt"/>
              </a:rPr>
              <a:t>Danning Liu | 7th ICPPA, Moscow, Russia</a:t>
            </a:r>
            <a:endParaRPr lang="zh-CN" altLang="en-US" sz="1400" dirty="0">
              <a:solidFill>
                <a:srgbClr val="000000">
                  <a:lumMod val="50000"/>
                  <a:lumOff val="50000"/>
                </a:srgbClr>
              </a:solidFill>
              <a:latin typeface="Arial"/>
              <a:ea typeface="微软雅黑"/>
              <a:cs typeface="+mn-ea"/>
              <a:sym typeface="+mn-lt"/>
            </a:endParaRPr>
          </a:p>
        </p:txBody>
      </p:sp>
      <p:pic>
        <p:nvPicPr>
          <p:cNvPr id="23" name="图片 22">
            <a:extLst>
              <a:ext uri="{FF2B5EF4-FFF2-40B4-BE49-F238E27FC236}">
                <a16:creationId xmlns:a16="http://schemas.microsoft.com/office/drawing/2014/main" id="{74BAE872-7CEA-49EA-875B-77664078B293}"/>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6" name="组合 25">
            <a:extLst>
              <a:ext uri="{FF2B5EF4-FFF2-40B4-BE49-F238E27FC236}">
                <a16:creationId xmlns:a16="http://schemas.microsoft.com/office/drawing/2014/main" id="{3D709A2F-F285-4083-BC57-F011B32BFF42}"/>
              </a:ext>
            </a:extLst>
          </p:cNvPr>
          <p:cNvGrpSpPr/>
          <p:nvPr userDrawn="1"/>
        </p:nvGrpSpPr>
        <p:grpSpPr>
          <a:xfrm>
            <a:off x="640466" y="6494068"/>
            <a:ext cx="2156182" cy="129751"/>
            <a:chOff x="1271280" y="2627157"/>
            <a:chExt cx="9258301" cy="562858"/>
          </a:xfrm>
          <a:solidFill>
            <a:srgbClr val="B7282E"/>
          </a:solidFill>
        </p:grpSpPr>
        <p:sp>
          <p:nvSpPr>
            <p:cNvPr id="27" name="任意多边形: 形状 26">
              <a:extLst>
                <a:ext uri="{FF2B5EF4-FFF2-40B4-BE49-F238E27FC236}">
                  <a16:creationId xmlns:a16="http://schemas.microsoft.com/office/drawing/2014/main" id="{17436613-93EE-40BF-B331-3E46AA0ACEA4}"/>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1978D9D3-AB1F-4F1F-BF3E-06D705DD9E13}"/>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48E0F0B7-F885-4284-8B94-8266F4058CDA}"/>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810EC8E7-3E1D-45D6-9945-3675D1F549D7}"/>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8FE2D72D-5220-4ECD-8ADC-B8E26B795F55}"/>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E982BF51-FB58-4AE3-9C00-0215815F712C}"/>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EE4020F0-7DE0-452A-A308-96A19FD84347}"/>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DDFE0AFE-FE60-4919-9C76-6A711794CDB8}"/>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0F3D8A23-31BB-41FC-A187-BCBF840EE95C}"/>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3811A5D3-BD40-4780-AF1E-B7574AF9D920}"/>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05D1384D-7F57-44E6-AC21-A4EDF9B9D09C}"/>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A7869DA9-853E-4E47-B225-BADEDBDA5E25}"/>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D8753EAB-FFA8-44C7-B91F-F91AAF6E9BDF}"/>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1A2CB7E3-8E96-4023-80E8-F056AF211E8F}"/>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A00297BE-3FC1-4A29-809C-E928E4C593CA}"/>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982FAABB-B387-4FF4-93BE-C36FF790FDE9}"/>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F0DC5E5-276D-49E0-8511-77375813D232}"/>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59FCD725-DB1A-4A8F-889F-E3270A743285}"/>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D871A432-D27C-407B-8780-B863E94BBA99}"/>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2CF6543-7E47-4C59-9ADE-7460F46BAD8F}"/>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6120491F-A4B2-4B95-AE5E-B6FDA0D5C068}"/>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4" name="组合 133">
            <a:extLst>
              <a:ext uri="{FF2B5EF4-FFF2-40B4-BE49-F238E27FC236}">
                <a16:creationId xmlns:a16="http://schemas.microsoft.com/office/drawing/2014/main" id="{260E4D1F-D5A3-E711-2D63-62A43A96A903}"/>
              </a:ext>
            </a:extLst>
          </p:cNvPr>
          <p:cNvGrpSpPr/>
          <p:nvPr userDrawn="1"/>
        </p:nvGrpSpPr>
        <p:grpSpPr>
          <a:xfrm>
            <a:off x="9873615" y="287906"/>
            <a:ext cx="1878330" cy="479314"/>
            <a:chOff x="-11865182" y="9433072"/>
            <a:chExt cx="35916977" cy="9165313"/>
          </a:xfrm>
          <a:solidFill>
            <a:srgbClr val="004098"/>
          </a:solidFill>
        </p:grpSpPr>
        <p:sp>
          <p:nvSpPr>
            <p:cNvPr id="135" name="任意多边形: 形状 134">
              <a:extLst>
                <a:ext uri="{FF2B5EF4-FFF2-40B4-BE49-F238E27FC236}">
                  <a16:creationId xmlns:a16="http://schemas.microsoft.com/office/drawing/2014/main" id="{83DADD03-5183-C21F-08EF-5F77A8483805}"/>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B8B50CCE-8183-0283-6A57-64609B6A524F}"/>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6015535E-F4E3-47CD-91BE-F1325DAD84D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18D2E5F8-A20A-18CB-310F-74E83B5D8A1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FFF0D545-F013-01ED-1AE0-83324A0E19D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CA7ED6E2-1466-D4E2-8237-D10D53A09EC9}"/>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E50E6530-B302-FA72-1135-2B887C69BD9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F19FA1B9-A372-DEE7-375B-2D165559311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04ECE520-59B7-9BE7-6A32-C6CB06B3922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B3BCAB82-7252-EBA6-B9F6-5428FD192564}"/>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A5AB79F8-3F89-4946-DCC0-9D0AD45B2F0F}"/>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BACC1C43-D2CB-8263-0577-534B68C0310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7C4C707-6FE8-923E-3153-E649624F53D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767F237D-6503-CE9D-7EF7-514486C0093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B3472DCD-64B0-7990-71C5-47563915CC6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E07DF53-D83B-CF62-DCC4-2226CDE8E89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689CDAB1-1B46-833B-A612-9B02D056CF5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B268F5A5-5F21-97BA-7BF4-D755523A0F8A}"/>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A6D31A26-CFCE-8355-8CA4-D3819A1F47CD}"/>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708421A5-9099-039E-5E70-4AC4A216D91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2CC48D2-0D0E-305A-ED48-9278CCF3BE3B}"/>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1B576006-F8D5-FE20-56EB-79AA4DF91762}"/>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071ED8AB-DA90-3AB7-084E-BBF8D908593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6BCFC453-8701-56F9-D984-081C0C7783F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1CE61F7-3456-3EFE-F1E1-3169A92F50E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036BAF2D-FA50-CE96-980F-BBDF5322BA4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44D07D3-A4D9-7786-1D8C-DDC90FD41F3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70B3F86-08A7-B251-97F5-9B54C661D190}"/>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E0566A96-5EA6-15F4-FDAF-36ED004D61F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675DA1A8-3722-E285-5A06-3579D0866B54}"/>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097214E-6096-118F-2E66-03A689197420}"/>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FBB471C-FBDE-3E0A-291D-FA4E673E0AE5}"/>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201D89F0-24DB-EA8E-1EAA-B37E7C46E8A6}"/>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63BB2D64-6E0A-AC01-9103-98D9E1602EFE}"/>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9C05BFE-2FEE-5712-E9AB-24B24E5A362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8236E153-99F9-6CEB-962F-AD6FF66E925F}"/>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D81FFDE9-DA18-FD1C-A577-490033746D07}"/>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64E107C-8E46-173A-777C-FEC42EFA110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2EA829C-0690-BF56-43A1-EA74C890C93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FAC6887A-02DD-8D0B-DAE4-03652AFE5C6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4D490DC4-FEDD-CBED-B013-388E70CDCC36}"/>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8852F70-88D0-9FDE-55EF-D57DBEAB0DEB}"/>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B416C6DC-22F3-F300-6509-3E5ED61D2C8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C1C254E6-E57B-5632-EE0E-F91B97632DE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8D20AE79-5DA2-DA3F-EB7E-4C339B88F8F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6E00D278-0F6E-E74B-0057-C081DAC760A5}"/>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F06A0C8-8C7D-7282-4FD0-68E04C5A4342}"/>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32E348FC-9DAD-588C-9924-C2B43CEC8A6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87E17D2C-4ABE-CA14-6918-E4F78DBC6246}"/>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F0B4071B-CBA6-1CFC-4FCC-82471B2430E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15672860-7E8B-9362-4132-5C01516F520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2FC02A5-3D43-5B37-D55C-30419F8D80C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B266FEC6-30D9-F604-FBBD-BAF53FBF72FB}"/>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133C5BC2-3007-2FDE-6FDF-A50C30ECFD7F}"/>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5FFDC4D3-551A-C766-805B-42E511F0437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3295A794-CE21-8A44-9A88-229FA509686A}"/>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CB3A3A0-A94C-F8C5-03E5-08B424B0CA4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002E243D-EEA7-FF3A-77B9-A3312BB56B6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DFDFF60-7094-2DFE-EB8B-8FD464DE11B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2D41AB1-4CB3-B613-E489-51EF32CBE55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B5C07D4-0AF9-67CD-E1AE-9A8E5C15973B}"/>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DED91FC-7A3C-455F-65BF-B285790B8993}"/>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FC4833CF-66B3-7761-FD72-0708A4AC1E1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CF36F3D0-6267-4F4D-9FCF-1B43295BDC6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4555240F-5F2B-1924-DD13-FA7F8F762F7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293BF568-AEA3-E4CE-EA02-9DFE1A8717D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B98119B-E918-5F21-4268-AB95E57D92DF}"/>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930D99BC-0FDF-AC4E-7CA0-622AD6E36A31}"/>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5B18779-3299-E70A-9BA4-8F3AF677E06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3934F73-F758-F92A-413B-62549F0F135E}"/>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EAD3EFC2-3101-18C0-E426-8D5752BB03F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1DE88934-2F64-33DA-A808-6195FE8AEDF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B4E4C10A-BDE6-4F9F-F4C5-E1DF87B7BB5B}"/>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D2988567-FA2F-F576-7BEA-9F23389E92E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32028808-08E1-8238-D7AD-9C45A9750E8B}"/>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212DCACD-3484-7E0D-6228-4F59EE48724E}"/>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7DAB7891-E85F-C5CA-6A52-CEC0D42D9FED}"/>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E1540634-528D-9D08-4035-E04DC2313DD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C2007408-6699-ECBF-940F-B60BA85F1C5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53BA5D1E-A6EA-FEE5-22EE-D6D8051DEF67}"/>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6F1158F0-7BBB-0C41-10F0-D0768ACE5A3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3D259730-1729-AA58-82D1-B4F51FDE0C7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02C618B8-2CAF-14A9-7336-C0FA73D9926E}"/>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32E2A7D4-FC53-E063-8F44-EC11AFD13495}"/>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6D9E30C6-1B7C-06A0-4D03-293E9840CA4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FEE0E2E6-235C-39FC-F776-8ADC48320228}"/>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2F5D56A2-2F6B-BE10-DB96-71887219576D}"/>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F8F05251-99BA-1FCD-CBA6-DE6833738EA0}"/>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E2122098-4FF1-524B-50B8-661AE15EBF5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65420F96-9D63-7E2E-6138-C44C3F788DF6}"/>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Content Placeholder 2">
            <a:extLst>
              <a:ext uri="{FF2B5EF4-FFF2-40B4-BE49-F238E27FC236}">
                <a16:creationId xmlns:a16="http://schemas.microsoft.com/office/drawing/2014/main" id="{481CA541-9CF4-F614-34C2-A1591A328784}"/>
              </a:ext>
            </a:extLst>
          </p:cNvPr>
          <p:cNvSpPr>
            <a:spLocks noGrp="1"/>
          </p:cNvSpPr>
          <p:nvPr>
            <p:ph sz="quarter" idx="11"/>
          </p:nvPr>
        </p:nvSpPr>
        <p:spPr>
          <a:xfrm>
            <a:off x="536673" y="1019175"/>
            <a:ext cx="11118656" cy="5288924"/>
          </a:xfrm>
        </p:spPr>
        <p:txBody>
          <a:bodyPr/>
          <a:lstStyle>
            <a:lvl1pPr>
              <a:lnSpc>
                <a:spcPct val="100000"/>
              </a:lnSpc>
              <a:defRPr sz="2000"/>
            </a:lvl1pPr>
            <a:lvl2pPr>
              <a:lnSpc>
                <a:spcPct val="100000"/>
              </a:lnSpc>
              <a:defRPr sz="2000"/>
            </a:lvl2pPr>
            <a:lvl3pPr>
              <a:lnSpc>
                <a:spcPct val="100000"/>
              </a:lnSpc>
              <a:defRPr sz="2000"/>
            </a:lvl3pPr>
            <a:lvl4pPr>
              <a:lnSpc>
                <a:spcPct val="100000"/>
              </a:lnSpc>
              <a:defRPr sz="2000"/>
            </a:lvl4pPr>
            <a:lvl5pPr>
              <a:lnSpc>
                <a:spcPct val="100000"/>
              </a:lnSpc>
              <a:defRPr sz="20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N" dirty="0"/>
          </a:p>
        </p:txBody>
      </p:sp>
    </p:spTree>
    <p:extLst>
      <p:ext uri="{BB962C8B-B14F-4D97-AF65-F5344CB8AC3E}">
        <p14:creationId xmlns:p14="http://schemas.microsoft.com/office/powerpoint/2010/main" val="39502260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1" name="图片占位符 1">
            <a:extLst>
              <a:ext uri="{FF2B5EF4-FFF2-40B4-BE49-F238E27FC236}">
                <a16:creationId xmlns:a16="http://schemas.microsoft.com/office/drawing/2014/main" id="{EC45455A-371D-4A0B-BDC5-78C387F65B5F}"/>
              </a:ext>
            </a:extLst>
          </p:cNvPr>
          <p:cNvSpPr>
            <a:spLocks noGrp="1"/>
          </p:cNvSpPr>
          <p:nvPr>
            <p:ph type="pic" idx="11" hasCustomPrompt="1"/>
          </p:nvPr>
        </p:nvSpPr>
        <p:spPr>
          <a:xfrm>
            <a:off x="0" y="1196753"/>
            <a:ext cx="12192000" cy="3121152"/>
          </a:xfrm>
        </p:spPr>
        <p:txBody>
          <a:bodyPr anchor="ctr"/>
          <a:lstStyle>
            <a:lvl1pPr algn="ctr">
              <a:defRPr/>
            </a:lvl1pPr>
          </a:lstStyle>
          <a:p>
            <a:r>
              <a:rPr lang="zh-CN" altLang="en-US" dirty="0"/>
              <a:t>单击此处修改图片</a:t>
            </a:r>
          </a:p>
        </p:txBody>
      </p:sp>
      <p:grpSp>
        <p:nvGrpSpPr>
          <p:cNvPr id="21" name="组合 20">
            <a:extLst>
              <a:ext uri="{FF2B5EF4-FFF2-40B4-BE49-F238E27FC236}">
                <a16:creationId xmlns:a16="http://schemas.microsoft.com/office/drawing/2014/main" id="{2E1E0A1A-7F01-426E-95C0-922B6A413350}"/>
              </a:ext>
            </a:extLst>
          </p:cNvPr>
          <p:cNvGrpSpPr/>
          <p:nvPr userDrawn="1"/>
        </p:nvGrpSpPr>
        <p:grpSpPr>
          <a:xfrm>
            <a:off x="640466" y="867990"/>
            <a:ext cx="2433027" cy="0"/>
            <a:chOff x="7460343" y="1311756"/>
            <a:chExt cx="2433027" cy="0"/>
          </a:xfrm>
        </p:grpSpPr>
        <p:cxnSp>
          <p:nvCxnSpPr>
            <p:cNvPr id="22" name="直接连接符 21">
              <a:extLst>
                <a:ext uri="{FF2B5EF4-FFF2-40B4-BE49-F238E27FC236}">
                  <a16:creationId xmlns:a16="http://schemas.microsoft.com/office/drawing/2014/main" id="{BC43FF59-4929-45E4-81FE-7C30B8C670A6}"/>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3" name="直接连接符 22">
              <a:extLst>
                <a:ext uri="{FF2B5EF4-FFF2-40B4-BE49-F238E27FC236}">
                  <a16:creationId xmlns:a16="http://schemas.microsoft.com/office/drawing/2014/main" id="{E7B1C5FC-A7F7-4494-AE47-FEA13AE10F2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6" name="文本占位符 27">
            <a:extLst>
              <a:ext uri="{FF2B5EF4-FFF2-40B4-BE49-F238E27FC236}">
                <a16:creationId xmlns:a16="http://schemas.microsoft.com/office/drawing/2014/main" id="{BA34C83A-B1F3-4B0B-9AC5-FDB8EBAF595F}"/>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8028A132-5123-48ED-86F7-031991FF39E1}"/>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904526B3-B312-4EEE-9ACA-F6ACDADCA314}"/>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8409786B-26BD-4396-B50E-FD1F813C774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7" name="组合 16">
            <a:extLst>
              <a:ext uri="{FF2B5EF4-FFF2-40B4-BE49-F238E27FC236}">
                <a16:creationId xmlns:a16="http://schemas.microsoft.com/office/drawing/2014/main" id="{D54C0979-04C4-45FF-8628-1358491C4194}"/>
              </a:ext>
            </a:extLst>
          </p:cNvPr>
          <p:cNvGrpSpPr/>
          <p:nvPr userDrawn="1"/>
        </p:nvGrpSpPr>
        <p:grpSpPr>
          <a:xfrm>
            <a:off x="646571" y="6457949"/>
            <a:ext cx="2156182" cy="131085"/>
            <a:chOff x="1271280" y="2627157"/>
            <a:chExt cx="9258301" cy="562858"/>
          </a:xfrm>
          <a:solidFill>
            <a:srgbClr val="B7282E"/>
          </a:solidFill>
        </p:grpSpPr>
        <p:sp>
          <p:nvSpPr>
            <p:cNvPr id="18" name="任意多边形: 形状 17">
              <a:extLst>
                <a:ext uri="{FF2B5EF4-FFF2-40B4-BE49-F238E27FC236}">
                  <a16:creationId xmlns:a16="http://schemas.microsoft.com/office/drawing/2014/main" id="{2BDCF28C-29E6-46CA-9315-ACD006013178}"/>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9" name="任意多边形: 形状 18">
              <a:extLst>
                <a:ext uri="{FF2B5EF4-FFF2-40B4-BE49-F238E27FC236}">
                  <a16:creationId xmlns:a16="http://schemas.microsoft.com/office/drawing/2014/main" id="{2D0E4203-C6D5-4307-B15E-8B013C6939B4}"/>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58F0243C-11EE-40A2-9B70-6E675F8E9D67}"/>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41E5EEC6-52B1-4CAA-937B-22A5CFE01B46}"/>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3D5E699D-5B58-432E-ABFE-0E31821B4D2F}"/>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26CDA2CD-711D-4C69-84CA-3229E04AA242}"/>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DAFEC92A-8BDC-48F0-9242-028244C8B47B}"/>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30F1BC5D-E208-4A11-A43C-D19098901577}"/>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19A26AD6-B0AA-414B-9DC2-0AE9063CBB1C}"/>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0FAF709F-06B5-4FE8-AE24-9178BA0C0CF4}"/>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BB6C827B-ACB4-4DE8-8323-919AB4B187C5}"/>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DD01A550-FF6F-4187-97F4-20CBAB95E127}"/>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394C0E81-B7C0-49F5-93D7-2FFFE7580C1B}"/>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3AA80090-4E53-414E-A69E-0111D79D43E0}"/>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CD2F429D-A88A-4178-8011-A332863ED9AF}"/>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02138185-F7EB-4DAA-AE72-7EB60E7718DA}"/>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A8E3CD59-7ED8-4BB3-A97D-0DD2838D6E94}"/>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B1BE6F39-D134-4152-B55B-E925B2D53DC5}"/>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07D1D346-1785-4C34-AF10-1A155C02A160}"/>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E087CBA4-0B1A-4C69-BA60-A041CC12DE1F}"/>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CFB9E0CC-A45F-43AB-A9A5-19208DFF1144}"/>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434F1398-DA15-C060-DB0E-55CBEA7888F3}"/>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91ABF0F1-EA01-BDB6-155D-5F9E53F8B35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5FE8F57B-A1D4-A9CC-74A2-AEEEA8A824FC}"/>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60E1552F-0383-9E42-1169-DC9B961DC79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BF03867C-8803-A277-8626-2F20B5A2E713}"/>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B87A07D0-A8EF-5D4C-A12E-B44E479EB946}"/>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56B1803E-CABA-3196-9F05-D218C593B85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D43AFC92-03D0-714F-1401-D3AE74C6542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A8629C73-426C-D81D-E896-2FEB4CEA791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F013D29E-6FB7-C9B3-5497-34E187C7E1E3}"/>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21A51403-2C8F-50E0-9455-51E901F77E8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E8F4EE8E-9984-99E0-2989-DBBCFD8377FA}"/>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4C0D6ECF-21F4-8569-0AF4-2F76D5DB3EA4}"/>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9C674975-583A-FE34-52FB-648BFD4BC16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1A3F85F9-0DBD-2D8A-FB1B-9FA79F71A7B2}"/>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C75DAD39-7A67-6D59-E771-BE0D4D0A6482}"/>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0D23631-BEA5-ECA7-3B74-4D83E5F70A0C}"/>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880239FC-9B3D-6664-6C14-F9C7172AEC0E}"/>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62FAEF84-F367-46A2-D460-8D06B5D864F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5982196F-43F0-0F9E-7B58-2CFADD311E3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340867F3-0307-C82D-2383-41823FB2980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F3A922F2-76AB-547B-1959-B52DD4C7332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F52D13A-3102-8A0F-636F-18204628A0D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35241367-6AB4-198C-959C-183E27832F7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DE402A0-DA96-CF67-33DB-65939E4917F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47750CA4-5D95-C63A-5B31-16F6BD68A01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E18A173-3C3B-F161-0EB7-1C3FECC37ACA}"/>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D616E73E-D040-2F63-EFAA-2E21E2FD7D60}"/>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7D599C0-C40C-6B42-1411-7A75EBB0931B}"/>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EF6B72A4-5FF7-03E6-C2E3-301822B3D2A7}"/>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BAD81C0-DBBA-F5BD-39EF-EE8700CD846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8F112849-3610-BC28-28C5-725B3585515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087C044-5A87-6AA1-D564-D7D9A5A141DA}"/>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1ED07689-2E30-206D-5E25-BA56F9C88023}"/>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A439DA06-5D72-59D5-982E-C646C25BA1D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58C7619-2017-7C55-BED6-99B9674C0CB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0CF50D6-330C-7741-C8D7-119E88A6BFA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989173AC-EF4E-13E8-FEDC-EE50C89F22F3}"/>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890BDA6E-168D-67FD-911C-6F3C75702BF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0AB24C70-0FB4-9276-7835-04EFB6BEFEEE}"/>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4FAFED58-2FCC-D525-2D0A-F33D37669641}"/>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8A1F84D-668F-CC05-C5AB-713363279B6D}"/>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372F595-C752-EEAE-7F34-8297C215413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0308CAB3-C8D5-E11F-E88C-6425B3B7D21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CAF37330-DEFD-630E-7E17-5D5405A961A9}"/>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51553FAE-404A-79A6-2A69-77FB1C04B95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E9654EC-1598-061C-9639-B07D0EA0D1B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39D9C6B8-9C6B-6420-A747-AFC0A6519AC4}"/>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AF4E726-B91B-E57B-6DE7-28F96577F67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6922E311-DB81-E6EE-AFD4-81DA6FC5AB27}"/>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ED57F4C6-501C-30DC-9F62-3DE0B1AD3F65}"/>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70E2CF5-6FA8-8A1D-F9B8-F05B55DE2D9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0CD2489C-C4DC-FD36-C3A0-B8FBD884B109}"/>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05B23EAF-6171-56CA-16FD-A87F91F0A2B1}"/>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7FA714A-50D2-48C1-D4B7-8E5B48AF5F07}"/>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2ED7277-CC39-2AD6-BAB3-8C63F1202F0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8AE0663-0CC0-53EF-B2B7-81D305E0A7E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86E5DCF-543B-6133-E62D-2A2141645C5A}"/>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A0A8053-1EDB-F8BE-C954-D71A088D410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EC980F2D-15F7-C3A4-8594-2669F90D3A35}"/>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D222061-B597-CD0F-3829-64EBAB7DB65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58C8AD14-F3D8-47CE-6761-B906F55CFD1B}"/>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88B88F81-B3F7-0C00-DF65-68F00991BCC1}"/>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9ABCFAED-F4E2-B466-BE05-8B709A3B243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8D91DC7-A7EA-D160-46B7-C2F16F4DC41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D2BB6E01-30A2-92FD-6396-6655F9E1A521}"/>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3728C495-16D5-9D90-FBA4-CB4FF55C88A3}"/>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0E38E8CD-A596-81F0-C686-392F9587FD7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C6C3C233-4546-A30C-1BCF-2F9C2E9CC75A}"/>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CA619A4-BDCD-81B2-E0B5-433FBB739DDD}"/>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2D06E12-6F78-D08C-DA6D-305CF8AEF04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CD8DEB0-DC09-BA82-D33A-31F8F4F463C2}"/>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71DC8C78-715D-9670-814D-70D0F0BA09FF}"/>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801DA8E-F3FC-1B1F-C485-3B6E22AE4D6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E2D6846B-FDB5-C4FB-8B34-5D7048B54092}"/>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224F7BD3-6B63-A368-1E12-B582D565935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95DA7485-8C02-0879-6490-AF8F47218E2E}"/>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08122D94-F637-E04C-8C49-DD2B42EDC1BD}"/>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814FA68-7899-D3EE-B61B-A58C47B7D421}"/>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78845077-BAE2-D0D1-AF3F-662AD8D03C3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A799EF59-62B2-A5CF-2747-45342BB9A1D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49FC9FBA-9DE3-224B-37AA-D1FBB0C67F52}"/>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8F191FB9-8896-97BB-A0D2-1605DCB9A785}"/>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B27B1643-3BDF-957F-EC08-605DB6F6CC3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082C9326-9A0E-7947-EBF0-46122FD69CAB}"/>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9D793EC6-0AD2-7665-5A92-E71F0D172D0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7BAA125C-5EE1-6481-1AB7-2A554DE30702}"/>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ED10ABA7-3961-F231-5447-96C3A1FFC39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F5FDEFEB-750C-DFFA-8938-F1322994114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839912BB-C2FE-72C4-22F6-148CEB39B389}"/>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B5E7464A-F11D-79F4-8377-8D7FA12A8A79}"/>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581554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9" name="文本占位符 2">
            <a:extLst>
              <a:ext uri="{FF2B5EF4-FFF2-40B4-BE49-F238E27FC236}">
                <a16:creationId xmlns:a16="http://schemas.microsoft.com/office/drawing/2014/main" id="{3B9123AA-09C0-437F-B871-042CC09E7452}"/>
              </a:ext>
            </a:extLst>
          </p:cNvPr>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10" name="图片占位符 65">
            <a:extLst>
              <a:ext uri="{FF2B5EF4-FFF2-40B4-BE49-F238E27FC236}">
                <a16:creationId xmlns:a16="http://schemas.microsoft.com/office/drawing/2014/main" id="{D8EBBB26-6240-43E8-9938-AFB0A05AB732}"/>
              </a:ext>
            </a:extLst>
          </p:cNvPr>
          <p:cNvSpPr>
            <a:spLocks noGrp="1"/>
          </p:cNvSpPr>
          <p:nvPr>
            <p:ph type="pic" sz="quarter" idx="12"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grpSp>
        <p:nvGrpSpPr>
          <p:cNvPr id="20" name="组合 19">
            <a:extLst>
              <a:ext uri="{FF2B5EF4-FFF2-40B4-BE49-F238E27FC236}">
                <a16:creationId xmlns:a16="http://schemas.microsoft.com/office/drawing/2014/main" id="{E4BA4CA9-22D1-4919-A3A1-B1AF12D931D2}"/>
              </a:ext>
            </a:extLst>
          </p:cNvPr>
          <p:cNvGrpSpPr/>
          <p:nvPr userDrawn="1"/>
        </p:nvGrpSpPr>
        <p:grpSpPr>
          <a:xfrm>
            <a:off x="640466" y="867990"/>
            <a:ext cx="2433027" cy="0"/>
            <a:chOff x="7460343" y="1311756"/>
            <a:chExt cx="2433027" cy="0"/>
          </a:xfrm>
        </p:grpSpPr>
        <p:cxnSp>
          <p:nvCxnSpPr>
            <p:cNvPr id="21" name="直接连接符 20">
              <a:extLst>
                <a:ext uri="{FF2B5EF4-FFF2-40B4-BE49-F238E27FC236}">
                  <a16:creationId xmlns:a16="http://schemas.microsoft.com/office/drawing/2014/main" id="{5A17FAB8-A2F9-40FE-BF21-3A9498153CE0}"/>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534A0425-1C45-4590-875E-806A4424257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a:extLst>
              <a:ext uri="{FF2B5EF4-FFF2-40B4-BE49-F238E27FC236}">
                <a16:creationId xmlns:a16="http://schemas.microsoft.com/office/drawing/2014/main" id="{5B3DF79E-6C24-47AB-A065-4C4CEA832DEB}"/>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B531FE5B-E9FC-4F01-AC8D-7C77AAE852CE}"/>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框 15">
            <a:extLst>
              <a:ext uri="{FF2B5EF4-FFF2-40B4-BE49-F238E27FC236}">
                <a16:creationId xmlns:a16="http://schemas.microsoft.com/office/drawing/2014/main" id="{472532E3-7230-41F1-A173-3513F205B428}"/>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7" name="图片 16">
            <a:extLst>
              <a:ext uri="{FF2B5EF4-FFF2-40B4-BE49-F238E27FC236}">
                <a16:creationId xmlns:a16="http://schemas.microsoft.com/office/drawing/2014/main" id="{6EB9F1D8-D713-40D8-B19E-54929157F3BD}"/>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8" name="组合 17">
            <a:extLst>
              <a:ext uri="{FF2B5EF4-FFF2-40B4-BE49-F238E27FC236}">
                <a16:creationId xmlns:a16="http://schemas.microsoft.com/office/drawing/2014/main" id="{EA02C170-0995-4469-867E-BE3D9FA3EAFA}"/>
              </a:ext>
            </a:extLst>
          </p:cNvPr>
          <p:cNvGrpSpPr/>
          <p:nvPr userDrawn="1"/>
        </p:nvGrpSpPr>
        <p:grpSpPr>
          <a:xfrm>
            <a:off x="646571" y="6457949"/>
            <a:ext cx="2156182" cy="131085"/>
            <a:chOff x="1271280" y="2627157"/>
            <a:chExt cx="9258301" cy="562858"/>
          </a:xfrm>
          <a:solidFill>
            <a:srgbClr val="B7282E"/>
          </a:solidFill>
        </p:grpSpPr>
        <p:sp>
          <p:nvSpPr>
            <p:cNvPr id="28" name="任意多边形: 形状 27">
              <a:extLst>
                <a:ext uri="{FF2B5EF4-FFF2-40B4-BE49-F238E27FC236}">
                  <a16:creationId xmlns:a16="http://schemas.microsoft.com/office/drawing/2014/main" id="{8F7C17EC-95C8-4915-92FC-6844FDD3F092}"/>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2135B878-1D5E-4361-A8BB-3CBBBEB979AB}"/>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7BC230DD-82EC-4A82-89E6-609D7E9CEA72}"/>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0BCD61EC-6895-4B64-80CD-67DA5FF4B89E}"/>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A2D44F3D-D998-41F5-AA45-17877E70BCB4}"/>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CBDD2AC9-4C29-4D48-B4D9-D82CA467A301}"/>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764245DF-010D-401E-B3F9-09008890E62C}"/>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D9498D11-F8A2-4537-AA2F-CB86E1FCAEBC}"/>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0FE36DAE-2C39-4BE0-8145-6835A885DF16}"/>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196AFF91-C178-4CC5-B6EE-7972A425121A}"/>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99718627-ECC1-43D0-BF2C-C629EB31B4E3}"/>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017DB62D-8187-417C-9F8B-CECBE4CEEEBF}"/>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7DC08E94-A5EE-4FA1-AA35-64709564A67F}"/>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A9B1237A-E6CF-4A57-9A16-21DEB034F870}"/>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0AECF93C-BC24-47D4-935C-BF02A1ECC9E9}"/>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94AD3E23-068E-49E7-AF61-54EA9A78872D}"/>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FF4AFAA0-1EEB-4099-B46D-056EE0C43D5B}"/>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3DAF9985-3FC4-4C3A-BDB1-03C40C5FFC79}"/>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2911D54C-5814-4F5A-9BD8-AC43F640666D}"/>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399D7346-E71F-4B71-8F17-A0E9D8BF23A6}"/>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DC959354-8CC9-4DD7-B785-1C13904046F1}"/>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6" name="组合 135">
            <a:extLst>
              <a:ext uri="{FF2B5EF4-FFF2-40B4-BE49-F238E27FC236}">
                <a16:creationId xmlns:a16="http://schemas.microsoft.com/office/drawing/2014/main" id="{20BF45F7-8749-0CF0-AB8F-AE7461CC94F5}"/>
              </a:ext>
            </a:extLst>
          </p:cNvPr>
          <p:cNvGrpSpPr/>
          <p:nvPr userDrawn="1"/>
        </p:nvGrpSpPr>
        <p:grpSpPr>
          <a:xfrm>
            <a:off x="9873615" y="287906"/>
            <a:ext cx="1878330" cy="479314"/>
            <a:chOff x="-11865182" y="9433072"/>
            <a:chExt cx="35916977" cy="9165313"/>
          </a:xfrm>
          <a:solidFill>
            <a:srgbClr val="004098"/>
          </a:solidFill>
        </p:grpSpPr>
        <p:sp>
          <p:nvSpPr>
            <p:cNvPr id="137" name="任意多边形: 形状 136">
              <a:extLst>
                <a:ext uri="{FF2B5EF4-FFF2-40B4-BE49-F238E27FC236}">
                  <a16:creationId xmlns:a16="http://schemas.microsoft.com/office/drawing/2014/main" id="{24816C4F-02CA-B6AF-C9AE-E14D2E541F6B}"/>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4E1E9546-FDCE-297C-C1CE-C843D4466082}"/>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C937D76F-83BA-A329-1C79-08512AD42E2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3CED318D-F82C-D2AF-9EA0-D6BBF6CF7A5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A8C4B6B7-B934-FAEB-29F0-486BA626373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ED56AFAB-6C4C-3ECC-684F-EC46AF9AE5C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E3208D43-37DB-DB70-836E-FDAF93DB07DE}"/>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630834F3-FDC5-4966-27B6-885BBA7C6F57}"/>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886AE58-307A-AFFE-42D5-B24554D49771}"/>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DA06CFFF-6544-D5C8-5D32-2ADBC60CF23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3F8E056B-EBB3-BA11-7C4A-2D8E84052355}"/>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0DABC666-FF4A-1398-D17B-49A9C8CA1BCB}"/>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06424DB-5C20-F374-3CD8-0DBB2C3CF25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115DDD1-F88F-585D-77D0-4BE48FBAD06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7410DB2E-207A-16F4-8C25-20768DD9622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02B14D60-1088-2CAB-4B1A-2C33AD59EE1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E5B7B2D3-3FEE-1E0F-0F7E-CC0CB8CFC34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E2733A9B-1DDF-4FA5-E30A-8BA9E0BE60B5}"/>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B33D33E-7FFF-D00E-2510-2B29DDFF536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D77BD1FE-69A9-F638-F424-4C975B092F8B}"/>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6DA0027-2CFA-9C9E-78F2-EE28DEDE4D0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6274311-AFBC-4DFF-9B44-787276F6EE35}"/>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12F40AFF-2F35-FC5D-FDB7-6039C0EADF9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A49C4D08-8A55-DFE0-1A8D-2C6B2250F9F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6FB4EE67-23A3-3987-EE7A-82A05BD28683}"/>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FDA65E07-32E2-79C3-D680-51F17A5911E9}"/>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1BDC94D4-736F-1C0D-A8CC-FECEC1D90A2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38D06FEB-3A81-B395-2F4C-5ADDB3F029FA}"/>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79D13DC2-CA0D-72F0-0AA6-B814023ABBAA}"/>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33EF115-46EF-E2CC-5FD4-EC65DF78F95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EDF3A81-D803-2F0F-D764-D32E1DBF455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B6C8668F-892F-A684-6D0D-5526F2981CB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5D6233AC-2473-8EEC-4D8E-EC52B9AF5CE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AF00857C-0430-2787-3DA5-1BAD31255522}"/>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BE27AF99-D2BF-682E-F593-1CB8849BDE7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8EF9EF5-86C9-A139-372F-A960F00891C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49E6088-CF42-40CA-E8B7-A94E9F89E58A}"/>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24FEBA73-B6A8-00D5-F66E-C0A2544E032D}"/>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C0ADF9D-A0DC-0C54-4CD3-2E49F0C2D50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9F9EDB6-2A15-7241-F4B9-55887FA3990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3EA34130-4B62-498B-BB43-DB30585182E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A38CA3A4-718B-7A1C-ADBC-30F5635E03E6}"/>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87B2BBDF-7D4A-52E3-94F2-6AB8C2794A1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A2B2DDB-0365-D164-8602-F0E112ECA843}"/>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656E87DB-9D32-CA04-3205-83F7E89DFBD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25B9364-A52E-B847-6564-E18FA61E364A}"/>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A8675FD2-CCED-A3B0-4D92-53AF1470912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0871AEDE-823E-9BAF-D52C-2ACFC9C942CC}"/>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56D2E073-23F1-AFF2-8363-3258B9DD178F}"/>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8FF6C55-8388-246C-FE25-54A96CC07D1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810F3709-73A6-4EAD-9F5A-1C13CDB5D18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622C4AC-D11A-24E9-8A96-7DB6F36C32B7}"/>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601B278B-E81C-128B-7BD3-5971A72AE063}"/>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EBABF73A-83E7-82BE-FC38-57D385F6DC39}"/>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7D096185-A55F-906B-D5F4-983D334B12D7}"/>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44E28F6F-0FD0-D8F6-6D2F-65DB654513E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D4B7279-B053-5BAB-AE74-931E5E251857}"/>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2AD7B1A8-B79A-14A1-D144-AF82DB23917B}"/>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B1DD3057-5529-C647-9E24-459D05DFB78E}"/>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D763710-4726-EF19-EEF9-1680592823D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B117FBD-C5E2-4375-7BF8-84AD2A9D7FE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E2A0165B-C3DB-E59C-9E96-E66AE1F94A98}"/>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F936B7CE-DD6F-F7CB-0075-B02E2BC09A0B}"/>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42D5FDEC-CDB6-95D4-9E12-6F3E0BB182A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14DDEDE-C361-0C1F-AAE1-39D53F1F357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43EFA48D-849D-036F-A400-9FEAB5315FF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965EEC0A-E858-08B1-1A85-A96063CF3AAD}"/>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3B37D00E-69EE-1F19-F342-326D8E670FD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A77BA177-C3F9-288C-209B-3FD912FF409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391E8538-7095-C83C-0CF8-D233852FDCD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4749B4AB-850A-D920-539E-08F9BD3B8326}"/>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668AC7D7-B8DF-EE97-94E5-48701D183C7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90248996-2C09-6A92-8C39-9FCA348CB91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5A2C698E-293E-3353-52C5-B4534B756BFB}"/>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0D9582E1-82DC-C120-2048-4CC2C10B15C4}"/>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32527776-0D9D-7BFD-2BB6-FD9CFF02A68F}"/>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1C8898C-DAC1-83F6-FFC9-1257C113F63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D4EC8130-61E5-3FAB-35CB-729F611A140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A33BDB69-E7B8-C21E-F762-219C45FEFBB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5947B1C4-BFA6-9F3E-AC29-CFBC0289EF6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EEEF4458-A71D-1E52-30D5-1EE63723FA4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9861ED18-67C8-3477-D4FB-08967E29A907}"/>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4B361A92-5CBF-B30D-409A-2609AB2232A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B9519444-C377-1687-23F5-C0F37FA2508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90B8E2B7-6BCF-21D0-8989-820F6F3C911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96E053FB-A676-0607-A69B-DAEDF8C86D5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9DFCEA3D-4443-0011-419C-C64375F0C4FA}"/>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7EE8D785-222C-6955-DEA2-1A21A2AD52A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1C332BB7-6CE9-8E6E-6FE6-A7863F100AF5}"/>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7CDB8CEC-8A68-F353-8F59-A7F25A11479C}"/>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932741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9" name="图片占位符 1">
            <a:extLst>
              <a:ext uri="{FF2B5EF4-FFF2-40B4-BE49-F238E27FC236}">
                <a16:creationId xmlns:a16="http://schemas.microsoft.com/office/drawing/2014/main" id="{8D7D6996-47D0-47D7-877A-916E2B7BF131}"/>
              </a:ext>
            </a:extLst>
          </p:cNvPr>
          <p:cNvSpPr>
            <a:spLocks noGrp="1"/>
          </p:cNvSpPr>
          <p:nvPr>
            <p:ph type="pic" idx="11"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微软雅黑" panose="020B0503020204020204" pitchFamily="34" charset="-122"/>
                <a:ea typeface="微软雅黑" panose="020B0503020204020204" pitchFamily="34" charset="-122"/>
                <a:cs typeface="+mn-cs"/>
              </a:defRPr>
            </a:lvl1pPr>
          </a:lstStyle>
          <a:p>
            <a:r>
              <a:rPr lang="zh-CN" altLang="en-US" dirty="0"/>
              <a:t>单击此处修改图片</a:t>
            </a:r>
          </a:p>
        </p:txBody>
      </p:sp>
      <p:grpSp>
        <p:nvGrpSpPr>
          <p:cNvPr id="19" name="组合 18">
            <a:extLst>
              <a:ext uri="{FF2B5EF4-FFF2-40B4-BE49-F238E27FC236}">
                <a16:creationId xmlns:a16="http://schemas.microsoft.com/office/drawing/2014/main" id="{C15D64D7-CFC4-4593-9775-40DC300669F5}"/>
              </a:ext>
            </a:extLst>
          </p:cNvPr>
          <p:cNvGrpSpPr/>
          <p:nvPr userDrawn="1"/>
        </p:nvGrpSpPr>
        <p:grpSpPr>
          <a:xfrm>
            <a:off x="640466" y="867990"/>
            <a:ext cx="2433027" cy="0"/>
            <a:chOff x="7460343" y="1311756"/>
            <a:chExt cx="2433027" cy="0"/>
          </a:xfrm>
        </p:grpSpPr>
        <p:cxnSp>
          <p:nvCxnSpPr>
            <p:cNvPr id="20" name="直接连接符 19">
              <a:extLst>
                <a:ext uri="{FF2B5EF4-FFF2-40B4-BE49-F238E27FC236}">
                  <a16:creationId xmlns:a16="http://schemas.microsoft.com/office/drawing/2014/main" id="{845DC4F9-70BD-4C0F-BDCF-4620794648A9}"/>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a:extLst>
                <a:ext uri="{FF2B5EF4-FFF2-40B4-BE49-F238E27FC236}">
                  <a16:creationId xmlns:a16="http://schemas.microsoft.com/office/drawing/2014/main" id="{9DA5214A-EFD9-4C86-957E-2660878873E6}"/>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a:extLst>
              <a:ext uri="{FF2B5EF4-FFF2-40B4-BE49-F238E27FC236}">
                <a16:creationId xmlns:a16="http://schemas.microsoft.com/office/drawing/2014/main" id="{0958008F-249A-465E-9DBB-49F4A87A6282}"/>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41FF6B7A-4639-40AD-8ADA-21E0A9BBA008}"/>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CE50ED5C-76A1-4351-A6E7-52649B43C81E}"/>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C6AD80C8-4228-49BA-8080-DE7F4BA8451E}"/>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7" name="组合 16">
            <a:extLst>
              <a:ext uri="{FF2B5EF4-FFF2-40B4-BE49-F238E27FC236}">
                <a16:creationId xmlns:a16="http://schemas.microsoft.com/office/drawing/2014/main" id="{854C4939-83DD-40D2-8722-3DE3B53EC771}"/>
              </a:ext>
            </a:extLst>
          </p:cNvPr>
          <p:cNvGrpSpPr/>
          <p:nvPr userDrawn="1"/>
        </p:nvGrpSpPr>
        <p:grpSpPr>
          <a:xfrm>
            <a:off x="646571" y="6457949"/>
            <a:ext cx="2156182" cy="131085"/>
            <a:chOff x="1271280" y="2627157"/>
            <a:chExt cx="9258301" cy="562858"/>
          </a:xfrm>
          <a:solidFill>
            <a:srgbClr val="B7282E"/>
          </a:solidFill>
        </p:grpSpPr>
        <p:sp>
          <p:nvSpPr>
            <p:cNvPr id="27" name="任意多边形: 形状 26">
              <a:extLst>
                <a:ext uri="{FF2B5EF4-FFF2-40B4-BE49-F238E27FC236}">
                  <a16:creationId xmlns:a16="http://schemas.microsoft.com/office/drawing/2014/main" id="{36F670A3-068F-43CA-93C2-C47162D7DF60}"/>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785E005E-3B6A-4BF2-8FC0-8CEB14D100BC}"/>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0E94864C-CD01-497A-B0D8-C4F7EA877C92}"/>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955F9246-BCB1-4CD5-AC67-096F7C89AEC7}"/>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17426C5B-7A57-4B30-8B49-E9A17AA86493}"/>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A02817FC-A57F-4E06-B402-C86429F396A6}"/>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7E2E7FCF-484B-4D93-85AD-7A65D3277A20}"/>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5750CC21-D7A4-4960-84C6-38BA7D8ACF60}"/>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C3409B11-E072-4B9A-A652-BB61D767FB46}"/>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6E32BA71-BED9-460D-A02D-4803E6C76456}"/>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E9E825FB-FF3B-4F8C-98F0-F5E3316DBC7D}"/>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02C05BAE-F6C3-48AD-A58A-FC0581D3900A}"/>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A4A44893-AE3F-4431-9312-4371FBD98DCC}"/>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FE8EFA74-F214-4967-8B22-31CB30C5F852}"/>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A982025F-0FDE-4A2C-B57F-CA848A322771}"/>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689FA8CC-C8AD-441B-BA3B-7A1315D894C9}"/>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970092DD-D446-4372-BB4A-D350853CD16C}"/>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F5FF3AEC-EABD-4F81-BA50-56E08C0C94DD}"/>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8340AD6-6E3D-441D-8716-F5F20B2BCFD4}"/>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8E43A7BE-F139-4275-9516-1F063640FD2E}"/>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0446BDD8-0D36-42BF-941D-042DD91637D0}"/>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C2C76715-6A5D-EC12-ED78-95B8CF6FED0A}"/>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312BA61A-6614-8868-C02B-F8C64DD5B5F0}"/>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0294D093-4C82-4E60-3F9B-7EE969F4A2E9}"/>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C21948D1-BA16-3E14-854E-635D9187340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707C31FA-FC06-1FB9-CED8-FA862F33FF4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A7C0EEAD-2D86-9911-5D0D-9FBA46DDABD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D9E98F5D-F380-9A40-BDB4-916FA14384B1}"/>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3D62BAE6-3966-7EF0-EDC3-A2BF80E5F59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2F760D56-2C79-3E63-16CF-BD2022D5BF71}"/>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5345053E-072C-534D-6BE8-845C60DEFC3E}"/>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485A1699-556E-E30D-B3B3-D84B4D0B3E6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59E12A8-FB22-F806-C087-4BB7A2E2E8A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2892B2C8-BC52-E12D-B94E-5AC2EC388B10}"/>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1B85126D-B130-85AC-5DE3-29E7FC7AAC7D}"/>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38A10F7-4409-FC7B-4D58-2E88446E238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8AC7893F-1008-C6C4-EE7E-E8DBA0C3F7C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A8199CA3-0257-30DE-98D6-4B3CC68CEA5D}"/>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EB04ABFA-CB98-432F-BC47-0F47448CDD8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CFF046AA-FD84-A5C3-7899-6B233D0C6502}"/>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1B7DF678-46A9-75FE-522D-20DC16B6AAAB}"/>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4450B7E-05D9-EF19-3D1C-B6562689FDE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E1349DCC-46C9-6C85-037D-CAE738BF83ED}"/>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DBB97B78-770F-F982-F49D-C5A33D220FB5}"/>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22962C49-A8CA-4F95-B376-88530D54A5B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7489A5B5-052A-6636-26CD-3A58679B8C9F}"/>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77D5E1D-0F1B-840E-6B09-C70A4BA1EAED}"/>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1032728-3F54-373A-9B25-0CB6B5433BD4}"/>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1DF5EC1A-C3D1-7401-EB70-BA860AD2D80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BD4AB1E3-9141-1F73-F93A-8095561821A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199F1E9-0372-1761-87A3-F731326AF453}"/>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0020F23-86CE-E3ED-A79E-67D5A1CDB3B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0E9B7A56-20BB-81DE-A6D4-DFE1945F8C6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23C05BD-603F-EFED-687B-915DDCD84DA5}"/>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0623303-8423-074D-D25C-252882E50F2F}"/>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4C2525DD-BF1E-4794-4452-99D979EA216B}"/>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B2CEFF5-513C-9FB9-7834-50DE1B32A52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EC09E428-6427-2168-BFD7-5CB4BB9EB18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BE26BD3-DBEB-FAB7-513E-B591E3CD317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70C86E33-C6E1-4D6A-93C9-5FD3AB76CF9E}"/>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AEEA32A6-D35A-09BD-77BF-09B9C5A8B66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1426432-5611-1DED-A927-05698E196761}"/>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CE0FD7BC-787A-FB2E-892F-A3C582382E82}"/>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0171F00-66F8-E7EA-D725-D8278AEA6BF3}"/>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1DB29F50-6344-6B0C-8F6F-1216A6C5438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A57050E-35C5-549A-4522-A5A79CD5C7A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8A7E62CD-D534-F7D5-39DE-8D0408CDAF3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5BAE5E3-186E-8EF3-E3F9-1E813438AC6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96FE9DF2-2CB3-FC0C-956C-013BC393DE5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8FF3EAD9-37F9-E917-3977-B6C8FC897C1A}"/>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B5255BB-C5B2-6BC2-A110-53A4F8D3BB2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63A87FFF-7F62-BCC5-E316-1506E35061F0}"/>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968635E8-D251-9939-3157-3879DD84AA1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EBC22A32-BBF7-EDFC-CA2E-ED0E764E982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80D978A-1C6D-E017-1904-03FBE8583B96}"/>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D0EE8CD-FC7E-BE20-176A-2F30EA6F8AE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9A2E7C08-FE1B-813F-E165-FE7E8E1D9933}"/>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CECB8877-AEDC-F9E0-1691-DE40C170095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3FD373F-6073-5887-EF1D-A4A0B7CA981E}"/>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98E873D-5321-2E87-FAAA-2E5F639A495B}"/>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5BB9080-D7B0-A017-8488-DD5804C1F6A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27F52254-5AC9-1C00-D912-55726FEF6E6E}"/>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2767E245-746E-661D-537F-0551F21DA7CF}"/>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F9B0BD67-5AD3-0CF8-E44A-8B4CDFB71CC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D305A8C3-BD69-C19B-DD86-AB61E081AD20}"/>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828B7FD-B261-6544-1C97-1937FB92C15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96472943-5C02-C737-5187-10E090D8635D}"/>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00B36B5-5ED3-DC98-7B86-4B21A0098621}"/>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5B4790E6-118C-FF67-2854-840851FDE9B2}"/>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132B468F-63BA-4033-DA41-02C9E2E1D73C}"/>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8EC948E3-CCBD-E3B9-988B-8777B2997EB4}"/>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EEF2168-AB8C-69A6-78D2-DFDE5C08DDDB}"/>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2A47AEE2-AB96-A5CC-4CA8-EE07AF66CF7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7AB5FE6-03B0-E6B4-41DA-F7284F19F6F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551D0A33-76DE-1597-5829-9CF66A10B1D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C2486184-1530-4C9B-D1CF-28D8772F78BD}"/>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C17116D0-8394-2385-8F09-4F693EE05D41}"/>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ED8856E4-0437-8CC0-8DD3-67D501BF23C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9C7D90B1-0CAA-09B3-FA2F-F366D2A66A40}"/>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4A2E454-083E-A5EF-EDF0-9AFD23259074}"/>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007D1BE0-437C-80D3-F159-5189BE0A40EB}"/>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CABECCBB-C6BF-8FE0-AAFA-1D933C8E161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E074B0D8-4875-8D58-4B48-E7E488B75907}"/>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065E4E58-C04D-67D5-E2E1-4942748CA9B8}"/>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653EB82E-B33A-7372-52C1-9BDF54B18AE0}"/>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DE082A85-41A5-255A-A7D9-A1473A3316BD}"/>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24EA0F1A-9BCE-5831-7404-BA3E691C4E1D}"/>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31B6C0F3-0324-3827-F177-8A55F0FE7DC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38527490-EA08-A7D2-99B1-5130184580F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D6440955-FC08-3E55-2AD5-BA5795D205A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1CD0956E-4AC5-F531-0B5E-FB68DC3DD7F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A58F2D1F-F0B1-5D83-A588-E9CFEE2FB46D}"/>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757597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8B6B4FEA-7345-4EC7-8045-EEC971B22006}"/>
              </a:ext>
            </a:extLst>
          </p:cNvPr>
          <p:cNvSpPr>
            <a:spLocks noGrp="1"/>
          </p:cNvSpPr>
          <p:nvPr>
            <p:ph type="pic" idx="11"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0" name="图片占位符 2">
            <a:extLst>
              <a:ext uri="{FF2B5EF4-FFF2-40B4-BE49-F238E27FC236}">
                <a16:creationId xmlns:a16="http://schemas.microsoft.com/office/drawing/2014/main" id="{9E7345BA-4DA3-4436-8BAB-2D91ABB58F84}"/>
              </a:ext>
            </a:extLst>
          </p:cNvPr>
          <p:cNvSpPr>
            <a:spLocks noGrp="1"/>
          </p:cNvSpPr>
          <p:nvPr>
            <p:ph type="pic" sz="quarter" idx="12"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1" name="图片占位符 3">
            <a:extLst>
              <a:ext uri="{FF2B5EF4-FFF2-40B4-BE49-F238E27FC236}">
                <a16:creationId xmlns:a16="http://schemas.microsoft.com/office/drawing/2014/main" id="{2C0D34D9-9DE1-4D73-8F2A-A5003A70B50A}"/>
              </a:ext>
            </a:extLst>
          </p:cNvPr>
          <p:cNvSpPr>
            <a:spLocks noGrp="1"/>
          </p:cNvSpPr>
          <p:nvPr>
            <p:ph type="pic" sz="quarter" idx="13"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2" name="图片占位符 4">
            <a:extLst>
              <a:ext uri="{FF2B5EF4-FFF2-40B4-BE49-F238E27FC236}">
                <a16:creationId xmlns:a16="http://schemas.microsoft.com/office/drawing/2014/main" id="{BAFFD596-64EC-4DCC-9BB7-A33F9CD1B40B}"/>
              </a:ext>
            </a:extLst>
          </p:cNvPr>
          <p:cNvSpPr>
            <a:spLocks noGrp="1"/>
          </p:cNvSpPr>
          <p:nvPr>
            <p:ph type="pic" sz="quarter" idx="14"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grpSp>
        <p:nvGrpSpPr>
          <p:cNvPr id="22" name="组合 21">
            <a:extLst>
              <a:ext uri="{FF2B5EF4-FFF2-40B4-BE49-F238E27FC236}">
                <a16:creationId xmlns:a16="http://schemas.microsoft.com/office/drawing/2014/main" id="{98790171-7EDA-42C0-906E-5290848269BD}"/>
              </a:ext>
            </a:extLst>
          </p:cNvPr>
          <p:cNvGrpSpPr/>
          <p:nvPr userDrawn="1"/>
        </p:nvGrpSpPr>
        <p:grpSpPr>
          <a:xfrm>
            <a:off x="640466" y="867990"/>
            <a:ext cx="2433027" cy="0"/>
            <a:chOff x="7460343" y="1311756"/>
            <a:chExt cx="2433027" cy="0"/>
          </a:xfrm>
        </p:grpSpPr>
        <p:cxnSp>
          <p:nvCxnSpPr>
            <p:cNvPr id="23" name="直接连接符 22">
              <a:extLst>
                <a:ext uri="{FF2B5EF4-FFF2-40B4-BE49-F238E27FC236}">
                  <a16:creationId xmlns:a16="http://schemas.microsoft.com/office/drawing/2014/main" id="{7A0BBCCD-640F-4ABE-ACDB-36BF98EF0134}"/>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a:extLst>
                <a:ext uri="{FF2B5EF4-FFF2-40B4-BE49-F238E27FC236}">
                  <a16:creationId xmlns:a16="http://schemas.microsoft.com/office/drawing/2014/main" id="{3E94A3ED-3C19-409C-9853-B8BB57EED8A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a:extLst>
              <a:ext uri="{FF2B5EF4-FFF2-40B4-BE49-F238E27FC236}">
                <a16:creationId xmlns:a16="http://schemas.microsoft.com/office/drawing/2014/main" id="{8FF6FBEE-B467-4506-BA10-18B327812357}"/>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7" name="灯片编号占位符 8">
            <a:extLst>
              <a:ext uri="{FF2B5EF4-FFF2-40B4-BE49-F238E27FC236}">
                <a16:creationId xmlns:a16="http://schemas.microsoft.com/office/drawing/2014/main" id="{0B6454E1-7519-4CE5-BF92-C8069D926A2C}"/>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8" name="文本框 17">
            <a:extLst>
              <a:ext uri="{FF2B5EF4-FFF2-40B4-BE49-F238E27FC236}">
                <a16:creationId xmlns:a16="http://schemas.microsoft.com/office/drawing/2014/main" id="{570CB44C-BFA5-4C48-8FB0-ED182D02AD63}"/>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9" name="图片 18">
            <a:extLst>
              <a:ext uri="{FF2B5EF4-FFF2-40B4-BE49-F238E27FC236}">
                <a16:creationId xmlns:a16="http://schemas.microsoft.com/office/drawing/2014/main" id="{8CEA5AB9-B871-4BEB-B103-2995F61DC6B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0" name="组合 19">
            <a:extLst>
              <a:ext uri="{FF2B5EF4-FFF2-40B4-BE49-F238E27FC236}">
                <a16:creationId xmlns:a16="http://schemas.microsoft.com/office/drawing/2014/main" id="{FE60B9FF-84BD-409C-9670-17210DC2B058}"/>
              </a:ext>
            </a:extLst>
          </p:cNvPr>
          <p:cNvGrpSpPr/>
          <p:nvPr userDrawn="1"/>
        </p:nvGrpSpPr>
        <p:grpSpPr>
          <a:xfrm>
            <a:off x="646571" y="6457949"/>
            <a:ext cx="2156182" cy="131085"/>
            <a:chOff x="1271280" y="2627157"/>
            <a:chExt cx="9258301" cy="562858"/>
          </a:xfrm>
          <a:solidFill>
            <a:srgbClr val="B7282E"/>
          </a:solidFill>
        </p:grpSpPr>
        <p:sp>
          <p:nvSpPr>
            <p:cNvPr id="30" name="任意多边形: 形状 29">
              <a:extLst>
                <a:ext uri="{FF2B5EF4-FFF2-40B4-BE49-F238E27FC236}">
                  <a16:creationId xmlns:a16="http://schemas.microsoft.com/office/drawing/2014/main" id="{1500766F-625F-4496-AE1B-C39EA5222333}"/>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CAA9B75-0DBB-4458-A736-7DF7522A65B8}"/>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807DF977-7790-46BA-B46C-C97813A84ECE}"/>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75EDFBB9-8FB1-43E9-A783-C13B16486845}"/>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0A53F2FE-98FC-4015-B9C7-39D5889D531C}"/>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8161F718-51C9-45E8-8D66-C3AB4CF4F801}"/>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A72F4142-0431-44F2-BA2A-6FF24F3891BF}"/>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B312A054-7363-4810-8524-679E3E3A87E5}"/>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B99F3310-D97E-4ECB-851A-0CF15724FB3A}"/>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BD8A8443-3D23-4BF9-A64D-1296487D3556}"/>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1B1200C9-64FE-477F-828C-E143F740C153}"/>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ADC4D0BF-4EBD-46CE-8547-8BAF2ED6B088}"/>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EFDBD5A5-E008-4B8B-8FBE-8F41B5F446A3}"/>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0C22B8F-F48B-4FF0-BAE1-E5DF1798A3CB}"/>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69F6C031-7331-46F0-8AA7-280E5EA22AD0}"/>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3F323EF3-CD42-44CE-9081-67CACF968DFD}"/>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068DC55E-9FAC-413D-AF4B-BA1CDD082407}"/>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2A3C8537-E0FC-46BD-BF17-67B6A4BA17EC}"/>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E9B0BC16-755E-4F51-8E45-170D4C4C9EE2}"/>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9" name="任意多边形: 形状 48">
              <a:extLst>
                <a:ext uri="{FF2B5EF4-FFF2-40B4-BE49-F238E27FC236}">
                  <a16:creationId xmlns:a16="http://schemas.microsoft.com/office/drawing/2014/main" id="{1C1878A0-1035-478B-9FF6-4A205AC60ECD}"/>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0" name="任意多边形: 形状 49">
              <a:extLst>
                <a:ext uri="{FF2B5EF4-FFF2-40B4-BE49-F238E27FC236}">
                  <a16:creationId xmlns:a16="http://schemas.microsoft.com/office/drawing/2014/main" id="{86C3915F-A017-4D56-A9ED-6ADE379ACD0A}"/>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8" name="组合 137">
            <a:extLst>
              <a:ext uri="{FF2B5EF4-FFF2-40B4-BE49-F238E27FC236}">
                <a16:creationId xmlns:a16="http://schemas.microsoft.com/office/drawing/2014/main" id="{D7B6FA83-CA94-B24E-9ACB-133C277D70E7}"/>
              </a:ext>
            </a:extLst>
          </p:cNvPr>
          <p:cNvGrpSpPr/>
          <p:nvPr userDrawn="1"/>
        </p:nvGrpSpPr>
        <p:grpSpPr>
          <a:xfrm>
            <a:off x="9873615" y="287906"/>
            <a:ext cx="1878330" cy="479314"/>
            <a:chOff x="-11865182" y="9433072"/>
            <a:chExt cx="35916977" cy="9165313"/>
          </a:xfrm>
          <a:solidFill>
            <a:srgbClr val="004098"/>
          </a:solidFill>
        </p:grpSpPr>
        <p:sp>
          <p:nvSpPr>
            <p:cNvPr id="139" name="任意多边形: 形状 138">
              <a:extLst>
                <a:ext uri="{FF2B5EF4-FFF2-40B4-BE49-F238E27FC236}">
                  <a16:creationId xmlns:a16="http://schemas.microsoft.com/office/drawing/2014/main" id="{F4E69881-F07E-3F09-6CD4-55B8750F944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C6DDD023-BBFF-2846-0142-D72CA837096C}"/>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91B5B317-2FC0-DCDD-C48F-7283A6AAFCB6}"/>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97641276-D306-AEA6-4635-E26CD55E831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4763CBBE-3E03-E60D-D01B-DE609A291659}"/>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56858767-4495-29C1-0A54-0EB74D505844}"/>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6A43257A-1536-531A-3A77-9E0217B2732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ABF61E6A-4993-F9EE-266A-7626ECC420AF}"/>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C26FF300-62CC-5477-A68E-656771D71E20}"/>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198E1749-0C14-C4F4-5BF0-DCAD77830D58}"/>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08FFBFD4-5143-1E5A-497E-6C30A52DAE5E}"/>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47CAF628-2E58-A03B-B1BD-A9B320A3EF1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940F2652-1D1F-16BA-8250-2E2BDE75965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A806F0A4-E7FD-53BD-98D1-7520ADAE5FBE}"/>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46C58C45-FD49-8B71-FF64-CEACB4295924}"/>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2842CAF-653D-A286-3743-DF7A852BD60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0378CFD1-D372-8739-7D0F-74C9B8F4437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18B40858-316A-C5F7-6625-B48F9A07F382}"/>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3531B07-CCBB-0BAD-1B7E-B64E338E783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8B70B64-8535-2DE3-A23E-F7579661AB6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A2E5107-0917-BA7E-245D-BD04E104BBAD}"/>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79AF9D26-9FB1-C20B-E2F1-A3E25A0260A4}"/>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E4008DDF-B943-7498-57E9-BF76ED1EC18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04759987-F27E-6586-73B5-A2FD6931A2D0}"/>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65B10033-D957-323B-018E-F399CFB095E6}"/>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5EA8E750-3356-305F-D080-4C18499C7F90}"/>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AB13A7E1-E00B-BEDC-70AD-D8FC11AB9819}"/>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66506E54-940E-B4C4-9C8F-FC4E0BEA1A6A}"/>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EF1024B-2BAC-C8D8-94F1-D25FDA7480DF}"/>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4C1157A8-771A-26F1-778E-8F424B90FBD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8552BDB8-1E78-EF8A-6FFE-CAC6BF30456F}"/>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7402F2D-7264-FE9D-9C8E-03C6327F883F}"/>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6CD2C7D9-432A-3060-E8BA-F62527E6C989}"/>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39109C6F-26B0-C246-9C57-491ADA833ECF}"/>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370FE41-40FC-3E36-27B9-123E9446C644}"/>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5ACB93E3-3BE9-495E-BADB-6EB4AF2DBB83}"/>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C10AFDAA-F8EB-1596-7ACB-7170F4C7F7F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9110271F-0123-16E4-EF3A-0A3D34DCA2D7}"/>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8404805D-D287-6566-8648-27FD87E2E62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ADBA164-3507-5650-0B17-412734074A0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BCCE502-4D93-085C-ECAD-9D7E642E538B}"/>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566B056-AF47-F2CA-1134-F35DFC0B4E4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47ED4F9C-B2D9-94E7-5A28-54F0B7742E6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0BA2258C-85E5-8DC2-A856-26D41935143D}"/>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545EA2E-E1BE-D0AC-5EC4-B8E9CDF116B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CF3CDF35-2F91-A1F3-D9CA-6FBBBACF36A6}"/>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B827B5E-95A2-5513-3457-7EBB04D10EB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2A98BF3-5273-6CC6-3DF0-0AB6A878E69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09F4708-92DC-BF29-6B23-44246531D59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DAF52C2F-3CBE-7F28-4834-5B0E376B7872}"/>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4001D91-C6E6-85D4-F790-D5FE9F2C359E}"/>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A1746901-F58B-2DBE-684A-59B8E2D8B3D9}"/>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1573E40-B0FB-14AD-94D3-6FB8915121DA}"/>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D624BD2-DCA2-1DC7-9372-5D4965D9CD25}"/>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0539C0C-9A84-C457-EAF9-C6801FC6FF6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11D13F4-C176-8285-1C3A-A72A055F3FA9}"/>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94467CA-6C16-BA45-F420-A71BF6B09F2C}"/>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B0BADA30-F3A3-85F5-0E9B-5CDAFDDA9658}"/>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4B8B83F8-F823-1F23-96AA-321C68AFC9D6}"/>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C4E925CF-97D3-2DB8-FD3D-F03B9DEEEAD2}"/>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06A234F1-5629-507A-0B65-99353D02F263}"/>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AB71498F-050E-DF75-B06C-4B9797BC58D3}"/>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9634870-579F-60A8-9D40-D79E0CFF2CED}"/>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568938FB-DB96-7F02-ED34-210AF2780367}"/>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52A54087-F00C-A66B-C052-A86E502B58B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50760596-5719-6734-A7E1-97236E0B66CE}"/>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C7998219-6131-1CCF-DF82-D1FA83A3C59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BE463F68-9007-903B-BA4D-A74D8655C6E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834C3AE7-10D9-F6E3-5CE3-2D686B61644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6E599997-9A0A-0367-0546-D28950FD6A1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BF27FD3A-BA82-FFD6-D820-8CC5E7386A1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EC7B7099-19AE-A8DE-D297-8343D0DDB4C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BDD8C1DC-76C3-CEF7-4F5E-5521BC8B85D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DB69B742-8220-8504-01A8-EE34A66917EE}"/>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88EB751-925A-9A6B-22EA-5D91F38A39A6}"/>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0AE71668-E229-4DB7-02DB-5FFBD807ED0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E78F5BC4-842F-AB8E-D413-2F4EA8B466A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562A04C3-3A43-EC35-E29C-50861C954F43}"/>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F96FE292-4704-5DBE-EFD4-C742E4267CF4}"/>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39CC6447-6CF4-7CFA-3BC9-37FB8FE6F026}"/>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C5CCB45D-0653-B2F5-2EE5-4EEF0234575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ED041B3B-0391-07DD-68CD-F804339DD75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ADE538F0-8450-ACE9-6F64-9B55DC55444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68C6742D-B917-CB0D-0904-9B75A7AC2FCA}"/>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A727685E-0D53-77A0-47FA-4C681B1963B2}"/>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CF9FECE2-8F31-788C-FF50-704058878DF3}"/>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3E74E310-62CF-9074-1020-5DB0632E43C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D2B353FA-67D5-CE47-9310-67DAD5C165A3}"/>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a:extLst>
                <a:ext uri="{FF2B5EF4-FFF2-40B4-BE49-F238E27FC236}">
                  <a16:creationId xmlns:a16="http://schemas.microsoft.com/office/drawing/2014/main" id="{E5831A2F-6E20-0767-C894-218B286BD94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a:extLst>
                <a:ext uri="{FF2B5EF4-FFF2-40B4-BE49-F238E27FC236}">
                  <a16:creationId xmlns:a16="http://schemas.microsoft.com/office/drawing/2014/main" id="{EE672C78-22EA-DD90-F176-0A8C1B898CCC}"/>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755614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9" name="文本占位符 2">
            <a:extLst>
              <a:ext uri="{FF2B5EF4-FFF2-40B4-BE49-F238E27FC236}">
                <a16:creationId xmlns:a16="http://schemas.microsoft.com/office/drawing/2014/main" id="{95F064C4-2151-42CA-BE3E-F3A74E2B8635}"/>
              </a:ext>
            </a:extLst>
          </p:cNvPr>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10" name="图片占位符 1">
            <a:extLst>
              <a:ext uri="{FF2B5EF4-FFF2-40B4-BE49-F238E27FC236}">
                <a16:creationId xmlns:a16="http://schemas.microsoft.com/office/drawing/2014/main" id="{1022A81F-D536-43FD-9F7F-4897DD86DA54}"/>
              </a:ext>
            </a:extLst>
          </p:cNvPr>
          <p:cNvSpPr>
            <a:spLocks noGrp="1"/>
          </p:cNvSpPr>
          <p:nvPr>
            <p:ph type="pic" sz="quarter" idx="12"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grpSp>
        <p:nvGrpSpPr>
          <p:cNvPr id="20" name="组合 19">
            <a:extLst>
              <a:ext uri="{FF2B5EF4-FFF2-40B4-BE49-F238E27FC236}">
                <a16:creationId xmlns:a16="http://schemas.microsoft.com/office/drawing/2014/main" id="{83A0CAB8-1636-46EE-9E4F-AB52E4EFA4EE}"/>
              </a:ext>
            </a:extLst>
          </p:cNvPr>
          <p:cNvGrpSpPr/>
          <p:nvPr userDrawn="1"/>
        </p:nvGrpSpPr>
        <p:grpSpPr>
          <a:xfrm>
            <a:off x="640466" y="867990"/>
            <a:ext cx="2433027" cy="0"/>
            <a:chOff x="7460343" y="1311756"/>
            <a:chExt cx="2433027" cy="0"/>
          </a:xfrm>
        </p:grpSpPr>
        <p:cxnSp>
          <p:nvCxnSpPr>
            <p:cNvPr id="21" name="直接连接符 20">
              <a:extLst>
                <a:ext uri="{FF2B5EF4-FFF2-40B4-BE49-F238E27FC236}">
                  <a16:creationId xmlns:a16="http://schemas.microsoft.com/office/drawing/2014/main" id="{DE77E179-2334-41C8-BC13-4E23B6ECF304}"/>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5B5D37E1-8A22-4BDD-851F-49EE1D9A735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a:extLst>
              <a:ext uri="{FF2B5EF4-FFF2-40B4-BE49-F238E27FC236}">
                <a16:creationId xmlns:a16="http://schemas.microsoft.com/office/drawing/2014/main" id="{6C84CA3A-2127-42F0-8711-CA56D0BC78D2}"/>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B02BD126-EB03-423D-8333-ACAB50AE7AC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框 15">
            <a:extLst>
              <a:ext uri="{FF2B5EF4-FFF2-40B4-BE49-F238E27FC236}">
                <a16:creationId xmlns:a16="http://schemas.microsoft.com/office/drawing/2014/main" id="{7BA4FC79-3C92-4F3C-B312-E7D39C2C867E}"/>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7" name="图片 16">
            <a:extLst>
              <a:ext uri="{FF2B5EF4-FFF2-40B4-BE49-F238E27FC236}">
                <a16:creationId xmlns:a16="http://schemas.microsoft.com/office/drawing/2014/main" id="{D7716C5D-627A-4C3B-83F8-773E3A2E15FB}"/>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8" name="组合 17">
            <a:extLst>
              <a:ext uri="{FF2B5EF4-FFF2-40B4-BE49-F238E27FC236}">
                <a16:creationId xmlns:a16="http://schemas.microsoft.com/office/drawing/2014/main" id="{04DB4A2C-4682-42A9-8804-4B6F14B6730B}"/>
              </a:ext>
            </a:extLst>
          </p:cNvPr>
          <p:cNvGrpSpPr/>
          <p:nvPr userDrawn="1"/>
        </p:nvGrpSpPr>
        <p:grpSpPr>
          <a:xfrm>
            <a:off x="646571" y="6457949"/>
            <a:ext cx="2156182" cy="131085"/>
            <a:chOff x="1271280" y="2627157"/>
            <a:chExt cx="9258301" cy="562858"/>
          </a:xfrm>
          <a:solidFill>
            <a:srgbClr val="B7282E"/>
          </a:solidFill>
        </p:grpSpPr>
        <p:sp>
          <p:nvSpPr>
            <p:cNvPr id="28" name="任意多边形: 形状 27">
              <a:extLst>
                <a:ext uri="{FF2B5EF4-FFF2-40B4-BE49-F238E27FC236}">
                  <a16:creationId xmlns:a16="http://schemas.microsoft.com/office/drawing/2014/main" id="{49CA7A84-0163-40D0-B9EA-2FB40624887B}"/>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4C66BC85-CF5E-4693-994A-AFE95C718D12}"/>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61232D29-E6B2-4353-8587-180222945DF6}"/>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30237E56-09D9-4E49-9D69-2B7A4F83CBD4}"/>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B9D12E91-C46D-40D9-BF0E-9B3827EC46B1}"/>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7A7DC7A9-C98A-44C7-8E99-4CF07A2C89DA}"/>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E1E6A2EC-60F6-411A-B7CE-574B327E6FB5}"/>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B684DAA0-9892-46F0-9D99-5832DF81360B}"/>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3737D08E-C291-4D28-BAEC-6B344A856B5C}"/>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18D0F0AD-7D8D-4707-A273-59D5ED500E97}"/>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B713355E-1345-48CF-A0DF-ACE58731B10E}"/>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7E69983F-5405-4506-B004-CAC9322EABC5}"/>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EE73887A-43A3-444B-85FE-0703FE342008}"/>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CD1C0BA8-6644-41BE-87E7-0F8CA51EA829}"/>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EFBAE928-E140-4A1E-97A9-19474CF13FBE}"/>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018CF807-3652-4C1A-BAA9-CF6BC492CA26}"/>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AD190CD2-4635-4959-9068-4915B1DC30DF}"/>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AF2DB009-4632-4EE6-BB80-3F4FBF814E51}"/>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BAD35DAA-12B7-408C-B641-0AA10E96DBC5}"/>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18727C6A-DFB6-4DDB-8C95-3B1F0E1A1655}"/>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7DA40FA7-AA86-4657-AD64-FDC9C50A04EF}"/>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6" name="组合 135">
            <a:extLst>
              <a:ext uri="{FF2B5EF4-FFF2-40B4-BE49-F238E27FC236}">
                <a16:creationId xmlns:a16="http://schemas.microsoft.com/office/drawing/2014/main" id="{DC5DCD9E-B57F-C119-D578-46D23D8C2233}"/>
              </a:ext>
            </a:extLst>
          </p:cNvPr>
          <p:cNvGrpSpPr/>
          <p:nvPr userDrawn="1"/>
        </p:nvGrpSpPr>
        <p:grpSpPr>
          <a:xfrm>
            <a:off x="9873615" y="287906"/>
            <a:ext cx="1878330" cy="479314"/>
            <a:chOff x="-11865182" y="9433072"/>
            <a:chExt cx="35916977" cy="9165313"/>
          </a:xfrm>
          <a:solidFill>
            <a:srgbClr val="004098"/>
          </a:solidFill>
        </p:grpSpPr>
        <p:sp>
          <p:nvSpPr>
            <p:cNvPr id="137" name="任意多边形: 形状 136">
              <a:extLst>
                <a:ext uri="{FF2B5EF4-FFF2-40B4-BE49-F238E27FC236}">
                  <a16:creationId xmlns:a16="http://schemas.microsoft.com/office/drawing/2014/main" id="{19EBF95F-FBEB-A52E-0029-B2FB3C83529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AA578FD2-7A16-A016-0AC7-B7646DCE1CB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F32B7375-C952-BA8D-B4A7-2566E2CB305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E28950FA-E1F5-3AD7-1940-1F6639B7C6B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0E1A80DE-E11F-E4A6-D3A4-ED14E137A8D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288A4923-8462-9520-3B25-6B5A37045AE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41082456-C289-A473-68F9-590C38CB388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D57083D8-A609-0BB9-0D68-11A8F45FFD35}"/>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F2E894DD-F19A-6BF8-D48F-646E94C32F8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331C3F0D-D431-7650-9CEA-C9DC14AE979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7FB4C5B-D200-384D-E256-4B604A7F1E7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2BA49CC2-B0EC-66DF-8029-2BF3EB5B6E6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7A9B05AA-8C64-4768-DA52-D9E41BB004D0}"/>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CD3C8B4-FDFB-A813-EC4D-13BC764BD0F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1BE725A6-3B8A-70C3-338A-F1FAE6A98A28}"/>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B4D9EF0A-4E76-3943-4A9A-E8B8264DAD50}"/>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F050200D-A656-357F-4F48-B6CE3EF3622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F0E0BD31-2C64-7259-473A-F496C78923D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D289EBD-6755-14E0-F9AD-CAF725D4B2A1}"/>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658294CB-61A9-902F-3A3E-97F04704A122}"/>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C11C933-6880-6D28-99A3-6428555C1106}"/>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B82EEB2-8329-6EF3-CFA8-EED98A59B603}"/>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55EE7FF-E0D1-E20F-8F1E-7D62776BE00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D070565-E885-1CF2-3134-3EF2E4D88933}"/>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8B82E06A-33C1-3649-684E-6F3356E5F895}"/>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DB5A8DD3-8C70-AD2A-11D9-8FBF2ABA7EA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5A223289-1466-F178-532C-945B2F2788F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EC35DFF3-2BC5-E24C-82B8-60DC341A2C42}"/>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041CFA62-E215-D246-90C2-6CC33E05909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BFEB3FC5-2378-2231-9638-2C977D39D47B}"/>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1A779B0C-EE70-01F8-1832-437B40D2906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3C2B0D96-5EEA-5E0C-A785-0934B1DB818D}"/>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3C47FD0A-0223-26E8-1FBC-9758B431296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3A07920-35B2-AF7B-050D-6432901BC4F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2A67C37D-3A11-47D1-71DE-E05F0EBC249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BEEB2900-48A5-F1D2-6EB2-10AE572BDA1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312D8E9F-1EC7-A89C-1CA4-36594B3D280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6692F530-8FF3-BB56-4530-EFC78A6CF52E}"/>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8E646670-8E8B-B96B-FDA1-D1F4F2E5875C}"/>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80DE3C06-F146-2DF2-3154-602E7D68B6A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9E12ED95-2761-2100-E9BB-721FF975293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DA7D92AF-0DAA-D2AF-F8C5-26630C8D657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A766AB01-D3DA-1110-40F1-FA97CAA77CD3}"/>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5BF89087-A0DE-E018-45C1-D77D15E0CBEB}"/>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AADD1DE6-74F5-7872-560D-541F545D004D}"/>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E1A5CD8-68F0-0A8E-E350-D11181D2E5C3}"/>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612E3F23-0E92-7094-CC04-DE741FCC2A2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AFDFDBD6-5020-D84E-40A6-FEC8DC861B5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0B85D836-012C-AEE4-6164-4520522B040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3E46D346-11CF-FA73-953B-6F5B3FFDEE10}"/>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2296D25-683B-9896-1818-44AB0244087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A0407C0D-E3FC-612F-5C28-FE94D2BED579}"/>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9716D5E0-BD2E-CC68-5B23-0E9B668F05AC}"/>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C66C4A9-D7A7-82EE-5BD4-85ABE4BADDCF}"/>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CC574D90-059B-AA3B-2F65-077D6A06BE56}"/>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7EE98578-7419-9C0E-F2AA-A27FEC41152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9300182-99DF-6FE8-B435-540CD00D0584}"/>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95D0CF1-06E8-367E-1022-04E77C50266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47A6417D-2F5E-8602-0D0F-5A6A6699145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B7C28D4-1299-63CC-448A-76E60251757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5D21CB3-503F-07E9-B85B-C4EE731682C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D99D3AA1-AF56-A9B4-3576-D5510925525E}"/>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A29B706-E139-79D4-F13D-C99AB8FB588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77A121A-6270-C06E-3E6A-5C0718D79E6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5EE1857-0C74-6685-C441-F435DECDA505}"/>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3DE174EE-0A6A-D15C-FE11-222A313DDF3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92E0103D-A557-5A5F-2AC2-8B431017DA7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2C68E8DF-5326-F9DA-672C-7C1CD500BDBD}"/>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D801CBBD-A269-07E9-E9CE-0E93367D4DE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1552B98-047C-6C7F-BD85-A901F00A8B0F}"/>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A417C550-CA07-632F-CF13-DD64EFD693B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C4600488-A739-C226-79BD-0E876BCF6FA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DCF6F2F2-AAB8-5B10-CFC4-92E2F8A0D84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6624808D-B92D-8FEB-3E9D-4BA08DF1DB5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83B5D481-2D57-10E0-7F10-20CF331D19E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26F8E8A8-C290-462F-1799-CB421736A20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7E2D4081-9F6B-DF5D-A9AD-8262A331227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280F03E6-0713-C8EE-35DB-123B7BE76A5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28A52A07-CA53-C8D2-A80B-D636BF63596F}"/>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62E84A5B-4946-22ED-8180-E32ED53A925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212E1DF3-914B-C4F3-A34D-6646A236DE1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0F1F7F7C-B6B1-B609-AFE4-DBE95799CA6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66AF7A9F-3F1F-F17D-A999-7E17B87A9BA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ED2334A8-673A-EFB6-6E89-71430ECCA70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458FD3F0-6AD4-B5B9-A12A-72AF8592426F}"/>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232938F4-B930-CFB6-403B-979E73E86178}"/>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875EFBB7-0491-A239-01FE-C332ABE4ED3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7DF14DAA-0347-AC28-77C9-61026D10C96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2959C02B-89B4-BC35-F08C-690E17F51D3D}"/>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E6A5F39D-D640-5883-110E-D1A8EEF451E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091855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F415C668-9328-4EEB-B1A0-4AFB660B9992}"/>
              </a:ext>
            </a:extLst>
          </p:cNvPr>
          <p:cNvSpPr>
            <a:spLocks noGrp="1"/>
          </p:cNvSpPr>
          <p:nvPr>
            <p:ph type="pic" idx="11"/>
          </p:nvPr>
        </p:nvSpPr>
        <p:spPr>
          <a:xfrm>
            <a:off x="2546350" y="1186670"/>
            <a:ext cx="6170930" cy="2242330"/>
          </a:xfrm>
        </p:spPr>
        <p:txBody>
          <a:bodyPr/>
          <a:lstStyle/>
          <a:p>
            <a:endParaRPr lang="zh-CN" altLang="en-US"/>
          </a:p>
        </p:txBody>
      </p:sp>
      <p:sp>
        <p:nvSpPr>
          <p:cNvPr id="10" name="图片占位符 2">
            <a:extLst>
              <a:ext uri="{FF2B5EF4-FFF2-40B4-BE49-F238E27FC236}">
                <a16:creationId xmlns:a16="http://schemas.microsoft.com/office/drawing/2014/main" id="{9C1C9C22-F70C-4837-8696-3533E06A2E70}"/>
              </a:ext>
            </a:extLst>
          </p:cNvPr>
          <p:cNvSpPr>
            <a:spLocks noGrp="1"/>
          </p:cNvSpPr>
          <p:nvPr>
            <p:ph type="pic" sz="quarter" idx="12"/>
          </p:nvPr>
        </p:nvSpPr>
        <p:spPr>
          <a:xfrm>
            <a:off x="2546350" y="3551651"/>
            <a:ext cx="3022600" cy="2401016"/>
          </a:xfrm>
          <a:prstGeom prst="rect">
            <a:avLst/>
          </a:prstGeom>
        </p:spPr>
        <p:txBody>
          <a:bodyPr/>
          <a:lstStyle/>
          <a:p>
            <a:endParaRPr lang="zh-CN" altLang="en-US"/>
          </a:p>
        </p:txBody>
      </p:sp>
      <p:sp>
        <p:nvSpPr>
          <p:cNvPr id="11" name="图片占位符 3">
            <a:extLst>
              <a:ext uri="{FF2B5EF4-FFF2-40B4-BE49-F238E27FC236}">
                <a16:creationId xmlns:a16="http://schemas.microsoft.com/office/drawing/2014/main" id="{A4AF1514-C798-46EC-ACEA-CD69C2012961}"/>
              </a:ext>
            </a:extLst>
          </p:cNvPr>
          <p:cNvSpPr>
            <a:spLocks noGrp="1"/>
          </p:cNvSpPr>
          <p:nvPr>
            <p:ph type="pic" sz="quarter" idx="13"/>
          </p:nvPr>
        </p:nvSpPr>
        <p:spPr>
          <a:xfrm>
            <a:off x="5693412" y="3550560"/>
            <a:ext cx="3023869" cy="2403201"/>
          </a:xfrm>
          <a:prstGeom prst="rect">
            <a:avLst/>
          </a:prstGeom>
        </p:spPr>
        <p:txBody>
          <a:bodyPr/>
          <a:lstStyle/>
          <a:p>
            <a:endParaRPr lang="zh-CN" altLang="en-US"/>
          </a:p>
        </p:txBody>
      </p:sp>
      <p:sp>
        <p:nvSpPr>
          <p:cNvPr id="12" name="图片占位符 4">
            <a:extLst>
              <a:ext uri="{FF2B5EF4-FFF2-40B4-BE49-F238E27FC236}">
                <a16:creationId xmlns:a16="http://schemas.microsoft.com/office/drawing/2014/main" id="{47111B7C-FFFA-493D-9D16-9F0741BCC3FB}"/>
              </a:ext>
            </a:extLst>
          </p:cNvPr>
          <p:cNvSpPr>
            <a:spLocks noGrp="1"/>
          </p:cNvSpPr>
          <p:nvPr>
            <p:ph type="pic" sz="quarter" idx="14"/>
          </p:nvPr>
        </p:nvSpPr>
        <p:spPr>
          <a:xfrm>
            <a:off x="8839200" y="1186670"/>
            <a:ext cx="2499360" cy="4767090"/>
          </a:xfrm>
          <a:prstGeom prst="rect">
            <a:avLst/>
          </a:prstGeom>
        </p:spPr>
        <p:txBody>
          <a:bodyPr/>
          <a:lstStyle/>
          <a:p>
            <a:endParaRPr lang="zh-CN" altLang="en-US"/>
          </a:p>
        </p:txBody>
      </p:sp>
      <p:grpSp>
        <p:nvGrpSpPr>
          <p:cNvPr id="22" name="组合 21">
            <a:extLst>
              <a:ext uri="{FF2B5EF4-FFF2-40B4-BE49-F238E27FC236}">
                <a16:creationId xmlns:a16="http://schemas.microsoft.com/office/drawing/2014/main" id="{C6F47A86-C80F-40EE-8278-967FEA498A2F}"/>
              </a:ext>
            </a:extLst>
          </p:cNvPr>
          <p:cNvGrpSpPr/>
          <p:nvPr userDrawn="1"/>
        </p:nvGrpSpPr>
        <p:grpSpPr>
          <a:xfrm>
            <a:off x="640466" y="867990"/>
            <a:ext cx="2433027" cy="0"/>
            <a:chOff x="7460343" y="1311756"/>
            <a:chExt cx="2433027" cy="0"/>
          </a:xfrm>
        </p:grpSpPr>
        <p:cxnSp>
          <p:nvCxnSpPr>
            <p:cNvPr id="23" name="直接连接符 22">
              <a:extLst>
                <a:ext uri="{FF2B5EF4-FFF2-40B4-BE49-F238E27FC236}">
                  <a16:creationId xmlns:a16="http://schemas.microsoft.com/office/drawing/2014/main" id="{BB91413F-E8B4-4710-AB1B-79902B65C6DB}"/>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a:extLst>
                <a:ext uri="{FF2B5EF4-FFF2-40B4-BE49-F238E27FC236}">
                  <a16:creationId xmlns:a16="http://schemas.microsoft.com/office/drawing/2014/main" id="{41F3F840-8684-4A6D-B8D9-A7DE7EA6B7B0}"/>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a:extLst>
              <a:ext uri="{FF2B5EF4-FFF2-40B4-BE49-F238E27FC236}">
                <a16:creationId xmlns:a16="http://schemas.microsoft.com/office/drawing/2014/main" id="{3EDE111D-CD90-4028-8B49-61EBF67C498F}"/>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7" name="灯片编号占位符 8">
            <a:extLst>
              <a:ext uri="{FF2B5EF4-FFF2-40B4-BE49-F238E27FC236}">
                <a16:creationId xmlns:a16="http://schemas.microsoft.com/office/drawing/2014/main" id="{3EC60B1C-9569-4ACA-B869-4923BE9157B4}"/>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8" name="文本框 17">
            <a:extLst>
              <a:ext uri="{FF2B5EF4-FFF2-40B4-BE49-F238E27FC236}">
                <a16:creationId xmlns:a16="http://schemas.microsoft.com/office/drawing/2014/main" id="{7D320B4E-0F08-4E43-9642-70EE2F856F0C}"/>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9" name="图片 18">
            <a:extLst>
              <a:ext uri="{FF2B5EF4-FFF2-40B4-BE49-F238E27FC236}">
                <a16:creationId xmlns:a16="http://schemas.microsoft.com/office/drawing/2014/main" id="{3505BA05-FBD8-4AB7-B33E-81CE7DDE9631}"/>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0" name="组合 19">
            <a:extLst>
              <a:ext uri="{FF2B5EF4-FFF2-40B4-BE49-F238E27FC236}">
                <a16:creationId xmlns:a16="http://schemas.microsoft.com/office/drawing/2014/main" id="{5FAD4214-C401-4C91-82CF-31C426A744B0}"/>
              </a:ext>
            </a:extLst>
          </p:cNvPr>
          <p:cNvGrpSpPr/>
          <p:nvPr userDrawn="1"/>
        </p:nvGrpSpPr>
        <p:grpSpPr>
          <a:xfrm>
            <a:off x="646571" y="6457949"/>
            <a:ext cx="2156182" cy="131085"/>
            <a:chOff x="1271280" y="2627157"/>
            <a:chExt cx="9258301" cy="562858"/>
          </a:xfrm>
          <a:solidFill>
            <a:srgbClr val="B7282E"/>
          </a:solidFill>
        </p:grpSpPr>
        <p:sp>
          <p:nvSpPr>
            <p:cNvPr id="30" name="任意多边形: 形状 29">
              <a:extLst>
                <a:ext uri="{FF2B5EF4-FFF2-40B4-BE49-F238E27FC236}">
                  <a16:creationId xmlns:a16="http://schemas.microsoft.com/office/drawing/2014/main" id="{AF10ED38-E288-435F-B78E-2D71EDFC11D8}"/>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1E996014-703A-4C64-A71A-98E1EC33943E}"/>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42D60E92-B7F2-49B2-8F83-5668E947E9F5}"/>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CB06F3D8-17BA-45EA-B543-3C176BFAD1F0}"/>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C02F79D7-B022-4E68-88AE-6B71A01A25F5}"/>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38E49D50-93E5-4FAB-AB9F-4E9212CC4B83}"/>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B177F9AE-1DF7-42A1-8156-516040D95EA9}"/>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901A84D2-AF45-434D-8027-FA64FA899ACC}"/>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33B3ACE3-8418-45E1-A6AE-C744BE802139}"/>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75A3ED7A-586D-459B-BE24-BCC70354C341}"/>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4DFA1DAB-F18D-4901-A132-CAD7E54CB249}"/>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4480E119-DA40-4C8D-80AD-4AB395BE315C}"/>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E1EF5F49-FE4E-4C20-AC04-18F576A295FD}"/>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1781E85-4A0C-48C9-9943-EFF464B67495}"/>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2239D179-B1B0-4287-8DDB-9DA690B53476}"/>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2B259BB9-CEF3-4082-9E0F-065F933851C6}"/>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87322EAB-C3EC-4C5A-B200-1EB2F216E386}"/>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4D223F21-87BF-4BA9-AA13-1DBBB2263046}"/>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5C2833B8-465F-4B58-B240-1E3902D73502}"/>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9" name="任意多边形: 形状 48">
              <a:extLst>
                <a:ext uri="{FF2B5EF4-FFF2-40B4-BE49-F238E27FC236}">
                  <a16:creationId xmlns:a16="http://schemas.microsoft.com/office/drawing/2014/main" id="{651ABBA1-C076-42D5-B687-9C8EE519B5A3}"/>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0" name="任意多边形: 形状 49">
              <a:extLst>
                <a:ext uri="{FF2B5EF4-FFF2-40B4-BE49-F238E27FC236}">
                  <a16:creationId xmlns:a16="http://schemas.microsoft.com/office/drawing/2014/main" id="{BEDBB742-7B1E-45E0-A6D0-740915AA6E3A}"/>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8" name="组合 137">
            <a:extLst>
              <a:ext uri="{FF2B5EF4-FFF2-40B4-BE49-F238E27FC236}">
                <a16:creationId xmlns:a16="http://schemas.microsoft.com/office/drawing/2014/main" id="{6EFD0E16-A8AA-3A29-5270-92ED512D98E1}"/>
              </a:ext>
            </a:extLst>
          </p:cNvPr>
          <p:cNvGrpSpPr/>
          <p:nvPr userDrawn="1"/>
        </p:nvGrpSpPr>
        <p:grpSpPr>
          <a:xfrm>
            <a:off x="9873615" y="287906"/>
            <a:ext cx="1878330" cy="479314"/>
            <a:chOff x="-11865182" y="9433072"/>
            <a:chExt cx="35916977" cy="9165313"/>
          </a:xfrm>
          <a:solidFill>
            <a:srgbClr val="004098"/>
          </a:solidFill>
        </p:grpSpPr>
        <p:sp>
          <p:nvSpPr>
            <p:cNvPr id="139" name="任意多边形: 形状 138">
              <a:extLst>
                <a:ext uri="{FF2B5EF4-FFF2-40B4-BE49-F238E27FC236}">
                  <a16:creationId xmlns:a16="http://schemas.microsoft.com/office/drawing/2014/main" id="{D1FFF6E6-D5A2-8D17-7903-F7204BC9080F}"/>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453E00CE-3348-A8C6-C9EA-EAC18C7E832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6831B695-7E30-672E-2213-4BF6DFD2D636}"/>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7BE7B6F4-BEA0-87D3-BA4C-B04B7694E64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81F82DA9-9435-A751-200D-6DF0E57CF58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D7F1A6B8-8D88-4FA8-A1B2-CB3A9BDB319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67D53F8-8658-9A7C-1B6B-149780710979}"/>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30A9C6F4-2C0A-C659-7F72-1649C589F412}"/>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D0CB6264-F0A6-53F9-B8C3-C1A390480BB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A6BEFB09-DCF3-E013-DA8D-7697FB0426C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9D0FD724-2960-6B48-2D90-CA7E7DDF19D5}"/>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FC4A533E-1B6B-CF01-8888-7DED3990B235}"/>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4248BAAF-0E34-DB86-8B67-89B70E83F261}"/>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5938CB7-7A0B-4444-DB75-801A9FC22C11}"/>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797BA0A-B8C3-C84D-358C-1E7DEDADF141}"/>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645F89C-428B-5D89-1798-BC24BD44EF6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B1F483B1-ED54-C7B9-B7DE-FDDB2DB952A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3760E373-6F8D-E147-3ECF-5FDB4A73E8E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3842AE10-6AF9-452B-3DB3-A4B161CC6CA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DF6A397-14D3-AD69-46FD-BC74BC86B32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F693CA74-C89E-9A09-6378-3328E9C12F3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8EC3EDB2-70BB-1474-DE02-59BAFA33B3F9}"/>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C85370B1-A32A-90DD-8375-8CA02523660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84C86815-B209-1257-E083-3FE37121EC5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934B3CBE-FBAD-66F8-588D-3B6E2BC59B77}"/>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97453E64-DC2F-F6B2-F332-20C6910E8690}"/>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014A785-C38A-39BD-D23F-4B384F996AA0}"/>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203B8C9-4913-29EC-1A89-880FED887592}"/>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C176FC47-EB76-9404-DEB2-B98DA2F84E5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D4AC697-FF15-3796-44D2-EAAB83F4A53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4602F735-936C-37E8-E3FA-47CD5C9E3BD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436DB88-3362-6563-1ADA-E9FDC992AF38}"/>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20BB79A1-80C5-BFC5-1FF5-C28406B6F205}"/>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5ED64ECD-10A8-B3C9-3352-95EDF77EA037}"/>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4731651-7BCF-9913-C00A-45458AB06EF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E748BAF0-7CCF-B557-4AC5-A5E3966E1C2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965B590-BDB3-5674-6BAA-021740F68938}"/>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8347F5EB-8CC7-66C7-CBA4-0F1FE601C36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EEFECA4A-9C13-8EA6-7E72-3462808F2C7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04672D8-3FD1-187F-216B-4BB69799F685}"/>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5B5FDD3-AE78-BBFE-F3A6-5460CBD3491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AE39E62-8E10-72E1-638D-BA3DCB11F5FC}"/>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01ED721-0DA3-BC1C-5610-564E2283596C}"/>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EE95316F-B2CD-989F-0AC6-64D5CEDF36D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B2478C37-A720-8C25-17A8-2F69EFFD0170}"/>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B4C28F5F-D059-6166-3A32-7025E719E5C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4399765-4D2B-02C4-943E-0CE4015E10E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892E2C70-1896-7E26-84E4-020F2F7EE5C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465C98CD-CD9F-81E7-4DBF-B328C8F60E4C}"/>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630DA3F-6A90-96DB-66B7-7F4EAE390217}"/>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F3843864-8FBF-4AB1-3BA5-0C62B56CB5C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24B1E1D-F6D0-1497-8060-59577826A6B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09CA6611-8A8A-7046-82FB-78085E7E142C}"/>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5335BF3-B57F-3200-B7CA-93E57A24FF2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C913887-080F-B171-3827-CAF8FD141EA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43467B0-E638-1719-60D3-061017EAF06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3F42AB6D-8841-73C7-FADE-183816453619}"/>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5D715559-C991-16D6-782F-D41E319FB23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D4BF77EC-6BB8-A68C-4825-40B9D8BB9F0F}"/>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1EBC88B9-2912-825A-53FA-FEA26987DB32}"/>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E3F8C618-9F6C-F773-2388-545F73E262E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105BAD09-5362-A6AF-1BF0-64F8CAB7C863}"/>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212080CA-92E3-46C9-E24C-02EB67DEA520}"/>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9437483-4526-FA58-D3E6-7F462B7B50F5}"/>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9F447473-05E0-D68A-9141-C8D9DA746D8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3049A4AB-FB9A-F51C-6A03-BEA2462A1C9E}"/>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E4637E36-BB78-AFBA-93D2-B5951E6F03B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DD3F5335-3F41-019F-2B1C-66DD39C8036C}"/>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738322B1-3969-B70F-ADB6-0A71BA1FFEA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9B0FCDBB-AEE0-87BC-F9C3-CD6123FF16E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DF05FF51-CC21-A216-DEBB-21BAFD4561A4}"/>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13E3FF8A-B225-1A3B-1738-97E8BFB1AC4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04991BCD-4BE7-7931-99A1-4B2F8A2BE8B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7BDA2C80-E4B6-0E81-BF5D-0B67049E26C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EB285588-7CCF-9439-2260-FF772E7DF514}"/>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35C8E4CB-CE06-B3C1-E581-21FA25B6DD2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385328FB-0CDB-5B53-183D-76E53E38856C}"/>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E8609023-FF18-2F5B-FE09-A85447CE594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CC9037FD-8196-8BFC-B28E-472E2209335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B99F0FC1-B331-9B04-9EE7-B6FA11797A3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74BA362D-AD2B-6485-1C15-1FDF68F8F06D}"/>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65B73F03-0599-6956-6813-4D9942F64F4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1C4AFDD6-201D-17AC-E5F2-535A7C3E04D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068EA963-F070-55B8-5D5C-4FED8770FD76}"/>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93B4AC84-9D6C-B28C-3540-A7912FA69FA8}"/>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71E96988-0FB6-53BB-136E-A59446723BB6}"/>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EEC11C66-2EF1-E4FA-0771-31C50AB2017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C70F0D91-BD24-E567-49B1-4B95EE613B81}"/>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a:extLst>
                <a:ext uri="{FF2B5EF4-FFF2-40B4-BE49-F238E27FC236}">
                  <a16:creationId xmlns:a16="http://schemas.microsoft.com/office/drawing/2014/main" id="{5AB2856D-DCAF-82AC-524B-F43CBE4B4928}"/>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a:extLst>
                <a:ext uri="{FF2B5EF4-FFF2-40B4-BE49-F238E27FC236}">
                  <a16:creationId xmlns:a16="http://schemas.microsoft.com/office/drawing/2014/main" id="{714EC3B7-84C8-9A82-2EE1-C34E958361EE}"/>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072214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pic>
        <p:nvPicPr>
          <p:cNvPr id="6" name="图片 5" descr="建筑的摆设布局&#10;&#10;描述已自动生成">
            <a:extLst>
              <a:ext uri="{FF2B5EF4-FFF2-40B4-BE49-F238E27FC236}">
                <a16:creationId xmlns:a16="http://schemas.microsoft.com/office/drawing/2014/main" id="{E1C2C54E-603D-4DD0-AC15-4D7D4B3D724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35B259F6-7BF8-4ABA-BC7C-A887598C5E4D}"/>
              </a:ext>
            </a:extLst>
          </p:cNvPr>
          <p:cNvSpPr/>
          <p:nvPr userDrawn="1"/>
        </p:nvSpPr>
        <p:spPr>
          <a:xfrm>
            <a:off x="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8" name="任意多边形: 形状 7">
            <a:extLst>
              <a:ext uri="{FF2B5EF4-FFF2-40B4-BE49-F238E27FC236}">
                <a16:creationId xmlns:a16="http://schemas.microsoft.com/office/drawing/2014/main" id="{18CB1989-BF9F-45DE-906D-B54BC284A0E3}"/>
              </a:ext>
            </a:extLst>
          </p:cNvPr>
          <p:cNvSpPr/>
          <p:nvPr userDrawn="1"/>
        </p:nvSpPr>
        <p:spPr>
          <a:xfrm>
            <a:off x="0" y="5282380"/>
            <a:ext cx="2804624" cy="1575620"/>
          </a:xfrm>
          <a:custGeom>
            <a:avLst/>
            <a:gdLst>
              <a:gd name="connsiteX0" fmla="*/ 800100 w 2804624"/>
              <a:gd name="connsiteY0" fmla="*/ 0 h 1575620"/>
              <a:gd name="connsiteX1" fmla="*/ 2772633 w 2804624"/>
              <a:gd name="connsiteY1" fmla="*/ 1451206 h 1575620"/>
              <a:gd name="connsiteX2" fmla="*/ 2804624 w 2804624"/>
              <a:gd name="connsiteY2" fmla="*/ 1575620 h 1575620"/>
              <a:gd name="connsiteX3" fmla="*/ 0 w 2804624"/>
              <a:gd name="connsiteY3" fmla="*/ 1575620 h 1575620"/>
              <a:gd name="connsiteX4" fmla="*/ 0 w 2804624"/>
              <a:gd name="connsiteY4" fmla="*/ 160902 h 1575620"/>
              <a:gd name="connsiteX5" fmla="*/ 185917 w 2804624"/>
              <a:gd name="connsiteY5" fmla="*/ 92856 h 1575620"/>
              <a:gd name="connsiteX6" fmla="*/ 800100 w 2804624"/>
              <a:gd name="connsiteY6" fmla="*/ 0 h 157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624" h="1575620">
                <a:moveTo>
                  <a:pt x="800100" y="0"/>
                </a:moveTo>
                <a:cubicBezTo>
                  <a:pt x="1726905" y="0"/>
                  <a:pt x="2511132" y="610451"/>
                  <a:pt x="2772633" y="1451206"/>
                </a:cubicBezTo>
                <a:lnTo>
                  <a:pt x="2804624" y="1575620"/>
                </a:lnTo>
                <a:lnTo>
                  <a:pt x="0" y="1575620"/>
                </a:lnTo>
                <a:lnTo>
                  <a:pt x="0" y="160902"/>
                </a:lnTo>
                <a:lnTo>
                  <a:pt x="185917" y="92856"/>
                </a:lnTo>
                <a:cubicBezTo>
                  <a:pt x="379937" y="32509"/>
                  <a:pt x="586222" y="0"/>
                  <a:pt x="800100" y="0"/>
                </a:cubicBezTo>
                <a:close/>
              </a:path>
            </a:pathLst>
          </a:custGeom>
          <a:solidFill>
            <a:srgbClr val="003A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pic>
        <p:nvPicPr>
          <p:cNvPr id="9" name="图片 8" descr="建筑的摆设布局&#10;&#10;描述已自动生成">
            <a:extLst>
              <a:ext uri="{FF2B5EF4-FFF2-40B4-BE49-F238E27FC236}">
                <a16:creationId xmlns:a16="http://schemas.microsoft.com/office/drawing/2014/main" id="{A926028A-3F07-4599-9635-89D7A2775082}"/>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a:xfrm>
            <a:off x="2281172" y="3942120"/>
            <a:ext cx="4958617" cy="2915868"/>
          </a:xfrm>
          <a:custGeom>
            <a:avLst/>
            <a:gdLst>
              <a:gd name="connsiteX0" fmla="*/ 3369303 w 4958617"/>
              <a:gd name="connsiteY0" fmla="*/ 0 h 2909785"/>
              <a:gd name="connsiteX1" fmla="*/ 4540279 w 4958617"/>
              <a:gd name="connsiteY1" fmla="*/ 206654 h 2909785"/>
              <a:gd name="connsiteX2" fmla="*/ 4663086 w 4958617"/>
              <a:gd name="connsiteY2" fmla="*/ 255076 h 2909785"/>
              <a:gd name="connsiteX3" fmla="*/ 4628614 w 4958617"/>
              <a:gd name="connsiteY3" fmla="*/ 584450 h 2909785"/>
              <a:gd name="connsiteX4" fmla="*/ 4614929 w 4958617"/>
              <a:gd name="connsiteY4" fmla="*/ 978309 h 2909785"/>
              <a:gd name="connsiteX5" fmla="*/ 4953510 w 4958617"/>
              <a:gd name="connsiteY5" fmla="*/ 2896834 h 2909785"/>
              <a:gd name="connsiteX6" fmla="*/ 4958617 w 4958617"/>
              <a:gd name="connsiteY6" fmla="*/ 2909785 h 2909785"/>
              <a:gd name="connsiteX7" fmla="*/ 0 w 4958617"/>
              <a:gd name="connsiteY7" fmla="*/ 2909785 h 2909785"/>
              <a:gd name="connsiteX8" fmla="*/ 2895 w 4958617"/>
              <a:gd name="connsiteY8" fmla="*/ 2887002 h 2909785"/>
              <a:gd name="connsiteX9" fmla="*/ 3369303 w 4958617"/>
              <a:gd name="connsiteY9" fmla="*/ 0 h 290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17" h="2909785">
                <a:moveTo>
                  <a:pt x="3369303" y="0"/>
                </a:moveTo>
                <a:cubicBezTo>
                  <a:pt x="3780747" y="0"/>
                  <a:pt x="4175151" y="72962"/>
                  <a:pt x="4540279" y="206654"/>
                </a:cubicBezTo>
                <a:lnTo>
                  <a:pt x="4663086" y="255076"/>
                </a:lnTo>
                <a:lnTo>
                  <a:pt x="4628614" y="584450"/>
                </a:lnTo>
                <a:cubicBezTo>
                  <a:pt x="4619542" y="714558"/>
                  <a:pt x="4614929" y="845895"/>
                  <a:pt x="4614929" y="978309"/>
                </a:cubicBezTo>
                <a:cubicBezTo>
                  <a:pt x="4614929" y="1652418"/>
                  <a:pt x="4734470" y="2298607"/>
                  <a:pt x="4953510" y="2896834"/>
                </a:cubicBezTo>
                <a:lnTo>
                  <a:pt x="4958617" y="2909785"/>
                </a:lnTo>
                <a:lnTo>
                  <a:pt x="0" y="2909785"/>
                </a:lnTo>
                <a:lnTo>
                  <a:pt x="2895" y="2887002"/>
                </a:lnTo>
                <a:cubicBezTo>
                  <a:pt x="252677" y="1252270"/>
                  <a:pt x="1664748" y="0"/>
                  <a:pt x="3369303" y="0"/>
                </a:cubicBezTo>
                <a:close/>
              </a:path>
            </a:pathLst>
          </a:custGeom>
        </p:spPr>
      </p:pic>
      <p:sp>
        <p:nvSpPr>
          <p:cNvPr id="10" name="任意多边形: 形状 9">
            <a:extLst>
              <a:ext uri="{FF2B5EF4-FFF2-40B4-BE49-F238E27FC236}">
                <a16:creationId xmlns:a16="http://schemas.microsoft.com/office/drawing/2014/main" id="{EFB5B940-3793-4F4E-BA59-F23E95DD96F2}"/>
              </a:ext>
            </a:extLst>
          </p:cNvPr>
          <p:cNvSpPr/>
          <p:nvPr userDrawn="1"/>
        </p:nvSpPr>
        <p:spPr>
          <a:xfrm>
            <a:off x="2280397" y="3936023"/>
            <a:ext cx="6740156" cy="2921977"/>
          </a:xfrm>
          <a:custGeom>
            <a:avLst/>
            <a:gdLst>
              <a:gd name="connsiteX0" fmla="*/ 3370078 w 6740156"/>
              <a:gd name="connsiteY0" fmla="*/ 0 h 2915881"/>
              <a:gd name="connsiteX1" fmla="*/ 6736486 w 6740156"/>
              <a:gd name="connsiteY1" fmla="*/ 2887002 h 2915881"/>
              <a:gd name="connsiteX2" fmla="*/ 6740156 w 6740156"/>
              <a:gd name="connsiteY2" fmla="*/ 2915881 h 2915881"/>
              <a:gd name="connsiteX3" fmla="*/ 0 w 6740156"/>
              <a:gd name="connsiteY3" fmla="*/ 2915881 h 2915881"/>
              <a:gd name="connsiteX4" fmla="*/ 3670 w 6740156"/>
              <a:gd name="connsiteY4" fmla="*/ 2887002 h 2915881"/>
              <a:gd name="connsiteX5" fmla="*/ 3370078 w 6740156"/>
              <a:gd name="connsiteY5" fmla="*/ 0 h 291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0156" h="2915881">
                <a:moveTo>
                  <a:pt x="3370078" y="0"/>
                </a:moveTo>
                <a:cubicBezTo>
                  <a:pt x="5074633" y="0"/>
                  <a:pt x="6486704" y="1252270"/>
                  <a:pt x="6736486" y="2887002"/>
                </a:cubicBezTo>
                <a:lnTo>
                  <a:pt x="6740156" y="2915881"/>
                </a:lnTo>
                <a:lnTo>
                  <a:pt x="0" y="2915881"/>
                </a:lnTo>
                <a:lnTo>
                  <a:pt x="3670" y="2887002"/>
                </a:lnTo>
                <a:cubicBezTo>
                  <a:pt x="253452" y="1252270"/>
                  <a:pt x="1665524" y="0"/>
                  <a:pt x="3370078" y="0"/>
                </a:cubicBezTo>
                <a:close/>
              </a:path>
            </a:pathLst>
          </a:custGeom>
          <a:solidFill>
            <a:srgbClr val="003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pic>
        <p:nvPicPr>
          <p:cNvPr id="11" name="图片 10" descr="建筑的摆设布局&#10;&#10;描述已自动生成">
            <a:extLst>
              <a:ext uri="{FF2B5EF4-FFF2-40B4-BE49-F238E27FC236}">
                <a16:creationId xmlns:a16="http://schemas.microsoft.com/office/drawing/2014/main" id="{239D4842-52FD-451C-BFBE-75461FF0A9E9}"/>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a:xfrm>
            <a:off x="6896100" y="0"/>
            <a:ext cx="5295900" cy="6858000"/>
          </a:xfrm>
          <a:custGeom>
            <a:avLst/>
            <a:gdLst>
              <a:gd name="connsiteX0" fmla="*/ 2947619 w 5295900"/>
              <a:gd name="connsiteY0" fmla="*/ 0 h 6851904"/>
              <a:gd name="connsiteX1" fmla="*/ 5295900 w 5295900"/>
              <a:gd name="connsiteY1" fmla="*/ 0 h 6851904"/>
              <a:gd name="connsiteX2" fmla="*/ 5295900 w 5295900"/>
              <a:gd name="connsiteY2" fmla="*/ 6851904 h 6851904"/>
              <a:gd name="connsiteX3" fmla="*/ 343688 w 5295900"/>
              <a:gd name="connsiteY3" fmla="*/ 6851904 h 6851904"/>
              <a:gd name="connsiteX4" fmla="*/ 338581 w 5295900"/>
              <a:gd name="connsiteY4" fmla="*/ 6838953 h 6851904"/>
              <a:gd name="connsiteX5" fmla="*/ 0 w 5295900"/>
              <a:gd name="connsiteY5" fmla="*/ 4920428 h 6851904"/>
              <a:gd name="connsiteX6" fmla="*/ 2920140 w 5295900"/>
              <a:gd name="connsiteY6" fmla="*/ 14074 h 6851904"/>
              <a:gd name="connsiteX7" fmla="*/ 2947619 w 5295900"/>
              <a:gd name="connsiteY7" fmla="*/ 0 h 68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5900" h="6851904">
                <a:moveTo>
                  <a:pt x="2947619" y="0"/>
                </a:moveTo>
                <a:lnTo>
                  <a:pt x="5295900" y="0"/>
                </a:lnTo>
                <a:lnTo>
                  <a:pt x="5295900" y="6851904"/>
                </a:lnTo>
                <a:lnTo>
                  <a:pt x="343688" y="6851904"/>
                </a:lnTo>
                <a:lnTo>
                  <a:pt x="338581" y="6838953"/>
                </a:lnTo>
                <a:cubicBezTo>
                  <a:pt x="119541" y="6240726"/>
                  <a:pt x="0" y="5594537"/>
                  <a:pt x="0" y="4920428"/>
                </a:cubicBezTo>
                <a:cubicBezTo>
                  <a:pt x="0" y="2801799"/>
                  <a:pt x="1180774" y="958954"/>
                  <a:pt x="2920140" y="14074"/>
                </a:cubicBezTo>
                <a:lnTo>
                  <a:pt x="2947619" y="0"/>
                </a:lnTo>
                <a:close/>
              </a:path>
            </a:pathLst>
          </a:custGeom>
          <a:effectLst>
            <a:outerShdw blurRad="63500" sx="102000" sy="102000" algn="ctr" rotWithShape="0">
              <a:prstClr val="black">
                <a:alpha val="24000"/>
              </a:prstClr>
            </a:outerShdw>
          </a:effectLst>
        </p:spPr>
      </p:pic>
      <p:sp>
        <p:nvSpPr>
          <p:cNvPr id="12" name="任意多边形: 形状 11">
            <a:extLst>
              <a:ext uri="{FF2B5EF4-FFF2-40B4-BE49-F238E27FC236}">
                <a16:creationId xmlns:a16="http://schemas.microsoft.com/office/drawing/2014/main" id="{E0BF2BB7-F6A3-49CC-B7EA-7B5AF754051E}"/>
              </a:ext>
            </a:extLst>
          </p:cNvPr>
          <p:cNvSpPr/>
          <p:nvPr userDrawn="1"/>
        </p:nvSpPr>
        <p:spPr>
          <a:xfrm>
            <a:off x="6050221" y="0"/>
            <a:ext cx="3624067" cy="6858000"/>
          </a:xfrm>
          <a:custGeom>
            <a:avLst/>
            <a:gdLst>
              <a:gd name="connsiteX0" fmla="*/ 3595558 w 3624067"/>
              <a:gd name="connsiteY0" fmla="*/ 0 h 6858000"/>
              <a:gd name="connsiteX1" fmla="*/ 3624067 w 3624067"/>
              <a:gd name="connsiteY1" fmla="*/ 0 h 6858000"/>
              <a:gd name="connsiteX2" fmla="*/ 3435380 w 3624067"/>
              <a:gd name="connsiteY2" fmla="*/ 120965 h 6858000"/>
              <a:gd name="connsiteX3" fmla="*/ 15389 w 3624067"/>
              <a:gd name="connsiteY3" fmla="*/ 6553200 h 6858000"/>
              <a:gd name="connsiteX4" fmla="*/ 23096 w 3624067"/>
              <a:gd name="connsiteY4" fmla="*/ 6858000 h 6858000"/>
              <a:gd name="connsiteX5" fmla="*/ 7707 w 3624067"/>
              <a:gd name="connsiteY5" fmla="*/ 6858000 h 6858000"/>
              <a:gd name="connsiteX6" fmla="*/ 0 w 3624067"/>
              <a:gd name="connsiteY6" fmla="*/ 6553200 h 6858000"/>
              <a:gd name="connsiteX7" fmla="*/ 3426776 w 3624067"/>
              <a:gd name="connsiteY7" fmla="*/ 1082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4067" h="6858000">
                <a:moveTo>
                  <a:pt x="3595558" y="0"/>
                </a:moveTo>
                <a:lnTo>
                  <a:pt x="3624067" y="0"/>
                </a:lnTo>
                <a:lnTo>
                  <a:pt x="3435380" y="120965"/>
                </a:lnTo>
                <a:cubicBezTo>
                  <a:pt x="1372003" y="1514956"/>
                  <a:pt x="15389" y="3875651"/>
                  <a:pt x="15389" y="6553200"/>
                </a:cubicBezTo>
                <a:lnTo>
                  <a:pt x="23096" y="6858000"/>
                </a:lnTo>
                <a:lnTo>
                  <a:pt x="7707" y="6858000"/>
                </a:lnTo>
                <a:lnTo>
                  <a:pt x="0" y="6553200"/>
                </a:lnTo>
                <a:cubicBezTo>
                  <a:pt x="0" y="3870339"/>
                  <a:pt x="1359305" y="1504961"/>
                  <a:pt x="3426776" y="108204"/>
                </a:cubicBezTo>
                <a:close/>
              </a:path>
            </a:pathLst>
          </a:custGeom>
          <a:solidFill>
            <a:schemeClr val="bg1">
              <a:lumMod val="50000"/>
            </a:schemeClr>
          </a:solidFill>
          <a:ln w="9525">
            <a:solidFill>
              <a:srgbClr val="BDBEDD"/>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grpSp>
        <p:nvGrpSpPr>
          <p:cNvPr id="112" name="组合 111">
            <a:extLst>
              <a:ext uri="{FF2B5EF4-FFF2-40B4-BE49-F238E27FC236}">
                <a16:creationId xmlns:a16="http://schemas.microsoft.com/office/drawing/2014/main" id="{7E83409A-081A-6307-D8E6-6429BC6CB1D5}"/>
              </a:ext>
            </a:extLst>
          </p:cNvPr>
          <p:cNvGrpSpPr/>
          <p:nvPr userDrawn="1"/>
        </p:nvGrpSpPr>
        <p:grpSpPr>
          <a:xfrm>
            <a:off x="607108" y="263411"/>
            <a:ext cx="1878330" cy="479314"/>
            <a:chOff x="-11865182" y="9433072"/>
            <a:chExt cx="35916977" cy="9165313"/>
          </a:xfrm>
          <a:solidFill>
            <a:srgbClr val="004098"/>
          </a:solidFill>
        </p:grpSpPr>
        <p:sp>
          <p:nvSpPr>
            <p:cNvPr id="113" name="任意多边形: 形状 112">
              <a:extLst>
                <a:ext uri="{FF2B5EF4-FFF2-40B4-BE49-F238E27FC236}">
                  <a16:creationId xmlns:a16="http://schemas.microsoft.com/office/drawing/2014/main" id="{239BD011-013D-488C-9FF0-7095F391787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形状 113">
              <a:extLst>
                <a:ext uri="{FF2B5EF4-FFF2-40B4-BE49-F238E27FC236}">
                  <a16:creationId xmlns:a16="http://schemas.microsoft.com/office/drawing/2014/main" id="{C836B010-0175-7488-A7A8-852738810721}"/>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形状 114">
              <a:extLst>
                <a:ext uri="{FF2B5EF4-FFF2-40B4-BE49-F238E27FC236}">
                  <a16:creationId xmlns:a16="http://schemas.microsoft.com/office/drawing/2014/main" id="{CE81B71C-8DEC-F645-1306-95AA8043F9C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形状 115">
              <a:extLst>
                <a:ext uri="{FF2B5EF4-FFF2-40B4-BE49-F238E27FC236}">
                  <a16:creationId xmlns:a16="http://schemas.microsoft.com/office/drawing/2014/main" id="{411C5154-F2D9-1950-7102-AEE0B1A84A24}"/>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形状 116">
              <a:extLst>
                <a:ext uri="{FF2B5EF4-FFF2-40B4-BE49-F238E27FC236}">
                  <a16:creationId xmlns:a16="http://schemas.microsoft.com/office/drawing/2014/main" id="{BCE9F93B-495B-4CBA-C29D-8616F0A075D7}"/>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01B4F5E3-F7DE-F002-464D-25DD44242452}"/>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C96ADB42-B8DB-C3AB-C311-480195D73FC3}"/>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D6785DD5-3E06-08D4-41C4-4BB00221C407}"/>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9382FA23-4225-4853-43D2-A811BAF20AB2}"/>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2AC8069D-A3FD-4C74-FB73-D999BB614982}"/>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0BCC74DC-05BC-A472-4CD9-0306F7AB303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19823139-8E1C-F508-322B-873E1C2DD77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825E92C4-8AA6-DEB8-0AF5-32FD21F66B71}"/>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CFA4F3B2-4B0B-A3DD-051B-C36BB2E2C1D2}"/>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23B596A1-6BBE-DB9D-5923-B61DD82C27A0}"/>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a:extLst>
                <a:ext uri="{FF2B5EF4-FFF2-40B4-BE49-F238E27FC236}">
                  <a16:creationId xmlns:a16="http://schemas.microsoft.com/office/drawing/2014/main" id="{6D518C2D-DD9F-DCBB-97E8-5E9094BFE073}"/>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a:extLst>
                <a:ext uri="{FF2B5EF4-FFF2-40B4-BE49-F238E27FC236}">
                  <a16:creationId xmlns:a16="http://schemas.microsoft.com/office/drawing/2014/main" id="{C0BFC2C0-2587-4D22-DA69-0027B7F85B1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a:extLst>
                <a:ext uri="{FF2B5EF4-FFF2-40B4-BE49-F238E27FC236}">
                  <a16:creationId xmlns:a16="http://schemas.microsoft.com/office/drawing/2014/main" id="{3E8ED0F3-4098-38E8-6181-3D58DE2EE92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a:extLst>
                <a:ext uri="{FF2B5EF4-FFF2-40B4-BE49-F238E27FC236}">
                  <a16:creationId xmlns:a16="http://schemas.microsoft.com/office/drawing/2014/main" id="{683B11A7-322E-97CA-23C0-2E25EBEEE040}"/>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a:extLst>
                <a:ext uri="{FF2B5EF4-FFF2-40B4-BE49-F238E27FC236}">
                  <a16:creationId xmlns:a16="http://schemas.microsoft.com/office/drawing/2014/main" id="{6F79AC30-8D8E-B206-E151-E433175B7F03}"/>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a:extLst>
                <a:ext uri="{FF2B5EF4-FFF2-40B4-BE49-F238E27FC236}">
                  <a16:creationId xmlns:a16="http://schemas.microsoft.com/office/drawing/2014/main" id="{D48117AB-8453-9AB7-69F3-C0ADD15E7D5C}"/>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a:extLst>
                <a:ext uri="{FF2B5EF4-FFF2-40B4-BE49-F238E27FC236}">
                  <a16:creationId xmlns:a16="http://schemas.microsoft.com/office/drawing/2014/main" id="{DE93A73C-FCAD-8FB2-5C21-7E3520D347B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a:extLst>
                <a:ext uri="{FF2B5EF4-FFF2-40B4-BE49-F238E27FC236}">
                  <a16:creationId xmlns:a16="http://schemas.microsoft.com/office/drawing/2014/main" id="{EA6626BD-123A-2328-1402-77DE3D2EB700}"/>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54CDA182-BCDD-4724-EA42-7CBC57F70E8F}"/>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E6FF8617-765D-61F3-9ED6-D94171099820}"/>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45C8AE38-F8FC-D708-43EC-5DFE53E01CE5}"/>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8D050674-17E6-DD4E-4CB4-1A6BBB0B9FF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CDA28823-F357-77D7-2988-8E17CF7AF1ED}"/>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57D337FE-2AB8-87FB-B0F1-D1AD3ED4D52B}"/>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127C80BD-951E-36E7-B889-22D5642C858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17D5469F-656E-6FB3-AEAE-C04413292A7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3EC38F33-4AA1-285E-D0ED-941FD04D58E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B39B4AE3-0B6D-B6CD-E477-F9FF4FD697BE}"/>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168824E9-7676-4039-7224-16C2CC65AF0C}"/>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B0E6D8DD-3DA2-D35B-A83F-A9CEFF628E2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5D5860C9-485B-8140-4C89-EC319D074B0F}"/>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FAD4F112-9DFA-2710-F70A-8F5900ACC973}"/>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3D5B1E9A-291B-E880-B2EE-E743F0BF408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D7D29644-6319-9D58-05CC-DCB285CD1BE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A9BA03D0-DB7D-7472-603B-8D102600BD6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80D496DA-B0B8-D57B-4947-AD9B3CC88FB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37CF0B4E-A428-BA58-C91F-BFEBB183F170}"/>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1345D437-83FB-92F7-8B6E-49D256A95716}"/>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2F2EA794-784B-4A15-BD06-B79E3EEC9CD2}"/>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74933469-ECB4-875B-13DD-A65839FAA9E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4DE68F23-F0C7-B667-F954-A8D3CC004BE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82CF9D8D-9755-AB5D-3AEE-F1A50EDDEEA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66B2A9FB-6364-9B43-B538-804A55603DF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F7BFEB76-B825-8318-98FB-66BD4CDD73C7}"/>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5282050B-CCF0-6569-EE0E-7D924BDC4C0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1D0FD70E-5A08-A62E-D21F-BEC6FD8C919F}"/>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CFB1B449-6069-F577-C8AB-CDEAC8FD467E}"/>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96F82EF3-3A7B-FFA9-9133-DCC4A402478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0C8A3EDF-B006-9157-853C-B2B08DFEC2CB}"/>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C49A78E2-8630-E082-6296-FEBCCAE8916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E150763A-B681-7E84-BDB2-E260B12574FA}"/>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470FA0B3-F910-A6CA-44DB-237B77DA012E}"/>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F3D0B21F-1B10-6E53-ABFA-9CE0E1655B2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089D8CCA-0F87-7699-706C-C914C152DA7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1E1FD728-81DC-4D4D-76D4-32729D04E73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1A4121A7-077B-9F7E-8BBB-3B5838574546}"/>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9F8D2F57-7FFF-15A8-424F-E965A4FF4E7C}"/>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BF72D9CE-709D-E3EE-1CB1-6B3A1028289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1E3C7185-969F-A5BF-F482-7E976B47FED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A737EF0B-B8CA-D9FC-3483-F084BB9B3651}"/>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819DC8A7-1B69-CB3D-77C5-E09852FEA8C0}"/>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5801BBA6-D4CF-1F79-FC9D-DE51EF0EDB98}"/>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FCE5CE6B-2B00-A9E3-3EB9-2F2BC81CA71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1081CB6B-2625-C12F-9807-B9328E816002}"/>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73F5B340-70A5-072B-FBA2-3928713E90CF}"/>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E1F7A7E5-2419-F8AA-EE24-89D71AB2E7E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7C744A17-09F8-0757-690A-967B09559892}"/>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6AC3127D-DAA6-7F72-DE66-25FAF82B3CC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9D345740-4644-04E7-B759-EB0BF780461A}"/>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E65EA79F-5889-A6FB-D489-A7AA98A77951}"/>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C38EA801-0A7D-732E-A9C7-3FD95956DB5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D0BD4B98-A55D-3AED-3D64-A11FC8C7AE82}"/>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7DB04B37-5422-5580-2823-76B366EB9E9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C3E04D35-6A08-B5E5-9298-088769BF7486}"/>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633877FF-BD52-120C-5B20-CBC49092C53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9E680FD5-4194-9215-A20D-5C7A5F96AC9E}"/>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D315F180-1419-778B-A0D9-F6C9ECA3CD6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3EC3728C-802F-036A-FBBB-6813457505DD}"/>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C6A37025-755D-FB54-65F1-F28D84F8D675}"/>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6492CFD6-2832-8F4D-967F-B59BE8AF450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60FA42DA-64ED-1A4D-B243-79EF673E4B37}"/>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748D93B6-DA92-36CD-3CAC-CF1808EC620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22A798AE-7B0C-F27A-2EEF-54EE0151FC24}"/>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EB4BBA2F-43A8-B261-B69D-2FDF80FF0F3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8D8DF314-12DB-4E2F-1480-3E36BB4B16B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2453382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03FC8569-92B9-4862-AC08-2B69F7CA8824}"/>
              </a:ext>
            </a:extLst>
          </p:cNvPr>
          <p:cNvSpPr>
            <a:spLocks noGrp="1"/>
          </p:cNvSpPr>
          <p:nvPr>
            <p:ph type="pic" idx="11"/>
          </p:nvPr>
        </p:nvSpPr>
        <p:spPr>
          <a:xfrm>
            <a:off x="5627650" y="1131849"/>
            <a:ext cx="2386361" cy="5157440"/>
          </a:xfrm>
          <a:prstGeom prst="roundRect">
            <a:avLst>
              <a:gd name="adj" fmla="val 10149"/>
            </a:avLst>
          </a:prstGeom>
        </p:spPr>
        <p:txBody>
          <a:bodyPr anchor="ctr"/>
          <a:lstStyle/>
          <a:p>
            <a:endParaRPr lang="zh-CN" altLang="en-US"/>
          </a:p>
        </p:txBody>
      </p:sp>
      <p:grpSp>
        <p:nvGrpSpPr>
          <p:cNvPr id="19" name="组合 18">
            <a:extLst>
              <a:ext uri="{FF2B5EF4-FFF2-40B4-BE49-F238E27FC236}">
                <a16:creationId xmlns:a16="http://schemas.microsoft.com/office/drawing/2014/main" id="{880281D1-DF2D-423D-BD4D-A01F558B8012}"/>
              </a:ext>
            </a:extLst>
          </p:cNvPr>
          <p:cNvGrpSpPr/>
          <p:nvPr userDrawn="1"/>
        </p:nvGrpSpPr>
        <p:grpSpPr>
          <a:xfrm>
            <a:off x="640466" y="867990"/>
            <a:ext cx="2433027" cy="0"/>
            <a:chOff x="7460343" y="1311756"/>
            <a:chExt cx="2433027" cy="0"/>
          </a:xfrm>
        </p:grpSpPr>
        <p:cxnSp>
          <p:nvCxnSpPr>
            <p:cNvPr id="20" name="直接连接符 19">
              <a:extLst>
                <a:ext uri="{FF2B5EF4-FFF2-40B4-BE49-F238E27FC236}">
                  <a16:creationId xmlns:a16="http://schemas.microsoft.com/office/drawing/2014/main" id="{90574D2F-7A55-4956-882F-DE6FA1E57F59}"/>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a:extLst>
                <a:ext uri="{FF2B5EF4-FFF2-40B4-BE49-F238E27FC236}">
                  <a16:creationId xmlns:a16="http://schemas.microsoft.com/office/drawing/2014/main" id="{66C61168-511C-414F-B13B-13E42E424A0E}"/>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a:extLst>
              <a:ext uri="{FF2B5EF4-FFF2-40B4-BE49-F238E27FC236}">
                <a16:creationId xmlns:a16="http://schemas.microsoft.com/office/drawing/2014/main" id="{CBDA6502-970C-46DB-B269-54BA3D01596F}"/>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37418240-313C-416E-8B86-6D989ACB7260}"/>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551050EE-A203-4DF7-B350-B1FA3647DBFC}"/>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9D3A6346-0CFE-47FB-8965-6CDE27B7389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7" name="组合 16">
            <a:extLst>
              <a:ext uri="{FF2B5EF4-FFF2-40B4-BE49-F238E27FC236}">
                <a16:creationId xmlns:a16="http://schemas.microsoft.com/office/drawing/2014/main" id="{C8D2523F-8FC7-4E3A-A3D2-9DE089EC073B}"/>
              </a:ext>
            </a:extLst>
          </p:cNvPr>
          <p:cNvGrpSpPr/>
          <p:nvPr userDrawn="1"/>
        </p:nvGrpSpPr>
        <p:grpSpPr>
          <a:xfrm>
            <a:off x="646571" y="6457949"/>
            <a:ext cx="2156182" cy="131085"/>
            <a:chOff x="1271280" y="2627157"/>
            <a:chExt cx="9258301" cy="562858"/>
          </a:xfrm>
          <a:solidFill>
            <a:srgbClr val="B7282E"/>
          </a:solidFill>
        </p:grpSpPr>
        <p:sp>
          <p:nvSpPr>
            <p:cNvPr id="27" name="任意多边形: 形状 26">
              <a:extLst>
                <a:ext uri="{FF2B5EF4-FFF2-40B4-BE49-F238E27FC236}">
                  <a16:creationId xmlns:a16="http://schemas.microsoft.com/office/drawing/2014/main" id="{6FD3B26A-8F40-417F-9B9A-EEB33B2C82D4}"/>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85FBADCE-BB18-44FD-905E-BA21937B9AAF}"/>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C2A44EDB-119B-4FF9-9559-8D8C35B5E63C}"/>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CDBFE5BD-A545-4956-A5C6-684685DE924B}"/>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AD52854-42A8-40D4-B514-14D66D67614E}"/>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7C33EAD5-C46E-477C-AD05-EF833FE33912}"/>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0A205810-D64F-44B3-AC3D-03D16E32FFFD}"/>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DA1F6EE6-FB03-45B7-84B9-FE30DDC5BA99}"/>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592D1171-2B77-440F-9313-64C29212AB0D}"/>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545DC252-F390-4DC0-925A-E33B8CF52A3C}"/>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0AF3769B-6FCD-4324-B817-E6E53F4D5542}"/>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A867A948-6C05-4E6F-AC33-A05B3DF45663}"/>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B5E3F840-EB01-41D0-80EF-93405242EFC8}"/>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DE8AB926-F4B8-4943-B1F6-9BA14BBB9A67}"/>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5432B9CA-3BCC-46FA-BD05-7A5C74EFA654}"/>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04C2E86-56C1-4780-967D-DEDD48FECB02}"/>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8C22A8B5-5C89-4CDB-92CA-665C993F117D}"/>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E36CC358-6FB7-4199-AC25-E79F0AF91273}"/>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8EC5BBC-A3C2-4E1A-9783-0CB6EB92B14C}"/>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AB0107DD-30BC-4AB3-BBD0-069F6B4E74DA}"/>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2555EF68-B9D8-4009-9D6B-31ABE07FC887}"/>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5177F70B-5E9A-F203-2F4C-2D569C5CDD6C}"/>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83C0CAE2-D058-9A5E-B853-E73AFE1C4643}"/>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26B35673-CBE8-09F7-38B9-2D57663680B9}"/>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9D53041E-238C-D34A-EA16-94C5409AA23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AC440352-0BDA-FC97-2BD8-DB1DC8D2463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939038D4-67F8-E1AD-8D14-60CF927BD77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585DE19B-8B7F-DA54-553C-82713C4FC84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A54A4CEA-BC8C-E3C2-0F9C-2D0B9C4BBF4B}"/>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1B03A28F-C866-2328-05D9-5BEEBF0397A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2D725772-AB0B-F5AD-EE11-27FCBB7DBC5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AC5E018C-D86A-0B34-B8CC-91D001C1BF7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407C830-FD4D-DFBB-C27C-6CF89671206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39FC48A3-E6FD-A128-425E-67306CB79488}"/>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6D72E355-F3D0-07AF-863D-F8A675CEDE40}"/>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AC2CA0D-7203-AA67-D536-CD9BF786343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14ED2659-C473-1CE1-AC06-FF7ED6DD3917}"/>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DBA3C13-BA97-042A-B83A-5C515F3DD6A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83EF8239-3000-E1CD-D82A-37BD0041054E}"/>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1E1446AD-C95C-7AEB-0D88-97DB6E200DBF}"/>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674CD9FB-EEBD-1B98-E7D6-54988B1B954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D17B533-7F69-0C5E-9E9F-64A2E50583D2}"/>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0A0BE11C-2B7A-674C-7ED8-474186A52923}"/>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AEB51BCB-3795-6609-3FAA-89CCE3FF5315}"/>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0642EF99-15ED-2D74-8B88-8A9044F23112}"/>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771D56D4-82A4-5D74-A316-6E416EB1EA25}"/>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8C86AEB-B0DC-6FBC-2DB5-3FB755BF16B9}"/>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6ECFCCC-2F9A-23A5-D1D2-34BD60D1B83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8606D5DD-C145-A565-4553-D9C866F759B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EA9BE109-AE9A-1FBF-DD5B-1C19C28ECEC6}"/>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58CC7546-90DB-51DF-F8F2-CC189AC0337E}"/>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ED8E6A2-2318-3E81-483C-9F3F9858E7C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B6C88DF-5145-F608-C29F-CDC31A595846}"/>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80B8AC19-2FB2-5AE0-A736-93E90672769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3F273DAC-0552-4975-54B1-3C87032FE3A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55C22686-A5AA-05E3-21B1-EDF751AC07A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9CFD2BF-6F93-46E9-A315-5C537D1F03F6}"/>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1428CFBF-232C-40D5-6868-8D200D924BF3}"/>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7A485B80-CD4F-449C-50F0-6757A5E4EA0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6FD41B5-15AF-539F-1DDE-9F2795AF69F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5A27A09-7F71-E7FB-1125-F303AAE2128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DBC1E5D0-F551-887A-39A1-A0F07CC7F33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4FA05AD8-9357-1AD9-BB40-9F47F2184EC8}"/>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EDBE5E53-9DC2-3121-1E6B-7DD6804CCD2C}"/>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D77BC18D-7F99-653A-5493-EE7F7945FCDF}"/>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E3FAF74F-943E-A066-0C5E-0D9BF8797F1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95FA7519-BB4C-04EC-4511-D36984F22BBD}"/>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06557397-D47E-DBCA-4F19-3EC6DE9F5F9E}"/>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6341D3E8-8FA0-BDED-891B-441D27A1035A}"/>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1EDB6BB8-E202-642C-178A-DAEE432AC5A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389A947C-5B7C-0D89-A00A-303952E3E4C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D56EA065-41F6-D271-415D-260905987F16}"/>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2ECB2C1-EB8D-7558-97EC-24C396A4DC4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00D29AB-0AA2-D201-6A92-CF0912F36B8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B646405F-A36C-1C4B-A883-28C79B4DFE6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57DA3135-2CE8-D83A-2C41-D0A49126EAA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7EDCAC91-5858-FD34-4D0E-6267368F6B3F}"/>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A9123ABF-9486-F27F-03E6-723E32EA3FF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464FB8E-48B3-6A30-AE1B-9AF35EE3E18A}"/>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E610325A-FC6B-2501-E3BD-FA54B0B84EB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567ED384-385F-6DF3-95E9-7793EA277BDC}"/>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70632C6D-07FD-D7AD-ED36-0373D02D8AF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10A5766-9844-09D2-B29A-B74942ACF371}"/>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A518C77-96E8-6CF2-BF20-0EB540702845}"/>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9FB679F8-C4C2-DBC3-AECE-59E0B75889D8}"/>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5EF031DF-E78C-EA17-5D3D-221E4563AC1F}"/>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905BEB72-8F5D-ACBD-2646-72BFE62AB18A}"/>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A22D890B-1505-9FD5-FB1C-BC5A0D581DF3}"/>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7DA5FD3-B68E-F154-4408-D8BCE056F6D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8DF1A9F8-1856-7D20-5BCB-20D62593CB84}"/>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4B887F82-153B-05BA-55CD-F519DD92BC11}"/>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7B1219B7-DCBD-18C0-6113-05590AAEC23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5C379083-686A-BCA0-B583-8FD882EEDADD}"/>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E5F40FE4-F310-BB50-991A-12310ADA1B3E}"/>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FEEC3AFF-D4CA-D5FD-1F1A-7001BF11287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53F85C37-C7DA-AD3E-4FD5-E23C805A506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036C5BAA-8DEF-6100-2DD2-FA54DE8F35C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AF4451F8-CF59-941A-A109-13DC22699A55}"/>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B846B5EE-0695-1B21-DB98-95594869952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9F180E8C-5987-4FC1-57B3-76B015A771D0}"/>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160732AE-6576-27E2-FA38-E30DB90AF13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627A9A75-9ED5-80D7-89C6-69AD740C7981}"/>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C01C03CA-CEF5-95E0-A625-093B479D1A42}"/>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1EC58923-BB7B-5AF5-6DED-A6287EF72F77}"/>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7B86F029-FC72-6026-9606-175715231EA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2A3E0A42-EF3A-A6F0-6431-50A1F7C9CBC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43718837-D553-13D4-AD21-0B0C1883D5C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BED5502E-A1E9-AD35-3D7C-A8FBCC39CBAD}"/>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B9A4FEBB-3FC6-6757-20A5-1679C850D149}"/>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4147F6DE-B25C-18CC-F620-21D6EFEC053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1FD91D53-87EE-857F-B6BA-6FB68E99D170}"/>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A92E83C4-A225-6674-C87F-FE2EF7A62918}"/>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77844399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grpSp>
        <p:nvGrpSpPr>
          <p:cNvPr id="17" name="组合 16">
            <a:extLst>
              <a:ext uri="{FF2B5EF4-FFF2-40B4-BE49-F238E27FC236}">
                <a16:creationId xmlns:a16="http://schemas.microsoft.com/office/drawing/2014/main" id="{B478B16D-05CE-409C-AFA8-365FCE903027}"/>
              </a:ext>
            </a:extLst>
          </p:cNvPr>
          <p:cNvGrpSpPr/>
          <p:nvPr userDrawn="1"/>
        </p:nvGrpSpPr>
        <p:grpSpPr>
          <a:xfrm>
            <a:off x="640466" y="867990"/>
            <a:ext cx="2433027" cy="0"/>
            <a:chOff x="7460343" y="1311756"/>
            <a:chExt cx="2433027" cy="0"/>
          </a:xfrm>
        </p:grpSpPr>
        <p:cxnSp>
          <p:nvCxnSpPr>
            <p:cNvPr id="18" name="直接连接符 17">
              <a:extLst>
                <a:ext uri="{FF2B5EF4-FFF2-40B4-BE49-F238E27FC236}">
                  <a16:creationId xmlns:a16="http://schemas.microsoft.com/office/drawing/2014/main" id="{580AFB69-5AC1-472F-B1AA-74BEB7A9A9B8}"/>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a:extLst>
                <a:ext uri="{FF2B5EF4-FFF2-40B4-BE49-F238E27FC236}">
                  <a16:creationId xmlns:a16="http://schemas.microsoft.com/office/drawing/2014/main" id="{94566BB7-31EF-4B1D-BAB4-9BDCCB1D5ED1}"/>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a:extLst>
              <a:ext uri="{FF2B5EF4-FFF2-40B4-BE49-F238E27FC236}">
                <a16:creationId xmlns:a16="http://schemas.microsoft.com/office/drawing/2014/main" id="{AE81F9E4-D351-4DFE-ABF8-E637B65A43A4}"/>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ECA72901-B27B-4A19-A1AE-2A7B4A7D712C}"/>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框 15">
            <a:extLst>
              <a:ext uri="{FF2B5EF4-FFF2-40B4-BE49-F238E27FC236}">
                <a16:creationId xmlns:a16="http://schemas.microsoft.com/office/drawing/2014/main" id="{2AC27E62-8C65-472F-AE20-BE6248A858E6}"/>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21" name="图片 20">
            <a:extLst>
              <a:ext uri="{FF2B5EF4-FFF2-40B4-BE49-F238E27FC236}">
                <a16:creationId xmlns:a16="http://schemas.microsoft.com/office/drawing/2014/main" id="{5645A91E-2187-4D72-8088-1FE98B79877B}"/>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2" name="组合 21">
            <a:extLst>
              <a:ext uri="{FF2B5EF4-FFF2-40B4-BE49-F238E27FC236}">
                <a16:creationId xmlns:a16="http://schemas.microsoft.com/office/drawing/2014/main" id="{E86E12B0-101A-4ECA-BC72-AC9907F81FBD}"/>
              </a:ext>
            </a:extLst>
          </p:cNvPr>
          <p:cNvGrpSpPr/>
          <p:nvPr userDrawn="1"/>
        </p:nvGrpSpPr>
        <p:grpSpPr>
          <a:xfrm>
            <a:off x="646571" y="6457949"/>
            <a:ext cx="2156182" cy="131085"/>
            <a:chOff x="1271280" y="2627157"/>
            <a:chExt cx="9258301" cy="562858"/>
          </a:xfrm>
          <a:solidFill>
            <a:srgbClr val="B7282E"/>
          </a:solidFill>
        </p:grpSpPr>
        <p:sp>
          <p:nvSpPr>
            <p:cNvPr id="23" name="任意多边形: 形状 22">
              <a:extLst>
                <a:ext uri="{FF2B5EF4-FFF2-40B4-BE49-F238E27FC236}">
                  <a16:creationId xmlns:a16="http://schemas.microsoft.com/office/drawing/2014/main" id="{2A8FEAC2-4592-4FFF-86DC-E22256C7D043}"/>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6" name="任意多边形: 形状 25">
              <a:extLst>
                <a:ext uri="{FF2B5EF4-FFF2-40B4-BE49-F238E27FC236}">
                  <a16:creationId xmlns:a16="http://schemas.microsoft.com/office/drawing/2014/main" id="{3B665E09-06F6-4263-B050-8A724462D62E}"/>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7" name="任意多边形: 形状 26">
              <a:extLst>
                <a:ext uri="{FF2B5EF4-FFF2-40B4-BE49-F238E27FC236}">
                  <a16:creationId xmlns:a16="http://schemas.microsoft.com/office/drawing/2014/main" id="{2AB1F26F-F7E8-4CF7-A8AB-3ABA0D76DA47}"/>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7EBEFDB3-E300-4870-9857-C04D8B726377}"/>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4793AC50-336E-49F7-9A32-D5A076190963}"/>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C3AAF7B6-83DA-4E33-80E2-BAE3AA468234}"/>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005BF761-8972-4901-81EE-D342AE4BEF28}"/>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FA50D39B-9381-4BFF-B0AD-9086FA6E9CBB}"/>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10F12F79-E7B2-4FD6-917A-A8E143B008F1}"/>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3CBC9630-155C-4F39-9A6A-1480007DA83E}"/>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0C94EECC-A7B1-42F6-BE24-6E50B3F4830E}"/>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446FCB25-4A14-4D36-94E1-2E66087ED447}"/>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B26EA7A6-26A6-411E-84BE-AC62C725A5FF}"/>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AD97F8C1-49A7-4B85-86AB-5BF39F941145}"/>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DF08A709-86D8-4DD1-BA4A-BAB41A8BFBD4}"/>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56ED15A7-8D8D-4523-8412-F8075396B094}"/>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15E7FDE7-53F1-4063-A4E4-4B53B5A44CF7}"/>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DA5BC6EB-BBD2-4E3C-89A9-67CA8C41A1C1}"/>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3AAAC0C8-5630-43B4-B42D-935009746199}"/>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84F57D7F-B742-4A99-BCAA-C6F3BD6AE4E6}"/>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B16169A7-51CC-43A7-90A5-1965B72524B7}"/>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4" name="组合 133">
            <a:extLst>
              <a:ext uri="{FF2B5EF4-FFF2-40B4-BE49-F238E27FC236}">
                <a16:creationId xmlns:a16="http://schemas.microsoft.com/office/drawing/2014/main" id="{29F7F797-1FC6-863D-A960-5697F29E5CB1}"/>
              </a:ext>
            </a:extLst>
          </p:cNvPr>
          <p:cNvGrpSpPr/>
          <p:nvPr userDrawn="1"/>
        </p:nvGrpSpPr>
        <p:grpSpPr>
          <a:xfrm>
            <a:off x="9873615" y="287906"/>
            <a:ext cx="1878330" cy="479314"/>
            <a:chOff x="-11865182" y="9433072"/>
            <a:chExt cx="35916977" cy="9165313"/>
          </a:xfrm>
          <a:solidFill>
            <a:srgbClr val="004098"/>
          </a:solidFill>
        </p:grpSpPr>
        <p:sp>
          <p:nvSpPr>
            <p:cNvPr id="135" name="任意多边形: 形状 134">
              <a:extLst>
                <a:ext uri="{FF2B5EF4-FFF2-40B4-BE49-F238E27FC236}">
                  <a16:creationId xmlns:a16="http://schemas.microsoft.com/office/drawing/2014/main" id="{1B320D65-FE23-5E3B-BDDF-07B95F7A5246}"/>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420F6954-1C05-1AE2-78EF-6C2483127D32}"/>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BBE540C6-DBE7-2097-8463-2C03C4B96D41}"/>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520E9109-4A63-099E-C3A7-3692C6C749A3}"/>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1FCC8C5F-1FBF-0CB4-F10D-076965B28576}"/>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F4D0ECC9-5234-5358-6842-594AFABFBF4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6AC4B163-0048-EABE-44C1-79F5B29E9E9D}"/>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F02E0132-FE77-E058-3809-2ACBE63F036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8FACE299-16FC-3DCF-CB83-EB5D64EA42B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49599085-DE47-B9B1-1115-7C009EAE8A29}"/>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AE2B8C0F-49DD-17E0-A903-13E032849EF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BB027E7B-5E59-7F3E-8A41-70A151E3B66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2F09258C-202E-430A-1BA9-A9E6F030DF3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1BB42BA-9EE6-A14F-33D9-19B8C47737CC}"/>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4E45129-23FD-EA6B-17CD-6EAE21FFEE20}"/>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9166BA80-51C1-2882-B5B6-E4A82EBFC89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001F999F-3566-8B68-C45D-CDA3BE69E58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6B8E0E9C-AD09-A98B-2185-CEFB5BEE0F1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4CF0FB7-9309-F21E-BCB2-D24D8B2D0DD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7A84D28F-00BD-DA58-C7EC-B7468393731B}"/>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F3558142-4F39-97A0-D178-FA0F3C1370E6}"/>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D8FD5825-DF10-18CE-ED8E-9E8FD318DC71}"/>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DEE21F9-6C8F-15EF-6C6B-1C40EEC6C75C}"/>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5A46FB1C-475E-03BC-5B44-CA555942B89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622247A-876B-7BE0-ED89-00A760307B4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6C9D0B8-477E-DA7F-AAF4-0139B6A6A42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34D8E467-A989-6F07-2A65-9D668B17CD61}"/>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3A43DC1F-8D1F-7C1A-6C58-BAED2EABB8D1}"/>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5777B977-B9BF-F2E1-66BE-995B4A26FB6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8957817B-49A2-B542-7872-1A1059BEA04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F246AFAF-AB31-F298-EED5-8467D49DB97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D17482D3-131A-4E85-3432-A74ABB5BB9A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5122D7A7-1CAB-1FCC-C05D-FF1A61D2A497}"/>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4B200289-ACE7-6964-9E6B-95F787A1E18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DFE8E3BB-FC79-B4E5-9416-81623BF7E04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DCDB057B-08CF-84A4-46EC-0ECE4CAB445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99631C58-383E-DDBA-B589-8B669EF5F26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5C95EC5-7CF2-FA9F-82DE-6D1660005417}"/>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C351FE8E-4B9A-A6BD-42FE-B2FE5A360B64}"/>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8DDBFE26-83C9-CA50-3233-4CF66AEBE5B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1F38E13-9BC7-8B11-B216-3E0E8A720F9D}"/>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D16B8A1-864C-6A4C-0E59-2EA47B9F9A1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BD10D706-4336-D14A-63E5-B4D36841CEB1}"/>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5613A67D-A9A2-FCFB-7369-A2882BBF0594}"/>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5ED346EB-92F7-B354-CFCA-C40470E2542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42EFA94-6DCD-0E6D-E9E2-45866DF94B0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DDC7CED5-5C30-E6E7-69D4-B67E3457E459}"/>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0D561C07-757D-9BB8-7F21-6615933E445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FADFF5B3-4001-1176-882A-52AB88E78341}"/>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157ADC38-6422-B926-DD3E-A865B7858E9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9D8AC6B-F998-7930-FA54-82B6CC20369D}"/>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ECD4F26-CE09-CFD5-E133-82E180417B71}"/>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02F09D4-E238-0522-72C0-F889155EB58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40D450D-385B-7D12-61BB-60E4C0ABEB19}"/>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614AE571-578F-223A-78EA-2DF210937EBC}"/>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CB49FF81-8555-533C-A407-DFB3314B77E6}"/>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3996282C-DF22-5864-06C0-A6F63076CF2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EB58970F-C27B-FEC4-6C47-E7F3FF0019D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735EFA4-D689-FECE-AC50-E0E16DB3F38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B07BFFE8-564B-3AB0-E7C5-E88928FB71AB}"/>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546D7357-E5E9-F342-B0DB-3F38C0FE44F3}"/>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8C2A1DB-E078-E26F-1D3B-4B53D279BC7A}"/>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5D3B0F0-1B9D-AC62-0E4E-3393310B561A}"/>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0A8D183A-EED3-DF80-6AFB-0D29303B521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430936FA-FF86-1381-E96C-B3CFF88F59A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5624CF8-2910-EEFC-2869-5B93227E509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D4E1192C-BC03-4131-B0DE-EB1E5B479C0E}"/>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BDDC3023-9ECF-A8A1-9269-76178383DB4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746FF4EA-062D-56C7-BE35-39D710C9B4B3}"/>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7E2C6E66-4A9E-B0F1-6951-8C1B784D44F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966312A6-A754-29EF-FE13-C3A434F6D28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3B74AA1F-63F5-1B00-7519-CAAE5CF4FD52}"/>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1C2D392A-CA13-A321-4E3A-63DCAB57D15C}"/>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A12713F3-BD0F-1ACE-888D-D8D028BA979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8B4D2E18-A4FF-1FD9-D2A0-194A08F89B6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7D954DBB-B38F-2A35-B293-758EA83B6A98}"/>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936B0EC2-73A9-4AD8-F864-634B44DFD03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DFFCF2ED-2C9D-DD31-BD39-F2DF3FD3D01B}"/>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765313D3-C21D-C9D4-B445-4F68C90DBB4A}"/>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4A813850-063E-DD6A-DEC0-8173DFCAB5A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E2DE930D-53FC-7C47-15A2-CEEA98DF225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0728EEB4-5FCF-7686-728E-96F55410FEE4}"/>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5C1E0895-FFE0-6D17-1296-CD873FA89D43}"/>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DBA736CD-0A83-3FBE-BBB7-92AA93BF700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05BAE818-3E7F-3D15-FCA0-A58655CC205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3E816476-C010-977F-C053-B410FCDFF22D}"/>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99ABDFF9-FC49-3620-8BF6-68BFC83896D0}"/>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6B08334E-742B-899C-4D34-93DCBB238285}"/>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46036FA2-9782-087F-84A6-F2AF02AEC8F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0C53AF03-EDC2-323C-DDD8-2F783DA26D4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848759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01</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953D1560-162D-EA21-8E33-9DAB0424A74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2020840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02</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4B12F8CE-EC9B-2812-02E7-CB6DE83A9248}"/>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38709862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03</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D0589BD8-5020-3FEA-0EFA-D6AD2218ED5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8188239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5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04</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7A4E3531-360D-D457-B475-86E044391B3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7694801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5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05</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A8DEE594-5BDC-9013-F596-7E2B52F0E27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310130177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6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06</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88AF3FD2-1262-123D-3D51-43CB9790301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24784595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7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07</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3FAA0795-7C58-BEE9-C958-5A84A458F1F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78531622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48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08</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EB7EED5D-12A5-907C-BB3E-A57471B85C6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6112370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1_自定义版式">
    <p:spTree>
      <p:nvGrpSpPr>
        <p:cNvPr id="1" name=""/>
        <p:cNvGrpSpPr/>
        <p:nvPr/>
      </p:nvGrpSpPr>
      <p:grpSpPr>
        <a:xfrm>
          <a:off x="0" y="0"/>
          <a:ext cx="0" cy="0"/>
          <a:chOff x="0" y="0"/>
          <a:chExt cx="0" cy="0"/>
        </a:xfrm>
      </p:grpSpPr>
      <p:sp>
        <p:nvSpPr>
          <p:cNvPr id="31" name="矩形 30">
            <a:extLst>
              <a:ext uri="{FF2B5EF4-FFF2-40B4-BE49-F238E27FC236}">
                <a16:creationId xmlns:a16="http://schemas.microsoft.com/office/drawing/2014/main" id="{D203C312-B6FD-445F-A4F5-F8E3027B1FAC}"/>
              </a:ext>
            </a:extLst>
          </p:cNvPr>
          <p:cNvSpPr/>
          <p:nvPr userDrawn="1"/>
        </p:nvSpPr>
        <p:spPr>
          <a:xfrm>
            <a:off x="0" y="3937000"/>
            <a:ext cx="12192000" cy="2921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2" cstate="screen">
            <a:duotone>
              <a:prstClr val="black"/>
              <a:srgbClr val="C8161E">
                <a:tint val="45000"/>
                <a:satMod val="400000"/>
              </a:srgbClr>
            </a:duotone>
            <a:alphaModFix amt="5000"/>
            <a:extLst>
              <a:ext uri="{28A0092B-C50C-407E-A947-70E740481C1C}">
                <a14:useLocalDpi xmlns:a14="http://schemas.microsoft.com/office/drawing/2010/main"/>
              </a:ext>
            </a:extLst>
          </a:blip>
          <a:srcRect r="487" b="19505"/>
          <a:stretch/>
        </p:blipFill>
        <p:spPr>
          <a:xfrm>
            <a:off x="1888412" y="4174622"/>
            <a:ext cx="10303588" cy="2683378"/>
          </a:xfrm>
          <a:prstGeom prst="rect">
            <a:avLst/>
          </a:prstGeom>
          <a:effectLst>
            <a:softEdge rad="0"/>
          </a:effectLst>
        </p:spPr>
      </p:pic>
      <p:pic>
        <p:nvPicPr>
          <p:cNvPr id="32" name="Picture 2">
            <a:extLst>
              <a:ext uri="{FF2B5EF4-FFF2-40B4-BE49-F238E27FC236}">
                <a16:creationId xmlns:a16="http://schemas.microsoft.com/office/drawing/2014/main" id="{B9F01780-9B47-42A7-849E-314CBC82E393}"/>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0"/>
            <a:ext cx="12192000" cy="3937000"/>
          </a:xfrm>
          <a:prstGeom prst="rect">
            <a:avLst/>
          </a:prstGeom>
          <a:noFill/>
          <a:extLst>
            <a:ext uri="{909E8E84-426E-40DD-AFC4-6F175D3DCCD1}">
              <a14:hiddenFill xmlns:a14="http://schemas.microsoft.com/office/drawing/2010/main">
                <a:solidFill>
                  <a:srgbClr val="FFFFFF"/>
                </a:solidFill>
              </a14:hiddenFill>
            </a:ext>
          </a:extLst>
        </p:spPr>
      </p:pic>
      <p:pic>
        <p:nvPicPr>
          <p:cNvPr id="3" name="图片 2">
            <a:extLst>
              <a:ext uri="{FF2B5EF4-FFF2-40B4-BE49-F238E27FC236}">
                <a16:creationId xmlns:a16="http://schemas.microsoft.com/office/drawing/2014/main" id="{7A07C7E0-4636-45BB-9F0F-B5F04EC205D6}"/>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0"/>
            <a:ext cx="12192000" cy="3937000"/>
          </a:xfrm>
          <a:prstGeom prst="rect">
            <a:avLst/>
          </a:prstGeom>
        </p:spPr>
      </p:pic>
      <p:pic>
        <p:nvPicPr>
          <p:cNvPr id="159" name="图片 158">
            <a:extLst>
              <a:ext uri="{FF2B5EF4-FFF2-40B4-BE49-F238E27FC236}">
                <a16:creationId xmlns:a16="http://schemas.microsoft.com/office/drawing/2014/main" id="{149692DD-3B62-6796-E3D1-EC9CFEA5E867}"/>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735670" y="6087001"/>
            <a:ext cx="1843018" cy="470083"/>
          </a:xfrm>
          <a:prstGeom prst="rect">
            <a:avLst/>
          </a:prstGeom>
        </p:spPr>
      </p:pic>
    </p:spTree>
    <p:extLst>
      <p:ext uri="{BB962C8B-B14F-4D97-AF65-F5344CB8AC3E}">
        <p14:creationId xmlns:p14="http://schemas.microsoft.com/office/powerpoint/2010/main" val="34202739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49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09</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7D4EF1A9-3E9D-65AE-A665-7918FB72AAC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51253751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0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10</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59" name="图片 158">
            <a:extLst>
              <a:ext uri="{FF2B5EF4-FFF2-40B4-BE49-F238E27FC236}">
                <a16:creationId xmlns:a16="http://schemas.microsoft.com/office/drawing/2014/main" id="{85E81C65-D894-0D3B-FB68-7E48532D04D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945201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4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11576"/>
            <a:ext cx="12192000" cy="6869575"/>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01</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D4F2F7F8-97F5-E555-12D8-F5D0B3CE25AD}"/>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7280EF2D-03DA-B39B-2586-A71E21BE7B77}"/>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16618465-8643-BBDA-AB4C-6ED6A445081E}"/>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06CC6278-599D-DC98-0910-161D7359FE6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F41307C0-367C-4706-7BB7-88BF633F34C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F1478638-0969-0118-756F-BFA8A114E4C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E56F54AA-4BB8-6299-F4DA-E81460692F68}"/>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2881C3EC-B110-3598-1354-4F9187B7B5A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0A447654-0333-67C5-8BBA-58ABE7C7E597}"/>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EAB91064-60B9-DFD6-F6D9-98A8480477C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ADE0D768-2E02-DD43-1F25-58125BE75F2F}"/>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051AE6AE-5BC9-0AF6-6D93-C8D3CEC4269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9F4666C6-CCD3-0709-0DB5-ADC40BD1AB0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18F072B-F712-E520-0377-A5A05038F557}"/>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3BD8FF61-18D1-43A6-85D9-98F0F714243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A43DABC-36CD-5B80-B2F0-FF69E27C16E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9E3E72B3-C4E0-B995-705C-572512619B24}"/>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4B6FBDAD-0A41-2F18-FBF6-C43A473E34D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C3031C0F-5E3D-DAA1-E8D7-1FFF50C5F5E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EF0DDBF2-E98E-2030-A64C-77232EAA00FA}"/>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6E46CBC3-B22A-AD19-13C5-CBFD00C896DE}"/>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2FF0C207-2EC6-4AFF-D5D2-A1A74B82F94E}"/>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AAB7EB00-2171-87CF-44F9-C6146202C377}"/>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A0598858-D1D0-F921-335E-7AE4AC9ABE45}"/>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7BB00EC0-212F-F016-386A-B93860A52FF6}"/>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F9E2D827-A260-65D1-32A0-DE948596D00B}"/>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E377529-0F75-7C9E-B289-E6F05B271D3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E7AFD8B4-93B3-7926-89D2-E2E4351358B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C376246C-FB86-3B4D-FDE7-CA1BA6501F1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2BEA372-0C89-9A6F-D722-C374A3099A9C}"/>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7D61E7A-1AEE-F279-6384-20877628B03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9F3C0CA-EE0A-0EC7-E6A0-3899BCC1608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0A67239B-21EB-446C-AED6-2E62DA8A122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385FFC76-8862-6141-B421-029A1580499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96462C3-30E4-FCFF-99D5-1C6F96A1B97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9F7D2DBB-0E40-2E46-7A6D-5F41A69EA12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0AB6A932-6B36-7623-5E25-E568033FAE4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4F82A63C-4141-3CF0-36C2-3D408683825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FEE3DCC-A73E-EEE2-F8E5-026BC82DCF47}"/>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957A33AA-D2C7-ABF5-B819-17E05EDA21B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3FEC221-535E-8728-A1AE-8A03C649A80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3FEE558-04D1-4771-A836-DBD7034EC9C5}"/>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CA7A5FA6-D3B6-1A26-ACB6-53B50F8FE67C}"/>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F6179BA6-D431-38AC-FCC6-ADE2AF1CB7C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E52CE62-89A4-C9D2-8CB0-C1A016FF413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EADC83F-C357-C9F8-133D-824FC4806D0F}"/>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08DF2753-8407-4033-4787-8E3E2BF168AA}"/>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736DA51-D1EA-0DB7-1FE8-3FFC087429F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DA96A21B-189B-344C-E881-72D275D0E46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BDDBB5A-B58F-10C9-5F29-3468B0F4E52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E8135BA5-CB32-AAB7-4D05-7AA4F4B6E916}"/>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9DCB82F7-F8BA-889C-E241-A44FC3B48FB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3157B8B-2C1B-7E0C-3649-F8141AC6155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BB02E7F2-4670-A802-33AC-C1803E76785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091914EB-BF93-7B3D-0529-EE1471A2C97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550E0A85-5708-8175-F31A-661A21F33822}"/>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CB94C29-335C-6753-832E-A2F50C44B65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F919D3ED-66B3-4757-9C86-339CE29F927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0354926-7D03-4464-1EE9-DB1A72D5DDAD}"/>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07C2D838-1664-FE55-A2AF-699B71505245}"/>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F61966EE-EE93-64FA-B315-4441169C361B}"/>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1A91E2EB-465F-77C4-5C4E-ABA8B718177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D591B3B7-E8F3-1B3B-CFE2-7D2340F5A220}"/>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2619F51-7021-27AD-02A1-176B123C9E4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2F230F53-BC4B-04BD-31BA-B292D34CD4DB}"/>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045C07A0-D3FE-2D9D-EE25-3A9C45BA542F}"/>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13FAF9A7-5212-9AF9-A3F1-03460716159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49D51FE5-0679-A932-530E-878D4BD254D0}"/>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7FD8D6B-F518-719A-3EA0-9CF3C35D28B2}"/>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76BFB312-A93D-8DBC-C95C-FA5748DCF2B7}"/>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EA1109D-D94B-B3BE-FB49-F49B884E5E5F}"/>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CE42245C-7A83-98A9-83E9-1BE37E0BF303}"/>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603A7A19-E598-A552-9D39-5BEDFA5663F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9E9ECC2-564C-8449-20D9-503223A9DDDF}"/>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A0EF42F-4228-F98A-AD29-06D383D7E7B2}"/>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BF9B800B-29C6-329B-02E8-DE81495CE64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164660E7-5A47-1D48-10F6-55A53ACF6E5E}"/>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18E1078-476B-EB58-AC8D-0E825F29DF0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2335157-2BCB-EAAB-8ED5-3DE7B16A40D7}"/>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580FC779-F584-A09A-9CF1-2C0FB50928C8}"/>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F9499024-2A6D-536A-EBB7-11C735456276}"/>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95E91488-0926-5934-5125-51D4E2C64A1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B3A41F5-8559-276D-7B34-74A018684998}"/>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6BFA6656-5944-5F0D-2E32-8A0908D0EF1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6872FA0-5773-24ED-07D1-1B486333AEB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07C9850E-1D03-8D1C-98E4-3CC361E5F69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5B926EBF-2866-BABB-3596-031A59317AB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5C393E72-03FC-59DB-A43A-7D2779EBE31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A167D41D-E9DF-9D4E-2F62-40014C236FF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24AD9A83-4341-2CA7-4533-29092723EDE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45AD03F4-9122-7047-B731-BAC2A4F9DB8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85692042"/>
      </p:ext>
    </p:extLst>
  </p:cSld>
  <p:clrMapOvr>
    <a:masterClrMapping/>
  </p:clrMapOvr>
  <p:extLst>
    <p:ext uri="{DCECCB84-F9BA-43D5-87BE-67443E8EF086}">
      <p15:sldGuideLst xmlns:p15="http://schemas.microsoft.com/office/powerpoint/2012/main">
        <p15:guide id="1" pos="6108" userDrawn="1">
          <p15:clr>
            <a:srgbClr val="FBAE40"/>
          </p15:clr>
        </p15:guide>
        <p15:guide id="2" pos="3940" userDrawn="1">
          <p15:clr>
            <a:srgbClr val="FBAE40"/>
          </p15:clr>
        </p15:guide>
        <p15:guide id="3" pos="6208"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8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02</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3D689305-9C6A-43D0-AD94-417F4E1CC3AE}"/>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8253A64E-460F-6452-EF23-474CBB6F4B57}"/>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3F765E03-007F-0180-F45D-0CC93926DE4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8F9642B7-DED9-9DAA-289B-7AA35801CD7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D60AE962-37E1-D666-171C-7B68643EFED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21B3ADD2-1CD0-2A55-FB2C-B9DDB703E7A4}"/>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7B47AFB-1AA3-6810-07C1-0E48E7F1C1B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658887A7-8F4B-0262-F281-9E36542941E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68EF1094-F245-5D39-402F-361F28AD9203}"/>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FBDB157A-CB01-FB70-89D2-C4EF0EAFB560}"/>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FDAB2D2F-4310-A7C0-DEF9-88885E1A437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9F1E0FEB-8672-42EA-3778-D5A13990F8F3}"/>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D832DEB0-917F-FA2D-B796-3550CE03758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293E3AEB-3F86-BA9A-5462-B1BA99DEAF5B}"/>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85F974E3-BE86-002C-35DA-5807F9E140A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4DDC3CD1-3B0B-2F04-8A0A-A4D5FC7C2F4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797D822C-B01E-9D54-4432-23D102EB225F}"/>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59E8E59A-D1C2-9AB6-8CAB-DC1A95EB659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D4F730BA-654A-86BD-1AD1-4C09DC31ECD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675D86C6-54BE-7241-2E70-28CB7A5E9FA6}"/>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907D678D-912B-5E97-6843-1D18D055287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27797EEE-9B02-9679-A343-FB4376BD642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4D8396CD-8AEB-9BE3-F8AA-63B1E16D230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68EED503-E154-FEED-6C61-BA853007FF4C}"/>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AFB875F3-0F50-8D8B-AC3F-A78C948C98C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848F1DE4-26A0-A851-F675-FEF411E4BEFA}"/>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4364A5D1-B68A-F2B2-CE07-77AE11A77D13}"/>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DD6FDF2-655A-C24F-432C-6C37EA00E468}"/>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20DDCF0D-D518-037F-56E1-31FBF4DAE015}"/>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CC8A280-2FF3-9EFB-6A53-8E807FB4C7DB}"/>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1287B396-43F3-4E17-DD19-7DD1B079578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390915C8-FB25-D479-1710-79C3BB6A6D1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56517C1-EBD9-0D4B-AA78-DF8BAD0B624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75F2281C-0A1F-38C7-7F2C-A35D3DB3EDE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6823A9FD-E2D5-B6DF-6F0D-FCBEE70ABD56}"/>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B3DBB815-646A-96ED-6B32-6DBF1BB62E8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E5CB2AB7-BE4E-982B-E61E-05FA9997DC5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5307B0F8-5A96-55EF-B69D-EC72F67A471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7F63D48-38BA-D207-EBD5-10D533BD3F4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62EAAD22-A0C2-8ECB-8B59-E4DAEA3B9A2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D3E7D02-5452-5884-EBF6-111ED974C27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3065A94A-F12F-9D18-E8E2-8EF5604C7566}"/>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D64ADCB0-8177-10C0-DC27-9D77397C25AE}"/>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98996E80-E8E1-0E33-10C5-D0BEC6CCF2D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6702EF9C-E323-3474-0A9F-95C516ECD5B3}"/>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87E5F29-0828-B6E0-201D-3F5E7762A41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92A8740D-8CDA-969D-9538-4117AB6E8D09}"/>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281452C-C3F7-4F9E-C295-B5E71E576BA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BD5A787-02CE-0247-5716-F54C78BD6F8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B1185FF4-3363-3129-6FD5-8ADBADDCA94F}"/>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6B9278B4-FDC3-E5CE-3A9D-C43E875299E4}"/>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96A7B86C-358E-6F75-FBEF-AB536BC09F01}"/>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278FB0B-D4F5-D96D-4C16-06B79C8A713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564F0B0-2153-FD64-79A1-6F7D3C3F03CD}"/>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BD96037-1D27-2CCC-B84E-6A809A4FCEC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E42E2418-0DFA-2FA6-271C-83DA5F5D3260}"/>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013FBA83-C790-9AF0-30C9-12B25FDE06EB}"/>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56468EB-5D29-D27E-7859-783FB0300E0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EE1286C-7BE2-30BC-844D-6A9AB00BA3A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1A11B38E-9EAD-43E7-70B7-CBD915E22C3F}"/>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EFEC882C-6F67-B8F7-55E2-A7AD28F1BC5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E042B6BF-EC38-0510-8AC9-19E11E5DC8F3}"/>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285C01DC-10C6-C1D0-E67F-C8DCBF01B2D4}"/>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F8BBE97-B63A-E064-239D-311FDA6CB5D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75BF6DE-4742-1C9F-0C43-3E3D51B86B72}"/>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C1CD0F58-84FD-673A-E4DA-7222B73B2686}"/>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3AB90B3A-02F5-AC71-DCC9-8AFD97DD7178}"/>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B2B2EF07-5F64-F1DB-9121-786CB5ACDFC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C0A41713-B790-3F12-5E40-F2BF1A68AF99}"/>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8AB9A7F-FA12-1CAB-E111-6D01FF9A4B29}"/>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8A7E043E-6156-987B-134B-FD2E43C9C44B}"/>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9EC22E79-69D7-8D9D-1A8F-7B322900404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90074936-4C5B-665F-E1D7-AAA97DE113D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27B5892-7B99-675A-935C-F3262A01840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0747705-878A-460E-D194-B897F859E48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6A41FEA-9DDB-EC1F-2EAC-EE1FC55FE75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BC8E9E9-694F-7AF9-5943-D067DF9C6F7B}"/>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D11F807-D5B3-8A69-9E92-1199D64B8208}"/>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07F12AB-15A7-3A38-2AA8-55F29D64F3A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0B7D8B20-BBFB-326D-50E6-F158A6C37E0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1203BD6-7FAA-CAB9-A81F-121F66962D7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4C275E6-A63B-2F2B-22A2-DDC00050224C}"/>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D6A4C272-880D-3EA6-7CD5-6689DB9435F0}"/>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A944E5AB-04A0-4F67-F5B0-EDA51754264E}"/>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36EA6851-1FC2-5D5B-8975-D562D22C04A8}"/>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0154CBB8-F5AF-4439-7C91-DB38D775CAE0}"/>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DC85E154-520D-7E2B-0AF3-D49D7B239115}"/>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919461EC-61A6-ECDF-62AC-821A4688142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28ED39C6-A78A-2FCB-0E7B-7AA57491D553}"/>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95370D66-DDB2-8F1F-8C61-0BB269F280B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73DB1EE5-F5A0-0D14-AB27-9B307E0345B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974040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9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03</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D8999991-32AB-97AB-79B4-A28D5DA07F00}"/>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A76506D6-A2A3-5D5A-9C81-8726B287E5FB}"/>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39EE9F4A-3C16-4202-4022-D41DFF5C733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A38F187F-EF2E-6EC1-C783-F315A938BE4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241FC5D7-5411-AC25-BF7F-EB75AFC73C4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737A7C1-CB72-016A-93FF-6E757CF99D5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728CA029-DD6B-8942-483A-F3547E3994BB}"/>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0364F772-AAE7-AB35-FABE-1152454D520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95E91DA-6ABA-D907-E27C-AB0F4464050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454BD93F-5320-7658-FC5C-AEE2CEBADD51}"/>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CB8590FC-5FC6-0D8F-03E2-187B35DFFE54}"/>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AC405052-8C12-045F-FB1E-7C42B67E438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16B340E5-8F76-B417-1D78-E5883F3CAECB}"/>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8BB5DB8-020F-0F9C-910B-DA3CEDB159B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5DD62F87-36E4-CB53-BFA6-BC2DA377C03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7105EBD9-2823-1413-9549-E7A372C23F2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E6577324-1AE0-D702-99AD-00A6BBB93EA8}"/>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A5D82480-8D67-A11F-5ABD-3A7DE59E5924}"/>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CC4613AC-7E79-AFF3-7274-C731B39DBE2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BF68257E-7AD3-B7E9-7DBF-DA78C89C291E}"/>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CE6014EE-2DFB-14C1-8611-DF4871AF526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983714D-3DD3-9454-1C31-AAB90E9B69F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56E613EB-605E-21D8-F9FB-B237FB66C18F}"/>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508F1C06-DFEB-F30F-5F0F-A63F0E8BEF61}"/>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47298EBF-DEC0-9690-76C0-943BFB0FBFC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348B0564-11AE-3F14-360E-5FB17C1B32C4}"/>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6AEEBDB5-19A0-AB6B-C7F1-87A438420616}"/>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880DB982-2A65-2571-6F32-2755D614702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AE4FBF91-1125-4E5F-0188-B058A63FCDFC}"/>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93980523-2E06-2055-FBF2-D6829A6D585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FAEDA91C-F484-1471-15BF-44698AB7ACF8}"/>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245DA2E-1397-86A8-3514-EE49FEB9AAC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36379F3-B670-A71E-B4F5-453D8B942197}"/>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76E38D4B-9F05-343B-B8D7-5747AD1614E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093B05E-397E-867B-63D1-DB2F5AEEFCC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F8F6D3C-87AA-FD90-AA14-6764D959D49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3B3D01D0-50F1-3093-B95D-04A29C9C5EA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959FECA9-9701-F791-B609-84AAF83571B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503F067-3AE6-0B58-9342-EDC6C9F8840D}"/>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67195209-D66F-51DD-5D1A-ACC0062019CD}"/>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C0191C4-EB3B-E388-D578-3DC5813B66F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D36363B-9588-DD5A-E513-BC28D50A566A}"/>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5FE1F5A-4488-9DB3-5778-6185CDD99F9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F8B88BE-2A78-EC6C-1D77-B3E5616723E3}"/>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A2368F1-5EC6-5010-900C-908B6C4BBD08}"/>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AADF4E2-9EB7-E41F-FE88-805E003F4352}"/>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85C82D95-5E0E-0B09-B33C-A90D1097BB4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FEEE612-10B8-8875-C1B7-0526D637E51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5ED0F81-C454-2CFA-95D7-EED34BC4E4E9}"/>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3C125D3A-62AA-3CCE-A7E6-11927086ADBC}"/>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4CA34CD1-286F-6F8B-A2FB-3090F6B5381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14D2281-69FC-DDED-C642-DCF1025BE7C1}"/>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925E0B14-F53C-F0BD-EB16-ECFB2D3D9377}"/>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B257D8F4-9164-ECF0-70A2-8CE165984FB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96B7FE25-8D80-F0F1-39AC-7B08C0F61677}"/>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FD447F8B-E64D-3178-A75C-1489F4B0A0D8}"/>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E1C8EF10-5FA1-E4DE-5FBE-8615A2E5447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AD18616B-720A-9F8A-0651-ECF0A4C4079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5B83E07-0DA3-5560-171F-B1AC23EE9681}"/>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6AFF6D10-B26C-8CCC-CBC5-8494B3D0528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98BFEA1-8C5C-9102-5D70-CA4A20C24A0B}"/>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E4E4F58E-0EA3-4B66-AECB-C02BBE0136A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152755BF-DBC3-8347-5EFB-B98E24A40DFA}"/>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AEFE85A-37E0-D825-C573-9C52B5E5AD2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9CC2103B-66FE-C3FF-A696-5F28134B91E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B023F72-5617-3108-FFE7-64C8EED82AEA}"/>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194FE5E2-1AC4-9DD2-88E5-C79AF22432D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150AE0D9-AB20-5D52-DCF0-407391EB8C04}"/>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2F069347-2982-A32C-AF83-FC6E19A58E7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C5AA72D5-C77B-FE7E-604F-A26489D9DBA6}"/>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7CE37E2F-5557-99A8-3152-E3F04DCBB10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AFFC046C-07C2-1D80-B1E2-28BBF686023A}"/>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C464AFC-040B-8391-508B-63AFDA0A8C9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20079DB-323E-934C-8592-F66EA350224A}"/>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97F8F63-CCDD-6A52-3BE5-2E3079C5F544}"/>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E80CF1E2-2A60-2DD5-3B9A-C2FCF41C2AB7}"/>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ECB5CA17-A98A-0BF0-DE1F-475E6FA4C96F}"/>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1DBA3B0C-2295-0133-BF53-F4E39CDD18E0}"/>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0AFCA463-7530-409E-428A-29A7DB939BE9}"/>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7C06FA10-5B73-AE2B-D788-BBC3D4CE7BC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69458D19-603A-F7EB-456C-62D475F6BAE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AA72522C-96EB-B397-799C-3EB963FFAB8F}"/>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68F18B2C-236B-E084-ECDF-FDC7216D493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2A0CE7F-90E9-0819-1BA3-AEB494F03081}"/>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A24B52CC-08A7-6E22-D692-CCF32B3083B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49E55DC9-3A55-5B01-41C3-B2FA46DD7D7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DA49896C-205F-48FF-BD6B-90AB69B8822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D5F2F1E7-25E2-523F-C74A-0E6F4DA1ADB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BE144DC-BCFE-8A12-3AED-95AAB414F3E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190FBAEF-A5E5-8E17-777A-C9B19C9382CB}"/>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1529E514-F63D-B73D-A602-F5994FAE759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663879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0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04</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B1609921-8B51-A39E-E3D9-C3F55996B3FC}"/>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DCBF6BDB-D338-5C1A-EB53-06C4EA45124F}"/>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E25C7C90-F24A-85E2-440E-0D628D5E3C54}"/>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4F20CC09-B4DA-C8CE-5C40-775150582E5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98F606BB-E6AB-21C7-A876-386096049170}"/>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5FFBAA0A-D76B-405D-6EE2-BBAD4340992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C03E3AE1-EDBB-D148-6D64-39842FFC99D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80839188-01CD-1F0D-B46E-AB35CA041651}"/>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55B83248-1987-706E-BAE4-26DE864488D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1853B61-DF9C-34BA-3274-62701AB7225F}"/>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57122D86-7860-2F3E-9569-76A430654952}"/>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E7348230-A45B-8DEF-7AEA-F42255349F6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A90605E-ED76-FBF4-7B8E-416895328D54}"/>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319EF3E1-E580-42BD-AD43-AB849C180CE3}"/>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7847D2B6-1997-7C6C-A72D-3089E124775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4217F4B-1014-ED57-E2DC-DE1E8BCF908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A4ECECF4-1094-FB1D-EDF6-9EB3B5F875B8}"/>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E622B510-913C-A19C-27D5-7DFCA88B107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97FC5D66-41AA-8D5F-FA15-92AEC47118F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2D0B4FD0-E0F2-0943-B3BC-B27C25BA564C}"/>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A126324C-6521-DBAA-179D-AEE752E68810}"/>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B45A1C1-19E0-A17C-B339-8F4BB8EFA604}"/>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5D073DDE-C106-42A9-CE9D-850252756B4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F2A92FA1-9EDF-ECC4-DDC5-69B5802A277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8E5FEF27-EA38-95A8-8293-795E1E5E299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0AB2909-62F6-0C14-63C7-D16A6E74B330}"/>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C629C0C3-E507-F831-0F73-3B41A5FE9068}"/>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0F37EB0-7357-5653-E3E9-2DE4E0A9F54F}"/>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9E8AE817-7FC8-FC21-AA88-F37AC443958B}"/>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3A29D374-F016-AAD7-6BD7-265E30EB879F}"/>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3BE1EBB-5BB9-5A1A-1B6D-BD530C92E89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BB039034-4613-CE02-3150-E1AB58123919}"/>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562FEFC-DCD4-B2E6-910C-D4FCB11151D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A1B12A41-2E2B-FE43-0113-B4C8E7E19DA0}"/>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D2E13AA-E9C1-3DF5-2936-D16E3C304BF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FCADE430-37C0-46CB-DB63-6AE2025CDFCB}"/>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38AAA22-0C1B-9C10-0EE1-5A6FC1176F3E}"/>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4125B3F2-A070-6B5D-77CF-507DC167C27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E7A40635-D61C-3367-9E8D-8F28431E755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9BBDA3A-4C35-F24D-3CFD-99C2A54ABB96}"/>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FCC96CA-F569-6AC1-7D15-E5002495DC0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AA1DEDBC-055E-3F24-7CA1-458BDA4A374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F2C8AC2-F7BC-1450-7578-2C8889FDFE1F}"/>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BFFD06B9-E626-BA8C-B540-71B57698434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4ADD2A22-32FA-3701-7EEE-4C261460D44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E572385-1F22-DAA1-F702-0DB10AE987C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2EB8814B-6748-4DEF-A577-AF844F5016F7}"/>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2037EEA2-1FF5-AA04-9224-36C3408CE719}"/>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7E3F5B2-1DD6-43AD-8681-51DF2EF9CF3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E8047D37-F098-34BF-6745-BDECB81AC49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9E525BB8-54EE-E0C9-EEDD-1B36B7DD325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4072F83A-2FB3-5FD8-C7C4-D3C757D6FED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474F6914-D36A-26B2-7D4D-C1AC55CD5E0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D360E199-260A-7018-52E2-C22E2BDDF397}"/>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6B2F4BAB-F6F6-4571-DAA8-34D6E39481A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3A855DCD-3575-C9E3-1F4B-A207B42D2F3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7247214A-FCBE-718D-058C-820CF779B75A}"/>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136A496E-17E8-9C42-F4DC-3ADE39EB274E}"/>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AEEFCA67-5E19-E50B-6C77-5B6DCBCC712B}"/>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12BE36D4-B192-1B58-1234-F4BF822F182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DC88193-5E92-B170-A9F5-54FFA48B04F1}"/>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E521AD4-EB5B-C8F4-9623-1BB01ABDFF4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88EF0366-14CA-A453-01EA-80F963A7EFD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F58DBF98-0FBD-4618-EEE2-24141336CC5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B3D2019F-55B4-A049-15B3-3F96290CFA8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EF92EBFC-D62A-D313-F7D6-3682370D6712}"/>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760E2086-C6E5-2E8C-0431-04C1DBE275FA}"/>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97152D0D-2DB6-5603-B667-50B7BF01F358}"/>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20F08CA-C60F-29B3-8293-0193CE59B15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A80420FC-0E8A-6871-0518-10868B6C392D}"/>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A5EBA7A-9B19-DFCB-C9CD-2493B26CE22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233B3BE-1C1F-9547-3079-9BCA5CBBE1CC}"/>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987EEFE8-6290-65CD-5A41-A68FBD05B746}"/>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4419B05F-8795-4935-8730-F6EABDC42FE1}"/>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6994AA71-FB7C-FEBC-0724-6BF511724E6C}"/>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6483AE5-11A3-EB0A-B7EF-E779BDAB4A32}"/>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8B2EF79-CC31-A343-8A3A-71EAE5563A17}"/>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759998A2-2E3D-A459-1B92-E5A4D8312DC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AB2AF9D9-F129-BEF9-695B-E1FA82579777}"/>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9AE4ADE-B506-73A5-F0A0-2F1CFACF13F1}"/>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92628B6-80FB-BB53-0D25-CC2BCBBC27FD}"/>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53FB947-7A98-472E-FD92-87DC4625DAD9}"/>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E5EBE6A6-259F-C496-BD3F-E01621CB7D78}"/>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19B1E7E7-E73C-6A5F-E248-AACFA8CF919E}"/>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BD1CDAF-BD90-775D-33EA-4A74A7634200}"/>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F95C2DE3-756F-CA25-917B-2EC5D6B315BD}"/>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29F17FD8-BA77-169C-044E-C8632ACDDC56}"/>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0BADAC7-4C96-978F-7FF6-6BB34BBFCF7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B8E07C7A-FD68-869C-BE06-C3B3F31CE52E}"/>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06B2215E-51F9-71E3-6BCD-CDEC8EA6E5F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EF8C18CF-89AA-5A51-E5DF-2F60895402A2}"/>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425719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9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05</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42E0D7E1-0E91-680E-BF2C-21A3E422DCB4}"/>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9E081F7C-5A26-3BDE-B8EC-C2B0BF930EF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AB9E9B4A-6EF4-159D-2E28-FB2AB86FD6F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7FC6F98B-2E10-AC87-618F-C93A930A380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7A216EC9-5626-D276-3DD1-88F3E022A70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CC9FABE4-AC9E-4687-160A-A8049C49C1F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901723B7-C38A-E0C3-AFCE-25D1F36E0C8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E8D64917-4B17-8F95-1274-27739F191EEB}"/>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3F7C3117-15FA-0078-57F5-97BDE486E9D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2C4B51D4-FB5F-0664-6710-9A90E5496F4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CCD6DF00-AC9F-F381-1F3C-37FC2FF0034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45DE59F5-5953-D64B-E479-469F3774ABFC}"/>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686054B-F219-5D4D-D9DC-586986797D5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91616D2B-A52D-DB52-FBDC-9238B90D69E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74CABFCF-7B00-2F07-7BAE-FF8C783DDDC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6D0B0C55-136E-DA7A-E0E8-550B4F5E9BD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1D1DDEAC-25EC-F3DC-7DB8-1B28E35AB47B}"/>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AB7038B6-421E-0665-F14D-F2DA69B6427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DF3101FE-3424-76D6-3869-EF4EB455A21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8D00EB3B-9F1C-6312-DB0B-0D691E656935}"/>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8FAFC8C1-BA95-1770-556E-6BC6479D22C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4F1E9029-774E-DF91-F442-E76CE2C67884}"/>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92EDE4DA-AEE5-A14C-7724-2BB807649A56}"/>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94B1F4B7-4192-8A19-D9C3-489BEC618D3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A5C7D985-FF06-C58A-0D14-926DCA3FDF4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B3C047DC-5EB0-27D6-0FDF-01264026AF4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80BDE393-84C7-5C22-384A-3D349D8B2AD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E3C82F80-6CD6-81CC-A9B6-EE4F7D07CD1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724DF960-E89B-3F91-718E-EBB21FE8FE88}"/>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20E57D37-8301-B58C-AA7D-B47DA8595A6C}"/>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02B3A528-596C-026D-B00B-74967FD69EE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D6680344-E57B-D62E-283C-18A194F2BDF7}"/>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08FAAF8-1E67-4C24-B5FD-2B119436A6AD}"/>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2524AF2F-ECD2-E0DA-4394-1F069C2BA72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F4287F78-BC16-CEDA-C352-A09D55B0E87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081043B5-B620-B11C-92C9-DE636C7F4764}"/>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256197E-BDE1-9270-A99B-5FC33EB7320C}"/>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5FDD12AB-C0F9-25B8-9FA5-B6391E8CEB2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E732355-E303-41B3-4AF3-ABD6B6B5F8FB}"/>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F29CEB08-2BD3-09E6-DA7B-3881AA13C84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1C32A64-174F-4C1C-36FF-B3E3222191D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71F08FE-4B0E-EAAE-C349-D5714F456C0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A364203-B48D-313A-6F83-97ED02EA6FD3}"/>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28AD77AA-9716-C62E-D14B-18709E75F6C8}"/>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1178A30-EAF4-4F7F-A6E9-768BD0C9923C}"/>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1FD1C1A-1EF2-291D-30E2-C896F211FDE8}"/>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0D3C19C8-7527-5ECD-07CD-C808A14EB23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D11763B7-1CA6-0C99-A55E-DAB4F702191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CE6D9511-218B-4101-18F0-76511E33D4C4}"/>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ADECA7E1-5715-3193-889F-40ABA5203B8A}"/>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9BD4DEE8-707D-C6BD-728E-E6E2909CE993}"/>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2D1D65B-A608-541F-51E1-57F32237130C}"/>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71C86FA2-4B98-4B41-46D2-D99331EE48F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60AB64F0-C0FB-3A04-1B26-14A24D8CB397}"/>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C0C407A-B81D-D889-F37B-70A2EE527153}"/>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EC732E26-3984-AB96-BA85-29A083F7CF36}"/>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639036C-99D4-6733-0E82-16D75F556D7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F319B8A1-F58C-BCB2-27EB-54CBD04177E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44C4766-B471-A88C-0D4F-0374C37C275F}"/>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465EB4C-232E-3C9C-852E-F95C12FCCF52}"/>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C19B45A3-AA61-4E70-02E3-3565AB8EA120}"/>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267B20E-8F54-B0F9-DF40-2C3E884723E7}"/>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86D25EBF-0484-3CD7-A074-93A75521D650}"/>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5B568B8B-13EC-F888-D609-87F6D444995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FD012D1-4607-F958-2123-50818C941A28}"/>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5FE030C-0F54-9684-739D-FEF0D8BB1BF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D11F39EE-E727-80CF-0B91-6760A54FD51D}"/>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3913BD0-EFF9-BB09-9ACB-7175BF8F46EF}"/>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D786A9B-763B-AE1B-FD6B-18684CCA7CB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18C54DC9-B05D-5B92-08FB-29F5BA5D4B19}"/>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031DC24A-47BB-9E0A-8539-C535DEB74C9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58DCAD2B-E7A2-55C0-7B2B-B407449D2C1A}"/>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DB4E2706-1DEE-30CA-F6FF-69A935E1EC11}"/>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6C731F02-F28D-15D8-8FFF-44AA2AE8E8C9}"/>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9A465AE-1A3C-900C-0874-4B7ED3FD756F}"/>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033B2582-6834-67B8-0444-443A86C83FD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CA38F8BF-2DD2-58EA-F68A-403E248580A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4B0F060-9FC6-959F-5547-B222D1097E17}"/>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BFD6BEE7-25DF-F585-7D23-FA4F0DEE0613}"/>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927E710-0AA4-748F-68E4-BC5CC5B37D1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ED80BA0E-EC40-56A4-16D0-2D07A6A236FB}"/>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83742232-7650-16BF-9582-6F0C5E52515F}"/>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C8560E77-1958-2388-EB05-8183E8502266}"/>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37C73B54-6C6B-11AC-83B8-312FF0968D3B}"/>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5CD5287A-ACC8-32B0-58F3-92238961C488}"/>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B7204FDF-DDC6-D4F5-4B14-BFB1F2E1DC6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5299870-377E-96E7-877F-1FF5D97A3D6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0CAEE513-00F9-D958-EB66-7EE899E4C04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86DC40B-782E-51DD-3AF5-04615D0C361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7534F98-BC05-C394-8A69-E192C15851AE}"/>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CE4BA07C-3BA8-08FB-BEF0-85FFC7CD6FA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8859262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40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06</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11CB0C20-E26E-29D3-1DE2-5A3D398890AD}"/>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9750733E-6C4A-36BB-F4B4-973C43CF2BE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A29E435F-65EE-E9AC-8AF6-3E2B1A3D851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A2FCF789-C139-C9A5-6BFA-65C65A2D33DA}"/>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FC755141-CB1B-E9E9-16D0-1388967C9495}"/>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1F0DB25C-68CC-6CB0-1624-D7441B6B63B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372F4F31-6CF0-0481-7B4D-BA562F0FFF6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83FBF39E-087E-0EDF-202E-FE82E39BD1E8}"/>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E8C164A4-F2BC-44FD-08DC-9C7CA3DB4115}"/>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1BE4C14D-ED6E-E8D9-9B20-31A7EAF8074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C51360BB-66F9-63C0-4FAF-5816835C2341}"/>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A75D4C9F-61E4-691D-E96D-285359E2C66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21D18A58-4652-54FA-9C62-94F7592FD5A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0C4D2F5F-2D29-B33C-C3FB-C13B03B6436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16410394-99EF-3CF8-3A1F-5CD50E3083B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2DCDBC4-8C0B-1298-CA2A-9A49A0E7849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B950383D-0D9E-E1DC-881C-345A4E891EA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E36C41BE-E62C-A08E-1042-97F9A158E8F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ACE23A1C-25DB-45AB-1952-32C5BD4A576B}"/>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C4C25E3F-B80A-7891-ABCA-FF9FD9697ECA}"/>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512A83C1-15A3-1CC1-5B6B-AE1A95CD2BF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F4945FD2-5258-864F-35F4-71E9C434EA7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C44C0295-81AF-CCA4-8806-8CA2D88DB87E}"/>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65969CE8-0743-CF66-7443-119F6D2CEAD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C1D8B172-2EBB-2AB3-1510-AAA1683A6A66}"/>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4CDDA08A-5532-B490-1B0A-87322E707FE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F79A5E23-7E0A-0224-7311-80473D1DBBDF}"/>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023D8394-79EA-1588-A7A0-3FBBD6447A5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7966B70F-B140-E87C-59CD-1BD548D7EC77}"/>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E96A9613-393C-EA47-0F15-573A9A4BD932}"/>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7160F1DB-0CF7-F142-A9C4-A4C7F4A2FD0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BCBC9F36-B2FA-6B59-82EA-5CC5EA29BA9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14B578B6-EE02-9CDA-10A3-9F6DA40BBA7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22E02BA3-B1FE-5B06-9AAE-86FAFBDD82BA}"/>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500E3374-A87C-767D-7938-5F39C675F198}"/>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59828C7C-F969-EF48-8D01-1C884AB7D3FC}"/>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9A27979-1C33-B814-08ED-66B5619E6A25}"/>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500C4F7-4101-5687-788D-5ECB79F68AB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68B04CE-7B30-0D3C-81F3-0DCB311D18E0}"/>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964B0007-FC85-E5B1-8C76-D52D3ED5710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15380AD-5C37-C491-BE93-C025CF95F947}"/>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FAD01689-7D14-D490-3F29-58CED464DF2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5391587F-0624-D7F1-4E0A-6937E8361D06}"/>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BD4EDD0-7405-2F8B-FCBC-6BFAB62FC3D7}"/>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3DFC8715-70DF-D3E5-4A95-F8D191749CC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C5397CC4-EC9D-5067-928C-969FBA1FECBA}"/>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70FFD322-50B7-66B4-6596-E84004DFCA3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9224C453-7046-2499-916A-D992E71382C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257696D-6CB1-EA02-90F6-7A8CFB160279}"/>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E82C21FD-11FF-0E13-5577-AF7F41EDB677}"/>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7309F009-FE66-E111-95DF-0A8DC9EA8B4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0F8CFEC-0EF9-B0C9-604C-577B4B4A880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BEB15031-AF6F-4673-0D08-3E6A077460FE}"/>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FFA49D1-3FBD-F6BE-3AEE-57FFD89D8F6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8B6B725-7F80-7163-C9D4-6F0384E939C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D4173239-D838-1E30-6576-3CA681664F7E}"/>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9CB67D2-38FD-DAEB-F986-CE70C838B70B}"/>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40EAB356-9ADE-3DCA-26D1-F2259856248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F9861DC-6424-D6CB-5561-BF5A107B137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94DB921-54F5-B1AD-0AFF-95CA0D11DB6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DB4340C1-98D3-4832-BC34-5B52603540CC}"/>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9DFC8285-D4DE-0E66-7291-C00790CC8A3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7849A788-F547-CEB0-DEDE-2541D7F6A60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FA1D833F-AC71-3C9F-D7E8-0E2EF99B3EC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E5F8C95C-6BAE-3203-7A17-774E3D70EE81}"/>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932B0902-8F3F-C2B8-8068-0ABE59489D36}"/>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7318A0F8-02C2-CF3B-CAED-C7A6944DC4C3}"/>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3204377-9F93-8436-FC2C-6F07F0C25C84}"/>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DFB14FCF-C9B9-A09F-DA31-380B1D801B49}"/>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C263EE9-9907-CE44-C54A-192A3B5C5C94}"/>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6614282-59C8-01B6-ADD7-C0769512D7C3}"/>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5B62CFC1-D99D-D385-99B7-B4E4AE19CB7C}"/>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F98E88B-21A7-4C3A-6DFE-82F0B462AAEC}"/>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40AC2C2E-D836-5ED8-7DEF-D4352A74037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AF524C5-BE98-D2DE-30A6-A9B283A0FD5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4B11C3A3-171A-9B84-C3AF-C07A124415F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AD0E81D1-06F5-EE01-92B4-3D6FD9D949C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D585F25F-E677-026A-652F-1B29DD39712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A049FEF-29FE-859E-9D95-D8D4B6E21526}"/>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7187994E-4FF1-8ABB-A0E0-9BAAE6AC4324}"/>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B64BC1E-2E26-B17B-8CF5-4F4CEB97323B}"/>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C997CFB1-5A6F-687D-A92D-D6962CCE1BE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33C4E33-FAB2-47B0-4FED-B663AEB574C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41B6E5C5-2676-4916-31B5-D755326CA01C}"/>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11FD23BB-D13C-23CB-AC4D-F23D583D7CF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1D7A68E-F680-19A0-6510-D9ADA6668AA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5DADDB53-84FE-9332-4B2D-098B8752C3B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F120AFC7-55B4-C2C4-4FDA-02B4A277529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8F6908C-21CE-50D6-5574-0642B5EB926B}"/>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87991D47-95B8-1529-FD83-C397DB4B2907}"/>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E9DA86CB-3515-2D9C-52DD-17F39AEF84D2}"/>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744202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1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07</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9810852C-0F22-CD00-847A-0F64AF700AEB}"/>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101F4976-A96A-E528-B4C5-AD1A5AF4AAD3}"/>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974BC2CB-4E13-A34E-57E1-89486624CE4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B63D6B77-ED59-6674-D4ED-39B19E7EE3B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6D18215E-AA81-AA27-04D6-F5FEF82D8271}"/>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13B8FABD-A2E7-4969-ADEF-D4F66B8DF543}"/>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2D65B895-7814-5EC3-1E26-C9E3F2651251}"/>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036F5400-5B3B-4F8A-6D35-24F4823E3D4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9B2CB065-84BA-3704-E157-FC7162DD6D3F}"/>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914881CB-1CD1-BCA4-E984-A62F873D336C}"/>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5768CA9-84D4-F260-3F3C-E6F68BAB4F0E}"/>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4B3B528A-E99D-0C2C-DE05-2CCC96A0DBD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0CA53860-B7E3-DA65-15C2-463DA019583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E8BA3233-1A84-CFCD-E4E0-600F88D1EDD9}"/>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0B4402D-D51A-D920-DB68-70093D043B6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EC3D26F0-DA79-D7D1-F503-B734C5DE8AF4}"/>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6C8F385B-AEE4-187E-2749-5E0490E9BFD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BD8A0A60-3F1B-974B-0860-95793AF6922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322B0308-768E-4D84-DCF7-375E268D526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00613E04-28FE-9F24-45AE-97E48816B34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65D2A205-571A-3BFC-CBDE-9AE749DAFDDE}"/>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4686A755-15FD-CE06-F22A-B98602CF97BD}"/>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60F4F20B-F4E0-41AB-F23A-CADDC45D72FE}"/>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353D69DE-6449-F80F-11CE-B2F0E7F7D72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18902C3-D26D-16E3-3720-767A1B49527C}"/>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5987455-264D-3502-7993-A74F69D1C669}"/>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0A524DCB-37CD-80AD-06DE-9886821B9DB8}"/>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7BDD0878-63CF-E36C-C1C8-CBE27149698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0AF7FDB-B3E0-8599-4117-C582DBFAA38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A182EBE0-EE8E-1879-6875-BCFFCC7A4F49}"/>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ADB34D0-8790-DF71-9340-4FBA14D5156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004FC18B-8550-40AF-B56D-F7D442A9F95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EF5CDD67-9E92-2FEB-DEFE-9EE1F813E83D}"/>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064C201-4B0E-E4B8-E7F6-CC6774B6A3F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29DB8D0A-9855-CF1B-900D-6F1E04630713}"/>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110F5DD1-F9C8-F792-8F06-C1A5585516F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D97D7D7B-F893-D97B-4FE8-C9108018D1F6}"/>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843A9698-3F29-058C-9651-77447DE6689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11FA6BD-D1AF-7CAC-1E6A-75CAB7A85139}"/>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3D656D1C-D9C4-0E02-F84D-B3346BC1AE7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E3106E0B-D8D1-B4B1-7AD6-71F9B8A33BE3}"/>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0FECB4C6-7B07-FA59-E41E-399C21C08D63}"/>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EBB3F812-FB09-B6DC-2FA4-CD2D4CA5D9B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FCC4E0C4-267B-D322-4693-6BAFECD9A310}"/>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0C48B849-BCDC-4690-56AD-1A6272EECAA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43BD9AD-AAAC-A1D5-D6C3-04B58701E91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9989BC1-BCE4-DA1E-FD0C-BA8F3DE9CF4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3E2C1F22-862D-DFB9-4B6D-D31BC545B48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87B48A51-0A22-743F-9166-BBA6B5A8ADB3}"/>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1BEB2CAA-B288-E50B-37E6-0B565A0A7E4E}"/>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34BB82C4-52BD-00A2-D14B-88C822F82D21}"/>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75AE5BA-AB4D-D5E1-53D2-84A64F54FF32}"/>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A89498EF-9228-5993-53DA-A72ADEA8EFE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E937F498-F39A-99AE-E3AD-1495B558F971}"/>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6C9B3954-771D-8576-B7CD-D01A9F9A55B3}"/>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A651871B-1C1B-7DF8-C75D-BCD390C47284}"/>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9A7800C7-09A5-2DF5-7194-248C4CF01F3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783D351-2163-1F50-0032-F0C6BAE68833}"/>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741575F-C555-C20F-3129-EB33CB2CE925}"/>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C262C04-1760-8CB1-DB11-F0C1C73082F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B507939-1641-43B1-2A97-C1446789A64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26EA6312-AE29-261C-6C41-119B7FC27F3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7EFDC14C-D5BD-B195-9DF0-2B7A4BBFF16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A535169-5914-CB1B-1A77-7F766AFB5F0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AE1636DA-BE33-AF9E-71DE-16D3EF5A630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CAA34DA0-AA51-2C4B-1E94-9188CB2649DB}"/>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B92E325F-8E4C-14E4-76BB-74938A657C9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CE97FF0-5E39-BE88-9520-E704205685FE}"/>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4EBDCA91-5368-BA3F-DF2A-5C5B2643314D}"/>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D321DC4-D281-B7DC-C6AB-374AB6B3D35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AD0C9C8-6C65-FFD5-936C-75A7A95B695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5A4BAB7-293E-B46F-D799-15E32FD6A318}"/>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CC565A5-AE72-2769-FC61-EEDC3F14732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A95DCEC2-9599-7F84-8D3F-93AC4195F15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71A9DF3E-DC79-79CD-EB31-E85A0FD1DDF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C34D10F1-E96C-4C70-61ED-A9C75890F31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FDC1357-5539-5324-F536-73143017A271}"/>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419393D7-C567-60E4-F528-86E164B088B7}"/>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22AE80EE-3D50-E192-F42E-6CD2BC3060B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46E401EE-8220-C34D-C79C-99B6A5C71A4F}"/>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FC507324-9469-18E1-C2EB-97E710889FA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4D27E77-B95E-C4DF-F00F-3D56D46B817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0C0EBA1E-2826-E143-0F6D-0EA43C1826FA}"/>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3AF1B96-FAF2-1815-4214-FF4B79A6EF0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60765A3F-34C4-4AD3-7380-52F469CEE1FB}"/>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88FFE1B-7526-A701-0AAA-061FB066EE8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340CFC3-BA71-6B3A-B49B-4C2180BD53E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FB99526-1301-F0D3-5111-0DC150359DB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F2BD7B3-FAA7-E996-BF61-382FD6E3C4E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511C2806-C78D-D9B9-55E4-3FDD1202931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A70D6F5A-9997-27B8-231F-A09AB4E6F0D9}"/>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5286215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2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08</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10E39B82-1C47-E931-0708-D2A789828568}"/>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9B41B8D8-5DA4-57B7-2588-7F4CC09F76C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206E86DE-0094-5CF5-5917-7CAA5FFFB4B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3EF05ED3-5700-77AD-655C-B8DF254022F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8A4A5E95-58F1-7ED8-B23A-709FA570D8D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8F0BC790-DB98-70E9-44F6-50ED02F1254B}"/>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DE34B6B4-A082-4287-F065-0AC279B5E85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C8654848-0686-D244-1F38-9C1552E132C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2338B932-92F0-1EEF-F108-D6F60B6794F3}"/>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5D303982-4C2D-AC30-B958-65FE17F5B61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DACC3AC1-645B-6510-AD1D-6F4B90DDFE8C}"/>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E7910CEC-5108-0926-7954-7F7157F61EFD}"/>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00FB58E-7F88-8532-404A-7FEA5FBC4D2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BA5F95F7-6552-16B7-1F73-1E40B471D24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9110A113-6C86-2E3B-81DA-C2E9DA9B0879}"/>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639CA35C-B0AD-E163-6D11-348D94964DE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3B0F3E0-C856-A774-E1D0-BF09029535E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499205A7-8B7F-ACE3-7DBA-0C61A953F3F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6B6D27D0-2D60-ED59-12A4-52ED79B5263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E444196E-B6D1-F6E4-DAA3-566F6136D1AB}"/>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95437FC3-7240-C194-4A9D-2476D40D3C0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D5BCB46-123D-C3A0-7A64-D93DCD4EAF07}"/>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99F7CB5-DC5C-80E0-06E1-8F0A822B9BF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FB4172A7-AD2D-1128-D0D0-832BEC4538C0}"/>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6CDFC5C-F6EF-216E-09B1-F3A217D7AE68}"/>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84BF4015-2ED4-954E-7B6C-1362C90B054D}"/>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7817B607-CC66-92E6-E760-1A8FB251939D}"/>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D37FF098-5FF0-CEE9-4E7E-0CE1434AA04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C40ED0D2-9035-6FC7-DB1E-4C551F90E45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C6E17A9F-B1F1-4DB2-DD33-AF7F83965EDD}"/>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5C8CA8F8-0FDD-A8D6-5F93-EBC0E45D4E86}"/>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D71C03A-16DC-2FEC-97BC-2524F9ADB700}"/>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2DBF240-FF7F-7F4E-CB78-0BE207651F5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83E97C4A-40D9-2AA3-0654-985E8538829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133A11F1-91B2-7CFC-00ED-A364DD14E7C3}"/>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9381317-D2C0-F276-DF9A-5D7A5DEBBD4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1724EB2F-5FE6-5770-F364-01BCEC29F51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1E5476AE-AACD-F275-CEE7-40A3B9082F5B}"/>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886878A-AFF2-1BA7-4B9A-74305A0DF176}"/>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5B66CBA3-C32A-BEFD-0D14-029494D9A55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5BADBBA-E3F9-5F9E-0D4D-E15987E445F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09BDC5B8-027F-C1CB-116F-DF30CCF6387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756ECE97-F404-C2D9-2993-9F39030CD9FF}"/>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0C326EF3-696C-EC0C-2F99-CF0D5D66987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81BCC9ED-5617-D5EF-5E51-AD8CB73C554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F26B2295-B848-BA74-7B36-A3F1959377EF}"/>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EA0E8204-D5A2-0A04-DDF6-CA5A6FDDD72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DA387CF-3730-87C1-EAC4-1CEFD03BDAFA}"/>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68E754EB-BAD2-6C41-E304-88C8E1A17B8C}"/>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15398ED-FCBF-FC5B-07B9-ACDD9B32F891}"/>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BFF5930E-4D46-E8D3-C8BC-056F84CC9579}"/>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B852F2B-D0C0-9280-4F38-974B27FCF4B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94CF97E-035C-A3A7-BA01-89307D2C2242}"/>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CB653BA-4AF7-0D7A-BE25-95EC71BFF2A7}"/>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57A56704-95B0-FD0C-12FE-35FB345E9A8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0F80262-F798-4A7B-DD4C-57E1D91B0F85}"/>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6F7A796-A72F-EB62-6770-AC2A2CA77126}"/>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AB963BB9-8C1F-E406-3960-EF683363EC21}"/>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495D387-3B16-9B76-546C-AFEA1188E5F8}"/>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D87AC42-EB1A-4656-E26E-99BEF23982A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5CD274C9-7394-6CCE-AB31-3111D46B0C2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76E6073-54B7-A15A-1C04-C1D86D4C96FA}"/>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4840064D-BED5-D8BF-CBC5-4D69AA1EB34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B82534F6-8F42-6BEB-51B6-5831FE6B25C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9728C08-8718-7F93-3024-D7D09265498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E406F9E7-930F-C7DF-7778-73FA37B19B17}"/>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FB0E52CC-28D7-EDD2-3881-C31E027E58B0}"/>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B710ECD-8EC6-4BE7-8D04-60873A8A651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3FFA3E67-E83F-8C77-FD36-07785B17F04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420D4AA6-F37A-32DE-37D7-0D4854EB4142}"/>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51CF5EA-38F3-BB89-919F-1F862FA0E13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50358F2-D9D0-3ED6-A73C-E4E6649D7481}"/>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B28688A-6921-CB72-7B5F-1B20AC96AC79}"/>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880DEAE5-BCCC-1923-2AFF-83ED74B41CD7}"/>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CB5A034-1DBA-874F-4326-9EC77ABA973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AD773510-736E-63C0-568B-07FA671BE9F7}"/>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0BFA155-79C7-1929-56CB-4F40F327A09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E086C64-0D27-3BF0-1550-96ADE49AE20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91CD12FE-11EB-9630-75BF-B3177ADE842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93DA2EB-A63E-21E4-8BEE-619B642A71F4}"/>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6273A1F6-88CD-8A8F-213A-A99CE5D91605}"/>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40570773-6B1F-EA41-8558-363E1231283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B8CEA9D-8553-20FA-B3A5-54F12ABD8B43}"/>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3C88E15D-2936-4367-F4B6-CF232A0A7EAD}"/>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3A694B2-6197-1BBD-374D-51D25BB7459F}"/>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F99182E-2CF0-26A2-75E8-191D7B2A0FB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EABD700-4632-7CD8-44E5-FA6AC99AFBB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A4F156C6-F2FE-D2F8-23F3-060E4F60A5A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A591DEC2-05DF-2C4C-C440-A179E31A8E2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1462CAF2-EB1F-338E-D60F-5C8D076C6965}"/>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23257307-DD65-8F46-3321-6CDF29CE7EFD}"/>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803574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2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879912E3-C858-4C01-8C5C-24960CF4EBF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3281082"/>
          </a:xfrm>
          <a:prstGeom prst="rect">
            <a:avLst/>
          </a:prstGeom>
        </p:spPr>
      </p:pic>
      <p:sp>
        <p:nvSpPr>
          <p:cNvPr id="14" name="矩形 13">
            <a:extLst>
              <a:ext uri="{FF2B5EF4-FFF2-40B4-BE49-F238E27FC236}">
                <a16:creationId xmlns:a16="http://schemas.microsoft.com/office/drawing/2014/main" id="{F23BCAD1-6C3E-419C-9762-D814B3DB9BA5}"/>
              </a:ext>
            </a:extLst>
          </p:cNvPr>
          <p:cNvSpPr/>
          <p:nvPr userDrawn="1"/>
        </p:nvSpPr>
        <p:spPr>
          <a:xfrm>
            <a:off x="5277728" y="3568897"/>
            <a:ext cx="1636544" cy="707886"/>
          </a:xfrm>
          <a:prstGeom prst="rect">
            <a:avLst/>
          </a:prstGeom>
        </p:spPr>
        <p:txBody>
          <a:bodyPr wrap="square">
            <a:spAutoFit/>
          </a:bodyPr>
          <a:lstStyle/>
          <a:p>
            <a:pPr algn="dist"/>
            <a:r>
              <a:rPr lang="zh-CN" altLang="en-US"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a:extLst>
              <a:ext uri="{FF2B5EF4-FFF2-40B4-BE49-F238E27FC236}">
                <a16:creationId xmlns:a16="http://schemas.microsoft.com/office/drawing/2014/main" id="{F1250F18-D57B-4D2D-BD9C-C587F6F07DEF}"/>
              </a:ext>
            </a:extLst>
          </p:cNvPr>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51" name="图片 150">
            <a:extLst>
              <a:ext uri="{FF2B5EF4-FFF2-40B4-BE49-F238E27FC236}">
                <a16:creationId xmlns:a16="http://schemas.microsoft.com/office/drawing/2014/main" id="{A49EEF18-0C36-C2D4-C8EC-C346271B8CF5}"/>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5041297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3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09</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C6284DED-5E68-E2D5-0ACE-231AA98795D9}"/>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735F62DC-D938-1E11-7C42-E9639DB2886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191DA1D5-5F38-85D7-4940-364CEB87351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77936F77-C5A8-9F94-BB9B-A51D5619A7E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3CD12EA8-C4AA-BE35-97D7-05952A1AE5C3}"/>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2070E9D1-D5BF-9964-8AEC-3105A0C99E8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3F028DEE-9EE5-0DEF-197A-CFC85A93C75D}"/>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6440F19E-3037-FC28-D560-409725874591}"/>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6F40794-BBD2-10C0-3AD0-5B8CE595EDFE}"/>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CD332B7-FC12-5BB1-FF4F-0A0245217015}"/>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7C70E706-5706-8A53-14C2-0732E5156ED4}"/>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F6406E9-9197-7DC3-2F79-70505F43505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021F8BA0-E996-5A34-92FE-C7D04A20F59A}"/>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6861F7C2-48A0-D24D-66F8-D005698E1F5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E33DF2BE-9DB8-F5D5-BBDE-13BD4AA5D7E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9B2CA287-5A19-FF47-B542-F6C35A3BBA8C}"/>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012A28D5-3D9C-0157-B975-49A226BF760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FA87465F-8EAE-D6D0-EB84-83B2877A465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E1E7A2B4-2F76-88D4-927A-16BBAA16F7E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B2D7F266-0A6D-F438-C66D-7A302ACFEBB3}"/>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776BCB14-4AD7-9BE4-EAA9-63D59F929C3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D16EA169-E0C8-2626-B650-CC26F05F79A5}"/>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F09C2232-7C81-9AD5-867A-7C654731E5E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141A4F35-AB83-EDD1-9CE1-55C4612BF23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CDF20F42-481B-4700-A5A4-AE55C4D4E4D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B4E302FA-CCA2-59C2-AEB9-90A41DE19F73}"/>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6A88019C-BB3F-F6A9-2C06-4C8F92269E7A}"/>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A957BEAB-FB44-AE85-5987-C54849A74F7C}"/>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A1528DE-0AE9-4467-57CD-06BCE1A224E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31B8659-4411-8FCA-1A6C-14B6315B496C}"/>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9D1511E8-42B8-7076-200C-61B38B46B91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63B0FB86-C082-4AEB-4C75-95153792728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2C0904E6-204E-5618-9D93-1B8124C3748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0109864A-14B9-0565-DE6F-DAC77F191227}"/>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635B8EC-1443-9182-D6B7-EDFF439333B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D2451634-5863-6B25-5219-68E75DAAEA43}"/>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B507377B-3A96-7328-A94D-22DDAE48803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46BA13A-CD7E-23CF-8AA7-965D88321747}"/>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F19D0AB2-AF44-60AA-9FD4-2C3A1A717CF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A702E0BC-0080-21E3-A912-2A75118729C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A02377D-E145-A4B3-A324-6A9173EF2367}"/>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1633F70C-D42F-400F-9D82-FA8BEE8C9E2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F8E5CF38-1AAE-F2B2-43BB-C8961C99AAF5}"/>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113BEA77-B7CC-7DD2-BE0E-FCC1649EA19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81F7509E-435F-66F7-1B09-97A6AA7D86C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C8FB32A-E6B4-8390-849B-0727E47BBCCB}"/>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E491D54D-AA8E-2D3A-8080-307954D1FAB9}"/>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F3A57650-F7E1-759A-FB41-91E6C697DC3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92D45E6-6FB4-FAE5-5254-54AEA8439DB4}"/>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00E5BAD-FA43-E68F-74AF-01CC9AE2662C}"/>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C75D4D70-EFB9-14AE-F86E-D15C28348A6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14B5105-8E79-8D38-849F-764F206A002E}"/>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BA148D62-AED6-C82F-C785-28D61B2204C2}"/>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99D35003-30FF-6417-E851-D3BD3019C0D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B53AADF-F139-8F1D-68B5-B13D30E64799}"/>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DC4AEA9B-0BE6-31BC-2ECD-46E3EECB413E}"/>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EC9C87C5-F709-F739-1DFE-05264FD21A29}"/>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227BA271-AB5A-E4EB-5642-21CE441A537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0CC8FEEE-0585-3DEA-452F-8DA89E30BE3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6E8F5DD4-C776-01C2-635F-FE2FB2E7347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15BF4F5-EAD4-F3CD-35C6-9046B7F9A590}"/>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9D38783-F2C3-CA17-6021-CFAA509FE12E}"/>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F12C97AF-11A8-45F2-3070-01D631ABE2CD}"/>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09D0FBA-3B2B-E1AD-F4AD-B9680113B24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3511FE17-D50D-DEEB-2A48-15BDFEF778B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DE289E24-FF4D-DD08-DE01-BFF5A0094D9E}"/>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BBF749B8-FC5D-EB64-A2A6-B7B13FA0356B}"/>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1D340CC-1066-8406-E85E-184C589FE81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4E562D6C-C483-832B-7FA1-4515C445B63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727A926-693F-F395-EE0F-C4A413610A3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2255875-EC83-6D6C-EF4B-E6644BBC91E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879DF6EB-3F0E-A37E-C57F-56C0F0A3FEE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9CBD2AA7-AA75-B95C-5F80-702BB7F3758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6A96B3AF-59DD-3AA3-355C-961453EFCA16}"/>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E987E6E-682D-E67C-DD53-8FD169D954D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387FB28-184F-9221-7887-A4A53D2EB4B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464A9BBD-5279-3AF9-C7C4-414086498FA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C69D86C-39FC-7B54-020B-8877AA4FBEB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8A27C8F1-CE01-6D3F-B936-5DAAB526B1E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F7EC6FD-6523-9CD1-5DA8-793CEA1B4E9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846CA4B-70AE-029F-2EE8-3F34BEAD5C0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499BB77-B78D-FC6B-6768-6295D7B72494}"/>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6D5B846F-43A3-83B4-8614-46A0D4FE024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D3073F9A-125A-8F58-1E5C-EFC0DF0737AC}"/>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73FCD585-2507-16F1-1C61-228444B0799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F877F392-4307-3E77-6A26-55A875E7A07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7D1D0DB9-068F-AE7E-5610-2980253A622E}"/>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9EE64F06-E073-2397-8144-C38875921B54}"/>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2AE9D97-F494-97E5-37D1-18DD8013F8B4}"/>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CBF6DAAA-D2AE-4F0E-4ECE-18424A55E49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DB612F12-70CE-6222-8DDD-16DFBC9546B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5031827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4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10</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57FE9EE1-E540-6368-A878-AFA67BB8F26E}"/>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ABDC766D-F978-4243-20AF-CD037296429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D01C11CD-AB94-0A20-8C5B-D8756A541B5D}"/>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C016282E-DEB3-087F-555A-26AC605D06E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82A0848B-49F2-AFE4-BEAA-05D3B148DB34}"/>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4B38D8FE-2F30-2A20-DA4E-454012C6E86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4A3B54A2-FA94-EA95-E1A9-667394FBFDD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59DFA19E-5D1E-3F0E-3C3D-178F6E30560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721B031F-A0F2-5352-370C-10394346F8D8}"/>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F9F7B435-8A31-A94B-A6E7-AFA73F72C325}"/>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7D3C61C7-B037-4A06-4C94-A12369843E63}"/>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7F9A7D93-94C2-D682-F1CE-45BE7FA82E0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A484332B-FD97-6AB1-9C86-48CC1E3BC795}"/>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DEC7589-1460-50A2-7EF9-D2738D75054A}"/>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535BD9E2-CE7A-5529-4850-D67872CC2BB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23B72745-C307-E8A2-3168-228EAC70021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571F1D95-B0DA-9899-6D96-0A97E3B79075}"/>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F585374E-BF89-C840-C1C8-05034A14A14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D4C93658-35AE-4756-1B37-AD4625B4C62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48F98152-C9C8-A481-D9AD-6F60FEFD3EB1}"/>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38B18B4B-D49F-F46D-D862-FFAA050EEF44}"/>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4D39FA21-1CE9-778A-8926-33C3A6F8EF4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4011C663-DD04-6A38-6763-5C9FA7274F9E}"/>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333E53B7-F0F0-B90E-576D-0AA59A4EC233}"/>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5436188E-B2D4-0E93-DAB8-84E1A1999C05}"/>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3EFF2CEB-6C52-4551-E467-7CF3B307BDB3}"/>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043378AE-A572-440E-AF17-362BF153423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535BC4B-4310-FF45-0125-AC53539F2695}"/>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BBC371EE-6E3C-E7E3-2A00-80896910E13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CAB27EB-D29E-1815-A4C2-F6DA42F889C7}"/>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07F2D2B9-DE6B-24D9-A38A-925BBA79743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FF7CE65-D90E-43B4-D8D9-E871ED817308}"/>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54690608-AF1C-D567-5E3C-4C44A4323A2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D21A4F9E-9725-D503-2BD3-911F79A0806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908D504-713B-BFA0-BD68-B4BC65A47E76}"/>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8D85DB3F-B3A9-4781-4BD9-70F09DB3016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1B31D05-C03D-C416-9C56-19A8CB0F6347}"/>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0639AE2-61F2-BC93-6554-D582594DE19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D2DF5E3-8CD6-C5E4-482E-F4D5ED98E119}"/>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174D9B1-C8FA-212C-D304-6810EDEC04B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8AED983-7456-4833-ADEF-98044C302E7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7768188-3D2F-630D-0C7B-893F466EDD40}"/>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B70ED12-A19F-611A-44D8-13CCBB6CC197}"/>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9DAFE4C-FC9D-3ADC-61BE-D95E744BB25C}"/>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77349A9F-0859-AB4A-482E-480AB5D8394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2CE84BA-0399-1883-E4F6-6FF6724EA98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B5CC9266-B3BA-2ECF-FA8A-ACAE503C0426}"/>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D207BE0-BBB8-EDFC-8235-D57FDAC3B383}"/>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08A819E5-D327-440E-9D52-5563DE97943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6966D266-D348-FC88-12A8-461C55427AC5}"/>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E19EF407-2859-6AF3-161D-92848492976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662C0EA-3C37-4855-7BA6-1A6371A13DAF}"/>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3D1BB784-4CCF-6004-E2F9-B8C0B7A23D0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2B0DB706-2E70-3198-851D-C79714D5A64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6770A77A-F294-30F5-351C-57A552C1826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412FEE53-BE2F-B468-18B1-0E47B3784068}"/>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2B6C0663-1095-41FC-9A37-65EB69768F5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4AA77F6-6D08-9A0F-C820-BF132B10D8D8}"/>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3497772-4E14-7A0E-762F-EBE1A1897FF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6F365BEE-CE6B-9CF0-1B72-FB09D8EEB1A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733E6F22-E352-4E47-CCF9-74FCD128209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12ED74D1-EE93-37B5-9662-D76CD30724D9}"/>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12C6EC6-F84A-BAB7-45A0-15637D88F87B}"/>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6ECFDA9-D9DF-BD3F-A682-CD470062B61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B331FD01-4443-9537-9FDE-FDC61C88265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E177CEE-44B0-1D09-7149-475464A63F7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758EEC34-0E37-68AE-CB76-26CAA52AC92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D7FEDA2D-349E-EC13-7AD4-7C52EF4712F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EDB0103E-A00E-C889-CD85-DFA00DB549A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731AD88B-FCA7-8C69-DB1E-D2FB3FECFD2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4D0CCA2-9839-BBB4-D93C-F526E0619EDE}"/>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C7EF170-3A2B-C339-69CA-9686DD410C71}"/>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E62912B-2939-C4DD-D307-44CBEE106CE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42D1A4D-DA80-2EC9-EBB7-3317774F8ADA}"/>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7D0475A-3B47-908F-6B1D-606114D0529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C587CC6-0141-B855-D7E4-FAE396E1431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8B7C3C4-FAC4-F45C-4207-C0166610164A}"/>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1B8EECB9-7E26-8673-ECD3-8BCF49D9596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9351F6D-E871-38CE-00F9-A0EACE4AC54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6715F058-5065-02B3-A288-172AC3FB3C5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CAB0E87E-BE04-502C-F2FA-1D62AFFCDD76}"/>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3FBFF249-AA1A-DAC8-71BF-DE09027E836D}"/>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3DAC9F8F-E2EA-2995-5F21-0F7BF45C825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C9F93D79-224B-6F56-C285-8A507EF23F7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CE2D4A0A-5171-5CF2-70A9-8629DA5135D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23D64DF8-95DF-6974-BE76-BF24DEE5B680}"/>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9C93BD0-415C-197A-AFFE-E245C1EBFAC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B6BA96EA-6CE7-AA5A-A06C-D92630EF74BE}"/>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EF55C79-2B3E-2441-0CC4-EE05E0A1E2D5}"/>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D0A1FA5A-E9F0-7A14-C71C-70834170751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F389073B-F51C-2FD3-091A-3A18DF0B5D1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1234325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01</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ED201"/>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048416CB-7CE7-F5E8-4BBE-CC77FEF85860}"/>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830C164C-2184-089D-E5BD-64C6FDED00F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495F7A2C-58AD-31A2-CD41-22D59997C13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95A4B854-D770-6D41-96D6-B5FDF127C33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E1989DEC-2330-23DB-D96F-44EEF550F1B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CC886C7D-EB5A-3D8E-CC5D-1187866D019B}"/>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691BF9B5-F382-F098-8461-F2BE8052CEA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04A3184-E72F-7CB9-F56B-97F85FFC190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3318ADBF-913A-65BC-5909-0D1FD1A08A69}"/>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D47EB4CD-4E08-F53F-F771-BEA540D217EA}"/>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4E1F7122-2F8A-84E3-EBAA-C318F64B0BC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D7425001-63AC-B183-4CC8-64E7930766A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69775B44-A31D-88B1-F3B1-293B2C7A2A68}"/>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BC28827-317E-D1CF-64DC-6E97D18BC8A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386C7143-4941-289A-5556-38244F86E88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C23277C9-9A48-55BC-D060-0BD501776754}"/>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C774CE3C-8E30-57EE-CB34-6AD7EE618520}"/>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C0B33D7-2BA8-7401-7859-9CD00CE5C7E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DB6FCEB0-844D-2C5F-6100-1409F1ECD76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F26A438E-F3E3-E807-5440-5536C10E2968}"/>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1E2589DB-522E-4BD8-5737-BA6E4A021980}"/>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0A0FA6AD-4FEE-2E40-A673-51040CD27749}"/>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E22AEB47-43AD-89E5-D691-08CADAA4D51D}"/>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762D1286-CB76-15AF-BB5B-2817F273093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D3877996-4DBD-41A9-81ED-37B2C0CB736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4CCC0B1-06A8-D123-D092-48481D4E4FE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972DF7AB-3595-766E-0029-EB0FA0A91F56}"/>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F4D0C969-1A84-26B7-CDCD-8EA91F0C250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8B629B3-EBCF-C993-D50B-34C4D3C57923}"/>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1B53583F-99D2-3F23-ED1D-70E417AB9BF1}"/>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56A30D19-62E8-4C67-F962-793232B3F72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8F4A0532-C0B5-7DD2-1249-D75C09BE44E6}"/>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85C6FF08-D1C8-5FCD-2C2C-D7A3EC62C03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902F402D-1E89-937D-FE1C-3A0ACC8CF424}"/>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9159D84A-2389-6BF1-B40E-FF0599FA7860}"/>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6CA0D298-0F0B-F6B3-1052-A9C86B73B23A}"/>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D2F1CD08-FC0D-3F77-0281-E7BAF5992569}"/>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5CBE6E54-705E-F46F-DA6C-75C29866624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6FBB4D36-2B77-5DCB-1FB7-FC2196CB332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725FB45-F51D-6118-D3D6-26727B80AFA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545A63A-73AE-A6EA-1EDB-970A40F6CDCA}"/>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D0CEF7FB-A63D-59C7-FB5A-74A66C8AB9F6}"/>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1D0282BC-D324-E6D0-AFB9-C4D469B3A39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E8C90ECC-722A-C4A2-3E83-068FEC48D68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287753AF-7610-893D-72A0-F636A0BD95A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AD4A4F75-E2F9-BFDD-8CBD-B4D0A405F74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1EABA801-6A72-F07C-4F42-62C40EA019B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7DCE9484-2E34-3358-BACE-8722D959AA52}"/>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56780A0-9C6B-32AE-2147-BD6B9CE0817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02BCAEBE-0CEB-A0AE-31AD-6EA8AABFFD0D}"/>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EBD4A097-F2AF-0713-48DB-7325636D369C}"/>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0511F7E-DB69-52E0-A881-562C6FCC51ED}"/>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400BB489-19AF-D7F1-652C-DCCB92637D9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144EB77B-C4EB-0EA5-3707-A6081477C19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FC1BD57-7271-55D3-3F5F-73116E65FB72}"/>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A955EA53-7F67-102D-055E-5A092D2DDF03}"/>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03E75EF0-7A2D-EC3A-AB75-A7DFB2A71FAB}"/>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78942C9-95C9-06C0-A63F-16CB72D7D21F}"/>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2A70616-459F-BCB8-7F54-1AB166AD1CD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79831B0E-EE2D-DFF7-0599-9C961422DA1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3349A3B7-021D-71C4-8C78-1092BA1B799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A47C31E4-7789-4414-A6AC-5EABBF91B446}"/>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9832BB0-73D6-01E5-A8C0-C9D2E9BEDF17}"/>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390C819-777D-3048-C1CF-70F661F541A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DF3C8148-5C02-91A4-692F-C80ED7041BA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E334876-E3E1-CB60-69DA-8D5E0222070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5948B744-7B0F-86E0-039A-1B5ECFDDB0EC}"/>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908EC41F-F839-BC8B-F39E-B738CED363D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04CA6C0-F15E-8196-47AE-FA2EABF05D0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BF2D2F22-5E8A-53A2-E430-3298891C5A4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F73697B-D977-CB96-A20D-09B1BB7E77D6}"/>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3B6B998E-A041-0DFA-18B4-E900896B1788}"/>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BF85469-6269-CD13-BCC3-81A26696065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418B400-FF4C-F404-169D-B945C2ABDA5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711E7505-945D-ECD6-1DB9-A8E66BEACE0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4A83215-DF2B-A934-4E79-532D8AD4BDC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6000BFE-F13D-6D5C-7298-662E560578E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33E1BF2B-DD9E-9BB2-AACA-8ECF639BC94A}"/>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D8F64988-88DB-F8D3-B14F-699F2204E37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498B8423-04AC-9A36-5839-1ED1C6DB045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B368E7FC-B25D-A3B7-5F75-2EA124A46107}"/>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B220F35-CF77-8995-2C8B-7667411CF9D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9CDAF47-8D74-B21A-8779-F6975F962FE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CFC0F247-5D43-BB7A-0F0A-4E4FCC60097D}"/>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B9EC95A7-83A0-BE4D-4B42-23F1DA6B1A9E}"/>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1270A7F2-43AC-FCED-C658-571B7B19698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AB7B80CA-1FC0-434D-86EC-3A8E81B8B34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68FB988-9693-72D5-7DB4-FAA11AAAF27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3D07BE54-F284-6207-DA17-18FF7FE1786E}"/>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5B8C6B20-631A-4D66-FD64-D51A94412FDC}"/>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BFB06947-8140-D098-B28D-BB34232CC42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8062576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2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02</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F823A55D-AB3C-0125-0453-59C7EA7A6334}"/>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89EC7C8D-DFD4-6A97-51FB-65A0F8552A1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658822EB-D517-554E-679F-2052AB0FB201}"/>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F0AFE199-5D9D-A3C0-48E6-5D547C3B3DA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8981336-9FCD-08C6-6388-89D94CAF4F6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BB46D377-587D-ACB0-B504-3AD8520C975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1F57F883-813B-5058-E553-43414140496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06E9B19-3E20-6DD7-C3A9-424DA244E4DA}"/>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CCCD5309-4D26-7DF5-E730-D9B0661F00A4}"/>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4B36ED37-CDE4-5238-8186-8EA88930EC44}"/>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8CD9C001-1494-1A1C-1FA1-32122C1A693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D833FC4C-09F0-3771-AE6D-7EDD0721EBA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EFB62488-CD02-08DC-6FA1-9A895BCAECFB}"/>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CC0C1E5-EEFC-5DBD-85FB-9C60F644CF2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E2C6D51-1FB8-0EE9-4E68-630B34651E4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9DF1C221-6F72-EEC3-8189-D67DBE9D9CD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F2763AB5-AEAA-457B-9CB1-FEBA1F97246F}"/>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4A9EC55-50D4-D705-24E8-D7D8BE8AA18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2CA8F8F8-9502-E0BE-B4F2-AA6D4EFB335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97BD8B2F-6A36-27E7-7247-82638BB8556A}"/>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204176EA-FB8B-803A-416D-D820D63EA75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5540D485-F573-B25F-C897-FE5AAA97789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5484B15E-6A65-FCD9-1D5E-FFA9D4554F6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37677D5B-B6CE-F934-701A-C08798FF263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C89328EB-BF2F-E59C-8383-3A17BF5FC2AA}"/>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95F34556-35B3-9995-119E-D1395C7727A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A543652-0068-ABEE-195A-7B962E3D28D9}"/>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D35211D3-DEEF-27F3-0855-7602BCB281CC}"/>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8A787EDE-CB3E-16EF-9B72-325B12C1F11C}"/>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9DA134EE-D54E-A4E6-1BB1-82C8992E9E4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FC8FE88-96C4-BB88-57FA-343AB6EA88F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E83320E3-BA75-2A79-5535-16A82B3B76D4}"/>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7DC1448C-8CB0-BABA-A4ED-17185802BA6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C0CA3E26-8E4F-111B-8257-90C4B5A33D57}"/>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EAA5495C-C3D2-6825-C3D9-AA4C1D1CF93C}"/>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B64B5057-DABE-FA7C-B8D0-0346CAC2A92C}"/>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01370DC1-521C-7343-54B2-C6F938C9987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15F95A69-AB23-3A80-AEE2-214D38C6E29F}"/>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1292D23-8B5E-C4EF-3259-12656BFA3D8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D9ED7472-4B6B-B216-A72E-69214687489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7CC0BDA0-63E4-2B4C-0870-91D69F5AF121}"/>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076AC7D6-4B90-B69E-1394-A68EB2B92F78}"/>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EA6AFCF3-7521-4778-664B-BD2318FA5AF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464E07BF-070C-1BCD-226A-E48E6F18EA8F}"/>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E7879A3B-74B1-3E8A-AF1A-73A99C2E5C6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DE7F2041-68C6-FBA0-ADC0-17C60C93E70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4238595-51E3-18C0-0E60-96CF0BE6574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BC3337DF-83E4-3044-64DC-749893F14433}"/>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0BD85498-BE5D-0A21-7087-79229C7AEF3F}"/>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1347A8C0-DA49-F1FB-ADE9-E7675C46574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8D92D87-0D9B-FA95-27DF-4B71C542644A}"/>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168F3ABE-B8AF-F54C-1865-F4FB9BA396CA}"/>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B5AEDAC-113D-1DAB-9411-6A5A2224F28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2A2808A-49BE-3A9B-71C0-B26C466AA3B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CA4FE4C6-0450-41AF-804D-52182CD65EA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C6C6CCB1-AB13-F890-FC24-8D277A11C0C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744A83AD-92C4-A657-6586-D7737E94284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9C38D61F-00E7-194B-8E02-70B96BECD61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182D8A6E-BA04-9222-C8E2-F9C71473F76D}"/>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7455F1BB-950E-003E-7737-40497773C533}"/>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E6ADAE14-E663-C30A-FC8F-7BFD9F15E84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5FF788DC-B0E4-BD8C-ED24-537C5339480A}"/>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79DA6F8D-5264-2D8D-90B6-1E9C594F701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FF906B75-3C71-DA19-FA1D-6EAB24B44F3B}"/>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8C1ABE18-7CE1-A563-C3B8-B5A3B428EF8B}"/>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6273D58F-3E9A-879F-B4FE-E61A2C0C8720}"/>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A33255A5-870E-2943-351B-905D4ED2755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A181C03-6633-A300-3C76-12FB23E3075F}"/>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EA78F847-72B8-9FE2-FB98-A327B99C9F67}"/>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F0BE6EC1-4730-F416-8935-75F9853B59E0}"/>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FADA8D24-8881-E414-55AF-BA7CF9B9FDCD}"/>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45D68C4B-045B-A230-54C4-87D67DA1617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6EB7FDF-6F8F-9A50-ECF0-DC8223D013D8}"/>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5F3FF052-EB3B-A927-48E4-D1C149AACAA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D25B008-6792-ED41-8046-7ED74FF3A541}"/>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C74AA1E-B336-4918-0834-5BAD0604B80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EB898AD9-DAB0-1C28-7AD5-45AA57683C15}"/>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BF08EC84-4276-6B74-4990-93EB5606DD9A}"/>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A9D3C55B-F77A-1563-F66B-70AB4CD82741}"/>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2C4F61C-841E-6C53-8598-DB79538AB8E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EFAAFCAF-8B15-CFEF-CC9E-FBA16DD97F6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233C26D9-2FBB-7832-AF88-F7B7978855A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2C18FC71-3C9D-E19A-FBAC-B1A0C3AD28B7}"/>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C4E3759-E2F9-CAD2-3009-0B0B638A0CF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32F1498-CC7B-DB84-2EBD-8A6BAF34CF3F}"/>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69C83C1-3881-B64F-02F2-27A62E8E899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9ACCCCEE-B1CE-B7F7-0DAA-FECAD8D0CBF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F926E564-7F63-36FA-D358-A0A7621865AC}"/>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6B1233D5-D8DF-DF73-12DE-8D0A6B923DDE}"/>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0B904E23-89C6-DA21-6DDB-979060CF2D0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C09A074-53E3-2DC7-1C67-2F2B63D8F0A7}"/>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384767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03</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8CBAF78E-0D8D-2FBB-7091-BADB646E8280}"/>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CD4BAA92-E647-6DA0-0AB3-35B2852DCCB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EFF63258-F720-D0D0-6697-4A87ED3C8A41}"/>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D7DA3CE-8A07-C193-0447-7FEFBA871C62}"/>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24D4292F-91CB-CFB4-70EE-27F200E057E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95C67E45-1F1D-B171-5489-025E593290FF}"/>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CEA8ACA-4DF0-D42D-ADE0-61FD1A4E8D4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E73B339A-F18F-95CC-FF32-5CF51B919A3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AC3C77C9-7B66-5411-6302-D328E49FE67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88D93FF6-D2C3-6BAA-3612-6F14A68B087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0F560BD-CC0B-B088-27C6-C1EC45E8F00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8A716D83-FD87-9607-9AA9-84DDBC773FA0}"/>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3997005-D605-AB94-2186-2A21C262CFB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DD9432C9-BE40-A226-BBA1-C2EA9339EC3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9E667612-E359-CA2F-71CC-784982DA22F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DD394DFC-3A3D-B076-D43C-5C75BC7118BC}"/>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66FD610-44E2-5079-6965-8807521778C3}"/>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5D44AA8E-8142-DD71-DE24-E70924960AC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B309BA85-1ADB-5904-FC06-C20AEF83BBA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5AEB91D2-2549-F208-B5C3-319274FEB97D}"/>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7BAD71F5-9695-91F1-7D87-EC22BE84D3E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D4A40FB8-60F4-594B-0211-2F6CABED2BD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99EDBBD8-B63C-4FC2-D799-138A1E254C7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E43DDB88-B329-C4E4-9135-26C5D2302BF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9819CE9D-7C10-6219-7189-DCFF6E81C8E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291C988D-49F3-6A79-3D4B-0800BC40CA6B}"/>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9CC849BE-A0D5-E9BD-0DC6-90C3E8597C15}"/>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03AE1536-405C-D338-A547-1756FF3A3D49}"/>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C34A0D7B-CC41-14A8-2366-E7BE84AC26E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AA595196-31DD-46BA-1A5B-0D5086BB6F8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997C25F9-9A17-4A93-B2F3-EBF80A92A0D1}"/>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4B86BBF9-5A50-EFAB-0F77-A1376066F05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D2CB06B0-1C9F-ADEA-6AEE-8AA650E2B29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5C92FAFA-DB0A-AA09-43E9-E88012D33F24}"/>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40B8315-165B-153E-3443-7DA44861BA2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45C20B13-3EB6-F92E-977D-CED77453EE86}"/>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7582BCE1-98AF-4D21-F4F0-559A63FD7C0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7629EDE6-05D8-5DD5-EE4B-5C4CBC02FDF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B9232AAB-0014-3364-9917-294535B8B45B}"/>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5DF374D-201B-6F11-02A9-2C7F9490FE8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84DE25B-4535-AA23-F99D-CB8FDAC362A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0DD448C0-EDE3-BD85-3DF8-D65D0D4386C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56C8070-D4D5-8024-3AB3-F8881B13C9F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C8727348-722C-1729-3353-A2E826586D81}"/>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86A3CC9-7709-6B92-E54D-1D159C567AE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5E93E00B-F82C-20AF-8B04-44DC4F3B149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3F30388-44F9-C45C-A625-76B6C6D3818A}"/>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3D88662-5978-A841-0FB5-7C01172CEC7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4F1297C3-5B02-B85C-D82E-29CE18B9C3C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2A3D757-4E5D-44C3-8687-ECD4CAEDAC0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6BE5ACD-E5FC-525E-6CB0-F12BAF1300F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E3CE5C8B-F0B8-1305-1D51-A3F24A70BF4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328632EA-DF2B-5AC4-59E1-0D5A7FB6B65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E871C87E-6EB6-76E4-061E-63F74FAB47C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D856544-56C0-A0D9-CE43-69722484118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DA046FF-6DE5-CE98-A604-A5E9E23280B4}"/>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83561ADA-0277-5A9C-F8D7-396F7689E8C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2E0C1684-13E9-D941-DF2C-2372E599377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DC016CB-516C-7F5F-6347-0C365CD1F76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75CFC205-9671-556E-2F55-30D8F399F378}"/>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1DB50D4-DD90-F496-561D-D57292119B5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076F85B-19E0-00A7-2084-3981DCA179E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06C196DB-DD2B-8681-935E-63AD00E0D338}"/>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CEBF432E-A25E-EDD4-A820-6518CD2E62F2}"/>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793871C-CDE5-F1B1-7A2E-0FC86EA62B1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9668DE53-FFC0-CDAE-653F-6537E0FC765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D32DF2BB-3184-1C40-B9A9-56EAE0A2ED19}"/>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0F396B61-3497-99DE-D8D4-84625B591AB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1B077233-6531-CFCC-9CDA-CBDE59B36714}"/>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540AE69-AF69-4324-819B-3CD18D011F97}"/>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2D013076-3BBD-3542-9BA1-55017243975D}"/>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7E75A45A-F6F0-F852-A09B-2A2B9516536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3F215767-EA36-FDFF-1AA3-3692C894BA22}"/>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A6F13125-68C1-AE56-CE08-329F5E8D766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B88D1232-B869-7661-D3C9-A92D45A70C99}"/>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77762B75-1E5F-000D-75E3-6AF6922F768E}"/>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844B1AD-3365-E8A9-B9E2-90F328736EAA}"/>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18681C1-82BE-CD2C-9A5C-90A5D84AE85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64857BCC-6A66-32E9-D446-6A395F4C0F97}"/>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D9F89FC7-2BAA-4584-FE87-277FFFE6886B}"/>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0D534F37-5A08-9281-4038-2ABE0A36B0C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9B715869-BFD6-08D1-AE1A-8E3CFABB087E}"/>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4669D06A-1834-B784-E86E-0D000FBA2593}"/>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AEC92C2-D89A-0D49-9D93-7F138FAB4E1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40BD7E57-C37C-48A7-8BDF-AC6DAFD7E84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23D25819-D1A8-809C-B991-A9C9B078517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6A6A193-1CB1-2BD2-E3D5-1563F515258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20167D74-6A5C-56CE-2AC4-ACD112B8255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7B02CD8-F19C-C40A-23F5-9ED64029428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BE64636B-D3C8-23CC-C7CE-95D12D918E7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969BF462-DDC2-5372-331D-90F6B5813E47}"/>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3359832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04</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3F6D0A32-ED51-594D-9AFC-B8E7A83DF166}"/>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5C6E0194-3F7B-D03F-F2AB-C1389A798C2E}"/>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245447A3-DEF6-3F18-531D-A1577D37596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AADF16D6-ADB9-4E2C-661B-2CF5BEC4EAA4}"/>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F4B2E294-D3AD-B5EF-1EF1-7E84C8B758C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35D41888-8D9A-46A7-1471-8C7FF924B84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4D1B579A-7A5F-1A90-8D66-05039B83E56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D764EA98-5573-4226-1200-FEE004CD27D9}"/>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12D76630-89FB-E3F0-9D72-649645265C7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FE82E523-DB2B-1405-D887-78836CBFC9D4}"/>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EC7F777C-C8E8-A539-F96E-64E58591681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926873C3-5DE2-6AA4-7D3D-058D26A034DD}"/>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F7CC0734-4853-EC15-E803-D7A13D3B20C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C06C855-680A-28D4-BEEB-4CDA2FC9CE3E}"/>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CB94E05C-DE66-1131-897E-35F166B51629}"/>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B6163CF9-B152-A779-B3A1-9651220CFB0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61C5A57C-AC5F-ACC9-45A2-422DAA097E0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B2367B9-E00C-49BE-C891-E0F9CDBE955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28587D01-0210-5657-4183-97C92E85A67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4AFE8E59-D93E-4B16-71CF-594E1B0C0242}"/>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115C6C0B-53DE-D2DA-62DC-F7D73B433AA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0B61E346-C017-4C27-CA42-27F85C996425}"/>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787C9B59-CB20-F2C0-74CE-14234CB966DB}"/>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9FC695F7-A02A-0273-9C66-A924A005EC8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3F3D2581-00E6-8EBF-CA0C-3DDE3915516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E21E6B80-5D3C-F122-BEA1-F2AF1B5D049A}"/>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825DDB97-7C29-E33A-8E42-ECAF9A28E60D}"/>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96EE5834-A9D3-E346-B529-1131D03BF7C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BF61E97D-00F6-7C70-1FB4-4B5B4943A94A}"/>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F8383387-E9E1-F208-B703-05C8BF507309}"/>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879D386B-1232-BD5A-B1EF-9B9EE4D6BFF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2BFEEA8-690E-51E3-A880-4BC0CA42A50A}"/>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0DE45387-EA59-7210-AAAB-C9922872856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F458136-A292-E383-B8C4-8AFFBC7C9B5C}"/>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67DFEE4-C20D-0CB4-E736-5C38F18EADF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522DCFE4-5A64-2C6C-88DE-109270224184}"/>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FE19EC2-32C2-C69D-5754-3283C1D8F69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78B5DD67-C56F-FB83-D555-A083F1DA796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93274F14-42A6-FF94-32F4-EE201EB42449}"/>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59E7329-05E1-C76C-ADD1-F6983653DE9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042D7768-DF57-B5D9-02FA-3D70A254994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65EEE8A0-175E-872F-373C-4CCC926F2FE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ED080C3-1CD4-1EFB-AE99-4473C091911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B77F373-AFF7-1161-777B-A67A01AFC6F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1F18E26-5D1A-C418-9BB6-1CBCB1437B48}"/>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9BE07747-C370-0F81-6EC5-D75E8743E41A}"/>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CFEE2BEA-13C6-846A-92BB-38F01652F39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CBD573E5-2A11-3AD9-746B-906A13760CE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0D271C1B-0567-8084-4B06-8F4173A61422}"/>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8019A8A3-196F-CAC2-F09A-ECB94FBA6EA2}"/>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29D8CB1-EC3A-A33A-0D32-9491770143F1}"/>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CDF7E029-1582-DDCE-1468-37A9C40AB37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DD11814-8CCD-5790-2026-DC2F6E4D724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62062F23-88B5-E936-1003-D17796E8675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C3B69536-BCD5-4888-7738-BE1EEC69B697}"/>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2431F965-E093-E5DE-FB31-6FB2162BB3B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68DD2403-D643-3F7B-EE26-DCD3D53E222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2FD36D0-5338-659A-A6A1-88FA6FD93D7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63B8644C-8068-1FBC-44D1-61E8C79B96A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5247981B-4BAD-4E02-0C08-D0F8C5EB9A3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086D2DE-2FAB-8415-B356-DDF57223CECA}"/>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F3B2012-DBC8-46DA-012F-06E5CB40C00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6D2F3B16-452A-CAB0-D061-EC25E9A383E0}"/>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ECF1C42-CFBD-FBC6-6810-8D69B0FCDCB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3E7486D-2455-D8D3-55EC-57F419C8E6A7}"/>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B3E520A-DF63-1421-B46F-CBACAB89F08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B5915C8-4549-57EA-A30D-E0069764AA71}"/>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62A2B6EA-C3F5-875F-B862-0CFC2769E802}"/>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F3FB843-AD6C-6670-1523-028A1292A85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E0C16AEC-98C0-C04A-7942-58D0E305A5F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93F37BB-03D5-BF60-DCFC-0737760740E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4F8E52E1-2004-C63F-3946-569AAD878E9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9D798D09-ACDD-4A3D-E6E6-7A64FEF7A7A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628ADE3-77AD-7578-E73C-374C4A37AE6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A7F1C8D0-72C9-BCAB-A6E4-BD7C2982685B}"/>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BA13C40-689C-D0E2-1B79-596B929F00D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8E12653A-F817-EBB3-F65E-038A94B8C691}"/>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21FCF617-A6B3-A7EE-8678-24245E66E59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8F70FBA2-600B-1BCF-54FB-C698ABC0E19E}"/>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C697E306-E891-5F06-8808-133D2AE1D47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A0D6D27B-30B1-70C1-E666-AB56E457E5BD}"/>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222CAA4-C0C6-7B6D-E46F-C54269BE585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A5C877CC-BEDD-9BC1-EF70-77CE84CC359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D6510A1-5A95-F317-40C0-9D1585F12AA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180BD857-E71C-1FA9-AD4E-1F0554325A9C}"/>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68DE811B-3DB5-ACE1-7930-F6C12932A0E8}"/>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127656BE-36AE-049F-628A-35295EEFD6B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006117B-EF12-9D71-B621-AD4980C706DE}"/>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75F4BF32-4C10-856B-DA4C-DC35FA9D4930}"/>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747256A-C850-37F0-0E63-91B3E3101005}"/>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E8D9C695-0ECC-99DC-FFC7-A8BE0558AEA0}"/>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0193780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5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05</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8D2E7355-5F7D-B485-F216-ED65930A91A4}"/>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CA81A57D-628F-12FB-1A0C-5FBD74E1BFF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63AEC3F3-A851-EFA2-4180-36598565435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0381BD50-BB16-A9B9-D06E-F1C2E8BB211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51BB0B9B-2B9E-E69A-2A21-1ACAD48DC69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18B4FFCD-A15E-53B6-3FD0-258FF0282B7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20D6A8DD-FC9C-60AB-8294-B187E85D298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FCAF54C5-2F37-2556-45E2-DC828DB3C40D}"/>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9160B462-D00E-6B35-F301-AC5A3D93D42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7CB1D043-E4CE-9C05-ACC2-2E62E4D41FF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19C9A90-9D60-09A8-FAFB-43C8C7775FA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154986F5-C473-7DCC-3616-75B719350230}"/>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A4DB06A-F724-1592-2FB8-044EB7CA8BF5}"/>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EB954C27-0968-FA6B-C21E-ED0129485CF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6074D78D-9E57-402E-140B-E2EE2D4615EE}"/>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500CFD4-46C3-ADCC-484C-54763EA80873}"/>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F3B81B4E-D7F3-3DA1-CA53-F216EDDAC7F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04A00AB-8D9A-2625-A932-75E9ABDDC12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31866E9E-B568-7BFD-AFA9-6F72B1082AAE}"/>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B045E13C-9355-7286-2772-C7C1FAF1BC82}"/>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34185F1C-DC01-A4B5-36BA-E17D66A5937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F1F9BBCE-2901-6875-58B4-CD2042CC249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27B233E5-5EC2-40BF-7DB2-BF1E6C6558B1}"/>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E5292296-2AD5-D3D2-8B73-AAEB097CBDF0}"/>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55FCAD38-20FA-4240-7CA4-DF0EA4967F18}"/>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97A40D18-F752-43DF-D0E2-9C160EA57F0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9C4FFF6C-553E-6651-4607-DC7B64770D1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9EB8C152-BA9C-36F8-995F-BCE3A39FEE8F}"/>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E8B8C2B-3667-F384-019E-07A76589ECD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6DF4D0EE-3E1D-9C94-5C0E-58E84FABFDA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B5F79035-B16B-18CE-022C-AA279872C0C6}"/>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6271C07-2B87-925B-F153-89DD49E1B5AD}"/>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C3BDA198-4917-39D2-29C0-5F230143C40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CDFE5B3D-2DE9-CAA1-FA07-D3B9F1A18EB5}"/>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72FCF66-4525-F307-D56C-5AE89FAE166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0CC497C-1587-9BD7-B0B8-056466CF689B}"/>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E501BEC3-0366-6B1C-2354-7D1953624241}"/>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4C6E9A2-CB64-8FF4-DD6E-5FDBD49A7F98}"/>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00273BC3-632A-C2AC-7C4D-1E9276C81CA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F6C9B7CE-4242-62BD-82B3-86C431684AD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BF2CA124-695D-A0A6-6A21-CE2F44FD488D}"/>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8775066B-C2B6-0A23-8E5C-D0B1FE08F62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C63B2CC9-2200-C33A-398D-12602BFC0DD0}"/>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B5E0B1B-3133-36CC-8318-21277F82A91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6EE1B330-DFC2-2704-248D-0461FA798626}"/>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D85AAB51-6595-312D-6750-26F24898AB7A}"/>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E9FEB1D0-BFEC-B3B9-D0DF-3E8F702AC242}"/>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CC330BE-2C5D-115A-6591-9459CBC9B75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FA35A1E-7AF5-F68A-6104-9A4E13E272E7}"/>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4491F00-3C2A-AEF2-642A-5717908E0A1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4AEF2BA-9746-9369-F656-226AA61089A8}"/>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FE15C79B-202F-A8FF-C5F9-B95DEFC9887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A1299E4F-A009-562B-E144-8CC3E884973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6FBEF70-8011-C2D5-7047-55B5529F28E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0E604F0-B4CF-C781-92E5-90124AF5F74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0D9958A-4C91-2AFB-186C-232AA26B3C2C}"/>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3AC21232-5619-CAEC-5D62-C3DED62C8EE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4D31279-8B26-8A61-9A6F-CACCE4CF652C}"/>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9C885A0-CC24-E168-C65C-317D7729A01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AA1D865-8F46-09EC-1CC5-300FFDD6ADB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7F65749-9395-3CE4-FBEA-31574676DF1F}"/>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56EAEE8-E71D-DA18-7A55-15C4030B739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B46306D-1AF3-43DD-B538-305D352AFF28}"/>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783C4AD-1C38-DB51-E692-53B14747FB0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D5187C8-78DD-A899-D420-CAEF3CEC4FE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47516620-9680-4BB6-2E42-124D2A81FA6B}"/>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15BCAFE-F9C0-EF8D-7051-0B5825DF43C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E266FF3B-E4EB-9A74-C7A9-B804D26820AA}"/>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8C77501-E986-0A0E-8107-C6D96F8C168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257B23DB-515D-C71C-A4AC-463501DFDA68}"/>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4B82F906-E02E-BF81-0938-6DB36F5898D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24CAB11-DB3F-97EE-89FE-60D4ED9A330B}"/>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F4498CEB-6E35-E292-7EBA-2C1B099D875F}"/>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08E5749-8D07-5132-AD64-3D427F837FF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19B679D-699D-3F4E-C619-701EA135F52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3FB329F3-92C1-7B6E-778F-00F778AF8D5B}"/>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4FE949F-00B8-1F19-54B3-313E0BC319C7}"/>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EDB78550-CBB0-044D-E462-20F3252A88B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F11B2C3B-838D-DC97-C52D-8CCB13DB05F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F6C5085B-9FFA-E7A8-3D7A-17E8D15D541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55A57696-3B1D-9C42-9F97-AFB0C7A670C0}"/>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92F3BE5C-6E3B-3F1E-080B-6E98FAD9CC17}"/>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76365C27-2C4B-82C4-8EA2-943D3C7E8C5D}"/>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BC2AFBE-11C2-3F14-7EE4-B4382E60FE7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CB63BA95-FEA4-89D2-4EE1-07248948185C}"/>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C059AF83-F350-5709-7E67-2039CD1263C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A689170-1AB6-FA29-E1CE-F17711B7D35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CAC24AB-08CF-547E-6298-E02847CA249B}"/>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C8654C0-D2E3-D0E9-D1DC-CDB25965DCA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447CF613-A559-496D-950A-B458AF707A10}"/>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5F9C135D-1AE0-C6A9-158F-E1227475C3A8}"/>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6608162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6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06</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CD5923A6-6A62-C1B5-B16A-15271089B8F8}"/>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D9A5DD56-A19B-C33B-95E9-EA0CA2D69ECA}"/>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71853940-1D09-08CF-879F-0C95B461AFB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8B336C71-84E8-7F81-83EC-BB500078AEAA}"/>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7AC5E492-5DCD-2A5C-D4D9-DB047E5E90D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DDB60765-F13D-92BA-28E7-C3D7DF5ACB5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1C1E177B-4582-18D8-6A39-1834FEF4D0CD}"/>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94CB3CB-57F3-116F-1F99-5BBA1A4705D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64EADDB7-2647-A050-73A0-10164AC36224}"/>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249AC413-D286-4A3E-A5D5-99729929E84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F7250D67-3E96-0368-AA3B-E47F56B59F33}"/>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2B2270E3-C42F-571E-72EB-5391D9CF6FBE}"/>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145B1446-C548-6D0F-6CFA-EE85DA817E0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8B4997DF-557D-C673-689A-CC16C8FAAE99}"/>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0814E85E-8696-B69E-1723-9651788B111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160E8225-2A3A-BCEF-B7CA-4135B8E00B5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C30409B9-747F-D904-96B4-1450A02F568B}"/>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25F2F297-B929-366E-2411-A2973F1EC571}"/>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E36BF7A1-8FC7-7228-5976-3878B21FA3F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B9480308-CAD0-72BC-40C6-287976008DB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B170709A-ECC4-E1F6-7338-27D24F2928B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D13AEDD4-9C3A-E12A-8EB7-32230822DC9C}"/>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D368FCD3-E595-3919-52B2-14652F606401}"/>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00A898CA-B12C-3FE4-E1F2-1C346E781095}"/>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8E9907DB-1A80-E3A2-E901-7B54BCD2059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51FCC979-296F-B020-F86A-9EBC6F7EFC1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6A4C7450-C607-872C-FC25-1B8F675F1F0D}"/>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2D07CC6C-919D-2F48-2C45-B352A1108D2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A2DFE036-E953-4311-FDB6-043D5AD4DE3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D9CAD2D2-56F6-B3C5-0CB7-EDCA2EB9DFA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6FF3652-7B36-DF0B-A97E-FAFC19B4B52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8055B9F3-9FA2-145C-20EB-AB104A103A59}"/>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9ECDAA89-43FE-9588-8FA2-E9E1E3E54EEB}"/>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F8C32330-0C52-E408-8809-06DE1165E61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6A4F6560-BF6C-E097-1E24-282F32C5ADBF}"/>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F1718349-9A20-D5F7-E20E-33104BE069D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0D41E0B4-CB97-EC2E-0C67-FA951DCE644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56AA2FD0-D6D3-9055-2EF3-C6EBBD87C7D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570FE8A2-C6BC-893A-EE24-8A701ACA230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138A2B6-207F-E1F8-E275-C1A6736692A4}"/>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98C4E98-0CCE-EEE6-C2D7-24BA3519C0CD}"/>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E5168EA6-7069-0453-9CFA-2FFCF269E1AB}"/>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CB841286-71B1-71B3-B186-506AAFD28F68}"/>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B8553F3-4779-5C37-AA11-FF80F29B155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42CE2A0-EB55-91AE-4F1A-9F2EC6C9440C}"/>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90F31662-55FD-4C45-0B8D-A0C9573007B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B8FC1B4-34F2-C84D-0934-440ACB8783D5}"/>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DCD62F7B-4C4D-B45F-4CB4-554A8D8003DD}"/>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9D7CCE8E-CFF8-5B4E-9EC7-71B35DCFD2C3}"/>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455BA886-11B1-A2F3-A5C6-BBC4A88CE0D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9B48E52-4B50-A2CF-F969-DF7D3265A838}"/>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B9E313BD-E0DF-BBBB-FB80-BCC1F7C90052}"/>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B3A29DA-D431-6F58-3D5D-4219F7174CD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33FB8AE-60EC-D5BB-DDE1-FAA7D760CFFD}"/>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3C77C6EC-F8EC-F7B5-01EC-DA251F9F3721}"/>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35E5CC58-346A-50B3-988A-8B707F1225F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D4F5BF65-AB52-FAE1-602B-3E7F6DF30BC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9936F7E7-B42D-1ADD-642B-5B687D80A15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1E5040E-0A0E-2CC4-1654-E6A9B0CC9F8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94503B02-3B19-051D-95D5-2935B126C35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CBE6E51-A882-B1E8-F0A8-2FD8EFE4A886}"/>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3DF8E511-1E94-F598-F44E-9974C977F40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AB5E61CD-170A-AC07-BD2D-3DAC7F107D4B}"/>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D6F900A9-DD25-A9A5-B4A5-7A2B8CA81C4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DEC897A6-0AB2-1542-D564-DC50C9BA677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25C6AE5E-DC69-69D1-6764-E4FE28B18897}"/>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9E95D9FC-FE7A-A81C-C575-0FA7A2FDC468}"/>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7DCFBF7-E938-A7B2-E15B-98CF09A9FE0D}"/>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D7DC3111-A8B1-8A81-C10B-A772586EF80A}"/>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AB1E9811-0FED-B5BF-576A-A73D3F25F3E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83A0431E-1E9E-F2A3-B56E-CF86499EA5E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419EBC0D-461C-E5FD-F895-15EE14DD56E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FC3C295E-48CF-FE92-3E33-75608AC4378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40310B32-5CD2-B775-13AE-A89B5B2CE8E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F9B2B5A-34BA-7C49-4DDC-BA69962EEDB2}"/>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6F3F2B2-D81E-1882-5F46-6630DFD11FF3}"/>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43EAA687-9263-B36C-86EA-51EC865E99CB}"/>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D1A38987-BB82-F511-9CC5-64F2B151998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288E2EB4-CA97-20A4-D80C-172CB3BE56BB}"/>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19D2ACB7-4CAC-73AD-4101-26B690C2B5D8}"/>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19A33ED9-51D1-5F45-0D8D-8E9AC9CFB59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08C44F7-8C66-0959-09F7-CB8BC4A2706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83C104BE-29DA-703D-E3AC-791F14106E11}"/>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56FF359-3DCB-957F-5A9B-854DC1C7355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9DAC953A-B00F-A4E7-5CE5-4B8BF622E42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BBF4E9F-458B-F416-DF45-8A547BAA942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9AF398F6-0601-09F1-8038-78A8ACC3DBA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9891919-CD16-F73C-338A-E5B1FBEF03C9}"/>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8A7E4A8-7EE3-CFB6-3DA5-0A2341B10E1C}"/>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24C9092A-B54C-A7CA-DA53-79CFDB88D147}"/>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7318B5CA-C8BF-5551-45D1-F78E2D51087C}"/>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8122143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7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07</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B9637970-D0B2-B339-834F-8CD0D81361BC}"/>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64B76D1C-A980-ADEC-0064-97822DD3E802}"/>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B78C9CFA-0150-3597-C457-F5252095FBC3}"/>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A24337D8-09C2-A55F-1EA4-0F27A6F8E66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52FCC271-5DAE-622E-BCC4-3A56812F568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F8EDACD3-F25D-A851-E4C2-7C14FCDCB068}"/>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8141A38-D138-94DA-5B93-2933022D737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6FAF95B-5116-E832-EA7C-EBC6E7512E98}"/>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CD2C4E34-6C43-623C-06AD-D441AE084408}"/>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5B461773-6A76-A8F3-5964-46F6708C60F4}"/>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05B3810C-D1C2-0062-6E02-6DC44F18C63E}"/>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1D5BECB4-EFFA-9D3A-CB84-A7EF1F14906C}"/>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9F0FB58B-87F9-F52E-898A-DBACE638294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D676D9A3-7313-4FAE-9BFB-31CFA3E5DD5A}"/>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52E2044D-2C82-933A-17F2-48E9634A5581}"/>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6CFF87F8-0160-6FA5-2AC4-93812C8E42E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E95D91E3-81CC-9238-3AB8-5B3DBDE9F72B}"/>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E830AB44-699B-E09A-4601-C5AD1746C7BC}"/>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4601F006-187C-C94D-0D9D-213120BCD9C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221107B8-ED75-7E56-D95B-72DBEA6C5C30}"/>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0F089B12-66FC-8E66-44F3-8E66A6AFD434}"/>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E6A2B7C4-C62F-43D4-8E4F-746EAF0045C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D23C0B79-E29E-07AC-7A2F-8880E00E1C8C}"/>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C7F777A2-8678-CE69-FF88-046B84BAB70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74AE82D7-D2E8-AFB3-E939-4FB809ED8634}"/>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9D83FAB2-7B47-982D-902C-C0C0FABC504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A1180BD-79EF-8304-C5FE-D6B5403E9CDC}"/>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BE9F7480-BEF6-D38C-6603-D9BF22FDEA36}"/>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E1605FFA-1DE2-D19D-0C92-4605F42596F5}"/>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7C5DECAA-8020-1C10-C6CC-B9E00408A542}"/>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5C7EAC22-3CE8-6090-14EE-BC63596AB52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9EF67D1F-1C63-2CA7-7E48-648B28CCECC3}"/>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F94BFE82-51C9-B414-8D85-22FA1E0828D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2E22FDE8-895E-C2A2-555E-26753806DA9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B18058F8-F335-BBED-32FF-49702E9BAFF0}"/>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BA50A0E1-8E44-0987-D56A-FD233C4562A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BBCAA0E-57BF-B6C3-43CE-A6EC0CE9B0B1}"/>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0B44F91A-E7D2-3B4B-8C13-459521011CE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E28D8896-42EA-3B16-5FC3-0A57670F3E4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E56C662-59E3-C3B4-2024-98C84998950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3F191CF-D7AE-85BA-BF7D-136714123116}"/>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46690EE-825B-8D8E-08A1-779C5A3C35EF}"/>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4F84D44-A3DC-96A3-B2D0-57F6F89C2E4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34FC26C-35B4-C044-FCAD-F66A1CC9C14F}"/>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8403A09-5906-39E3-5613-DDFC6002DF5B}"/>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78D0828E-B15A-AC38-CA16-DEA77DDC9FC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F89CC087-18C2-54C8-0FDF-C90D8EA9C08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8F4B1E1-81F8-1409-7A5D-16ECB326697D}"/>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3C21F581-889A-D471-AC18-C02DC4C3326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40B724FD-8A44-6B21-CF24-F23B86E36B9D}"/>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C721785-918A-016C-8D35-E51D9858836A}"/>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33D7B600-586D-8A7D-8373-B49C7A25A3F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1136972C-517E-7D6D-BC00-B01519F2DDD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E550D0F0-FEA5-7B23-A10F-11845BF811A6}"/>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D748FCB-8ECC-C5D9-DF09-D96FC879E73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8DB9545D-D66A-31D3-5D39-FE4328B59CC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C6C2C71B-4DB5-0356-1192-CF5F0438E17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DDD7AAC3-5E7B-8F89-078F-C919D1E7076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0DF070B-551D-FDCB-01A1-21AB9104ECF2}"/>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66496B79-7912-2478-07CB-CBDDCCC96B2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723D37E-0EDB-BDB4-698F-606E70D89BD7}"/>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F2B9EC0-33C5-83BC-04C7-3D2D61EA2F01}"/>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BBCAF8B-B42B-ED7C-8836-46D208F9CA0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04BD34D1-C42D-D595-1732-3E9DA62A4AC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73CFCC49-C4AC-DE0D-7906-AE0892B3A7F8}"/>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0BB8FA5D-14D0-D0EC-9729-686D714DB596}"/>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34E7AD56-7D87-3856-9527-8C13CE06DBA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921AA9F4-36DA-0BF7-4519-AEBB8165B106}"/>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47C43CFB-12F9-F4B9-F06E-342A909366D7}"/>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FF2403D-C84C-FD48-DAED-25045BCC81C3}"/>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A23B575-1470-C0AF-78AD-81C07DB251D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FAEAD58E-7DA5-E2DB-48D7-B23F8DB801F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1B74F26-2236-773F-A785-C250DD88897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3FCFF2A0-61F7-B744-A50D-D218C055312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7177A202-50AF-0FEA-8154-A46E3F40C83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EEB06D9-E900-F472-85BC-964CD41A758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4CCA991-3BE0-121B-274A-0557807D5EC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D563C36D-FD5E-7843-1FBD-A16D077AD399}"/>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62EE03BA-7B9D-445C-DB70-A3FD280325BA}"/>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2D6A297-A739-EEC6-000A-C0B94D120AA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21D6B906-C78F-07ED-D088-E4F17C3B579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D543FAE5-51CD-EA06-7928-BBDBC6BAE6D9}"/>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3F690E1-3B54-BA5F-1B3F-AA5B75F3768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E20DD5A-B515-D8FE-85E9-D4ECAD541C4B}"/>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54D8EA6D-6E2B-A171-33D1-9B008BFC680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A3A0716-B5F6-1774-9280-8A092236AFA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A526D0D0-59F0-5210-3259-F63177B1846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BC5A638D-3C13-9468-89C7-DC477A72D35C}"/>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856F531B-5650-79EC-37DB-C1D873A26E4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F472F3D-1832-8F36-C34F-69D8E0F0960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EC3CD947-1956-08C7-AE1E-D649410821A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7148198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6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08</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000B0CFC-3711-D6FE-426C-91C0D6938B19}"/>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F37548EF-EE34-DFC1-FF73-EA30B589375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B9104550-A409-3D74-C741-6A36E4477F10}"/>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4FC7134C-E220-ADA8-9AD9-D0EA8C1ED5A6}"/>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170091FF-30BE-B0A2-D260-2EF7621F619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37843720-2B52-FA49-3105-CE9D4DAEEF8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B5ED0242-1D1A-A0BF-A6EE-06A0605EE57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53D94F3A-B9E0-633E-CAE4-61A9E04BBC2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DF23825B-176C-3C23-3174-4A0507A9103F}"/>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7FD21708-5B9D-CC55-8B90-6C10B7694E3E}"/>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0AD2D05E-7F30-A00E-4B22-E28F536081A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85B2110E-DD56-7D1D-E46B-55994670A84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092B0C7F-47D4-188A-08BA-165811BEFA1A}"/>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9B031B31-D854-9EAD-6880-00D36EDCC637}"/>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67AB59F1-EED7-B6B6-293D-DBBBB914EC5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1B0FB93-735E-FD46-394E-024F212A202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21ADDDDD-5D0E-A196-8A0A-3C34CFD481C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2C6E7183-A986-CEBA-F8D0-59DD5721AFF4}"/>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968952EB-B229-EAAD-BBD4-6651AF2EE86F}"/>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3DCEB0DF-7F0B-9A89-6593-53FA436EA136}"/>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57140848-A8B7-688F-1831-D86870DB444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32D6A6EE-9779-16A3-6A9A-9C093B14763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C207E7AD-53F9-A9AE-0317-B0B43CE3696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9260D89B-873B-0638-5F4E-A4D4C9DF48F6}"/>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705E86CD-793E-D689-7EC4-A9A10B5DAF99}"/>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0BF11B13-4B2F-3DA7-3DE1-1C2F9D334CAC}"/>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6F5BBB92-2096-7680-6377-1B2966B4DCDC}"/>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19F97AA-09DA-BF4D-F14D-1A9B3F3F64FD}"/>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F51B015-46E2-693E-BC83-2784C1B17FE8}"/>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402F4354-15E8-7394-37A7-2D7883C42923}"/>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2D52DFFE-905C-B76F-9A3C-29A4B0D12E18}"/>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B2DE82F3-35CB-4566-56B8-EBC82B052AD7}"/>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3D0B512F-DF96-B6B3-C735-02EF5D61B5C8}"/>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69EEF918-5039-D8C3-62A3-09C1F2620F22}"/>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226C9298-83F4-3CE5-498E-01A6566B6521}"/>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678A324-916B-5F7E-C15C-334CA1B001E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9E349D6D-AABE-7783-5751-1C2697C50C4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74DFCDDB-00DA-6F4D-02BB-74B98024B4D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B77E453-535A-0D71-7623-8C4DA8342EE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4A8272F5-A602-40E9-B6B8-B1EB76551CA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F507AE4C-42A9-BDE2-578F-850928FE2EF6}"/>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C447B6C-3D1E-E50D-96DE-338EB9A46C8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F86EDB3A-5A6F-1961-7E52-E727BB6B160D}"/>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AE28F6B0-7038-7F9C-0E7F-2E19A96DB7D7}"/>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B151AE66-2381-0276-00CB-06D4E7AE140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AE313255-95BE-D157-D853-8BD436231FB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2C608C8-730B-A9B1-096D-184728512E38}"/>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3995FDBF-3F29-D178-68F1-E5404AE8213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4307D758-023C-03D6-77D2-A6486C8EF242}"/>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DE4BEB5E-1E19-45BA-46F4-06CBDA20332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725E49C2-7C90-514A-0F40-B987BA9350AC}"/>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26591BCC-D39F-A321-BB8A-39FDCAA4FAC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728E2D5-4316-329E-B1B1-B0581084ADF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2E7BF49A-82E9-7163-C3BB-04A47A47D3F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208B2841-E1B0-0338-CB4C-FE87009F1F5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69BB50D-AFB1-65FD-F1A3-0FFAB3E1D19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4D61E1E5-94F4-5BAB-ABFF-B0D99EDDB74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1C7DDE5E-7DFE-3FC2-FA91-6ED64F10FF61}"/>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91D976D5-6B73-45AC-8E10-DF3BB515DA13}"/>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E6CF3DF9-A354-C5EB-663F-D4F8B5EBAB52}"/>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40F595F0-3F22-7A51-1191-99A203A3A94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19E4200B-9D00-950C-3335-11BF4165DC3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0D05B995-28A5-F6A2-CBFF-266AC44AEA9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8AF1A35F-FF6B-0822-B9C4-32060904C3F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C06B3386-E926-5755-66E4-521CDDC353CE}"/>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5440AEB9-288F-AA43-BFC2-2E8E00D8B36C}"/>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9764FDBE-4A27-8275-D81F-07C38A8E80D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EBD8832A-84D8-DB40-8ACB-0A2C18A3BBF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FEA7759-6E6C-BC90-9BD5-A8C969EED73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398C913-7CD9-83F9-6265-8E9B23066AF5}"/>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F1D64BCE-6564-C952-3A82-F1FFC13B9DC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443C5F5-9F2B-F99E-8571-DE63EEAE51ED}"/>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15A95E1E-06EE-99CE-5DF9-2D8D2573D12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5B2CADBA-7F66-98A5-E9A4-358180F9CA72}"/>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80FE7B31-55FF-B534-50DF-BD64442B5339}"/>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DBD72018-F627-28C1-E476-5A29249AB8C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FC9F2AE-29FB-384D-7D76-442F116AAB5A}"/>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144DC75D-677B-DACB-159F-A7213A22BB1E}"/>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E373B89E-DFC8-DC24-5802-C8E8ECDCB0B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AAA92C65-AB07-7855-538E-38FB77A09232}"/>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032BE79-890F-6637-FE84-CB5F98BD1ACE}"/>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62146C04-B6BD-85B0-DCDB-B870B514611C}"/>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F79487D-1D93-E7EE-E46E-F70706BF7BB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2420BEE0-BCFD-E2FD-2307-6D59071EAB2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76F3B736-5A1E-D677-FD4C-1521BCCFA336}"/>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B15131EC-6985-17E6-2266-6946E56B2959}"/>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117A6816-0CAB-34C9-29F4-7DB3BB46DA5A}"/>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C7385608-919C-6C09-8FA3-0B8FDF6F50E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21112E25-BA26-54C0-F8E8-AD7B20120AD7}"/>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6397BC99-B880-0FF9-9C69-45A96D992418}"/>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E4346971-E3C3-132A-61D6-D1C3F40288E9}"/>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549925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4_自定义版式">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A22EA63B-A548-47C3-BC37-54B202487527}"/>
              </a:ext>
            </a:extLst>
          </p:cNvPr>
          <p:cNvPicPr>
            <a:picLocks noChangeAspect="1"/>
          </p:cNvPicPr>
          <p:nvPr userDrawn="1"/>
        </p:nvPicPr>
        <p:blipFill rotWithShape="1">
          <a:blip r:embed="rId2" cstate="screen">
            <a:extLst>
              <a:ext uri="{BEBA8EAE-BF5A-486C-A8C5-ECC9F3942E4B}">
                <a14:imgProps xmlns:a14="http://schemas.microsoft.com/office/drawing/2010/main">
                  <a14:imgLayer r:embed="rId3">
                    <a14:imgEffect>
                      <a14:colorTemperature colorTemp="5900"/>
                    </a14:imgEffect>
                  </a14:imgLayer>
                </a14:imgProps>
              </a:ext>
              <a:ext uri="{28A0092B-C50C-407E-A947-70E740481C1C}">
                <a14:useLocalDpi xmlns:a14="http://schemas.microsoft.com/office/drawing/2010/main"/>
              </a:ext>
            </a:extLst>
          </a:blip>
          <a:srcRect/>
          <a:stretch/>
        </p:blipFill>
        <p:spPr>
          <a:xfrm>
            <a:off x="0" y="0"/>
            <a:ext cx="12192000" cy="3281084"/>
          </a:xfrm>
          <a:prstGeom prst="rect">
            <a:avLst/>
          </a:prstGeom>
        </p:spPr>
      </p:pic>
      <p:sp>
        <p:nvSpPr>
          <p:cNvPr id="14" name="矩形 13">
            <a:extLst>
              <a:ext uri="{FF2B5EF4-FFF2-40B4-BE49-F238E27FC236}">
                <a16:creationId xmlns:a16="http://schemas.microsoft.com/office/drawing/2014/main" id="{F23BCAD1-6C3E-419C-9762-D814B3DB9BA5}"/>
              </a:ext>
            </a:extLst>
          </p:cNvPr>
          <p:cNvSpPr/>
          <p:nvPr userDrawn="1"/>
        </p:nvSpPr>
        <p:spPr>
          <a:xfrm>
            <a:off x="5277728" y="3568897"/>
            <a:ext cx="1636544" cy="707886"/>
          </a:xfrm>
          <a:prstGeom prst="rect">
            <a:avLst/>
          </a:prstGeom>
        </p:spPr>
        <p:txBody>
          <a:bodyPr wrap="square">
            <a:spAutoFit/>
          </a:bodyPr>
          <a:lstStyle/>
          <a:p>
            <a:pPr algn="dist"/>
            <a:r>
              <a:rPr lang="zh-CN" altLang="en-US"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a:extLst>
              <a:ext uri="{FF2B5EF4-FFF2-40B4-BE49-F238E27FC236}">
                <a16:creationId xmlns:a16="http://schemas.microsoft.com/office/drawing/2014/main" id="{F1250F18-D57B-4D2D-BD9C-C587F6F07DEF}"/>
              </a:ext>
            </a:extLst>
          </p:cNvPr>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51" name="图片 150">
            <a:extLst>
              <a:ext uri="{FF2B5EF4-FFF2-40B4-BE49-F238E27FC236}">
                <a16:creationId xmlns:a16="http://schemas.microsoft.com/office/drawing/2014/main" id="{5A050002-4299-27AD-E18A-891EC9C3788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54107426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7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09</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72BAD3E5-72BB-2ED1-B3E6-784E7A1E0D49}"/>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07E6B88C-0183-B31D-16DC-3E15D64C42BC}"/>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F5F36383-EEBB-2058-014F-2F7D753ED872}"/>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923FDC8D-0C9B-6802-8CCF-15CDDE6544A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1C580CAF-63BB-8B66-7A35-26AD8CF06A1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9E4DC0C7-DE9A-4439-B7CC-8666B748303D}"/>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DCB3A3BB-0378-000E-58D7-0587C8AEB148}"/>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BDD6A824-7A65-F296-7935-4A58F554EBE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681D67A7-BA4D-A641-AB66-F69690209312}"/>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9D4A6E22-EE03-178C-58FC-2F39C86936AE}"/>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EADC726-867E-2EE0-228A-7B9B34DAF94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F563734-9FB4-CF73-BB02-FA28FC2E0A2F}"/>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0B7C81C-9225-2676-0C59-BA8DDC08865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8303CF27-AFBF-0BAE-4570-9C1C969EAF40}"/>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EDA69406-7C15-F5A3-1320-E7058CE538C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0313FDA-DFD6-6235-936D-A3A86C8F0B2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3948F98C-9B88-1040-C30B-C8B92F6C920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8D1C4C59-9E25-B811-EF1D-327E9EF1A02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7EC4C1E8-271E-D224-8CF4-6D64C5E701E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20EECB4A-33FA-7746-21FD-DC2539939C4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ACE36577-4C6D-7E5E-B751-9FB67345118B}"/>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2FFA508D-237C-36E5-6B5E-0072F783AAA3}"/>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35C33C2F-B17E-4147-F66B-CE1F8C19AEE3}"/>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BDDECBF0-DAF6-39BD-4E2F-3F5E23FFADF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21A64C9A-1F11-0D61-5C4E-F1F3E038843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B506DC19-DEDA-B615-81A0-D098EA97B340}"/>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B0F6E089-4C6A-4380-6094-17AD60940055}"/>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C5ADDE1B-D4B9-F7AC-2466-E196E91C11D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CA64ADE-6C6D-96C6-0506-E3306A589D47}"/>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DE747A0E-0A9A-AE86-7689-6FA9A5D0B976}"/>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E0F0FD5-6515-4BDC-E67D-6BBD25891213}"/>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0F2D5E8-4EAA-81C1-C2A2-6E6E611401D3}"/>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B407D96F-DB75-FBBF-12E2-2929A89989EB}"/>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EA7259A6-7EE1-9096-B185-805938BB258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E5F6DB18-2CFC-D1FF-1481-6E85DF77DD8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36CE495-5390-1E6A-7D4A-3F3A66002DA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434C7BD8-33C8-7CB7-453E-09D47DD78DC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55BB97F-8F11-4FC1-1C8D-409C458BE517}"/>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A5A1E06F-1301-695B-93BD-918581D68BB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F121B923-61BE-E249-1786-E8CDBE3DE61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A430A42-0EE4-5D76-DAB2-FC8C58BEEBD5}"/>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D1AB7687-6ACC-793D-C7CA-25F40CDAA160}"/>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CD518935-FE30-0355-5242-FAF2BEABFC5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DC232026-4183-D7C6-025B-3EFAE5B3415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25DAC96C-3184-211C-1AF1-BAD17B56231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46466641-AC21-46D0-C767-7440CE9F944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754A99A-FF81-F2EF-D9EA-AC4A448E1C03}"/>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A8498D3-DA20-5F8C-797D-4116B85D679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833F55E-8E11-5CD2-DDF1-BC8255B2693F}"/>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1874B08-731C-4867-917C-36C698DEBA2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7CE0AF41-B9A5-F923-A0E6-A34BD5599113}"/>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8453ABE2-8F9E-461B-2390-0F6E0DC788E6}"/>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081DDF9C-97E5-0DBD-8AD0-C29F38EC5A0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46037972-BA20-E0A3-3183-FCFEB9148B1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7D9F87E0-87F2-BC29-A44E-544E3328F698}"/>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703B197-FE89-E0BB-E786-1D19098D069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F2A55981-80F3-6B37-04BE-EBB9B50557F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503179E-4AC3-BA29-25C3-60324D61372F}"/>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C705EEFB-AE56-0943-9BF7-D183F921D36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1BB3833-1D44-ACFD-2B55-8572DF0B0F2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AEF91D7-FB05-326A-18D1-93899E8EF27D}"/>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A4C96EA-673F-4F14-ED11-CA748D9ECEBB}"/>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A563DDB-9678-68EA-670F-EECF4A4A74F4}"/>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0B3AD2A-1434-BE9A-E6B9-4FFB96CB3C0C}"/>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B46D6E54-803F-CD00-975B-F3E79C728C5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EDC08A62-FC73-308B-23E4-589B948D96A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A62CCD34-28F9-3FB8-A3C2-E873E710DE19}"/>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7329B78-16EB-6B40-CE55-8415CEC1EFC5}"/>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F599E9AB-0C95-749C-AC70-E3F1EE440F58}"/>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A0426125-05EE-6A60-FCC8-0B0F0B005135}"/>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88920E9-6819-EED1-FCD6-425F9AA58D84}"/>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200C97B5-939C-D2D2-0372-4BFC1D81539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E2978450-2739-B1D8-0836-FFB71DE0082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6F2B925-203F-8DE9-395E-8C5E48D8ACFA}"/>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D3395AD9-7AC6-10DF-4572-D6EB5AD92A9A}"/>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589BB185-54B1-F49E-C00B-6EC7DEBD5CD7}"/>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7F37716F-5D56-E352-E1B6-44D71ECCFA4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45939ED5-3ADC-F2C6-8C43-18B6D25871F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3A72FE1A-B898-AC57-6C50-6E94892D2BA0}"/>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69CF623-A173-9506-760A-E9631A5D772F}"/>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EBCB51C-DE91-DFC9-F717-39FA3B58B95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C1D6CB6E-9B0C-21B4-31AC-F103CF38EB68}"/>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7B2B3DFE-D8EB-D7C1-518A-6EDAA23F2B1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988594B-87FF-6029-00A7-E90B0128789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D60C1383-B914-00A8-271C-561033EBC76E}"/>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A5ED4B8F-7066-5F8A-FD31-A60733BF37F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B65B9C92-7779-71D3-89C0-F768AFCB533E}"/>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9A456869-65C6-A16B-F311-4DDD6A1B8BC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AB4BF61D-CEB5-F91A-3F45-C018001F49F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C92A739-4670-6AFF-40E1-17281F4FD58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32F2E097-AE95-5FB4-0DAA-36E642D390C2}"/>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9991928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8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10</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5F61C0AC-BEF1-6C55-2C82-CC5B3AE6382F}"/>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3C55DBEF-C172-72BB-FBCA-513EB560AE9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CBF42BD1-4566-384D-CBFF-9929B7C3C9F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CBD7FE72-95DC-2A02-F134-B42F0B9BF179}"/>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9D44C32-E3A0-9D8D-5821-81294C9C4A5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17617E76-40B8-B9FE-EACA-D7D36EE45436}"/>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046BD30-115E-A23C-E0E4-DB3FC150A78C}"/>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8008275-6000-F1F9-CFD1-E1CB1C42E7A8}"/>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28EEAE5D-FE3D-4C95-78FF-DF0FF4CDD424}"/>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C01EA18C-9B7D-1042-D184-7CBEFDC1E0D7}"/>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82F1017E-A2D3-7C90-F5B1-399878AD8DF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A3655378-89BE-410F-7BC2-61998F53FCE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F12E47DB-C5A2-024D-A31E-CBD46E58AD11}"/>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30076B15-619F-8351-9C22-5E25CB03836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CE4A98A6-DFE3-7DC0-21C1-0B4FBE492DE0}"/>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99ED74B7-7705-EFA4-F4D4-B45D77A9EE8C}"/>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EDD0B385-E6C3-106B-784C-74DC62EE8BD8}"/>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7981374A-7D59-8B0F-C5D1-576AEA70929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98FA6740-C514-ACB4-4119-EE5780CFCBD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756D900C-0FD0-E6AD-2307-C0B8EC4FB89E}"/>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E9A21EB8-680F-1473-CB8E-44CF27D5BB31}"/>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DCBDCECF-771D-E700-8768-6D7C5782A9E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52D39D42-B739-CECD-C0C2-57B511D73DF4}"/>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95D382C-D9BB-5F74-C933-601D1A3E8FB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1A3E215B-1E84-B129-D6E7-DA8406B68223}"/>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E7012D2C-3FC0-954B-E439-1A011C94A0F5}"/>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CFE02B28-D67F-04A9-AA67-A2C82CCF20E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02E817C-D021-F10F-D6B2-465508CA8809}"/>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5A9B6A0-7DBD-0BA0-61E0-E369A928E410}"/>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3E5BCF2-0342-AB56-994E-D1439D4FC75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AF2A9DCC-51C5-C8B7-58CD-3DE05C7AE336}"/>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BA983D7-FA80-2D16-9109-C474B0384001}"/>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6507B07C-3567-320C-96CA-1207EB6D7CF7}"/>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AC6373C4-7507-7771-1A60-AE0498F69562}"/>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D6A261A2-8480-3104-F115-9E60631250CC}"/>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72A55E6-02CC-383D-6878-22F0071B7B78}"/>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4DA0C1D0-BD37-C6CD-EC3C-781FB1EFA963}"/>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9ADADEB-B821-D618-D759-70B765095C7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A82979E9-EC7C-D2D7-6CD0-3AC5D8E595C2}"/>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B6D7326A-8616-69AB-A487-D31DEEE38AD6}"/>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CD01396-2680-5F84-E75A-8C95ADB9D96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8D0E3F3C-CC0A-71F5-14E4-7A970F6B3164}"/>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A68D5263-2853-489D-BE91-70569901E5C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8E4FFD11-425A-66F5-243E-6CA38F847E8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B9E214E1-7D57-30A9-33BD-B006F46B210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8DC838E9-D023-830C-DBC3-7F6958E7C2B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BFA16BF-65D7-5568-2B18-0782AA01D73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14E6D24-C112-674B-CE8E-FBDDF5BA4A5F}"/>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D3B5C8C-7938-CEAA-8765-15C866AD89D7}"/>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254A06A-D01C-8879-0B35-CAC8B9C550BA}"/>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CF20283-9A4D-7993-980A-4A1C16392A4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E99AD11-3A07-304E-2A66-AB78E673B38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4084ACF-04CF-3762-1CEE-AA8A7FDE14EE}"/>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68134FB-B1A4-1353-A9EE-C02D3429F545}"/>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0C56B719-EFA0-3A5C-E4F6-75DDA4701ED1}"/>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9CDB39A7-4DEA-B388-2C74-0FCBF7E10480}"/>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215BE90E-4A05-1292-ED98-ED860A84130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A399FA4-7268-F461-29A9-0D668717BBD3}"/>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521160E9-4F50-0460-33A4-CE6EF0227C3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330E5F91-5B49-9BEE-10ED-085CAA5D5C80}"/>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03A2456A-51D9-607E-4125-D9E9DE86C2CC}"/>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9588C271-28F6-1FE8-9655-934195C9586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FA8FD6B9-91A5-32B6-FF0C-711BA66507F2}"/>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618B9DB3-0B17-7007-D885-0DDC26DC55E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83A33530-C27C-C83C-2116-60A65F360013}"/>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45FA3CB-6A94-4411-9F25-751722C5233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EDF1CF9-C49D-CA1A-8898-F386CE3C853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D794612E-7CD6-57E0-090E-30DD223E7EF6}"/>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40BCDE3-5727-F830-1C0A-87D157766B9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8DC255CD-F3FB-6327-CEAE-13EFBE277E41}"/>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C3201BF-E4B9-69B2-B11A-3BA84B78AF4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E542FF7-AA85-626D-9D06-3FB15494FC6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A07DDF6B-2370-C61C-1C4D-52C6378A2DE0}"/>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A58F20A-C74F-B705-21A2-4B957FA35D6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1FCDF4F1-A7C8-AF2B-E549-D2504483F706}"/>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8B95E50-3155-D37C-7B22-F56C0488E20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1C73B2B-E088-FE18-47CA-0A7821E8D63F}"/>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CFF34365-D093-4F18-94ED-A46E0EB567E6}"/>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EA9AA822-7D99-41EB-F954-9EE0E1C6651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75DE2AA-9637-60AB-38D9-7E368F5E6FEA}"/>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76B7D6BB-25DD-BBD7-2421-35E7BF860D15}"/>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7BA2E7A-B7C9-643C-EC20-8745C7074EC5}"/>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024874DA-D8C8-9171-054D-29E483E20479}"/>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39E97801-9877-C7FB-280D-814445899D1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C8D9CA00-2CC1-4F9B-97B4-5E1DDB6E9B9D}"/>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1485F58-B781-8F99-E506-A5E185CF48C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FB4E8B76-E16F-C0E4-C199-D2B08B4A749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0EB3430-D06D-AB36-9781-6DD703093D3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79488A13-1AF1-D4F5-DA22-AEE9F38835CA}"/>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6C202E36-F0EB-3E28-3D34-1352C697D90B}"/>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6B81EB79-2FF4-2AD6-1A05-923CDDA6930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90840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3_自定义版式">
    <p:spTree>
      <p:nvGrpSpPr>
        <p:cNvPr id="1" name=""/>
        <p:cNvGrpSpPr/>
        <p:nvPr/>
      </p:nvGrpSpPr>
      <p:grpSpPr>
        <a:xfrm>
          <a:off x="0" y="0"/>
          <a:ext cx="0" cy="0"/>
          <a:chOff x="0" y="0"/>
          <a:chExt cx="0" cy="0"/>
        </a:xfrm>
      </p:grpSpPr>
      <p:grpSp>
        <p:nvGrpSpPr>
          <p:cNvPr id="17" name="组合 16">
            <a:extLst>
              <a:ext uri="{FF2B5EF4-FFF2-40B4-BE49-F238E27FC236}">
                <a16:creationId xmlns:a16="http://schemas.microsoft.com/office/drawing/2014/main" id="{B478B16D-05CE-409C-AFA8-365FCE903027}"/>
              </a:ext>
            </a:extLst>
          </p:cNvPr>
          <p:cNvGrpSpPr/>
          <p:nvPr userDrawn="1"/>
        </p:nvGrpSpPr>
        <p:grpSpPr>
          <a:xfrm>
            <a:off x="640466" y="867990"/>
            <a:ext cx="2433027" cy="0"/>
            <a:chOff x="7460343" y="1311756"/>
            <a:chExt cx="2433027" cy="0"/>
          </a:xfrm>
        </p:grpSpPr>
        <p:cxnSp>
          <p:nvCxnSpPr>
            <p:cNvPr id="18" name="直接连接符 17">
              <a:extLst>
                <a:ext uri="{FF2B5EF4-FFF2-40B4-BE49-F238E27FC236}">
                  <a16:creationId xmlns:a16="http://schemas.microsoft.com/office/drawing/2014/main" id="{580AFB69-5AC1-472F-B1AA-74BEB7A9A9B8}"/>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a:extLst>
                <a:ext uri="{FF2B5EF4-FFF2-40B4-BE49-F238E27FC236}">
                  <a16:creationId xmlns:a16="http://schemas.microsoft.com/office/drawing/2014/main" id="{94566BB7-31EF-4B1D-BAB4-9BDCCB1D5ED1}"/>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a:extLst>
              <a:ext uri="{FF2B5EF4-FFF2-40B4-BE49-F238E27FC236}">
                <a16:creationId xmlns:a16="http://schemas.microsoft.com/office/drawing/2014/main" id="{AE81F9E4-D351-4DFE-ABF8-E637B65A43A4}"/>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7380FAFC-45BE-4FF3-9E83-824E39362561}"/>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FB91CF3E-824B-423A-92AF-927CEEC5CA17}"/>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BD8A7752-1D59-4E4D-B1E4-06CBF47CA76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1" name="组合 20">
            <a:extLst>
              <a:ext uri="{FF2B5EF4-FFF2-40B4-BE49-F238E27FC236}">
                <a16:creationId xmlns:a16="http://schemas.microsoft.com/office/drawing/2014/main" id="{AA285B20-416A-428D-B713-C89F45D052C0}"/>
              </a:ext>
            </a:extLst>
          </p:cNvPr>
          <p:cNvGrpSpPr/>
          <p:nvPr userDrawn="1"/>
        </p:nvGrpSpPr>
        <p:grpSpPr>
          <a:xfrm>
            <a:off x="646571" y="6457949"/>
            <a:ext cx="2156182" cy="131085"/>
            <a:chOff x="1271280" y="2627157"/>
            <a:chExt cx="9258301" cy="562858"/>
          </a:xfrm>
          <a:solidFill>
            <a:srgbClr val="B7282E"/>
          </a:solidFill>
        </p:grpSpPr>
        <p:sp>
          <p:nvSpPr>
            <p:cNvPr id="22" name="任意多边形: 形状 21">
              <a:extLst>
                <a:ext uri="{FF2B5EF4-FFF2-40B4-BE49-F238E27FC236}">
                  <a16:creationId xmlns:a16="http://schemas.microsoft.com/office/drawing/2014/main" id="{0458E1F5-548A-4870-BF00-E8AC0D9172AB}"/>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 name="任意多边形: 形状 22">
              <a:extLst>
                <a:ext uri="{FF2B5EF4-FFF2-40B4-BE49-F238E27FC236}">
                  <a16:creationId xmlns:a16="http://schemas.microsoft.com/office/drawing/2014/main" id="{145A484C-44EA-415F-838E-BCF8E8CE7DDE}"/>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6" name="任意多边形: 形状 25">
              <a:extLst>
                <a:ext uri="{FF2B5EF4-FFF2-40B4-BE49-F238E27FC236}">
                  <a16:creationId xmlns:a16="http://schemas.microsoft.com/office/drawing/2014/main" id="{9346543D-5614-48D8-AC2C-5A1D1D9AA9D0}"/>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7" name="任意多边形: 形状 26">
              <a:extLst>
                <a:ext uri="{FF2B5EF4-FFF2-40B4-BE49-F238E27FC236}">
                  <a16:creationId xmlns:a16="http://schemas.microsoft.com/office/drawing/2014/main" id="{D464FD5F-723F-4E60-BAC0-3DF9630F4BD9}"/>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260009A6-2718-420B-87B8-C38C70D7A8CC}"/>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F1087986-7B11-4C01-9D1B-EFE28463EC5A}"/>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E4E56AB6-30BD-45B5-9DEA-BC2CAC5A075B}"/>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D56C04D1-814B-40B8-895B-6D2DBB5C6306}"/>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B85BFF5E-9F11-417E-A27B-78F72CC90D79}"/>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12C6CAA8-E978-4CFE-A0CD-174BFC1EE1AE}"/>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E2480F8D-281B-43E0-B912-D85CEEE8A6C6}"/>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16380FB9-419C-4E37-AAD5-D471CB6AD19A}"/>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CAD827D7-861C-45DE-8C42-1ADDDA518D19}"/>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C6B3F673-AA0A-440E-BAB6-1877AE88092C}"/>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6701E2C3-5923-48BA-92FE-591B5EF27218}"/>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9DDCA8C6-A54E-4AB9-8817-45F7AC153460}"/>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45BB912C-21E7-4200-8466-3063024EB16D}"/>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FB5AA631-FFF1-4466-98AF-7D8432F3B1E9}"/>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D955662D-26DB-4B5E-8388-B8C1D899AA1E}"/>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9AD8C07C-E007-489E-8906-C24C0AA1C646}"/>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6C1A5DBF-B454-48E3-B2AA-0E3196193DD7}"/>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4" name="组合 133">
            <a:extLst>
              <a:ext uri="{FF2B5EF4-FFF2-40B4-BE49-F238E27FC236}">
                <a16:creationId xmlns:a16="http://schemas.microsoft.com/office/drawing/2014/main" id="{1D6987CD-AD0C-E4F0-F496-7F3AC77E0A62}"/>
              </a:ext>
            </a:extLst>
          </p:cNvPr>
          <p:cNvGrpSpPr/>
          <p:nvPr userDrawn="1"/>
        </p:nvGrpSpPr>
        <p:grpSpPr>
          <a:xfrm>
            <a:off x="9712252" y="287906"/>
            <a:ext cx="1878330" cy="479314"/>
            <a:chOff x="-11865182" y="9433072"/>
            <a:chExt cx="35916977" cy="9165313"/>
          </a:xfrm>
          <a:solidFill>
            <a:srgbClr val="004098"/>
          </a:solidFill>
        </p:grpSpPr>
        <p:sp>
          <p:nvSpPr>
            <p:cNvPr id="135" name="任意多边形: 形状 134">
              <a:extLst>
                <a:ext uri="{FF2B5EF4-FFF2-40B4-BE49-F238E27FC236}">
                  <a16:creationId xmlns:a16="http://schemas.microsoft.com/office/drawing/2014/main" id="{948E6F18-0B04-8A07-908D-FF08FC32E43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657B0279-0B4C-FE40-8C1D-C915CB8A3186}"/>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182CF5B5-2106-8443-11A8-163D2AD5D61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8D8DE5DD-8E25-2EE0-7189-29B997BD841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52B0E9D8-2B06-FBF8-28BB-21818B622C94}"/>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B1A714A2-C775-B0BE-8222-B7BDF6F9C7BF}"/>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9F535A74-397E-6389-53A6-44EEAA2B49F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811373F1-1908-32E7-AA62-162F4DC62AB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32DFE990-5F5A-83E8-AFF9-FCAC0012AAC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2E5BEB4D-DF51-1ED4-F635-B0ABDF02560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03E33B2-7C23-91F5-C9AA-A6138C33F83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03C7A82-5129-1567-9C8C-1EC6582E274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27817746-26DE-D990-3612-1850B840C96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57823AFD-C5D5-6A0A-BD87-1C603BE4B11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2EB08A9-2481-2530-BEDD-D61CF52F6503}"/>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1BBD3125-01BC-5DDC-D460-547E24D4F609}"/>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F33AB839-D1F6-62A2-A10D-2F5ACBF74E8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3D4FD578-20FF-7238-ECE3-93F83684CE46}"/>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5A1854D1-47A4-A177-4F6D-3F7BA9DDC45B}"/>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24FF0A0-ABE8-607E-6288-EEF3F17A5A8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CD1AFD80-8104-D895-2406-F326325A2D5B}"/>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1A754D5-7DF0-8186-4D11-9028E61CD03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190EECAE-9F66-FAB2-5CB4-9F03DC5458C2}"/>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AF0F073-7404-7105-11F6-951D3D739F0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FAE20E9-CC9B-CABD-9655-55BFDA7DF94F}"/>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478C0B4-788D-88B0-B2C4-D9B5EEDF3F3A}"/>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69AE8EE-99E1-986F-D022-6691E825FFA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915D1162-3023-C1C4-6039-4003DB4D045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6F6197CC-E266-23A5-BD55-0A946C41A99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DBEF2E9E-A77D-30C2-3E04-7BD437FA6A6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C57ACDA2-A8EF-E591-00DA-092C808204AD}"/>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4B2FF384-5D9F-9D3F-AFF5-829C895CD99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02FE5E4-739E-6422-727F-4E1079104276}"/>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D6DE7F8D-66AD-0676-5513-84AADCBF33BF}"/>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5BEB438-100C-024E-2708-2E16D2723EA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8829AD12-9D1B-8854-C0BA-FF586AFE8D89}"/>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968C764-1295-6FFB-80CC-6A73705AA75F}"/>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54D6995F-1313-F525-36E4-6EE3B238A25A}"/>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797768D-7C3A-12DE-BDE4-09DA566D954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342727A-F8C4-B77B-42D8-C4FA0120B362}"/>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16B930F1-81B8-DF31-06B9-67056F259240}"/>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69814655-1282-DEEA-EF1B-CFD825388DC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53F9D8E6-DA11-3D5C-0C3A-A21EF2508ED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1A7AF3B-1083-AD68-3639-95B7CEC8C7C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8ED1058C-27CB-1DAC-DDA7-4D3060A0A575}"/>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6258D1C1-2991-BA17-F789-62AD9DB6B91D}"/>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48CE8F6-A283-632B-AE8D-B60B2CB79F9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CD1A86BE-83E4-FAA8-3031-DACC887EBD1A}"/>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A13BFA9F-23F1-830A-A982-EE86A632FC0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2711A8B2-47C0-6E8C-1679-093CED644B5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F9DCAB5-D530-B5C3-3740-99E043EF84D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E5EF30F-C0CB-8BD1-66E6-C1CAE000E26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42D481F-E2F5-6830-430C-010CB24FC03C}"/>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27A4868-0CA8-2C4D-9F54-DD56027FC0CF}"/>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28084BEB-6141-3963-4CDB-4BABD3293DD3}"/>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C28832C2-2234-F6A6-7FF7-616268F577E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BBDE9B7C-48D4-3CFF-C875-FC84B3601475}"/>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87D7942-3410-B8A1-6FE2-67493B6BFF63}"/>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3877093-7E13-A435-6DC3-FD534BEE192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6A1588C-4306-7559-89E6-30DC7749FD8D}"/>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93EF1E84-CDFF-4B84-4F68-13099140ECBD}"/>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2786420E-2F26-05EC-69BE-3C40EB2307D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21369ADD-68F9-B4A5-5230-2B1EDA1C4CF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403FB694-4CAE-B4F2-3D29-9E462F69243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2D814684-7172-1661-6F61-C3FADFC23132}"/>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71946537-2DAA-48E6-7379-1C4CDC13A362}"/>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6F1E50FA-0F95-E578-51C5-909F37B179B4}"/>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913D076-5AC8-C128-C2E4-DB208A0D2A0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D3BAAD08-29C7-0E60-DFE3-D35A484C46CD}"/>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74FC2B7-7EE3-DDBD-299C-8729B4707D9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2DF3708-C6C9-3AE2-44AA-A2CED8128D18}"/>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8C454D43-9A63-8483-91F4-A42285D4178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5A13BF13-AA42-1015-B484-70A9A3A6EAA6}"/>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DCC966C-FAF4-F003-E9C8-FD8F1862CDAE}"/>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0258A4C1-5CF1-4E96-2DCF-54154A5D525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0E8DF599-D895-26A5-5D76-F1A51884C619}"/>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FCC4983B-8C3C-7917-2500-AF4DD61F75B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8991E380-DA0F-B12E-517E-EBA5562663FA}"/>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623CBAE9-8577-7A89-EAC2-FAE546DC6C7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450138C0-E795-5086-1D96-DDAC375D66E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2E218BC4-B1A0-2D7F-30A7-0E64ED02B5A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480D5807-1AB8-9DD3-EF00-6736668D999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D2861E9E-9347-E63F-1F04-DA6B8E026230}"/>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60736CA5-AEAF-4595-6E04-46B75B37E49D}"/>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99C5183C-7FE6-0C47-241B-E500CC77A65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285956DF-FE4D-1302-30A5-A8291D7D790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3BBC5DAC-2F95-4154-CD62-E9AC01360520}"/>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24C64589-16D1-A5D1-7D28-E8DDB6B2F74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63377155-EDC4-DA50-CB2B-EDA6360FD79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0D600754-2A72-2B90-C87B-46FD877CDF7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090434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1_自定义版式">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F0F64ED4-90C1-45F6-A407-729F60E8BE16}"/>
              </a:ext>
            </a:extLst>
          </p:cNvPr>
          <p:cNvSpPr/>
          <p:nvPr userDrawn="1"/>
        </p:nvSpPr>
        <p:spPr>
          <a:xfrm>
            <a:off x="0" y="0"/>
            <a:ext cx="12192000" cy="6858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pic>
        <p:nvPicPr>
          <p:cNvPr id="18" name="图片 17">
            <a:extLst>
              <a:ext uri="{FF2B5EF4-FFF2-40B4-BE49-F238E27FC236}">
                <a16:creationId xmlns:a16="http://schemas.microsoft.com/office/drawing/2014/main" id="{404CF307-6786-4906-9CE3-5C26F73C24F3}"/>
              </a:ext>
            </a:extLst>
          </p:cNvPr>
          <p:cNvPicPr>
            <a:picLocks noChangeAspect="1"/>
          </p:cNvPicPr>
          <p:nvPr userDrawn="1"/>
        </p:nvPicPr>
        <p:blipFill rotWithShape="1">
          <a:blip r:embed="rId2" cstate="screen">
            <a:lum bright="70000" contrast="-70000"/>
            <a:extLst>
              <a:ext uri="{28A0092B-C50C-407E-A947-70E740481C1C}">
                <a14:useLocalDpi xmlns:a14="http://schemas.microsoft.com/office/drawing/2010/main"/>
              </a:ext>
            </a:extLst>
          </a:blip>
          <a:srcRect/>
          <a:stretch/>
        </p:blipFill>
        <p:spPr>
          <a:xfrm>
            <a:off x="2145631" y="3168223"/>
            <a:ext cx="7639158" cy="3242398"/>
          </a:xfrm>
          <a:prstGeom prst="rect">
            <a:avLst/>
          </a:prstGeom>
        </p:spPr>
      </p:pic>
      <p:sp>
        <p:nvSpPr>
          <p:cNvPr id="21" name="文本框 20">
            <a:extLst>
              <a:ext uri="{FF2B5EF4-FFF2-40B4-BE49-F238E27FC236}">
                <a16:creationId xmlns:a16="http://schemas.microsoft.com/office/drawing/2014/main" id="{328E42E2-3646-4851-8775-F6026779F04F}"/>
              </a:ext>
            </a:extLst>
          </p:cNvPr>
          <p:cNvSpPr txBox="1"/>
          <p:nvPr userDrawn="1"/>
        </p:nvSpPr>
        <p:spPr>
          <a:xfrm>
            <a:off x="4083004" y="2026722"/>
            <a:ext cx="404087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5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阿里巴巴普惠体 H" panose="00020600040101010101" pitchFamily="18" charset="-122"/>
              </a:rPr>
              <a:t>谢    谢</a:t>
            </a:r>
          </a:p>
        </p:txBody>
      </p:sp>
      <p:cxnSp>
        <p:nvCxnSpPr>
          <p:cNvPr id="168" name="直接连接符 167">
            <a:extLst>
              <a:ext uri="{FF2B5EF4-FFF2-40B4-BE49-F238E27FC236}">
                <a16:creationId xmlns:a16="http://schemas.microsoft.com/office/drawing/2014/main" id="{FA811E07-9673-4EEF-A508-959BC7204772}"/>
              </a:ext>
            </a:extLst>
          </p:cNvPr>
          <p:cNvCxnSpPr>
            <a:cxnSpLocks/>
          </p:cNvCxnSpPr>
          <p:nvPr userDrawn="1"/>
        </p:nvCxnSpPr>
        <p:spPr>
          <a:xfrm flipH="1">
            <a:off x="8414034" y="2451967"/>
            <a:ext cx="1434096"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直接连接符 170">
            <a:extLst>
              <a:ext uri="{FF2B5EF4-FFF2-40B4-BE49-F238E27FC236}">
                <a16:creationId xmlns:a16="http://schemas.microsoft.com/office/drawing/2014/main" id="{71E4599A-9881-4CA6-A9A3-F2384BCED619}"/>
              </a:ext>
            </a:extLst>
          </p:cNvPr>
          <p:cNvCxnSpPr>
            <a:cxnSpLocks/>
          </p:cNvCxnSpPr>
          <p:nvPr userDrawn="1"/>
        </p:nvCxnSpPr>
        <p:spPr>
          <a:xfrm flipH="1">
            <a:off x="2376042" y="2488387"/>
            <a:ext cx="14173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69" name="图片 168">
            <a:extLst>
              <a:ext uri="{FF2B5EF4-FFF2-40B4-BE49-F238E27FC236}">
                <a16:creationId xmlns:a16="http://schemas.microsoft.com/office/drawing/2014/main" id="{8F00FD39-D26C-6F24-960C-7CCAE943303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64421163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FB8A7A1-5AE1-4441-8B38-9E15D7562C68}"/>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D40ADD07-E90A-4D61-A6D9-52557540B0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5D77A742-68E6-4B5A-871F-39080D8D059B}"/>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5" name="页脚占位符 4">
            <a:extLst>
              <a:ext uri="{FF2B5EF4-FFF2-40B4-BE49-F238E27FC236}">
                <a16:creationId xmlns:a16="http://schemas.microsoft.com/office/drawing/2014/main" id="{4D0CD2EE-4504-4B2A-8C76-33D051DCBA0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9A5B2ECF-57CA-46F7-BAD7-621558D3DA61}"/>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7332705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2AC1A2B-EDE5-4D95-9C12-09B34019B92D}"/>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39ED9B20-9A5D-4109-A821-2B98003D6D19}"/>
              </a:ext>
            </a:extLst>
          </p:cNvPr>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DA5AD5F-EF23-4E95-8F2B-98314C32A47B}"/>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5" name="页脚占位符 4">
            <a:extLst>
              <a:ext uri="{FF2B5EF4-FFF2-40B4-BE49-F238E27FC236}">
                <a16:creationId xmlns:a16="http://schemas.microsoft.com/office/drawing/2014/main" id="{2BDF008E-70E8-48A0-9385-D261B703354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6A456BFA-0EE3-4AB9-BABE-BCC5B0041CED}"/>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280512525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1D5F9ED-1118-4194-AF76-4C03F00A40E2}"/>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45269B26-7AB6-4D28-917C-DFE98BD523A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C32B1D39-AE52-4510-9543-DD29C1A521BC}"/>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5" name="页脚占位符 4">
            <a:extLst>
              <a:ext uri="{FF2B5EF4-FFF2-40B4-BE49-F238E27FC236}">
                <a16:creationId xmlns:a16="http://schemas.microsoft.com/office/drawing/2014/main" id="{2A1C3D04-61F4-47FF-AFFF-B6DCB18767B7}"/>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92E68AF6-46EF-4C75-A383-8F7A28074DF8}"/>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99308294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A225555-F856-4B38-AFF1-BE4729763A2E}"/>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DB7DEC7D-9DF7-4EC7-8E19-6C130362D2EA}"/>
              </a:ext>
            </a:extLst>
          </p:cNvPr>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2B5D0EEF-7CFE-48FA-BA46-F24A38DFA22A}"/>
              </a:ext>
            </a:extLst>
          </p:cNvPr>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0C80FEB8-CDF8-49A9-B3C4-06D9A836EB63}"/>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6" name="页脚占位符 5">
            <a:extLst>
              <a:ext uri="{FF2B5EF4-FFF2-40B4-BE49-F238E27FC236}">
                <a16:creationId xmlns:a16="http://schemas.microsoft.com/office/drawing/2014/main" id="{3A461E97-C340-477E-9B02-E8EEB9939852}"/>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6CE6CA9F-E8DB-44F3-8C24-5EB0BE8E6E3E}"/>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35333566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48AC793-99C6-429C-86F2-69DC51C8AD7A}"/>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2FDCF768-4466-456D-A1DC-CB040673DBD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67122167-37AF-4264-AA33-21737CDADB56}"/>
              </a:ext>
            </a:extLst>
          </p:cNvPr>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E6939D9A-AF59-49AE-B071-9E33826075E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F717FF73-4712-4C52-9CE9-123032E1B926}"/>
              </a:ext>
            </a:extLst>
          </p:cNvPr>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E8094891-B0BA-4B48-8094-1C645D2CD728}"/>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8" name="页脚占位符 7">
            <a:extLst>
              <a:ext uri="{FF2B5EF4-FFF2-40B4-BE49-F238E27FC236}">
                <a16:creationId xmlns:a16="http://schemas.microsoft.com/office/drawing/2014/main" id="{E26D5788-E05A-428B-94C1-767341D90197}"/>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17FE9FA3-29D4-42FE-B220-6A412977019C}"/>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225773661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93970B2-17F1-42C5-B33A-FC586AFE7100}"/>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F10FB119-F474-4B41-AF6C-24198B4B158A}"/>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4" name="页脚占位符 3">
            <a:extLst>
              <a:ext uri="{FF2B5EF4-FFF2-40B4-BE49-F238E27FC236}">
                <a16:creationId xmlns:a16="http://schemas.microsoft.com/office/drawing/2014/main" id="{754681FA-09B2-4689-9EBA-51C13E8A44BD}"/>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1330CB18-4495-4F7B-9709-ED35FACAA4D1}"/>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245971638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2_自定义版式">
    <p:spTree>
      <p:nvGrpSpPr>
        <p:cNvPr id="1" name=""/>
        <p:cNvGrpSpPr/>
        <p:nvPr/>
      </p:nvGrpSpPr>
      <p:grpSpPr>
        <a:xfrm>
          <a:off x="0" y="0"/>
          <a:ext cx="0" cy="0"/>
          <a:chOff x="0" y="0"/>
          <a:chExt cx="0" cy="0"/>
        </a:xfrm>
      </p:grpSpPr>
      <p:pic>
        <p:nvPicPr>
          <p:cNvPr id="3" name="图片 2" descr="有钟表的建筑&#10;&#10;中度可信度描述已自动生成">
            <a:extLst>
              <a:ext uri="{FF2B5EF4-FFF2-40B4-BE49-F238E27FC236}">
                <a16:creationId xmlns:a16="http://schemas.microsoft.com/office/drawing/2014/main" id="{10DB898A-D909-3B41-B1D5-3A4EE8D92CF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137"/>
          <a:stretch/>
        </p:blipFill>
        <p:spPr>
          <a:xfrm>
            <a:off x="780" y="0"/>
            <a:ext cx="12203394" cy="3289103"/>
          </a:xfrm>
          <a:prstGeom prst="rect">
            <a:avLst/>
          </a:prstGeom>
        </p:spPr>
      </p:pic>
      <p:sp>
        <p:nvSpPr>
          <p:cNvPr id="31" name="矩形 30">
            <a:extLst>
              <a:ext uri="{FF2B5EF4-FFF2-40B4-BE49-F238E27FC236}">
                <a16:creationId xmlns:a16="http://schemas.microsoft.com/office/drawing/2014/main" id="{D203C312-B6FD-445F-A4F5-F8E3027B1FAC}"/>
              </a:ext>
            </a:extLst>
          </p:cNvPr>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3" cstate="screen">
            <a:duotone>
              <a:prstClr val="black"/>
              <a:srgbClr val="C8161E">
                <a:tint val="45000"/>
                <a:satMod val="400000"/>
              </a:srgbClr>
            </a:duotone>
            <a:alphaModFix amt="5000"/>
            <a:extLst>
              <a:ext uri="{28A0092B-C50C-407E-A947-70E740481C1C}">
                <a14:useLocalDpi xmlns:a14="http://schemas.microsoft.com/office/drawing/2010/main"/>
              </a:ext>
            </a:extLst>
          </a:blip>
          <a:srcRect r="487" b="19505"/>
          <a:stretch/>
        </p:blipFill>
        <p:spPr>
          <a:xfrm>
            <a:off x="1888412" y="4174622"/>
            <a:ext cx="10303588" cy="2683378"/>
          </a:xfrm>
          <a:prstGeom prst="rect">
            <a:avLst/>
          </a:prstGeom>
          <a:effectLst>
            <a:softEdge rad="0"/>
          </a:effectLst>
        </p:spPr>
      </p:pic>
      <p:sp>
        <p:nvSpPr>
          <p:cNvPr id="258" name="矩形 257">
            <a:extLst>
              <a:ext uri="{FF2B5EF4-FFF2-40B4-BE49-F238E27FC236}">
                <a16:creationId xmlns:a16="http://schemas.microsoft.com/office/drawing/2014/main" id="{C66A579D-BD93-48DF-BA8B-6971E24F6A2B}"/>
              </a:ext>
            </a:extLst>
          </p:cNvPr>
          <p:cNvSpPr/>
          <p:nvPr userDrawn="1"/>
        </p:nvSpPr>
        <p:spPr>
          <a:xfrm>
            <a:off x="5277728" y="3564794"/>
            <a:ext cx="1636544" cy="707886"/>
          </a:xfrm>
          <a:prstGeom prst="rect">
            <a:avLst/>
          </a:prstGeom>
        </p:spPr>
        <p:txBody>
          <a:bodyPr wrap="square">
            <a:spAutoFit/>
          </a:bodyPr>
          <a:lstStyle/>
          <a:p>
            <a:pPr algn="dist"/>
            <a:r>
              <a:rPr lang="zh-CN" alt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8" name="矩形 157">
            <a:extLst>
              <a:ext uri="{FF2B5EF4-FFF2-40B4-BE49-F238E27FC236}">
                <a16:creationId xmlns:a16="http://schemas.microsoft.com/office/drawing/2014/main" id="{9F10FFC6-526A-4F46-EB79-AFB6F5EF80ED}"/>
              </a:ext>
            </a:extLst>
          </p:cNvPr>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54" name="图片 153">
            <a:extLst>
              <a:ext uri="{FF2B5EF4-FFF2-40B4-BE49-F238E27FC236}">
                <a16:creationId xmlns:a16="http://schemas.microsoft.com/office/drawing/2014/main" id="{FCCD2ABE-BF1D-13AC-F1FD-123E6B73BA4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22315337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BA8BEDDF-3853-44C1-964B-87ED2278FBAE}"/>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3" name="页脚占位符 2">
            <a:extLst>
              <a:ext uri="{FF2B5EF4-FFF2-40B4-BE49-F238E27FC236}">
                <a16:creationId xmlns:a16="http://schemas.microsoft.com/office/drawing/2014/main" id="{8143CA6B-EE1C-48FD-B773-740E1A1D46D3}"/>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F0F8092B-4836-42DA-8BE8-90DE7CAD9E38}"/>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25065424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F3EF586-E644-4472-AB29-8DA741B9A354}"/>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1774AA47-44C5-47D2-A169-8A9DF777C5E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1FD29CA1-8CE8-49FA-81E1-57CAEB30323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38956E90-D70F-43F8-A1F6-FC359190F14F}"/>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6" name="页脚占位符 5">
            <a:extLst>
              <a:ext uri="{FF2B5EF4-FFF2-40B4-BE49-F238E27FC236}">
                <a16:creationId xmlns:a16="http://schemas.microsoft.com/office/drawing/2014/main" id="{3DDE4E58-2738-4200-8B95-42AB0D0D95E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DFBFFFB0-8847-453E-BBB8-1BD783BA13C4}"/>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6332182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454E3CB-7DC8-453A-9C92-117A34C9BAA5}"/>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FB87BE68-FC66-4FDB-81CF-9D887FE2019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837D6341-8115-414D-97E9-51308E5F9BC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77974E16-3580-4B34-A2ED-D5797B6B1EC0}"/>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6" name="页脚占位符 5">
            <a:extLst>
              <a:ext uri="{FF2B5EF4-FFF2-40B4-BE49-F238E27FC236}">
                <a16:creationId xmlns:a16="http://schemas.microsoft.com/office/drawing/2014/main" id="{D31A593B-5FA1-4D0E-82F6-8CBE77E7035D}"/>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65AA95B1-146E-4A11-A6E2-757AF2F3C4BD}"/>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71862881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B26E29-C58B-4E47-82D2-1CC3D0DAF71F}"/>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4AA1EE1E-8C8D-45C9-B156-8DB5676902E6}"/>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6560C6A-C17C-4388-AECB-3587D95A129A}"/>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5" name="页脚占位符 4">
            <a:extLst>
              <a:ext uri="{FF2B5EF4-FFF2-40B4-BE49-F238E27FC236}">
                <a16:creationId xmlns:a16="http://schemas.microsoft.com/office/drawing/2014/main" id="{B52F4469-C0DE-4089-A9DA-49207F69D028}"/>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4427D83C-7B55-4FB2-B152-41646DDF44B7}"/>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5398029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8F25EDBA-7C3F-435A-975A-43A797EFDD1E}"/>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BFCCBC72-2088-413F-8BBF-EE9FDF570040}"/>
              </a:ext>
            </a:extLst>
          </p:cNvPr>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7FC16261-0190-43BC-90DE-A231D5993925}"/>
              </a:ext>
            </a:extLst>
          </p:cNvPr>
          <p:cNvSpPr>
            <a:spLocks noGrp="1"/>
          </p:cNvSpPr>
          <p:nvPr>
            <p:ph type="dt" sz="half" idx="10"/>
          </p:nvPr>
        </p:nvSpPr>
        <p:spPr/>
        <p:txBody>
          <a:bodyPr/>
          <a:lstStyle/>
          <a:p>
            <a:fld id="{F160A44F-5095-4401-ACDB-4F844958E49A}" type="datetimeFigureOut">
              <a:rPr lang="zh-CN" altLang="en-US" smtClean="0"/>
              <a:t>2024/10/21</a:t>
            </a:fld>
            <a:endParaRPr lang="zh-CN" altLang="en-US"/>
          </a:p>
        </p:txBody>
      </p:sp>
      <p:sp>
        <p:nvSpPr>
          <p:cNvPr id="5" name="页脚占位符 4">
            <a:extLst>
              <a:ext uri="{FF2B5EF4-FFF2-40B4-BE49-F238E27FC236}">
                <a16:creationId xmlns:a16="http://schemas.microsoft.com/office/drawing/2014/main" id="{A8E23C16-D9C7-4A58-B245-D7827426EECE}"/>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878973D-BB9B-4E49-B6ED-517D47416521}"/>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997582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2_自定义版式">
    <p:spTree>
      <p:nvGrpSpPr>
        <p:cNvPr id="1" name=""/>
        <p:cNvGrpSpPr/>
        <p:nvPr/>
      </p:nvGrpSpPr>
      <p:grpSpPr>
        <a:xfrm>
          <a:off x="0" y="0"/>
          <a:ext cx="0" cy="0"/>
          <a:chOff x="0" y="0"/>
          <a:chExt cx="0" cy="0"/>
        </a:xfrm>
      </p:grpSpPr>
      <p:pic>
        <p:nvPicPr>
          <p:cNvPr id="4" name="图片 3" descr="建筑与房屋的城市空拍图&#10;&#10;描述已自动生成">
            <a:extLst>
              <a:ext uri="{FF2B5EF4-FFF2-40B4-BE49-F238E27FC236}">
                <a16:creationId xmlns:a16="http://schemas.microsoft.com/office/drawing/2014/main" id="{68789FFE-917A-04E5-3906-CC030C66A72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0" y="1"/>
            <a:ext cx="12203394" cy="5751860"/>
          </a:xfrm>
          <a:prstGeom prst="rect">
            <a:avLst/>
          </a:prstGeom>
        </p:spPr>
      </p:pic>
      <p:sp>
        <p:nvSpPr>
          <p:cNvPr id="31" name="矩形 30">
            <a:extLst>
              <a:ext uri="{FF2B5EF4-FFF2-40B4-BE49-F238E27FC236}">
                <a16:creationId xmlns:a16="http://schemas.microsoft.com/office/drawing/2014/main" id="{D203C312-B6FD-445F-A4F5-F8E3027B1FAC}"/>
              </a:ext>
            </a:extLst>
          </p:cNvPr>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3" cstate="screen">
            <a:duotone>
              <a:prstClr val="black"/>
              <a:srgbClr val="C8161E">
                <a:tint val="45000"/>
                <a:satMod val="400000"/>
              </a:srgbClr>
            </a:duotone>
            <a:alphaModFix amt="5000"/>
            <a:extLst>
              <a:ext uri="{28A0092B-C50C-407E-A947-70E740481C1C}">
                <a14:useLocalDpi xmlns:a14="http://schemas.microsoft.com/office/drawing/2010/main"/>
              </a:ext>
            </a:extLst>
          </a:blip>
          <a:srcRect r="487" b="19505"/>
          <a:stretch/>
        </p:blipFill>
        <p:spPr>
          <a:xfrm>
            <a:off x="1888412" y="4174622"/>
            <a:ext cx="10303588" cy="2683378"/>
          </a:xfrm>
          <a:prstGeom prst="rect">
            <a:avLst/>
          </a:prstGeom>
          <a:effectLst>
            <a:softEdge rad="0"/>
          </a:effectLst>
        </p:spPr>
      </p:pic>
      <p:sp>
        <p:nvSpPr>
          <p:cNvPr id="258" name="矩形 257">
            <a:extLst>
              <a:ext uri="{FF2B5EF4-FFF2-40B4-BE49-F238E27FC236}">
                <a16:creationId xmlns:a16="http://schemas.microsoft.com/office/drawing/2014/main" id="{C66A579D-BD93-48DF-BA8B-6971E24F6A2B}"/>
              </a:ext>
            </a:extLst>
          </p:cNvPr>
          <p:cNvSpPr/>
          <p:nvPr userDrawn="1"/>
        </p:nvSpPr>
        <p:spPr>
          <a:xfrm>
            <a:off x="5277728" y="3564794"/>
            <a:ext cx="1636544" cy="707886"/>
          </a:xfrm>
          <a:prstGeom prst="rect">
            <a:avLst/>
          </a:prstGeom>
        </p:spPr>
        <p:txBody>
          <a:bodyPr wrap="square">
            <a:spAutoFit/>
          </a:bodyPr>
          <a:lstStyle/>
          <a:p>
            <a:pPr algn="dist"/>
            <a:r>
              <a:rPr lang="zh-CN" alt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矩形 12">
            <a:extLst>
              <a:ext uri="{FF2B5EF4-FFF2-40B4-BE49-F238E27FC236}">
                <a16:creationId xmlns:a16="http://schemas.microsoft.com/office/drawing/2014/main" id="{67030ED3-8A5E-F9B0-76CF-2A645B587C4F}"/>
              </a:ext>
            </a:extLst>
          </p:cNvPr>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4" name="图片 13">
            <a:extLst>
              <a:ext uri="{FF2B5EF4-FFF2-40B4-BE49-F238E27FC236}">
                <a16:creationId xmlns:a16="http://schemas.microsoft.com/office/drawing/2014/main" id="{22A216F5-575D-1924-2925-61E9758643E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0557051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7" name="组合 26">
            <a:extLst>
              <a:ext uri="{FF2B5EF4-FFF2-40B4-BE49-F238E27FC236}">
                <a16:creationId xmlns:a16="http://schemas.microsoft.com/office/drawing/2014/main" id="{B813B061-4CF4-45A4-89CA-91D20DEB151E}"/>
              </a:ext>
            </a:extLst>
          </p:cNvPr>
          <p:cNvGrpSpPr/>
          <p:nvPr userDrawn="1"/>
        </p:nvGrpSpPr>
        <p:grpSpPr>
          <a:xfrm>
            <a:off x="646571" y="6457949"/>
            <a:ext cx="2156182" cy="131085"/>
            <a:chOff x="1271280" y="2627157"/>
            <a:chExt cx="9258301" cy="562858"/>
          </a:xfrm>
          <a:solidFill>
            <a:srgbClr val="B7282E"/>
          </a:solidFill>
        </p:grpSpPr>
        <p:sp>
          <p:nvSpPr>
            <p:cNvPr id="28" name="任意多边形: 形状 27">
              <a:extLst>
                <a:ext uri="{FF2B5EF4-FFF2-40B4-BE49-F238E27FC236}">
                  <a16:creationId xmlns:a16="http://schemas.microsoft.com/office/drawing/2014/main" id="{269AD8B0-B12A-42AF-B5CA-EE266CAE2D15}"/>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53FDB31F-89FE-4008-A1B4-7E399C5E8843}"/>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70A02BCD-9592-4CC3-AEEA-79289C67CCED}"/>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93483A6-9694-4CC6-84C3-36C2548CEA9B}"/>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21AFBB70-A93B-4BC0-B416-AEE553CDD0C8}"/>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F9C3CE09-5EDC-4DA4-9618-81143DABE6E6}"/>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F15D8468-E5B4-4BE6-BC35-B9C9CB5573B8}"/>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0095DA92-F24F-4F93-A08B-887319B74AF4}"/>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51E6910B-6AEF-4CAA-9A7D-0218399A7392}"/>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A94F083A-24B8-4215-A4E2-FC5DE201E2FD}"/>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0C79E690-8370-4D40-B4A9-B330127486FA}"/>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30439281-3C43-493E-A640-64902A5B264B}"/>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CF6FC32E-13DA-4CB5-B464-256B50B92526}"/>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465D16F2-92D8-43F7-8D51-84A6BA5BA9CA}"/>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3C433DA2-D16D-4A83-BBC5-671FE4B2A5CF}"/>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270DE77C-CDDB-4E9D-AD2B-1F76FE294A70}"/>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1E216924-F087-469B-81B5-2DA46174AB2D}"/>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AAD5CE7E-777E-4754-9F39-B26C820CC76A}"/>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F92F405-57C6-4901-AA26-E3B395427812}"/>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AFC53825-9092-4228-84FA-8B27DB99DBFB}"/>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DD0BED2A-7C37-4FB6-ACAF-F0FBA45D759B}"/>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40" name="组合 139">
            <a:extLst>
              <a:ext uri="{FF2B5EF4-FFF2-40B4-BE49-F238E27FC236}">
                <a16:creationId xmlns:a16="http://schemas.microsoft.com/office/drawing/2014/main" id="{E7D7059A-0177-E888-5081-8EF55A2969A4}"/>
              </a:ext>
            </a:extLst>
          </p:cNvPr>
          <p:cNvGrpSpPr/>
          <p:nvPr userDrawn="1"/>
        </p:nvGrpSpPr>
        <p:grpSpPr>
          <a:xfrm>
            <a:off x="9873615" y="287906"/>
            <a:ext cx="1878330" cy="479314"/>
            <a:chOff x="-11865182" y="9433072"/>
            <a:chExt cx="35916977" cy="9165313"/>
          </a:xfrm>
          <a:solidFill>
            <a:srgbClr val="004098"/>
          </a:solidFill>
        </p:grpSpPr>
        <p:sp>
          <p:nvSpPr>
            <p:cNvPr id="141" name="任意多边形: 形状 140">
              <a:extLst>
                <a:ext uri="{FF2B5EF4-FFF2-40B4-BE49-F238E27FC236}">
                  <a16:creationId xmlns:a16="http://schemas.microsoft.com/office/drawing/2014/main" id="{17FC34F3-2F5E-9CA6-D025-6E69599207AA}"/>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A13C4E49-1464-440F-A4EC-3300F8206D5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71829DBF-5EE5-6184-DEBB-61A3B90918A4}"/>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4E4F39BE-7D66-B791-A7CC-5106199A6F4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82E5262D-8F7C-792D-D757-19990151AF1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EAC765FC-619D-E562-91AC-3204D0324C5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37293D49-A9A6-9465-41CA-52EC6341CA33}"/>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691C90A1-0AB7-B9DA-B995-8F747D86D8E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473D6BF2-D632-D9FA-7F33-1046A7E222F3}"/>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26E84B70-7430-8B30-CFA0-7D1BBB23EF53}"/>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64F2D72-25F2-BEC6-8E61-7A0E4825778B}"/>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33F58AE1-F125-84B1-9C16-4EF163D4FEC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D755A4B-2B2E-E424-A3EA-2097F222E2DA}"/>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9F21D70-1BB5-6F36-9A2E-18F48C852C54}"/>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876C6AD8-BAD5-6A37-DC2C-A8FE76FA5C51}"/>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0EF9826F-DBFE-BF93-1FBF-7E11F2AD745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606EF54-35DB-CD2B-D81E-E24075E8BE9D}"/>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7850A126-0470-2D4B-449D-4F9BF463004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12287B5-8B85-5138-58C3-B211E71D993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E7EB6C41-D6DC-E1E4-AA9C-056923867CAF}"/>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9984A2A2-0AB4-78D0-E211-9B2175AAFF0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900949B-71F3-8BD8-CB96-72E90705C639}"/>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3B9C545A-1FCB-B2AB-681A-B6E3887E44C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A171BF5A-1F92-4D5B-DC34-EE41281F9B2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B00FDC4-F57D-135C-C6DD-51A89E04900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FBC81F1C-5033-D4E4-2F19-3FA7D5F89EB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673BDA9-A300-B841-6F17-12949702583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8EF22BA3-5C8C-724C-A1CB-624751EF3E9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C02011C8-7AFE-3D7D-986E-3CFE67A583A4}"/>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A09A524E-A359-768A-6AC2-DC31C42B71C3}"/>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86E2610-3BF7-C637-88FE-7DC68F659CE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CBF166B6-1F6C-4ECB-2079-9284240D4A9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86F0A33B-D41B-9C15-FBFB-EBB012E4D9EE}"/>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E5DA5C1-234F-6484-1048-687013D2CF87}"/>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702A7196-2306-5B4E-2859-7026A34B7EF5}"/>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8DF95AD9-A21C-C94D-BF6F-DB029CB12DCF}"/>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9A671F99-50C3-6D77-F19D-DFE15CBE9ED2}"/>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056AEC6-D5DE-D84B-5A70-595982B45330}"/>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A8F82C92-E393-0989-4962-851B9D8CB3F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D9689229-0DF5-99DB-3CDC-561F0ACEC42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ED1943BA-AA06-259F-AF39-2F4FEB224E7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7B2D383D-6D2C-05CD-76D7-045826F5767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E951C90E-1DE7-E0DE-ED71-ECC63D15B004}"/>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B2BF5BB-D928-CA6A-EB68-39F544583C44}"/>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0414247-6F9F-B916-39FE-E1A87A05CFB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89E54612-4392-8701-8E58-19B9634FB703}"/>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BBAD3DAB-A11D-2A52-4A7E-469C2581216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68286C6-6CD6-4FF8-CB67-E2EB818A8240}"/>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9AB75978-7D1C-F5E6-A51B-C583592B4A5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B392331A-051A-66FF-A484-DFF0E7E45794}"/>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4CEB9ACE-A58A-1A39-7BCB-7610BB581063}"/>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A3C3DE91-4BE8-0E8C-2E23-8CC705D7D10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12D7AD5-7595-4A73-40B9-8B778A3632C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FD047FD-A0ED-1B23-C148-2C1A9A8B359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F7540344-36F2-0631-3B38-903E57B7C14C}"/>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8E6CF318-6F02-BC86-0203-FE5C39AEDE29}"/>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3E882CB5-A2EC-7472-C192-ED25FCE7C24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111E985C-13B1-7253-1912-2F719D7180D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A8A7BF41-85F9-CF50-61DF-B353EED131B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5B35D397-257A-3AD4-8F0D-887E488A7A66}"/>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0A4D3EF-09FC-AE97-3C33-E9DB27D7E44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B64B8325-47AD-B434-120A-B8D822C60BC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AA9BFD83-16C2-ECD8-F4A2-E289843D9F77}"/>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2D9376AE-4F5F-AF62-89F0-5CFA6075FADF}"/>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EFC8946C-51BF-EAF8-B0E3-FB431A81D7C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77D1470E-5456-F2C5-DDEF-6BBEE7DDF1B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EA9DE6F-A056-C493-C0E0-15AEF3F1827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2A8765B7-AAA5-A66B-3D83-C68BEF962AD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A0370BE0-5455-A4AC-EEED-F094A47F7B1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2A8343E3-5B29-5417-F49C-3C31DB91372D}"/>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5F50D3CD-473C-83FA-A0FB-F807EC274C5B}"/>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2B36BA02-189D-2342-BC3B-7F32F5B00601}"/>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793E87DD-B931-B162-0343-022A81A7B46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2C08A5A6-B349-5B44-1246-EFB560DD34BC}"/>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37734C09-C0EA-E4C8-8A96-1D479C55503E}"/>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EB7FA1D0-4479-6EB0-762F-BA086FF5D134}"/>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F700B7BC-DA9A-2CE4-B170-290F6F2AE894}"/>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D5CE05F8-4680-DD12-B32B-A870DE781879}"/>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4F9A9F2A-DB2E-D23E-7CE5-02D8556D517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A89B5799-E567-A41A-58E8-B10297228FF9}"/>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EB15294A-CA6E-7F41-0936-5DEB2B5472B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32169A1D-D9FA-6CF0-5A55-B764D8486BD9}"/>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48525313-CFD6-2E25-3D8F-12C44429240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C315A949-590F-F6D7-969B-014CEAE0F3C1}"/>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5F095DF6-037D-0D7B-BC83-82F869C3822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5D306F87-E457-C2C1-65F3-6F50A601885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a:extLst>
                <a:ext uri="{FF2B5EF4-FFF2-40B4-BE49-F238E27FC236}">
                  <a16:creationId xmlns:a16="http://schemas.microsoft.com/office/drawing/2014/main" id="{8288A213-DBCB-05CC-73DB-F8D7EFFBEAE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a:extLst>
                <a:ext uri="{FF2B5EF4-FFF2-40B4-BE49-F238E27FC236}">
                  <a16:creationId xmlns:a16="http://schemas.microsoft.com/office/drawing/2014/main" id="{46AE24AC-05D4-D0AA-B23F-020D66D3867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任意多边形: 形状 331">
              <a:extLst>
                <a:ext uri="{FF2B5EF4-FFF2-40B4-BE49-F238E27FC236}">
                  <a16:creationId xmlns:a16="http://schemas.microsoft.com/office/drawing/2014/main" id="{731AD363-98C7-B7D2-70FB-A7D529ABB480}"/>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任意多边形: 形状 332">
              <a:extLst>
                <a:ext uri="{FF2B5EF4-FFF2-40B4-BE49-F238E27FC236}">
                  <a16:creationId xmlns:a16="http://schemas.microsoft.com/office/drawing/2014/main" id="{8658BA92-0043-6892-B1DF-46949A74999E}"/>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9883412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8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pic>
        <p:nvPicPr>
          <p:cNvPr id="49" name="图片 48">
            <a:extLst>
              <a:ext uri="{FF2B5EF4-FFF2-40B4-BE49-F238E27FC236}">
                <a16:creationId xmlns:a16="http://schemas.microsoft.com/office/drawing/2014/main" id="{E019577A-E4F1-4654-B15B-24BE706EA7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13420" y="6367583"/>
            <a:ext cx="1811023" cy="317013"/>
          </a:xfrm>
          <a:prstGeom prst="rect">
            <a:avLst/>
          </a:prstGeom>
        </p:spPr>
      </p:pic>
      <p:grpSp>
        <p:nvGrpSpPr>
          <p:cNvPr id="119" name="组合 118">
            <a:extLst>
              <a:ext uri="{FF2B5EF4-FFF2-40B4-BE49-F238E27FC236}">
                <a16:creationId xmlns:a16="http://schemas.microsoft.com/office/drawing/2014/main" id="{808D0187-5B2E-6D5A-1812-D704BFD0AE7D}"/>
              </a:ext>
            </a:extLst>
          </p:cNvPr>
          <p:cNvGrpSpPr/>
          <p:nvPr userDrawn="1"/>
        </p:nvGrpSpPr>
        <p:grpSpPr>
          <a:xfrm>
            <a:off x="9873615" y="287906"/>
            <a:ext cx="1878330" cy="479314"/>
            <a:chOff x="-11865182" y="9433072"/>
            <a:chExt cx="35916977" cy="9165313"/>
          </a:xfrm>
          <a:solidFill>
            <a:srgbClr val="004098"/>
          </a:solidFill>
        </p:grpSpPr>
        <p:sp>
          <p:nvSpPr>
            <p:cNvPr id="120" name="任意多边形: 形状 119">
              <a:extLst>
                <a:ext uri="{FF2B5EF4-FFF2-40B4-BE49-F238E27FC236}">
                  <a16:creationId xmlns:a16="http://schemas.microsoft.com/office/drawing/2014/main" id="{BF4C81C0-F099-4AD6-1C3B-E40D25050BB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A314982-56C5-1404-CC22-04093F5D91F4}"/>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E43D90D9-8210-3BDF-2F61-FDC8A232E002}"/>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581E64E4-8E4A-058C-FAF5-0B8CD330BF9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CE0B23FD-2932-C818-2AB9-C40BE677441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6EE4BD0D-8A03-8C4B-4AB3-8F69C680F5E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0B77FD0C-6361-8D30-C5FC-EC98D7A3ACC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AACE3487-9F1A-1F29-0CAF-439C23D05FEE}"/>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35B14B0-7D2F-8BE9-ADCD-7FD9FBCE43FB}"/>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469BD40-F327-FC96-DEDD-5D45D6067B88}"/>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4E860BAB-9CDF-609A-C261-ACD569D2678A}"/>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6E05486A-F1BE-BE88-4204-8D9D8CE6908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9261D603-9840-AC74-5ACB-FD6AA5D8B49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DD056417-EB0C-14EB-730E-1ACA7B7D17D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7CBCB4E2-9A76-F028-D887-01108BD41F02}"/>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0DCCEED0-7919-8A73-4E38-2E4A8441C4F5}"/>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F62330AA-D98C-AFAD-194B-0015CAB9534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8A5BCCF5-1F93-21E0-B25A-CBA4F6A63A9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3C1BE68F-C976-3B99-0330-18940B1438B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1C082F3E-E84E-6AFE-B581-DDA31C09845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A319EEEB-20D2-13D9-DCB8-CE96E321D2A9}"/>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FAAFE64C-F1A1-EBED-9CC4-D57A799CBCE7}"/>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8345DF9E-AB32-02E6-99EF-9E925EE8133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A5CE96DF-1945-4FD4-2F82-ADEA5904759D}"/>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A029B4BA-8AD9-1AE4-2F29-693271445ED5}"/>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A03D6169-A5A7-C2D5-2E72-379BD1722BD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076395C3-EC87-25A5-0787-3FB1BAE88218}"/>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28362D73-FE26-8EC0-835C-F06546D90CF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C61870BE-A512-E608-EF40-D6D8232D77AD}"/>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B13F82E0-CA7F-9595-4C59-D19CE0FFF8A4}"/>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0A5E4DA8-9D9D-A01B-F84E-76C4FA1A879B}"/>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1D870BCA-3E0B-A929-1BD3-C5A02BD6289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DF78AF2D-EDE3-62B6-5811-43A6BC8307FE}"/>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76F3592-81DF-BCCD-462F-9180A02AD37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4912F64-7B56-0292-652E-805DBA89E0E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40CD958A-4202-7628-F29E-BAA7F457FBC1}"/>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7B859D1-9FFC-D350-392D-5C6F73B92C28}"/>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42C4223A-74B4-0ECC-4CB2-3225D614BD0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BD9E00C0-38FD-339D-A4EE-673E67C3531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25240B9B-A806-4658-B86B-8EAF8D764453}"/>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CC64463-CBBA-9FB0-5278-CBAF1ADA6E5D}"/>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254FE235-E2AF-D873-B107-8CAD74112FD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207D95E-97ED-0A65-BCCF-FFD16B6AFFE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B2C87C60-492F-14D3-A604-AD947D6D040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8A05A77-0F81-81EB-01A1-4432508C6EF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EF43B84E-7881-9653-83DA-39F577ED8D71}"/>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32DBF95-716C-7007-C44F-515659C1AD1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1AC1361F-CEAA-6B66-E08E-AE4062AD3236}"/>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7D5CA8C9-C2EF-8817-C6AA-5BE608DE668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66ACFB38-2C7E-AB65-F6E5-A9E300CF5C89}"/>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8CD10E69-B4AA-0EC4-EC51-745ECEA9295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0049E81-F965-1747-0547-820056B9748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E63A8BDB-95BF-B96D-6AA4-42B97C642D0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4D695AAB-179C-19E6-3B26-86BDA4693AC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798B0099-ACDF-E569-112D-2E8694405A82}"/>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671F248-2BAC-D08B-D65C-8B1B3C07A6C6}"/>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7B8AA442-14A0-6DF1-9FF1-0CF7B0A764C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26125A22-2448-9272-03A9-89FB99FD4C81}"/>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AB28650F-9DF3-228B-DE34-A6702AF1C6E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15BBE127-B780-32A1-6C9D-886A1A9A7BB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D789D65-B475-9B34-FA60-2F57BEE7A689}"/>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43F89378-FD51-7996-459B-96B0EAEF3CA4}"/>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690C5EAD-D246-8D13-4BCA-EBA6286E945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9DAAA824-BDA7-6AC8-76D7-69451DF4B47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5E99616F-57D2-B523-73FF-CDF77C8B5672}"/>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64BEAF3-478C-F53A-474B-68057AB287A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7FDBE002-3500-B0AD-E8F5-E824A3561CE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9C585D8-7226-A770-FB2D-D100DC751125}"/>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A75EB57B-1646-909B-B61F-8A33204F722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5E5E1BC-65A8-62B7-C770-F7F6F962A29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8ACAC7F7-0F53-62FC-B670-8B71FF2EA9A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1BBD0C2-F9EC-C133-3D5C-E26936E811A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9A671CE-165C-7C18-948E-520A58D48D23}"/>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E7442C9-1D5C-2FAF-53B9-F975C268C74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A944CDC-427B-CF23-6C14-4083FFA6B34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D99583D1-2680-FE62-DE0B-2BE6B512EA49}"/>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DD6AEB4-F30D-67E2-1304-D2A1C2DB624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35EFC725-2827-D7FB-2C27-F0317337B3CD}"/>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FBAF5D4F-AC2E-B8A2-568B-648D4BCDF03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7341D77-C89D-D8E2-DAAC-B1EBD887D0EE}"/>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528D056D-86EA-ACEB-D463-5E8B278ECFE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81A9647-CCB2-D7F4-357D-23F6A88F7DB5}"/>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A3CC9F9A-DCE8-71C6-0E26-F6D81D95AEF9}"/>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46E87EFB-4342-FADA-3AB7-713B04A33FE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9DFCB3E-B7C7-6217-8222-6DB39339DFC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A404EFC-4486-A0DA-0D24-DCD7F331530F}"/>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B8F0797C-E46B-B851-B4E7-EE9E920F72F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46901DC-6412-0EA2-5DF6-384296FAAD7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D3AD2BF4-D040-2407-61A0-9F8C9B5890E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A834BBE7-91DB-8F7E-F9CB-5990EFE01C4E}"/>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93566287"/>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96C9529E-7C14-4014-B427-7BA1881BB58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33E4E711-212A-4F84-A373-D7DB51C4E2B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a:extLst>
              <a:ext uri="{FF2B5EF4-FFF2-40B4-BE49-F238E27FC236}">
                <a16:creationId xmlns:a16="http://schemas.microsoft.com/office/drawing/2014/main" id="{F09E6144-9053-4DB4-A227-51384C2100F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微软雅黑" panose="020B0503020204020204" pitchFamily="34" charset="-122"/>
                <a:ea typeface="微软雅黑" panose="020B0503020204020204" pitchFamily="34" charset="-122"/>
              </a:defRPr>
            </a:lvl1pPr>
          </a:lstStyle>
          <a:p>
            <a:fld id="{F160A44F-5095-4401-ACDB-4F844958E49A}" type="datetimeFigureOut">
              <a:rPr lang="zh-CN" altLang="en-US" smtClean="0"/>
              <a:pPr/>
              <a:t>2024/10/21</a:t>
            </a:fld>
            <a:endParaRPr lang="zh-CN" altLang="en-US" dirty="0"/>
          </a:p>
        </p:txBody>
      </p:sp>
      <p:sp>
        <p:nvSpPr>
          <p:cNvPr id="5" name="页脚占位符 4">
            <a:extLst>
              <a:ext uri="{FF2B5EF4-FFF2-40B4-BE49-F238E27FC236}">
                <a16:creationId xmlns:a16="http://schemas.microsoft.com/office/drawing/2014/main" id="{59EA024E-21EE-4A3B-B158-F7AED2C99A7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微软雅黑" panose="020B0503020204020204" pitchFamily="34" charset="-122"/>
                <a:ea typeface="微软雅黑" panose="020B0503020204020204" pitchFamily="34" charset="-122"/>
              </a:defRPr>
            </a:lvl1pPr>
          </a:lstStyle>
          <a:p>
            <a:endParaRPr lang="zh-CN" altLang="en-US" dirty="0"/>
          </a:p>
        </p:txBody>
      </p:sp>
      <p:sp>
        <p:nvSpPr>
          <p:cNvPr id="6" name="灯片编号占位符 5">
            <a:extLst>
              <a:ext uri="{FF2B5EF4-FFF2-40B4-BE49-F238E27FC236}">
                <a16:creationId xmlns:a16="http://schemas.microsoft.com/office/drawing/2014/main" id="{20D9841C-2849-4A25-AA7A-36E455AA9B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微软雅黑" panose="020B0503020204020204" pitchFamily="34" charset="-122"/>
                <a:ea typeface="微软雅黑" panose="020B0503020204020204" pitchFamily="34" charset="-122"/>
              </a:defRPr>
            </a:lvl1pPr>
          </a:lstStyle>
          <a:p>
            <a:fld id="{62752F19-9BDA-4BF4-9C8C-5D9890F15DFC}" type="slidenum">
              <a:rPr lang="zh-CN" altLang="en-US" smtClean="0"/>
              <a:pPr/>
              <a:t>‹#›</a:t>
            </a:fld>
            <a:endParaRPr lang="zh-CN" altLang="en-US" dirty="0"/>
          </a:p>
        </p:txBody>
      </p:sp>
      <p:sp>
        <p:nvSpPr>
          <p:cNvPr id="13" name="矩形 12">
            <a:extLst>
              <a:ext uri="{FF2B5EF4-FFF2-40B4-BE49-F238E27FC236}">
                <a16:creationId xmlns:a16="http://schemas.microsoft.com/office/drawing/2014/main" id="{CEAE03AF-ACEB-4F6B-AB55-4E79BCF9D785}"/>
              </a:ext>
            </a:extLst>
          </p:cNvPr>
          <p:cNvSpPr/>
          <p:nvPr userDrawn="1"/>
        </p:nvSpPr>
        <p:spPr>
          <a:xfrm>
            <a:off x="-1524000" y="6000748"/>
            <a:ext cx="1524000" cy="85725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279580451"/>
      </p:ext>
    </p:extLst>
  </p:cSld>
  <p:clrMap bg1="lt1" tx1="dk1" bg2="lt2" tx2="dk2" accent1="accent1" accent2="accent2" accent3="accent3" accent4="accent4" accent5="accent5" accent6="accent6" hlink="hlink" folHlink="folHlink"/>
  <p:sldLayoutIdLst>
    <p:sldLayoutId id="2147483671" r:id="rId1"/>
    <p:sldLayoutId id="2147483705" r:id="rId2"/>
    <p:sldLayoutId id="2147483701" r:id="rId3"/>
    <p:sldLayoutId id="2147483702" r:id="rId4"/>
    <p:sldLayoutId id="2147483704" r:id="rId5"/>
    <p:sldLayoutId id="2147483700" r:id="rId6"/>
    <p:sldLayoutId id="2147483728" r:id="rId7"/>
    <p:sldLayoutId id="2147483695" r:id="rId8"/>
    <p:sldLayoutId id="2147483696" r:id="rId9"/>
    <p:sldLayoutId id="2147483698" r:id="rId10"/>
    <p:sldLayoutId id="2147483697" r:id="rId11"/>
    <p:sldLayoutId id="2147483660" r:id="rId12"/>
    <p:sldLayoutId id="2147483670" r:id="rId13"/>
    <p:sldLayoutId id="2147483661" r:id="rId14"/>
    <p:sldLayoutId id="2147483662" r:id="rId15"/>
    <p:sldLayoutId id="2147483663" r:id="rId16"/>
    <p:sldLayoutId id="2147483664" r:id="rId17"/>
    <p:sldLayoutId id="2147483665" r:id="rId18"/>
    <p:sldLayoutId id="2147483666" r:id="rId19"/>
    <p:sldLayoutId id="2147483667" r:id="rId20"/>
    <p:sldLayoutId id="2147483676" r:id="rId21"/>
    <p:sldLayoutId id="2147483677" r:id="rId22"/>
    <p:sldLayoutId id="2147483706" r:id="rId23"/>
    <p:sldLayoutId id="2147483707" r:id="rId24"/>
    <p:sldLayoutId id="2147483708" r:id="rId25"/>
    <p:sldLayoutId id="2147483721" r:id="rId26"/>
    <p:sldLayoutId id="2147483722" r:id="rId27"/>
    <p:sldLayoutId id="2147483723" r:id="rId28"/>
    <p:sldLayoutId id="2147483724" r:id="rId29"/>
    <p:sldLayoutId id="2147483725" r:id="rId30"/>
    <p:sldLayoutId id="2147483726" r:id="rId31"/>
    <p:sldLayoutId id="2147483684" r:id="rId32"/>
    <p:sldLayoutId id="2147483688" r:id="rId33"/>
    <p:sldLayoutId id="2147483689" r:id="rId34"/>
    <p:sldLayoutId id="2147483690" r:id="rId35"/>
    <p:sldLayoutId id="2147483715" r:id="rId36"/>
    <p:sldLayoutId id="2147483716" r:id="rId37"/>
    <p:sldLayoutId id="2147483717" r:id="rId38"/>
    <p:sldLayoutId id="2147483718" r:id="rId39"/>
    <p:sldLayoutId id="2147483719" r:id="rId40"/>
    <p:sldLayoutId id="2147483720" r:id="rId41"/>
    <p:sldLayoutId id="2147483691" r:id="rId42"/>
    <p:sldLayoutId id="2147483692" r:id="rId43"/>
    <p:sldLayoutId id="2147483693" r:id="rId44"/>
    <p:sldLayoutId id="2147483694" r:id="rId45"/>
    <p:sldLayoutId id="2147483709" r:id="rId46"/>
    <p:sldLayoutId id="2147483710" r:id="rId47"/>
    <p:sldLayoutId id="2147483711" r:id="rId48"/>
    <p:sldLayoutId id="2147483712" r:id="rId49"/>
    <p:sldLayoutId id="2147483713" r:id="rId50"/>
    <p:sldLayoutId id="2147483714" r:id="rId51"/>
    <p:sldLayoutId id="2147483683" r:id="rId52"/>
    <p:sldLayoutId id="2147483727" r:id="rId53"/>
    <p:sldLayoutId id="2147483649" r:id="rId54"/>
    <p:sldLayoutId id="2147483650" r:id="rId55"/>
    <p:sldLayoutId id="2147483651" r:id="rId56"/>
    <p:sldLayoutId id="2147483652" r:id="rId57"/>
    <p:sldLayoutId id="2147483653" r:id="rId58"/>
    <p:sldLayoutId id="2147483654" r:id="rId59"/>
    <p:sldLayoutId id="2147483655" r:id="rId60"/>
    <p:sldLayoutId id="2147483656" r:id="rId61"/>
    <p:sldLayoutId id="2147483657" r:id="rId62"/>
    <p:sldLayoutId id="2147483658" r:id="rId63"/>
    <p:sldLayoutId id="2147483659" r:id="rId64"/>
  </p:sldLayoutIdLst>
  <p:txStyles>
    <p:titleStyle>
      <a:lvl1pPr algn="l" defTabSz="914400" rtl="0" eaLnBrk="1" latinLnBrk="0" hangingPunct="1">
        <a:lnSpc>
          <a:spcPct val="90000"/>
        </a:lnSpc>
        <a:spcBef>
          <a:spcPct val="0"/>
        </a:spcBef>
        <a:buNone/>
        <a:defRPr sz="4400" kern="1200">
          <a:solidFill>
            <a:schemeClr val="tx1"/>
          </a:solidFill>
          <a:latin typeface="微软雅黑 Light" panose="020B0502040204020203" pitchFamily="34" charset="-122"/>
          <a:ea typeface="微软雅黑 Light" panose="020B0502040204020203"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40" userDrawn="1">
          <p15:clr>
            <a:srgbClr val="F26B43"/>
          </p15:clr>
        </p15:guide>
        <p15:guide id="2" pos="3840" userDrawn="1">
          <p15:clr>
            <a:srgbClr val="F26B43"/>
          </p15:clr>
        </p15:guide>
        <p15:guide id="3" orient="horz" pos="80" userDrawn="1">
          <p15:clr>
            <a:srgbClr val="F26B43"/>
          </p15:clr>
        </p15:guide>
        <p15:guide id="4" orient="horz" pos="4144" userDrawn="1">
          <p15:clr>
            <a:srgbClr val="F26B43"/>
          </p15:clr>
        </p15:guide>
        <p15:guide id="5" pos="344" userDrawn="1">
          <p15:clr>
            <a:srgbClr val="F26B43"/>
          </p15:clr>
        </p15:guide>
        <p15:guide id="6" pos="7328" userDrawn="1">
          <p15:clr>
            <a:srgbClr val="F26B43"/>
          </p15:clr>
        </p15:guide>
        <p15:guide id="7" orient="horz" pos="344" userDrawn="1">
          <p15:clr>
            <a:srgbClr val="F26B43"/>
          </p15:clr>
        </p15:guide>
        <p15:guide id="8" orient="horz" pos="560" userDrawn="1">
          <p15:clr>
            <a:srgbClr val="F26B43"/>
          </p15:clr>
        </p15:guide>
        <p15:guide id="9" orient="horz" pos="3928"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41.emf"/><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52.png"/><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2.emf"/><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45.png"/></Relationships>
</file>

<file path=ppt/slides/_rels/slide14.xml.rels><?xml version="1.0" encoding="UTF-8" standalone="yes"?>
<Relationships xmlns="http://schemas.openxmlformats.org/package/2006/relationships"><Relationship Id="rId8" Type="http://schemas.openxmlformats.org/officeDocument/2006/relationships/hyperlink" Target="https://arxiv.org/pdf/2310.13926.pdf" TargetMode="External"/><Relationship Id="rId3" Type="http://schemas.openxmlformats.org/officeDocument/2006/relationships/image" Target="../media/image550.png"/><Relationship Id="rId7" Type="http://schemas.openxmlformats.org/officeDocument/2006/relationships/image" Target="../media/image53.pn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png"/></Relationships>
</file>

<file path=ppt/slides/_rels/slide15.xml.rels><?xml version="1.0" encoding="UTF-8" standalone="yes"?>
<Relationships xmlns="http://schemas.openxmlformats.org/package/2006/relationships"><Relationship Id="rId3" Type="http://schemas.openxmlformats.org/officeDocument/2006/relationships/image" Target="../media/image54.png"/><Relationship Id="rId7" Type="http://schemas.openxmlformats.org/officeDocument/2006/relationships/image" Target="../media/image57.png"/><Relationship Id="rId2" Type="http://schemas.openxmlformats.org/officeDocument/2006/relationships/notesSlide" Target="../notesSlides/notesSlide6.xml"/><Relationship Id="rId1" Type="http://schemas.openxmlformats.org/officeDocument/2006/relationships/slideLayout" Target="../slideLayouts/slideLayout13.xml"/><Relationship Id="rId6" Type="http://schemas.openxmlformats.org/officeDocument/2006/relationships/image" Target="../media/image630.png"/><Relationship Id="rId5" Type="http://schemas.openxmlformats.org/officeDocument/2006/relationships/image" Target="../media/image56.png"/><Relationship Id="rId4" Type="http://schemas.openxmlformats.org/officeDocument/2006/relationships/image" Target="../media/image55.png"/></Relationships>
</file>

<file path=ppt/slides/_rels/slide1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5.png"/><Relationship Id="rId1" Type="http://schemas.openxmlformats.org/officeDocument/2006/relationships/slideLayout" Target="../slideLayouts/slideLayout13.xml"/><Relationship Id="rId5" Type="http://schemas.openxmlformats.org/officeDocument/2006/relationships/image" Target="../media/image60.png"/><Relationship Id="rId4" Type="http://schemas.openxmlformats.org/officeDocument/2006/relationships/image" Target="../media/image59.png"/></Relationships>
</file>

<file path=ppt/slides/_rels/slide1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image" Target="../media/image61.jpeg"/><Relationship Id="rId1" Type="http://schemas.openxmlformats.org/officeDocument/2006/relationships/slideLayout" Target="../slideLayouts/slideLayout13.xml"/><Relationship Id="rId5" Type="http://schemas.openxmlformats.org/officeDocument/2006/relationships/image" Target="../media/image64.jpeg"/><Relationship Id="rId4" Type="http://schemas.openxmlformats.org/officeDocument/2006/relationships/image" Target="../media/image63.png"/></Relationships>
</file>

<file path=ppt/slides/_rels/slide1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13.xml"/><Relationship Id="rId5" Type="http://schemas.openxmlformats.org/officeDocument/2006/relationships/hyperlink" Target="https://arxiv.org/abs/2310.13926" TargetMode="External"/><Relationship Id="rId4" Type="http://schemas.openxmlformats.org/officeDocument/2006/relationships/hyperlink" Target="https://link.springer.com/article/10.1007/s11433-022-1983-8"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8" Type="http://schemas.openxmlformats.org/officeDocument/2006/relationships/image" Target="../media/image72.emf"/><Relationship Id="rId3" Type="http://schemas.openxmlformats.org/officeDocument/2006/relationships/image" Target="../media/image68.emf"/><Relationship Id="rId7" Type="http://schemas.openxmlformats.org/officeDocument/2006/relationships/image" Target="../media/image400.png"/><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image" Target="../media/image71.png"/><Relationship Id="rId5" Type="http://schemas.openxmlformats.org/officeDocument/2006/relationships/image" Target="../media/image70.emf"/><Relationship Id="rId4" Type="http://schemas.openxmlformats.org/officeDocument/2006/relationships/image" Target="../media/image69.png"/><Relationship Id="rId9" Type="http://schemas.openxmlformats.org/officeDocument/2006/relationships/image" Target="../media/image42.png"/></Relationships>
</file>

<file path=ppt/slides/_rels/slide21.xml.rels><?xml version="1.0" encoding="UTF-8" standalone="yes"?>
<Relationships xmlns="http://schemas.openxmlformats.org/package/2006/relationships"><Relationship Id="rId3" Type="http://schemas.openxmlformats.org/officeDocument/2006/relationships/image" Target="../media/image70.emf"/><Relationship Id="rId2" Type="http://schemas.openxmlformats.org/officeDocument/2006/relationships/notesSlide" Target="../notesSlides/notesSlide8.xml"/><Relationship Id="rId1" Type="http://schemas.openxmlformats.org/officeDocument/2006/relationships/slideLayout" Target="../slideLayouts/slideLayout13.xml"/><Relationship Id="rId5" Type="http://schemas.openxmlformats.org/officeDocument/2006/relationships/image" Target="../media/image74.png"/><Relationship Id="rId4" Type="http://schemas.openxmlformats.org/officeDocument/2006/relationships/image" Target="../media/image73.emf"/></Relationships>
</file>

<file path=ppt/slides/_rels/slide2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79.png"/></Relationships>
</file>

<file path=ppt/slides/_rels/slide25.xml.rels><?xml version="1.0" encoding="UTF-8" standalone="yes"?>
<Relationships xmlns="http://schemas.openxmlformats.org/package/2006/relationships"><Relationship Id="rId3" Type="http://schemas.openxmlformats.org/officeDocument/2006/relationships/image" Target="../media/image80.emf"/><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13.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29.xml.rels><?xml version="1.0" encoding="UTF-8" standalone="yes"?>
<Relationships xmlns="http://schemas.openxmlformats.org/package/2006/relationships"><Relationship Id="rId8" Type="http://schemas.openxmlformats.org/officeDocument/2006/relationships/image" Target="../media/image94.jpg"/><Relationship Id="rId13" Type="http://schemas.openxmlformats.org/officeDocument/2006/relationships/image" Target="../media/image98.png"/><Relationship Id="rId3" Type="http://schemas.openxmlformats.org/officeDocument/2006/relationships/image" Target="../media/image89.png"/><Relationship Id="rId7" Type="http://schemas.openxmlformats.org/officeDocument/2006/relationships/image" Target="../media/image93.png"/><Relationship Id="rId12" Type="http://schemas.openxmlformats.org/officeDocument/2006/relationships/image" Target="../media/image102.png"/><Relationship Id="rId2" Type="http://schemas.openxmlformats.org/officeDocument/2006/relationships/image" Target="../media/image88.png"/><Relationship Id="rId1" Type="http://schemas.openxmlformats.org/officeDocument/2006/relationships/slideLayout" Target="../slideLayouts/slideLayout13.xml"/><Relationship Id="rId6" Type="http://schemas.openxmlformats.org/officeDocument/2006/relationships/image" Target="../media/image92.jpg"/><Relationship Id="rId11" Type="http://schemas.openxmlformats.org/officeDocument/2006/relationships/image" Target="../media/image97.png"/><Relationship Id="rId5" Type="http://schemas.openxmlformats.org/officeDocument/2006/relationships/image" Target="../media/image91.jpg"/><Relationship Id="rId10" Type="http://schemas.openxmlformats.org/officeDocument/2006/relationships/image" Target="../media/image96.png"/><Relationship Id="rId4" Type="http://schemas.openxmlformats.org/officeDocument/2006/relationships/image" Target="../media/image90.png"/><Relationship Id="rId9" Type="http://schemas.openxmlformats.org/officeDocument/2006/relationships/image" Target="../media/image95.png"/><Relationship Id="rId14" Type="http://schemas.openxmlformats.org/officeDocument/2006/relationships/image" Target="../media/image99.jpeg"/></Relationships>
</file>

<file path=ppt/slides/_rels/slide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4.png"/><Relationship Id="rId1" Type="http://schemas.openxmlformats.org/officeDocument/2006/relationships/slideLayout" Target="../slideLayouts/slideLayout13.xml"/><Relationship Id="rId5" Type="http://schemas.openxmlformats.org/officeDocument/2006/relationships/image" Target="../media/image26.png"/><Relationship Id="rId4" Type="http://schemas.openxmlformats.org/officeDocument/2006/relationships/image" Target="../media/image25.png"/></Relationships>
</file>

<file path=ppt/slides/_rels/slide30.xml.rels><?xml version="1.0" encoding="UTF-8" standalone="yes"?>
<Relationships xmlns="http://schemas.openxmlformats.org/package/2006/relationships"><Relationship Id="rId8" Type="http://schemas.openxmlformats.org/officeDocument/2006/relationships/image" Target="../media/image106.jpg"/><Relationship Id="rId3" Type="http://schemas.openxmlformats.org/officeDocument/2006/relationships/image" Target="../media/image101.jpeg"/><Relationship Id="rId7" Type="http://schemas.openxmlformats.org/officeDocument/2006/relationships/image" Target="../media/image105.png"/><Relationship Id="rId2" Type="http://schemas.openxmlformats.org/officeDocument/2006/relationships/image" Target="../media/image100.jpg"/><Relationship Id="rId1" Type="http://schemas.openxmlformats.org/officeDocument/2006/relationships/slideLayout" Target="../slideLayouts/slideLayout13.xml"/><Relationship Id="rId6" Type="http://schemas.openxmlformats.org/officeDocument/2006/relationships/image" Target="../media/image104.jpeg"/><Relationship Id="rId5" Type="http://schemas.openxmlformats.org/officeDocument/2006/relationships/image" Target="../media/image103.png"/><Relationship Id="rId10" Type="http://schemas.openxmlformats.org/officeDocument/2006/relationships/image" Target="../media/image108.jpg"/><Relationship Id="rId4" Type="http://schemas.openxmlformats.org/officeDocument/2006/relationships/image" Target="../media/image102.jpeg"/><Relationship Id="rId9" Type="http://schemas.openxmlformats.org/officeDocument/2006/relationships/image" Target="../media/image107.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00.png"/><Relationship Id="rId2" Type="http://schemas.openxmlformats.org/officeDocument/2006/relationships/image" Target="../media/image29.png"/><Relationship Id="rId1" Type="http://schemas.openxmlformats.org/officeDocument/2006/relationships/slideLayout" Target="../slideLayouts/slideLayout13.xml"/><Relationship Id="rId6" Type="http://schemas.openxmlformats.org/officeDocument/2006/relationships/image" Target="../media/image32.png"/><Relationship Id="rId5" Type="http://schemas.openxmlformats.org/officeDocument/2006/relationships/image" Target="../media/image28.png"/><Relationship Id="rId4" Type="http://schemas.openxmlformats.org/officeDocument/2006/relationships/image" Target="../media/image31.png"/></Relationships>
</file>

<file path=ppt/slides/_rels/slide6.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13.xml"/><Relationship Id="rId4" Type="http://schemas.openxmlformats.org/officeDocument/2006/relationships/image" Target="../media/image36.png"/></Relationships>
</file>

<file path=ppt/slides/_rels/slide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43.png"/><Relationship Id="rId1" Type="http://schemas.openxmlformats.org/officeDocument/2006/relationships/slideLayout" Target="../slideLayouts/slideLayout13.xml"/><Relationship Id="rId4" Type="http://schemas.openxmlformats.org/officeDocument/2006/relationships/image" Target="../media/image37.png"/></Relationships>
</file>

<file path=ppt/slides/_rels/slide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13.xml"/><Relationship Id="rId4" Type="http://schemas.openxmlformats.org/officeDocument/2006/relationships/image" Target="../media/image4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占位符 3">
            <a:extLst>
              <a:ext uri="{FF2B5EF4-FFF2-40B4-BE49-F238E27FC236}">
                <a16:creationId xmlns:a16="http://schemas.microsoft.com/office/drawing/2014/main" id="{2914FA55-5CE3-4191-A8A8-AC929C7F0BBF}"/>
              </a:ext>
            </a:extLst>
          </p:cNvPr>
          <p:cNvSpPr txBox="1">
            <a:spLocks/>
          </p:cNvSpPr>
          <p:nvPr/>
        </p:nvSpPr>
        <p:spPr>
          <a:xfrm>
            <a:off x="560188" y="5557908"/>
            <a:ext cx="7173365"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altLang="zh-CN" sz="2000" dirty="0" err="1">
                <a:solidFill>
                  <a:srgbClr val="FEE895"/>
                </a:solidFill>
                <a:latin typeface="微软雅黑" panose="020B0503020204020204" pitchFamily="34" charset="-122"/>
                <a:ea typeface="微软雅黑" panose="020B0503020204020204" pitchFamily="34" charset="-122"/>
                <a:cs typeface="+mn-ea"/>
                <a:sym typeface="+mn-lt"/>
              </a:rPr>
              <a:t>Danning</a:t>
            </a:r>
            <a:r>
              <a:rPr lang="en-US" altLang="zh-CN" sz="2000" dirty="0">
                <a:solidFill>
                  <a:srgbClr val="FEE895"/>
                </a:solidFill>
                <a:latin typeface="微软雅黑" panose="020B0503020204020204" pitchFamily="34" charset="-122"/>
                <a:ea typeface="微软雅黑" panose="020B0503020204020204" pitchFamily="34" charset="-122"/>
                <a:cs typeface="+mn-ea"/>
                <a:sym typeface="+mn-lt"/>
              </a:rPr>
              <a:t> Liu, on behalf of the </a:t>
            </a:r>
            <a:r>
              <a:rPr lang="en-US" altLang="zh-CN" sz="2000" dirty="0" err="1">
                <a:solidFill>
                  <a:srgbClr val="FEE895"/>
                </a:solidFill>
                <a:latin typeface="微软雅黑" panose="020B0503020204020204" pitchFamily="34" charset="-122"/>
                <a:ea typeface="微软雅黑" panose="020B0503020204020204" pitchFamily="34" charset="-122"/>
                <a:cs typeface="+mn-ea"/>
                <a:sym typeface="+mn-lt"/>
              </a:rPr>
              <a:t>DarkSHINE</a:t>
            </a:r>
            <a:r>
              <a:rPr lang="en-US" altLang="zh-CN" sz="2000" dirty="0">
                <a:solidFill>
                  <a:srgbClr val="FEE895"/>
                </a:solidFill>
                <a:latin typeface="微软雅黑" panose="020B0503020204020204" pitchFamily="34" charset="-122"/>
                <a:ea typeface="微软雅黑" panose="020B0503020204020204" pitchFamily="34" charset="-122"/>
                <a:cs typeface="+mn-ea"/>
                <a:sym typeface="+mn-lt"/>
              </a:rPr>
              <a:t> R&amp;D Term </a:t>
            </a:r>
            <a:endParaRPr lang="zh-CN" altLang="en-US" sz="2000" dirty="0">
              <a:solidFill>
                <a:srgbClr val="FEE895"/>
              </a:solidFill>
              <a:latin typeface="微软雅黑" panose="020B0503020204020204" pitchFamily="34" charset="-122"/>
              <a:ea typeface="微软雅黑" panose="020B0503020204020204" pitchFamily="34" charset="-122"/>
              <a:cs typeface="+mn-ea"/>
              <a:sym typeface="+mn-lt"/>
            </a:endParaRPr>
          </a:p>
        </p:txBody>
      </p:sp>
      <p:sp>
        <p:nvSpPr>
          <p:cNvPr id="10" name="文本框 9">
            <a:extLst>
              <a:ext uri="{FF2B5EF4-FFF2-40B4-BE49-F238E27FC236}">
                <a16:creationId xmlns:a16="http://schemas.microsoft.com/office/drawing/2014/main" id="{1DED0D46-6E72-4D23-85AF-1818060092FD}"/>
              </a:ext>
            </a:extLst>
          </p:cNvPr>
          <p:cNvSpPr txBox="1"/>
          <p:nvPr/>
        </p:nvSpPr>
        <p:spPr>
          <a:xfrm>
            <a:off x="512377" y="4000128"/>
            <a:ext cx="11070470" cy="1384995"/>
          </a:xfrm>
          <a:prstGeom prst="rect">
            <a:avLst/>
          </a:prstGeom>
          <a:noFill/>
        </p:spPr>
        <p:txBody>
          <a:bodyPr wrap="square">
            <a:spAutoFit/>
          </a:bodyPr>
          <a:lstStyle/>
          <a:p>
            <a:r>
              <a:rPr lang="en-US" altLang="zh-CN" sz="4200" b="1" dirty="0" err="1">
                <a:solidFill>
                  <a:schemeClr val="bg1"/>
                </a:solidFill>
                <a:latin typeface="微软雅黑" panose="020B0503020204020204" pitchFamily="34" charset="-122"/>
                <a:ea typeface="微软雅黑" panose="020B0503020204020204" pitchFamily="34" charset="-122"/>
                <a:cs typeface="+mn-ea"/>
                <a:sym typeface="+mn-lt"/>
              </a:rPr>
              <a:t>DarkSHINE</a:t>
            </a:r>
            <a:r>
              <a:rPr lang="en-US" altLang="zh-CN" sz="4200" b="1" dirty="0">
                <a:solidFill>
                  <a:schemeClr val="bg1"/>
                </a:solidFill>
                <a:latin typeface="微软雅黑" panose="020B0503020204020204" pitchFamily="34" charset="-122"/>
                <a:ea typeface="微软雅黑" panose="020B0503020204020204" pitchFamily="34" charset="-122"/>
                <a:cs typeface="+mn-ea"/>
                <a:sym typeface="+mn-lt"/>
              </a:rPr>
              <a:t> – Search for Light Dark Matter at the SHINE facility in Shanghai </a:t>
            </a:r>
            <a:endParaRPr lang="zh-CN" altLang="en-US" sz="4200" b="1" dirty="0">
              <a:solidFill>
                <a:schemeClr val="bg1"/>
              </a:solidFill>
              <a:latin typeface="微软雅黑" panose="020B0503020204020204" pitchFamily="34" charset="-122"/>
              <a:ea typeface="微软雅黑" panose="020B0503020204020204" pitchFamily="34" charset="-122"/>
              <a:cs typeface="+mn-ea"/>
              <a:sym typeface="+mn-lt"/>
            </a:endParaRPr>
          </a:p>
        </p:txBody>
      </p:sp>
      <p:sp>
        <p:nvSpPr>
          <p:cNvPr id="11" name="文本占位符 3">
            <a:extLst>
              <a:ext uri="{FF2B5EF4-FFF2-40B4-BE49-F238E27FC236}">
                <a16:creationId xmlns:a16="http://schemas.microsoft.com/office/drawing/2014/main" id="{5816E5F0-5A6F-421B-AC9A-9D48ACE177CE}"/>
              </a:ext>
            </a:extLst>
          </p:cNvPr>
          <p:cNvSpPr txBox="1">
            <a:spLocks/>
          </p:cNvSpPr>
          <p:nvPr/>
        </p:nvSpPr>
        <p:spPr>
          <a:xfrm>
            <a:off x="560189" y="6090654"/>
            <a:ext cx="451981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altLang="zh-CN" sz="2000" dirty="0">
                <a:solidFill>
                  <a:srgbClr val="FEE895"/>
                </a:solidFill>
                <a:latin typeface="微软雅黑" panose="020B0503020204020204" pitchFamily="34" charset="-122"/>
                <a:ea typeface="微软雅黑" panose="020B0503020204020204" pitchFamily="34" charset="-122"/>
                <a:cs typeface="+mn-ea"/>
                <a:sym typeface="+mn-lt"/>
              </a:rPr>
              <a:t>October, 2024, Moscow, Russia</a:t>
            </a:r>
            <a:endParaRPr lang="zh-CN" altLang="en-US" sz="2000" dirty="0">
              <a:solidFill>
                <a:srgbClr val="FEE895"/>
              </a:solidFill>
              <a:latin typeface="微软雅黑" panose="020B0503020204020204" pitchFamily="34" charset="-122"/>
              <a:ea typeface="微软雅黑" panose="020B0503020204020204" pitchFamily="34" charset="-122"/>
              <a:cs typeface="+mn-ea"/>
              <a:sym typeface="+mn-lt"/>
            </a:endParaRPr>
          </a:p>
        </p:txBody>
      </p:sp>
      <p:pic>
        <p:nvPicPr>
          <p:cNvPr id="6" name="图片 6" descr="徽标&#10;&#10;描述已自动生成">
            <a:extLst>
              <a:ext uri="{FF2B5EF4-FFF2-40B4-BE49-F238E27FC236}">
                <a16:creationId xmlns:a16="http://schemas.microsoft.com/office/drawing/2014/main" id="{AC885B42-5FAF-9E44-974D-50A0146D16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57474" y="0"/>
            <a:ext cx="1834526" cy="1756461"/>
          </a:xfrm>
          <a:prstGeom prst="rect">
            <a:avLst/>
          </a:prstGeom>
        </p:spPr>
      </p:pic>
    </p:spTree>
    <p:extLst>
      <p:ext uri="{BB962C8B-B14F-4D97-AF65-F5344CB8AC3E}">
        <p14:creationId xmlns:p14="http://schemas.microsoft.com/office/powerpoint/2010/main" val="341276564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C9442CD-7497-59FE-3CBF-9C52477E34A1}"/>
              </a:ext>
            </a:extLst>
          </p:cNvPr>
          <p:cNvSpPr>
            <a:spLocks noGrp="1"/>
          </p:cNvSpPr>
          <p:nvPr>
            <p:ph type="body" sz="quarter" idx="10"/>
          </p:nvPr>
        </p:nvSpPr>
        <p:spPr/>
        <p:txBody>
          <a:bodyPr/>
          <a:lstStyle/>
          <a:p>
            <a:r>
              <a:rPr lang="en-CN" dirty="0"/>
              <a:t>Determination of Signal Selections </a:t>
            </a:r>
          </a:p>
        </p:txBody>
      </p:sp>
      <p:pic>
        <p:nvPicPr>
          <p:cNvPr id="15" name="Picture 14">
            <a:extLst>
              <a:ext uri="{FF2B5EF4-FFF2-40B4-BE49-F238E27FC236}">
                <a16:creationId xmlns:a16="http://schemas.microsoft.com/office/drawing/2014/main" id="{DF5D3ADA-5D2F-2FB1-1B61-835FBC7EFB1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47581" y="837281"/>
            <a:ext cx="8096837" cy="5464367"/>
          </a:xfrm>
          <a:prstGeom prst="rect">
            <a:avLst/>
          </a:prstGeom>
        </p:spPr>
      </p:pic>
      <p:sp>
        <p:nvSpPr>
          <p:cNvPr id="16" name="矩形 13">
            <a:extLst>
              <a:ext uri="{FF2B5EF4-FFF2-40B4-BE49-F238E27FC236}">
                <a16:creationId xmlns:a16="http://schemas.microsoft.com/office/drawing/2014/main" id="{392B5EA2-3CD5-FC18-96FE-D9585B1E0D53}"/>
              </a:ext>
            </a:extLst>
          </p:cNvPr>
          <p:cNvSpPr/>
          <p:nvPr/>
        </p:nvSpPr>
        <p:spPr>
          <a:xfrm>
            <a:off x="2823044" y="5341365"/>
            <a:ext cx="891919" cy="403274"/>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7" name="矩形 13">
            <a:extLst>
              <a:ext uri="{FF2B5EF4-FFF2-40B4-BE49-F238E27FC236}">
                <a16:creationId xmlns:a16="http://schemas.microsoft.com/office/drawing/2014/main" id="{97593AA3-7C3E-B23F-1D30-D255E117D071}"/>
              </a:ext>
            </a:extLst>
          </p:cNvPr>
          <p:cNvSpPr/>
          <p:nvPr/>
        </p:nvSpPr>
        <p:spPr>
          <a:xfrm>
            <a:off x="6721179" y="5341365"/>
            <a:ext cx="891919" cy="403274"/>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8" name="文本框 21">
            <a:extLst>
              <a:ext uri="{FF2B5EF4-FFF2-40B4-BE49-F238E27FC236}">
                <a16:creationId xmlns:a16="http://schemas.microsoft.com/office/drawing/2014/main" id="{A374CEEE-7EE0-AFBB-0D16-5039BC79DF40}"/>
              </a:ext>
            </a:extLst>
          </p:cNvPr>
          <p:cNvSpPr txBox="1"/>
          <p:nvPr/>
        </p:nvSpPr>
        <p:spPr>
          <a:xfrm>
            <a:off x="291724" y="5337762"/>
            <a:ext cx="1581030" cy="40011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sz="2000" b="1" dirty="0">
                <a:solidFill>
                  <a:srgbClr val="3F6EAA"/>
                </a:solidFill>
                <a:latin typeface="Microsoft YaHei" panose="020B0503020204020204" pitchFamily="34" charset="-122"/>
                <a:ea typeface="Microsoft YaHei" panose="020B0503020204020204" pitchFamily="34" charset="-122"/>
              </a:rPr>
              <a:t>10 MeV A’</a:t>
            </a:r>
          </a:p>
        </p:txBody>
      </p:sp>
      <p:sp>
        <p:nvSpPr>
          <p:cNvPr id="19" name="文本框 21">
            <a:extLst>
              <a:ext uri="{FF2B5EF4-FFF2-40B4-BE49-F238E27FC236}">
                <a16:creationId xmlns:a16="http://schemas.microsoft.com/office/drawing/2014/main" id="{C5FDE824-8261-DA39-7B01-561E80208560}"/>
              </a:ext>
            </a:extLst>
          </p:cNvPr>
          <p:cNvSpPr txBox="1"/>
          <p:nvPr/>
        </p:nvSpPr>
        <p:spPr>
          <a:xfrm>
            <a:off x="10066496" y="5337762"/>
            <a:ext cx="1581030" cy="40011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sz="2000" b="1" dirty="0">
                <a:solidFill>
                  <a:srgbClr val="3F6EAA"/>
                </a:solidFill>
                <a:latin typeface="Microsoft YaHei" panose="020B0503020204020204" pitchFamily="34" charset="-122"/>
                <a:ea typeface="Microsoft YaHei" panose="020B0503020204020204" pitchFamily="34" charset="-122"/>
              </a:rPr>
              <a:t>1 GeV A’</a:t>
            </a:r>
          </a:p>
        </p:txBody>
      </p:sp>
      <p:sp>
        <p:nvSpPr>
          <p:cNvPr id="20" name="文本框 21">
            <a:extLst>
              <a:ext uri="{FF2B5EF4-FFF2-40B4-BE49-F238E27FC236}">
                <a16:creationId xmlns:a16="http://schemas.microsoft.com/office/drawing/2014/main" id="{FE1E3BAB-A2C9-9F83-9CA0-6243A444911F}"/>
              </a:ext>
            </a:extLst>
          </p:cNvPr>
          <p:cNvSpPr txBox="1"/>
          <p:nvPr/>
        </p:nvSpPr>
        <p:spPr>
          <a:xfrm>
            <a:off x="291724" y="1120128"/>
            <a:ext cx="2143537" cy="707886"/>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sz="2000" b="1" dirty="0">
                <a:solidFill>
                  <a:srgbClr val="3F6EAA"/>
                </a:solidFill>
                <a:latin typeface="Microsoft YaHei" panose="020B0503020204020204" pitchFamily="34" charset="-122"/>
                <a:ea typeface="Microsoft YaHei" panose="020B0503020204020204" pitchFamily="34" charset="-122"/>
              </a:rPr>
              <a:t>Inclusive </a:t>
            </a:r>
            <a:r>
              <a:rPr kumimoji="1" lang="en-US" altLang="zh-CN" sz="2000" b="1" dirty="0" err="1">
                <a:solidFill>
                  <a:srgbClr val="3F6EAA"/>
                </a:solidFill>
                <a:latin typeface="Microsoft YaHei" panose="020B0503020204020204" pitchFamily="34" charset="-122"/>
                <a:ea typeface="Microsoft YaHei" panose="020B0503020204020204" pitchFamily="34" charset="-122"/>
              </a:rPr>
              <a:t>bkg</a:t>
            </a:r>
            <a:r>
              <a:rPr kumimoji="1" lang="en-US" altLang="zh-CN" sz="2000" b="1" dirty="0">
                <a:solidFill>
                  <a:srgbClr val="3F6EAA"/>
                </a:solidFill>
                <a:latin typeface="Microsoft YaHei" panose="020B0503020204020204" pitchFamily="34" charset="-122"/>
                <a:ea typeface="Microsoft YaHei" panose="020B0503020204020204" pitchFamily="34" charset="-122"/>
              </a:rPr>
              <a:t> &amp; signal</a:t>
            </a:r>
          </a:p>
        </p:txBody>
      </p:sp>
      <p:sp>
        <p:nvSpPr>
          <p:cNvPr id="21" name="文本框 21">
            <a:extLst>
              <a:ext uri="{FF2B5EF4-FFF2-40B4-BE49-F238E27FC236}">
                <a16:creationId xmlns:a16="http://schemas.microsoft.com/office/drawing/2014/main" id="{2B1C7B42-9B7B-9175-9FC3-BCA5120FD2A2}"/>
              </a:ext>
            </a:extLst>
          </p:cNvPr>
          <p:cNvSpPr txBox="1"/>
          <p:nvPr/>
        </p:nvSpPr>
        <p:spPr>
          <a:xfrm>
            <a:off x="10048463" y="1120128"/>
            <a:ext cx="2143537" cy="40011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sz="2000" b="1" dirty="0">
                <a:solidFill>
                  <a:srgbClr val="3F6EAA"/>
                </a:solidFill>
                <a:latin typeface="Microsoft YaHei" panose="020B0503020204020204" pitchFamily="34" charset="-122"/>
                <a:ea typeface="Microsoft YaHei" panose="020B0503020204020204" pitchFamily="34" charset="-122"/>
              </a:rPr>
              <a:t>Inclusive </a:t>
            </a:r>
            <a:r>
              <a:rPr kumimoji="1" lang="en-US" altLang="zh-CN" sz="2000" b="1" dirty="0" err="1">
                <a:solidFill>
                  <a:srgbClr val="3F6EAA"/>
                </a:solidFill>
                <a:latin typeface="Microsoft YaHei" panose="020B0503020204020204" pitchFamily="34" charset="-122"/>
                <a:ea typeface="Microsoft YaHei" panose="020B0503020204020204" pitchFamily="34" charset="-122"/>
              </a:rPr>
              <a:t>bkg</a:t>
            </a:r>
            <a:endParaRPr kumimoji="1" lang="en-US" altLang="zh-CN" sz="2000" b="1" dirty="0">
              <a:solidFill>
                <a:srgbClr val="3F6EAA"/>
              </a:solidFill>
              <a:latin typeface="Microsoft YaHei" panose="020B0503020204020204" pitchFamily="34" charset="-122"/>
              <a:ea typeface="Microsoft YaHei" panose="020B0503020204020204" pitchFamily="34" charset="-122"/>
            </a:endParaRPr>
          </a:p>
        </p:txBody>
      </p:sp>
      <p:cxnSp>
        <p:nvCxnSpPr>
          <p:cNvPr id="22" name="直线连接符 31">
            <a:extLst>
              <a:ext uri="{FF2B5EF4-FFF2-40B4-BE49-F238E27FC236}">
                <a16:creationId xmlns:a16="http://schemas.microsoft.com/office/drawing/2014/main" id="{41111773-8A3E-6B39-9E1B-C76038FD2BE1}"/>
              </a:ext>
            </a:extLst>
          </p:cNvPr>
          <p:cNvCxnSpPr/>
          <p:nvPr/>
        </p:nvCxnSpPr>
        <p:spPr>
          <a:xfrm>
            <a:off x="4224890" y="2497260"/>
            <a:ext cx="256400"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23" name="文本框 17">
            <a:extLst>
              <a:ext uri="{FF2B5EF4-FFF2-40B4-BE49-F238E27FC236}">
                <a16:creationId xmlns:a16="http://schemas.microsoft.com/office/drawing/2014/main" id="{392FFA07-57F2-3278-8DE5-EB8F4003D32C}"/>
              </a:ext>
            </a:extLst>
          </p:cNvPr>
          <p:cNvSpPr txBox="1"/>
          <p:nvPr/>
        </p:nvSpPr>
        <p:spPr>
          <a:xfrm>
            <a:off x="4224890" y="2615656"/>
            <a:ext cx="1011815" cy="276999"/>
          </a:xfrm>
          <a:prstGeom prst="rect">
            <a:avLst/>
          </a:prstGeom>
          <a:noFill/>
        </p:spPr>
        <p:txBody>
          <a:bodyPr wrap="none" rtlCol="0">
            <a:spAutoFit/>
          </a:bodyPr>
          <a:lstStyle/>
          <a:p>
            <a:r>
              <a:rPr kumimoji="1" lang="en-US" altLang="zh-CN" sz="1200" dirty="0">
                <a:solidFill>
                  <a:srgbClr val="FF0000"/>
                </a:solidFill>
                <a:latin typeface="Times" pitchFamily="2" charset="0"/>
              </a:rPr>
              <a:t>Signal</a:t>
            </a:r>
            <a:r>
              <a:rPr kumimoji="1" lang="zh-CN" altLang="en-US" sz="1200" dirty="0">
                <a:solidFill>
                  <a:srgbClr val="FF0000"/>
                </a:solidFill>
                <a:latin typeface="Times" pitchFamily="2" charset="0"/>
              </a:rPr>
              <a:t> </a:t>
            </a:r>
            <a:r>
              <a:rPr kumimoji="1" lang="en-US" altLang="zh-CN" sz="1200" dirty="0">
                <a:solidFill>
                  <a:srgbClr val="FF0000"/>
                </a:solidFill>
                <a:latin typeface="Times" pitchFamily="2" charset="0"/>
              </a:rPr>
              <a:t>region</a:t>
            </a:r>
            <a:endParaRPr kumimoji="1" lang="zh-CN" altLang="en-US" sz="1200" dirty="0">
              <a:solidFill>
                <a:srgbClr val="FF0000"/>
              </a:solidFill>
              <a:latin typeface="Times" pitchFamily="2" charset="0"/>
            </a:endParaRPr>
          </a:p>
        </p:txBody>
      </p:sp>
      <p:cxnSp>
        <p:nvCxnSpPr>
          <p:cNvPr id="24" name="直线箭头连接符 27">
            <a:extLst>
              <a:ext uri="{FF2B5EF4-FFF2-40B4-BE49-F238E27FC236}">
                <a16:creationId xmlns:a16="http://schemas.microsoft.com/office/drawing/2014/main" id="{27C9F02D-5935-827B-77BF-6CCFE31657EA}"/>
              </a:ext>
            </a:extLst>
          </p:cNvPr>
          <p:cNvCxnSpPr>
            <a:cxnSpLocks/>
          </p:cNvCxnSpPr>
          <p:nvPr/>
        </p:nvCxnSpPr>
        <p:spPr>
          <a:xfrm>
            <a:off x="4224890" y="2493838"/>
            <a:ext cx="0" cy="668947"/>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nvGrpSpPr>
          <p:cNvPr id="25" name="组合 7">
            <a:extLst>
              <a:ext uri="{FF2B5EF4-FFF2-40B4-BE49-F238E27FC236}">
                <a16:creationId xmlns:a16="http://schemas.microsoft.com/office/drawing/2014/main" id="{46FC734B-3FF7-74C3-595B-7F344DE056CC}"/>
              </a:ext>
            </a:extLst>
          </p:cNvPr>
          <p:cNvGrpSpPr/>
          <p:nvPr/>
        </p:nvGrpSpPr>
        <p:grpSpPr>
          <a:xfrm>
            <a:off x="6721179" y="2536126"/>
            <a:ext cx="1011815" cy="584370"/>
            <a:chOff x="5146003" y="5743900"/>
            <a:chExt cx="1011815" cy="584370"/>
          </a:xfrm>
        </p:grpSpPr>
        <p:sp>
          <p:nvSpPr>
            <p:cNvPr id="26" name="矩形 8">
              <a:extLst>
                <a:ext uri="{FF2B5EF4-FFF2-40B4-BE49-F238E27FC236}">
                  <a16:creationId xmlns:a16="http://schemas.microsoft.com/office/drawing/2014/main" id="{EA15A051-91A5-531D-2C0E-84F1EDCAE4D7}"/>
                </a:ext>
              </a:extLst>
            </p:cNvPr>
            <p:cNvSpPr/>
            <p:nvPr/>
          </p:nvSpPr>
          <p:spPr>
            <a:xfrm>
              <a:off x="5146003" y="6303070"/>
              <a:ext cx="817200" cy="25200"/>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7" name="文本框 9">
              <a:extLst>
                <a:ext uri="{FF2B5EF4-FFF2-40B4-BE49-F238E27FC236}">
                  <a16:creationId xmlns:a16="http://schemas.microsoft.com/office/drawing/2014/main" id="{43880EF4-C047-CF55-6B9E-774CA707535A}"/>
                </a:ext>
              </a:extLst>
            </p:cNvPr>
            <p:cNvSpPr txBox="1"/>
            <p:nvPr/>
          </p:nvSpPr>
          <p:spPr>
            <a:xfrm>
              <a:off x="5146003" y="5743900"/>
              <a:ext cx="1011815" cy="276999"/>
            </a:xfrm>
            <a:prstGeom prst="rect">
              <a:avLst/>
            </a:prstGeom>
            <a:noFill/>
          </p:spPr>
          <p:txBody>
            <a:bodyPr wrap="none" rtlCol="0">
              <a:spAutoFit/>
            </a:bodyPr>
            <a:lstStyle/>
            <a:p>
              <a:r>
                <a:rPr kumimoji="1" lang="en-US" altLang="zh-CN" sz="1200" dirty="0">
                  <a:solidFill>
                    <a:srgbClr val="FF0000"/>
                  </a:solidFill>
                  <a:latin typeface="Times" pitchFamily="2" charset="0"/>
                </a:rPr>
                <a:t>Signal</a:t>
              </a:r>
              <a:r>
                <a:rPr kumimoji="1" lang="zh-CN" altLang="en-US" sz="1200" dirty="0">
                  <a:solidFill>
                    <a:srgbClr val="FF0000"/>
                  </a:solidFill>
                  <a:latin typeface="Times" pitchFamily="2" charset="0"/>
                </a:rPr>
                <a:t> </a:t>
              </a:r>
              <a:r>
                <a:rPr kumimoji="1" lang="en-US" altLang="zh-CN" sz="1200" dirty="0">
                  <a:solidFill>
                    <a:srgbClr val="FF0000"/>
                  </a:solidFill>
                  <a:latin typeface="Times" pitchFamily="2" charset="0"/>
                </a:rPr>
                <a:t>region</a:t>
              </a:r>
              <a:endParaRPr kumimoji="1" lang="zh-CN" altLang="en-US" sz="1200" dirty="0">
                <a:solidFill>
                  <a:srgbClr val="FF0000"/>
                </a:solidFill>
                <a:latin typeface="Times" pitchFamily="2" charset="0"/>
              </a:endParaRPr>
            </a:p>
          </p:txBody>
        </p:sp>
        <p:cxnSp>
          <p:nvCxnSpPr>
            <p:cNvPr id="28" name="直线箭头连接符 15">
              <a:extLst>
                <a:ext uri="{FF2B5EF4-FFF2-40B4-BE49-F238E27FC236}">
                  <a16:creationId xmlns:a16="http://schemas.microsoft.com/office/drawing/2014/main" id="{D54D52E8-7F3D-4E06-A9AD-833E781FCB0E}"/>
                </a:ext>
              </a:extLst>
            </p:cNvPr>
            <p:cNvCxnSpPr>
              <a:cxnSpLocks/>
            </p:cNvCxnSpPr>
            <p:nvPr/>
          </p:nvCxnSpPr>
          <p:spPr>
            <a:xfrm flipH="1">
              <a:off x="5554603" y="5987033"/>
              <a:ext cx="97307" cy="278301"/>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29" name="直线箭头连接符 17">
            <a:extLst>
              <a:ext uri="{FF2B5EF4-FFF2-40B4-BE49-F238E27FC236}">
                <a16:creationId xmlns:a16="http://schemas.microsoft.com/office/drawing/2014/main" id="{A419FE94-5937-1174-DBF5-9C54FD2E9F05}"/>
              </a:ext>
            </a:extLst>
          </p:cNvPr>
          <p:cNvCxnSpPr>
            <a:cxnSpLocks/>
          </p:cNvCxnSpPr>
          <p:nvPr/>
        </p:nvCxnSpPr>
        <p:spPr>
          <a:xfrm>
            <a:off x="7129779" y="3402667"/>
            <a:ext cx="0" cy="1918051"/>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线箭头连接符 19">
            <a:extLst>
              <a:ext uri="{FF2B5EF4-FFF2-40B4-BE49-F238E27FC236}">
                <a16:creationId xmlns:a16="http://schemas.microsoft.com/office/drawing/2014/main" id="{F50893EB-10FE-A894-D6D2-D9539F759588}"/>
              </a:ext>
            </a:extLst>
          </p:cNvPr>
          <p:cNvCxnSpPr>
            <a:cxnSpLocks/>
          </p:cNvCxnSpPr>
          <p:nvPr/>
        </p:nvCxnSpPr>
        <p:spPr>
          <a:xfrm flipH="1">
            <a:off x="3249976" y="3402667"/>
            <a:ext cx="3879803" cy="1935095"/>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125882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47CC0A4-38BC-4C5A-9D0E-FD8AFBA11E42}"/>
              </a:ext>
            </a:extLst>
          </p:cNvPr>
          <p:cNvSpPr>
            <a:spLocks noGrp="1"/>
          </p:cNvSpPr>
          <p:nvPr>
            <p:ph type="body" sz="quarter" idx="10"/>
          </p:nvPr>
        </p:nvSpPr>
        <p:spPr/>
        <p:txBody>
          <a:bodyPr/>
          <a:lstStyle/>
          <a:p>
            <a:r>
              <a:rPr lang="en-CN" dirty="0"/>
              <a:t>Signal Selections </a:t>
            </a:r>
          </a:p>
        </p:txBody>
      </p:sp>
      <p:pic>
        <p:nvPicPr>
          <p:cNvPr id="4" name="图片 9">
            <a:extLst>
              <a:ext uri="{FF2B5EF4-FFF2-40B4-BE49-F238E27FC236}">
                <a16:creationId xmlns:a16="http://schemas.microsoft.com/office/drawing/2014/main" id="{755D559A-5C25-5B30-7454-A9CC5EB01B3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310234" y="1722032"/>
            <a:ext cx="5063167" cy="3341521"/>
          </a:xfrm>
          <a:prstGeom prst="rect">
            <a:avLst/>
          </a:prstGeom>
        </p:spPr>
      </p:pic>
      <mc:AlternateContent xmlns:mc="http://schemas.openxmlformats.org/markup-compatibility/2006" xmlns:a14="http://schemas.microsoft.com/office/drawing/2010/main">
        <mc:Choice Requires="a14">
          <p:sp>
            <p:nvSpPr>
              <p:cNvPr id="5" name="文本框 10">
                <a:extLst>
                  <a:ext uri="{FF2B5EF4-FFF2-40B4-BE49-F238E27FC236}">
                    <a16:creationId xmlns:a16="http://schemas.microsoft.com/office/drawing/2014/main" id="{14D4B86D-C8BE-4ED1-AECF-C70EB6FF90CA}"/>
                  </a:ext>
                </a:extLst>
              </p:cNvPr>
              <p:cNvSpPr txBox="1"/>
              <p:nvPr/>
            </p:nvSpPr>
            <p:spPr>
              <a:xfrm>
                <a:off x="4010834" y="5063553"/>
                <a:ext cx="3661965" cy="369332"/>
              </a:xfrm>
              <a:prstGeom prst="rect">
                <a:avLst/>
              </a:prstGeom>
              <a:noFill/>
            </p:spPr>
            <p:txBody>
              <a:bodyPr wrap="none" rtlCol="0">
                <a:spAutoFit/>
              </a:bodyPr>
              <a:lstStyle/>
              <a:p>
                <a14:m>
                  <m:oMath xmlns:m="http://schemas.openxmlformats.org/officeDocument/2006/math">
                    <m:sSup>
                      <m:sSupPr>
                        <m:ctrlPr>
                          <a:rPr kumimoji="1" lang="en-US" altLang="zh-CN" b="1" i="1" dirty="0" smtClean="0">
                            <a:latin typeface="Cambria Math" panose="02040503050406030204" pitchFamily="18" charset="0"/>
                            <a:ea typeface="Microsoft YaHei" panose="020B0503020204020204" pitchFamily="34" charset="-122"/>
                          </a:rPr>
                        </m:ctrlPr>
                      </m:sSupPr>
                      <m:e>
                        <m:r>
                          <a:rPr kumimoji="1" lang="en-US" altLang="zh-CN" b="1" i="1" dirty="0" smtClean="0">
                            <a:latin typeface="Cambria Math" panose="02040503050406030204" pitchFamily="18" charset="0"/>
                            <a:ea typeface="Microsoft YaHei" panose="020B0503020204020204" pitchFamily="34" charset="-122"/>
                          </a:rPr>
                          <m:t>𝟏</m:t>
                        </m:r>
                      </m:e>
                      <m:sup>
                        <m:r>
                          <a:rPr kumimoji="1" lang="en-US" altLang="zh-CN" b="1" i="1" dirty="0" smtClean="0">
                            <a:latin typeface="Cambria Math" panose="02040503050406030204" pitchFamily="18" charset="0"/>
                            <a:ea typeface="Microsoft YaHei" panose="020B0503020204020204" pitchFamily="34" charset="-122"/>
                          </a:rPr>
                          <m:t>𝒔𝒕</m:t>
                        </m:r>
                      </m:sup>
                    </m:sSup>
                  </m:oMath>
                </a14:m>
                <a:r>
                  <a:rPr kumimoji="1" lang="en-US" altLang="zh-CN" b="1" dirty="0">
                    <a:latin typeface="Microsoft YaHei" panose="020B0503020204020204" pitchFamily="34" charset="-122"/>
                    <a:ea typeface="Microsoft YaHei" panose="020B0503020204020204" pitchFamily="34" charset="-122"/>
                  </a:rPr>
                  <a:t> round Dark SHINE analysis</a:t>
                </a:r>
                <a:endParaRPr kumimoji="1" lang="zh-CN" altLang="en-US" b="1" dirty="0">
                  <a:latin typeface="Microsoft YaHei" panose="020B0503020204020204" pitchFamily="34" charset="-122"/>
                  <a:ea typeface="Microsoft YaHei" panose="020B0503020204020204" pitchFamily="34" charset="-122"/>
                </a:endParaRPr>
              </a:p>
            </p:txBody>
          </p:sp>
        </mc:Choice>
        <mc:Fallback xmlns="">
          <p:sp>
            <p:nvSpPr>
              <p:cNvPr id="5" name="文本框 10">
                <a:extLst>
                  <a:ext uri="{FF2B5EF4-FFF2-40B4-BE49-F238E27FC236}">
                    <a16:creationId xmlns:a16="http://schemas.microsoft.com/office/drawing/2014/main" id="{14D4B86D-C8BE-4ED1-AECF-C70EB6FF90CA}"/>
                  </a:ext>
                </a:extLst>
              </p:cNvPr>
              <p:cNvSpPr txBox="1">
                <a:spLocks noRot="1" noChangeAspect="1" noMove="1" noResize="1" noEditPoints="1" noAdjustHandles="1" noChangeArrowheads="1" noChangeShapeType="1" noTextEdit="1"/>
              </p:cNvSpPr>
              <p:nvPr/>
            </p:nvSpPr>
            <p:spPr>
              <a:xfrm>
                <a:off x="4010834" y="5063553"/>
                <a:ext cx="3661965" cy="369332"/>
              </a:xfrm>
              <a:prstGeom prst="rect">
                <a:avLst/>
              </a:prstGeom>
              <a:blipFill>
                <a:blip r:embed="rId4"/>
                <a:stretch>
                  <a:fillRect t="-6667" r="-345" b="-23333"/>
                </a:stretch>
              </a:blipFill>
            </p:spPr>
            <p:txBody>
              <a:bodyPr/>
              <a:lstStyle/>
              <a:p>
                <a:r>
                  <a:rPr lang="en-CN">
                    <a:noFill/>
                  </a:rPr>
                  <a:t> </a:t>
                </a:r>
              </a:p>
            </p:txBody>
          </p:sp>
        </mc:Fallback>
      </mc:AlternateContent>
      <mc:AlternateContent xmlns:mc="http://schemas.openxmlformats.org/markup-compatibility/2006" xmlns:a14="http://schemas.microsoft.com/office/drawing/2010/main">
        <mc:Choice Requires="a14">
          <p:sp>
            <p:nvSpPr>
              <p:cNvPr id="7" name="文本框 10">
                <a:extLst>
                  <a:ext uri="{FF2B5EF4-FFF2-40B4-BE49-F238E27FC236}">
                    <a16:creationId xmlns:a16="http://schemas.microsoft.com/office/drawing/2014/main" id="{7EE70986-C3CF-23B3-E19F-48B91107A222}"/>
                  </a:ext>
                </a:extLst>
              </p:cNvPr>
              <p:cNvSpPr txBox="1"/>
              <p:nvPr/>
            </p:nvSpPr>
            <p:spPr>
              <a:xfrm>
                <a:off x="511590" y="2520342"/>
                <a:ext cx="2319317" cy="143379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b="1" dirty="0">
                    <a:solidFill>
                      <a:srgbClr val="3F6EAA"/>
                    </a:solidFill>
                    <a:latin typeface="Microsoft YaHei" panose="020B0503020204020204" pitchFamily="34" charset="-122"/>
                    <a:ea typeface="Microsoft YaHei" panose="020B0503020204020204" pitchFamily="34" charset="-122"/>
                  </a:rPr>
                  <a:t>Tracking</a:t>
                </a:r>
                <a:r>
                  <a:rPr kumimoji="1" lang="zh-CN" altLang="en-US" b="1" dirty="0">
                    <a:solidFill>
                      <a:srgbClr val="3F6EAA"/>
                    </a:solidFill>
                    <a:latin typeface="Microsoft YaHei" panose="020B0503020204020204" pitchFamily="34" charset="-122"/>
                    <a:ea typeface="Microsoft YaHei" panose="020B0503020204020204" pitchFamily="34" charset="-122"/>
                  </a:rPr>
                  <a:t> </a:t>
                </a:r>
                <a:r>
                  <a:rPr kumimoji="1" lang="en-US" altLang="zh-CN" b="1" dirty="0">
                    <a:solidFill>
                      <a:srgbClr val="3F6EAA"/>
                    </a:solidFill>
                    <a:latin typeface="Microsoft YaHei" panose="020B0503020204020204" pitchFamily="34" charset="-122"/>
                    <a:ea typeface="Microsoft YaHei" panose="020B0503020204020204" pitchFamily="34" charset="-122"/>
                  </a:rPr>
                  <a:t>system</a:t>
                </a:r>
              </a:p>
              <a:p>
                <a:pPr>
                  <a:lnSpc>
                    <a:spcPct val="150000"/>
                  </a:lnSpc>
                </a:pPr>
                <a:r>
                  <a:rPr kumimoji="1" lang="en-US" altLang="zh-CN" sz="1600" dirty="0">
                    <a:latin typeface="Microsoft YaHei" panose="020B0503020204020204" pitchFamily="34" charset="-122"/>
                    <a:ea typeface="Microsoft YaHei" panose="020B0503020204020204" pitchFamily="34" charset="-122"/>
                  </a:rPr>
                  <a:t>Only</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1</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incident</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track</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and</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1</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recoil</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track;</a:t>
                </a:r>
              </a:p>
              <a:p>
                <a:pPr>
                  <a:lnSpc>
                    <a:spcPct val="150000"/>
                  </a:lnSpc>
                </a:pPr>
                <a14:m>
                  <m:oMath xmlns:m="http://schemas.openxmlformats.org/officeDocument/2006/math">
                    <m:sSub>
                      <m:sSubPr>
                        <m:ctrlPr>
                          <a:rPr kumimoji="1" lang="en-US" altLang="zh-CN" sz="1600" i="1">
                            <a:latin typeface="Cambria Math" panose="02040503050406030204" pitchFamily="18" charset="0"/>
                          </a:rPr>
                        </m:ctrlPr>
                      </m:sSubPr>
                      <m:e>
                        <m:r>
                          <a:rPr kumimoji="1" lang="en-US" altLang="zh-CN" sz="1600" i="1">
                            <a:latin typeface="Cambria Math" panose="02040503050406030204" pitchFamily="18" charset="0"/>
                          </a:rPr>
                          <m:t>𝑝</m:t>
                        </m:r>
                      </m:e>
                      <m:sub>
                        <m:r>
                          <a:rPr kumimoji="1" lang="en-US" altLang="zh-CN" sz="1600" i="1">
                            <a:latin typeface="Cambria Math" panose="02040503050406030204" pitchFamily="18" charset="0"/>
                          </a:rPr>
                          <m:t>𝑖𝑛𝑐</m:t>
                        </m:r>
                        <m:r>
                          <a:rPr kumimoji="1" lang="en-US" altLang="zh-CN" sz="1600" i="1">
                            <a:latin typeface="Cambria Math" panose="02040503050406030204" pitchFamily="18" charset="0"/>
                          </a:rPr>
                          <m:t>.</m:t>
                        </m:r>
                      </m:sub>
                    </m:sSub>
                    <m:r>
                      <a:rPr kumimoji="1" lang="en-US" altLang="zh-CN" sz="1600" i="1">
                        <a:latin typeface="Cambria Math" panose="02040503050406030204" pitchFamily="18" charset="0"/>
                      </a:rPr>
                      <m:t>−</m:t>
                    </m:r>
                    <m:sSub>
                      <m:sSubPr>
                        <m:ctrlPr>
                          <a:rPr kumimoji="1" lang="en-US" altLang="zh-CN" sz="1600" i="1">
                            <a:latin typeface="Cambria Math" panose="02040503050406030204" pitchFamily="18" charset="0"/>
                          </a:rPr>
                        </m:ctrlPr>
                      </m:sSubPr>
                      <m:e>
                        <m:r>
                          <a:rPr kumimoji="1" lang="en-US" altLang="zh-CN" sz="1600" i="1">
                            <a:latin typeface="Cambria Math" panose="02040503050406030204" pitchFamily="18" charset="0"/>
                          </a:rPr>
                          <m:t>𝑝</m:t>
                        </m:r>
                      </m:e>
                      <m:sub>
                        <m:r>
                          <a:rPr kumimoji="1" lang="en-US" altLang="zh-CN" sz="1600" i="1">
                            <a:latin typeface="Cambria Math" panose="02040503050406030204" pitchFamily="18" charset="0"/>
                          </a:rPr>
                          <m:t>𝑟𝑒𝑐</m:t>
                        </m:r>
                        <m:r>
                          <a:rPr kumimoji="1" lang="en-US" altLang="zh-CN" sz="1600" i="1">
                            <a:latin typeface="Cambria Math" panose="02040503050406030204" pitchFamily="18" charset="0"/>
                          </a:rPr>
                          <m:t>.</m:t>
                        </m:r>
                      </m:sub>
                    </m:sSub>
                    <m:r>
                      <a:rPr kumimoji="1" lang="en-US" altLang="zh-CN" sz="1600" i="1">
                        <a:latin typeface="Cambria Math" panose="02040503050406030204" pitchFamily="18" charset="0"/>
                      </a:rPr>
                      <m:t>&gt;4</m:t>
                    </m:r>
                  </m:oMath>
                </a14:m>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GeV.</a:t>
                </a:r>
                <a:endParaRPr kumimoji="1" lang="zh-CN" altLang="en-US" sz="1600" dirty="0">
                  <a:latin typeface="Microsoft YaHei" panose="020B0503020204020204" pitchFamily="34" charset="-122"/>
                  <a:ea typeface="Microsoft YaHei" panose="020B0503020204020204" pitchFamily="34" charset="-122"/>
                </a:endParaRPr>
              </a:p>
            </p:txBody>
          </p:sp>
        </mc:Choice>
        <mc:Fallback xmlns="">
          <p:sp>
            <p:nvSpPr>
              <p:cNvPr id="7" name="文本框 10">
                <a:extLst>
                  <a:ext uri="{FF2B5EF4-FFF2-40B4-BE49-F238E27FC236}">
                    <a16:creationId xmlns:a16="http://schemas.microsoft.com/office/drawing/2014/main" id="{7EE70986-C3CF-23B3-E19F-48B91107A222}"/>
                  </a:ext>
                </a:extLst>
              </p:cNvPr>
              <p:cNvSpPr txBox="1">
                <a:spLocks noRot="1" noChangeAspect="1" noMove="1" noResize="1" noEditPoints="1" noAdjustHandles="1" noChangeArrowheads="1" noChangeShapeType="1" noTextEdit="1"/>
              </p:cNvSpPr>
              <p:nvPr/>
            </p:nvSpPr>
            <p:spPr>
              <a:xfrm>
                <a:off x="511590" y="2520342"/>
                <a:ext cx="2319317" cy="1433790"/>
              </a:xfrm>
              <a:prstGeom prst="rect">
                <a:avLst/>
              </a:prstGeom>
              <a:blipFill>
                <a:blip r:embed="rId5"/>
                <a:stretch>
                  <a:fillRect/>
                </a:stretch>
              </a:blipFill>
              <a:ln>
                <a:solidFill>
                  <a:schemeClr val="tx1"/>
                </a:solidFill>
              </a:ln>
              <a:effectLst>
                <a:outerShdw blurRad="50800" dist="38100" dir="2700000" algn="tl" rotWithShape="0">
                  <a:prstClr val="black">
                    <a:alpha val="40000"/>
                  </a:prstClr>
                </a:outerShdw>
              </a:effectLst>
            </p:spPr>
            <p:txBody>
              <a:bodyPr/>
              <a:lstStyle/>
              <a:p>
                <a:r>
                  <a:rPr lang="en-CN">
                    <a:noFill/>
                  </a:rPr>
                  <a:t> </a:t>
                </a:r>
              </a:p>
            </p:txBody>
          </p:sp>
        </mc:Fallback>
      </mc:AlternateContent>
      <p:cxnSp>
        <p:nvCxnSpPr>
          <p:cNvPr id="8" name="直线箭头连接符 11">
            <a:extLst>
              <a:ext uri="{FF2B5EF4-FFF2-40B4-BE49-F238E27FC236}">
                <a16:creationId xmlns:a16="http://schemas.microsoft.com/office/drawing/2014/main" id="{14DBCAAB-A127-35F3-9F7A-30D6D6766905}"/>
              </a:ext>
            </a:extLst>
          </p:cNvPr>
          <p:cNvCxnSpPr>
            <a:cxnSpLocks/>
          </p:cNvCxnSpPr>
          <p:nvPr/>
        </p:nvCxnSpPr>
        <p:spPr>
          <a:xfrm>
            <a:off x="2830907" y="3282154"/>
            <a:ext cx="1496058" cy="52717"/>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9" name="文本框 14">
                <a:extLst>
                  <a:ext uri="{FF2B5EF4-FFF2-40B4-BE49-F238E27FC236}">
                    <a16:creationId xmlns:a16="http://schemas.microsoft.com/office/drawing/2014/main" id="{BEAC0305-76F3-70D8-17CF-66C190760617}"/>
                  </a:ext>
                </a:extLst>
              </p:cNvPr>
              <p:cNvSpPr txBox="1"/>
              <p:nvPr/>
            </p:nvSpPr>
            <p:spPr>
              <a:xfrm>
                <a:off x="8604543" y="1505536"/>
                <a:ext cx="3145198" cy="905504"/>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b="1" dirty="0">
                    <a:solidFill>
                      <a:srgbClr val="3F6EAA"/>
                    </a:solidFill>
                    <a:latin typeface="Microsoft YaHei" panose="020B0503020204020204" pitchFamily="34" charset="-122"/>
                    <a:ea typeface="Microsoft YaHei" panose="020B0503020204020204" pitchFamily="34" charset="-122"/>
                  </a:rPr>
                  <a:t>Electromagnetic</a:t>
                </a:r>
                <a:r>
                  <a:rPr kumimoji="1" lang="zh-CN" altLang="en-US" b="1" dirty="0">
                    <a:solidFill>
                      <a:srgbClr val="3F6EAA"/>
                    </a:solidFill>
                    <a:latin typeface="Microsoft YaHei" panose="020B0503020204020204" pitchFamily="34" charset="-122"/>
                    <a:ea typeface="Microsoft YaHei" panose="020B0503020204020204" pitchFamily="34" charset="-122"/>
                  </a:rPr>
                  <a:t> </a:t>
                </a:r>
                <a:r>
                  <a:rPr kumimoji="1" lang="en-US" altLang="zh-CN" b="1" dirty="0">
                    <a:solidFill>
                      <a:srgbClr val="3F6EAA"/>
                    </a:solidFill>
                    <a:latin typeface="Microsoft YaHei" panose="020B0503020204020204" pitchFamily="34" charset="-122"/>
                    <a:ea typeface="Microsoft YaHei" panose="020B0503020204020204" pitchFamily="34" charset="-122"/>
                  </a:rPr>
                  <a:t>calorimeter</a:t>
                </a:r>
              </a:p>
              <a:p>
                <a14:m>
                  <m:oMath xmlns:m="http://schemas.openxmlformats.org/officeDocument/2006/math">
                    <m:sSubSup>
                      <m:sSubSupPr>
                        <m:ctrlPr>
                          <a:rPr kumimoji="1" lang="en-US" altLang="zh-CN" sz="1600" i="1" dirty="0">
                            <a:latin typeface="Cambria Math" panose="02040503050406030204" pitchFamily="18" charset="0"/>
                          </a:rPr>
                        </m:ctrlPr>
                      </m:sSubSupPr>
                      <m:e>
                        <m:r>
                          <a:rPr kumimoji="1" lang="en-US" altLang="zh-CN" sz="1600" i="1" dirty="0">
                            <a:latin typeface="Cambria Math" panose="02040503050406030204" pitchFamily="18" charset="0"/>
                          </a:rPr>
                          <m:t>𝐸</m:t>
                        </m:r>
                      </m:e>
                      <m:sub>
                        <m:r>
                          <a:rPr kumimoji="1" lang="en-US" altLang="zh-CN" sz="1600" i="1" dirty="0">
                            <a:latin typeface="Cambria Math" panose="02040503050406030204" pitchFamily="18" charset="0"/>
                          </a:rPr>
                          <m:t>𝐸𝐶𝐴𝐿</m:t>
                        </m:r>
                      </m:sub>
                      <m:sup>
                        <m:r>
                          <a:rPr kumimoji="1" lang="en-US" altLang="zh-CN" sz="1600" i="1" dirty="0">
                            <a:latin typeface="Cambria Math" panose="02040503050406030204" pitchFamily="18" charset="0"/>
                          </a:rPr>
                          <m:t>𝑡𝑜𝑡𝑎𝑙</m:t>
                        </m:r>
                      </m:sup>
                    </m:sSubSup>
                    <m:r>
                      <a:rPr kumimoji="1" lang="en-US" altLang="zh-CN" sz="1600" i="1" dirty="0">
                        <a:latin typeface="Cambria Math" panose="02040503050406030204" pitchFamily="18" charset="0"/>
                      </a:rPr>
                      <m:t>&lt;2.5</m:t>
                    </m:r>
                  </m:oMath>
                </a14:m>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GeV.</a:t>
                </a:r>
                <a:endParaRPr kumimoji="1" lang="zh-CN" altLang="en-US" sz="1600" dirty="0">
                  <a:latin typeface="Microsoft YaHei" panose="020B0503020204020204" pitchFamily="34" charset="-122"/>
                  <a:ea typeface="Microsoft YaHei" panose="020B0503020204020204" pitchFamily="34" charset="-122"/>
                </a:endParaRPr>
              </a:p>
            </p:txBody>
          </p:sp>
        </mc:Choice>
        <mc:Fallback xmlns="">
          <p:sp>
            <p:nvSpPr>
              <p:cNvPr id="9" name="文本框 14">
                <a:extLst>
                  <a:ext uri="{FF2B5EF4-FFF2-40B4-BE49-F238E27FC236}">
                    <a16:creationId xmlns:a16="http://schemas.microsoft.com/office/drawing/2014/main" id="{BEAC0305-76F3-70D8-17CF-66C190760617}"/>
                  </a:ext>
                </a:extLst>
              </p:cNvPr>
              <p:cNvSpPr txBox="1">
                <a:spLocks noRot="1" noChangeAspect="1" noMove="1" noResize="1" noEditPoints="1" noAdjustHandles="1" noChangeArrowheads="1" noChangeShapeType="1" noTextEdit="1"/>
              </p:cNvSpPr>
              <p:nvPr/>
            </p:nvSpPr>
            <p:spPr>
              <a:xfrm>
                <a:off x="8604543" y="1505536"/>
                <a:ext cx="3145198" cy="905504"/>
              </a:xfrm>
              <a:prstGeom prst="rect">
                <a:avLst/>
              </a:prstGeom>
              <a:blipFill>
                <a:blip r:embed="rId6"/>
                <a:stretch>
                  <a:fillRect/>
                </a:stretch>
              </a:blipFill>
              <a:ln>
                <a:solidFill>
                  <a:schemeClr val="tx1"/>
                </a:solidFill>
              </a:ln>
              <a:effectLst>
                <a:outerShdw blurRad="50800" dist="38100" dir="2700000" algn="tl" rotWithShape="0">
                  <a:prstClr val="black">
                    <a:alpha val="40000"/>
                  </a:prstClr>
                </a:outerShdw>
              </a:effectLst>
            </p:spPr>
            <p:txBody>
              <a:bodyPr/>
              <a:lstStyle/>
              <a:p>
                <a:r>
                  <a:rPr lang="en-CN">
                    <a:noFill/>
                  </a:rPr>
                  <a:t> </a:t>
                </a:r>
              </a:p>
            </p:txBody>
          </p:sp>
        </mc:Fallback>
      </mc:AlternateContent>
      <mc:AlternateContent xmlns:mc="http://schemas.openxmlformats.org/markup-compatibility/2006" xmlns:a14="http://schemas.microsoft.com/office/drawing/2010/main">
        <mc:Choice Requires="a14">
          <p:sp>
            <p:nvSpPr>
              <p:cNvPr id="10" name="文本框 15">
                <a:extLst>
                  <a:ext uri="{FF2B5EF4-FFF2-40B4-BE49-F238E27FC236}">
                    <a16:creationId xmlns:a16="http://schemas.microsoft.com/office/drawing/2014/main" id="{820AC972-97F8-4704-52DA-346E767F850E}"/>
                  </a:ext>
                </a:extLst>
              </p:cNvPr>
              <p:cNvSpPr txBox="1"/>
              <p:nvPr/>
            </p:nvSpPr>
            <p:spPr>
              <a:xfrm>
                <a:off x="8604542" y="3429000"/>
                <a:ext cx="2643175" cy="1103828"/>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b="1" dirty="0">
                    <a:solidFill>
                      <a:srgbClr val="3F6EAA"/>
                    </a:solidFill>
                    <a:latin typeface="Microsoft YaHei" panose="020B0503020204020204" pitchFamily="34" charset="-122"/>
                    <a:ea typeface="Microsoft YaHei" panose="020B0503020204020204" pitchFamily="34" charset="-122"/>
                  </a:rPr>
                  <a:t>Hadronic</a:t>
                </a:r>
                <a:r>
                  <a:rPr kumimoji="1" lang="zh-CN" altLang="en-US" b="1" dirty="0">
                    <a:solidFill>
                      <a:srgbClr val="3F6EAA"/>
                    </a:solidFill>
                    <a:latin typeface="Microsoft YaHei" panose="020B0503020204020204" pitchFamily="34" charset="-122"/>
                    <a:ea typeface="Microsoft YaHei" panose="020B0503020204020204" pitchFamily="34" charset="-122"/>
                  </a:rPr>
                  <a:t> </a:t>
                </a:r>
                <a:r>
                  <a:rPr kumimoji="1" lang="en-US" altLang="zh-CN" b="1" dirty="0">
                    <a:solidFill>
                      <a:srgbClr val="3F6EAA"/>
                    </a:solidFill>
                    <a:latin typeface="Microsoft YaHei" panose="020B0503020204020204" pitchFamily="34" charset="-122"/>
                    <a:ea typeface="Microsoft YaHei" panose="020B0503020204020204" pitchFamily="34" charset="-122"/>
                  </a:rPr>
                  <a:t>calorimeter</a:t>
                </a:r>
              </a:p>
              <a:p>
                <a:pPr>
                  <a:lnSpc>
                    <a:spcPct val="150000"/>
                  </a:lnSpc>
                </a:pPr>
                <a14:m>
                  <m:oMath xmlns:m="http://schemas.openxmlformats.org/officeDocument/2006/math">
                    <m:sSubSup>
                      <m:sSubSupPr>
                        <m:ctrlPr>
                          <a:rPr kumimoji="1" lang="en-US" altLang="zh-CN" sz="1600" i="1" dirty="0">
                            <a:latin typeface="Cambria Math" panose="02040503050406030204" pitchFamily="18" charset="0"/>
                          </a:rPr>
                        </m:ctrlPr>
                      </m:sSubSupPr>
                      <m:e>
                        <m:r>
                          <a:rPr kumimoji="1" lang="en-US" altLang="zh-CN" sz="1600" i="1" dirty="0">
                            <a:latin typeface="Cambria Math" panose="02040503050406030204" pitchFamily="18" charset="0"/>
                          </a:rPr>
                          <m:t>𝐸</m:t>
                        </m:r>
                      </m:e>
                      <m:sub>
                        <m:r>
                          <m:rPr>
                            <m:sty m:val="p"/>
                          </m:rPr>
                          <a:rPr kumimoji="1" lang="en-US" altLang="zh-CN" sz="1600" i="1" dirty="0">
                            <a:latin typeface="Cambria Math" panose="02040503050406030204" pitchFamily="18" charset="0"/>
                          </a:rPr>
                          <m:t>H</m:t>
                        </m:r>
                        <m:r>
                          <a:rPr kumimoji="1" lang="en-US" altLang="zh-CN" sz="1600" i="1" dirty="0">
                            <a:latin typeface="Cambria Math" panose="02040503050406030204" pitchFamily="18" charset="0"/>
                          </a:rPr>
                          <m:t>𝐶𝐴𝐿</m:t>
                        </m:r>
                      </m:sub>
                      <m:sup>
                        <m:r>
                          <a:rPr kumimoji="1" lang="en-US" altLang="zh-CN" sz="1600" i="1" dirty="0">
                            <a:latin typeface="Cambria Math" panose="02040503050406030204" pitchFamily="18" charset="0"/>
                          </a:rPr>
                          <m:t>𝑡𝑜𝑡𝑎𝑙</m:t>
                        </m:r>
                      </m:sup>
                    </m:sSubSup>
                    <m:r>
                      <a:rPr kumimoji="1" lang="en-US" altLang="zh-CN" sz="1600" i="1" dirty="0">
                        <a:latin typeface="Cambria Math" panose="02040503050406030204" pitchFamily="18" charset="0"/>
                      </a:rPr>
                      <m:t>&lt;100</m:t>
                    </m:r>
                  </m:oMath>
                </a14:m>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MeV;</a:t>
                </a:r>
              </a:p>
              <a:p>
                <a:pPr>
                  <a:lnSpc>
                    <a:spcPct val="150000"/>
                  </a:lnSpc>
                </a:pPr>
                <a14:m>
                  <m:oMath xmlns:m="http://schemas.openxmlformats.org/officeDocument/2006/math">
                    <m:sSubSup>
                      <m:sSubSupPr>
                        <m:ctrlPr>
                          <a:rPr kumimoji="1" lang="en-US" altLang="zh-CN" sz="1600" i="1" dirty="0">
                            <a:latin typeface="Cambria Math" panose="02040503050406030204" pitchFamily="18" charset="0"/>
                          </a:rPr>
                        </m:ctrlPr>
                      </m:sSubSupPr>
                      <m:e>
                        <m:r>
                          <a:rPr kumimoji="1" lang="en-US" altLang="zh-CN" sz="1600" i="1" dirty="0">
                            <a:latin typeface="Cambria Math" panose="02040503050406030204" pitchFamily="18" charset="0"/>
                          </a:rPr>
                          <m:t>𝐸</m:t>
                        </m:r>
                      </m:e>
                      <m:sub>
                        <m:r>
                          <a:rPr kumimoji="1" lang="en-US" altLang="zh-CN" sz="1600" i="1" dirty="0">
                            <a:latin typeface="Cambria Math" panose="02040503050406030204" pitchFamily="18" charset="0"/>
                          </a:rPr>
                          <m:t>𝐻𝐶𝐴𝐿</m:t>
                        </m:r>
                      </m:sub>
                      <m:sup>
                        <m:func>
                          <m:funcPr>
                            <m:ctrlPr>
                              <a:rPr kumimoji="1" lang="zh-CN" altLang="en-US" sz="1600" i="1" dirty="0">
                                <a:latin typeface="Cambria Math" panose="02040503050406030204" pitchFamily="18" charset="0"/>
                              </a:rPr>
                            </m:ctrlPr>
                          </m:funcPr>
                          <m:fName>
                            <m:r>
                              <m:rPr>
                                <m:sty m:val="p"/>
                              </m:rPr>
                              <a:rPr kumimoji="1" lang="en-US" altLang="zh-CN" sz="1600" dirty="0">
                                <a:latin typeface="Cambria Math" panose="02040503050406030204" pitchFamily="18" charset="0"/>
                              </a:rPr>
                              <m:t>max</m:t>
                            </m:r>
                          </m:fName>
                          <m:e>
                            <m:r>
                              <a:rPr kumimoji="1" lang="en-US" altLang="zh-CN" sz="1600" i="1" dirty="0">
                                <a:latin typeface="Cambria Math" panose="02040503050406030204" pitchFamily="18" charset="0"/>
                              </a:rPr>
                              <m:t>𝑐𝑒𝑙𝑙</m:t>
                            </m:r>
                          </m:e>
                        </m:func>
                      </m:sup>
                    </m:sSubSup>
                    <m:r>
                      <a:rPr kumimoji="1" lang="en-US" altLang="zh-CN" sz="1600" i="1" dirty="0">
                        <a:latin typeface="Cambria Math" panose="02040503050406030204" pitchFamily="18" charset="0"/>
                      </a:rPr>
                      <m:t>&lt;2</m:t>
                    </m:r>
                  </m:oMath>
                </a14:m>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MeV.</a:t>
                </a:r>
                <a:endParaRPr kumimoji="1" lang="zh-CN" altLang="en-US" sz="1600" dirty="0">
                  <a:latin typeface="Microsoft YaHei" panose="020B0503020204020204" pitchFamily="34" charset="-122"/>
                  <a:ea typeface="Microsoft YaHei" panose="020B0503020204020204" pitchFamily="34" charset="-122"/>
                </a:endParaRPr>
              </a:p>
            </p:txBody>
          </p:sp>
        </mc:Choice>
        <mc:Fallback xmlns="">
          <p:sp>
            <p:nvSpPr>
              <p:cNvPr id="10" name="文本框 15">
                <a:extLst>
                  <a:ext uri="{FF2B5EF4-FFF2-40B4-BE49-F238E27FC236}">
                    <a16:creationId xmlns:a16="http://schemas.microsoft.com/office/drawing/2014/main" id="{820AC972-97F8-4704-52DA-346E767F850E}"/>
                  </a:ext>
                </a:extLst>
              </p:cNvPr>
              <p:cNvSpPr txBox="1">
                <a:spLocks noRot="1" noChangeAspect="1" noMove="1" noResize="1" noEditPoints="1" noAdjustHandles="1" noChangeArrowheads="1" noChangeShapeType="1" noTextEdit="1"/>
              </p:cNvSpPr>
              <p:nvPr/>
            </p:nvSpPr>
            <p:spPr>
              <a:xfrm>
                <a:off x="8604542" y="3429000"/>
                <a:ext cx="2643175" cy="1103828"/>
              </a:xfrm>
              <a:prstGeom prst="rect">
                <a:avLst/>
              </a:prstGeom>
              <a:blipFill>
                <a:blip r:embed="rId7"/>
                <a:stretch>
                  <a:fillRect/>
                </a:stretch>
              </a:blipFill>
              <a:ln>
                <a:solidFill>
                  <a:schemeClr val="tx1"/>
                </a:solidFill>
              </a:ln>
              <a:effectLst>
                <a:outerShdw blurRad="50800" dist="38100" dir="2700000" algn="tl" rotWithShape="0">
                  <a:prstClr val="black">
                    <a:alpha val="40000"/>
                  </a:prstClr>
                </a:outerShdw>
              </a:effectLst>
            </p:spPr>
            <p:txBody>
              <a:bodyPr/>
              <a:lstStyle/>
              <a:p>
                <a:r>
                  <a:rPr lang="en-CN">
                    <a:noFill/>
                  </a:rPr>
                  <a:t> </a:t>
                </a:r>
              </a:p>
            </p:txBody>
          </p:sp>
        </mc:Fallback>
      </mc:AlternateContent>
      <p:cxnSp>
        <p:nvCxnSpPr>
          <p:cNvPr id="11" name="直线箭头连接符 16">
            <a:extLst>
              <a:ext uri="{FF2B5EF4-FFF2-40B4-BE49-F238E27FC236}">
                <a16:creationId xmlns:a16="http://schemas.microsoft.com/office/drawing/2014/main" id="{D43390F6-DCBA-ED94-BB71-C915599D5806}"/>
              </a:ext>
            </a:extLst>
          </p:cNvPr>
          <p:cNvCxnSpPr>
            <a:cxnSpLocks/>
            <a:stCxn id="9" idx="1"/>
          </p:cNvCxnSpPr>
          <p:nvPr/>
        </p:nvCxnSpPr>
        <p:spPr>
          <a:xfrm flipH="1">
            <a:off x="5507512" y="1958288"/>
            <a:ext cx="3097031" cy="116369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直线箭头连接符 17">
            <a:extLst>
              <a:ext uri="{FF2B5EF4-FFF2-40B4-BE49-F238E27FC236}">
                <a16:creationId xmlns:a16="http://schemas.microsoft.com/office/drawing/2014/main" id="{2015D51A-5CB8-B8E4-A773-0BC3C6608647}"/>
              </a:ext>
            </a:extLst>
          </p:cNvPr>
          <p:cNvCxnSpPr>
            <a:cxnSpLocks/>
            <a:stCxn id="10" idx="1"/>
          </p:cNvCxnSpPr>
          <p:nvPr/>
        </p:nvCxnSpPr>
        <p:spPr>
          <a:xfrm flipH="1" flipV="1">
            <a:off x="7674461" y="3827676"/>
            <a:ext cx="930081" cy="153238"/>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22803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297411C-DAA0-E873-1900-849BAC67F769}"/>
              </a:ext>
            </a:extLst>
          </p:cNvPr>
          <p:cNvSpPr>
            <a:spLocks noGrp="1"/>
          </p:cNvSpPr>
          <p:nvPr>
            <p:ph type="body" sz="quarter" idx="10"/>
          </p:nvPr>
        </p:nvSpPr>
        <p:spPr/>
        <p:txBody>
          <a:bodyPr/>
          <a:lstStyle/>
          <a:p>
            <a:r>
              <a:rPr lang="en-CN" dirty="0"/>
              <a:t>Analysis Details </a:t>
            </a:r>
          </a:p>
        </p:txBody>
      </p:sp>
      <p:sp>
        <p:nvSpPr>
          <p:cNvPr id="3" name="Content Placeholder 2">
            <a:extLst>
              <a:ext uri="{FF2B5EF4-FFF2-40B4-BE49-F238E27FC236}">
                <a16:creationId xmlns:a16="http://schemas.microsoft.com/office/drawing/2014/main" id="{FDBA455D-0075-7CE5-76C3-5CB42EB7BE1D}"/>
              </a:ext>
            </a:extLst>
          </p:cNvPr>
          <p:cNvSpPr>
            <a:spLocks noGrp="1"/>
          </p:cNvSpPr>
          <p:nvPr>
            <p:ph sz="quarter" idx="11"/>
          </p:nvPr>
        </p:nvSpPr>
        <p:spPr>
          <a:xfrm>
            <a:off x="536673" y="1019175"/>
            <a:ext cx="6789544" cy="3123159"/>
          </a:xfrm>
        </p:spPr>
        <p:txBody>
          <a:bodyPr>
            <a:normAutofit/>
          </a:bodyPr>
          <a:lstStyle/>
          <a:p>
            <a:r>
              <a:rPr lang="en-CN" dirty="0"/>
              <a:t>Cut Efficiencies: </a:t>
            </a:r>
          </a:p>
          <a:p>
            <a:pPr lvl="1"/>
            <a:r>
              <a:rPr lang="en-CN" dirty="0"/>
              <a:t>Signal Cut efficiencies as function of dark photon mass </a:t>
            </a:r>
          </a:p>
          <a:p>
            <a:pPr lvl="1"/>
            <a:r>
              <a:rPr lang="en-CN" dirty="0"/>
              <a:t>67% efficiency arrived and applied to extract significance </a:t>
            </a:r>
          </a:p>
          <a:p>
            <a:endParaRPr lang="en-CN" dirty="0"/>
          </a:p>
          <a:p>
            <a:r>
              <a:rPr lang="en-CN" dirty="0"/>
              <a:t>Event Cutflow for each background samples on event numbers </a:t>
            </a:r>
          </a:p>
        </p:txBody>
      </p:sp>
      <p:pic>
        <p:nvPicPr>
          <p:cNvPr id="5" name="Picture 4">
            <a:extLst>
              <a:ext uri="{FF2B5EF4-FFF2-40B4-BE49-F238E27FC236}">
                <a16:creationId xmlns:a16="http://schemas.microsoft.com/office/drawing/2014/main" id="{FDD5D00E-9546-DEE9-0D8C-35C8C8B88876}"/>
              </a:ext>
            </a:extLst>
          </p:cNvPr>
          <p:cNvPicPr>
            <a:picLocks noChangeAspect="1"/>
          </p:cNvPicPr>
          <p:nvPr/>
        </p:nvPicPr>
        <p:blipFill rotWithShape="1">
          <a:blip r:embed="rId2">
            <a:extLst>
              <a:ext uri="{28A0092B-C50C-407E-A947-70E740481C1C}">
                <a14:useLocalDpi xmlns:a14="http://schemas.microsoft.com/office/drawing/2010/main" val="0"/>
              </a:ext>
            </a:extLst>
          </a:blip>
          <a:srcRect t="2365"/>
          <a:stretch/>
        </p:blipFill>
        <p:spPr>
          <a:xfrm>
            <a:off x="536671" y="3977088"/>
            <a:ext cx="11118656" cy="2362988"/>
          </a:xfrm>
          <a:prstGeom prst="rect">
            <a:avLst/>
          </a:prstGeom>
        </p:spPr>
      </p:pic>
      <p:pic>
        <p:nvPicPr>
          <p:cNvPr id="7" name="Picture 6">
            <a:extLst>
              <a:ext uri="{FF2B5EF4-FFF2-40B4-BE49-F238E27FC236}">
                <a16:creationId xmlns:a16="http://schemas.microsoft.com/office/drawing/2014/main" id="{264E8081-B0B4-663A-13B6-6801FD20FE8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37533" y="756754"/>
            <a:ext cx="5106479" cy="3123159"/>
          </a:xfrm>
          <a:prstGeom prst="rect">
            <a:avLst/>
          </a:prstGeom>
        </p:spPr>
      </p:pic>
    </p:spTree>
    <p:extLst>
      <p:ext uri="{BB962C8B-B14F-4D97-AF65-F5344CB8AC3E}">
        <p14:creationId xmlns:p14="http://schemas.microsoft.com/office/powerpoint/2010/main" val="22584803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44BDCAE-3CE6-D495-0B8E-7FD45EF741EF}"/>
              </a:ext>
            </a:extLst>
          </p:cNvPr>
          <p:cNvSpPr>
            <a:spLocks noGrp="1"/>
          </p:cNvSpPr>
          <p:nvPr>
            <p:ph type="body" sz="quarter" idx="10"/>
          </p:nvPr>
        </p:nvSpPr>
        <p:spPr/>
        <p:txBody>
          <a:bodyPr/>
          <a:lstStyle/>
          <a:p>
            <a:r>
              <a:rPr lang="en-US" dirty="0"/>
              <a:t>&lt; Science China &gt; Publication with Highlights </a:t>
            </a:r>
            <a:endParaRPr lang="en-CN" dirty="0"/>
          </a:p>
        </p:txBody>
      </p:sp>
      <p:sp>
        <p:nvSpPr>
          <p:cNvPr id="4" name="TextBox 3">
            <a:extLst>
              <a:ext uri="{FF2B5EF4-FFF2-40B4-BE49-F238E27FC236}">
                <a16:creationId xmlns:a16="http://schemas.microsoft.com/office/drawing/2014/main" id="{0D5196F3-C047-8209-25C0-77D298A31CEB}"/>
              </a:ext>
            </a:extLst>
          </p:cNvPr>
          <p:cNvSpPr txBox="1"/>
          <p:nvPr/>
        </p:nvSpPr>
        <p:spPr>
          <a:xfrm>
            <a:off x="4310254" y="672387"/>
            <a:ext cx="5587363" cy="338554"/>
          </a:xfrm>
          <a:prstGeom prst="rect">
            <a:avLst/>
          </a:prstGeom>
          <a:noFill/>
        </p:spPr>
        <p:txBody>
          <a:bodyPr wrap="none" rtlCol="0">
            <a:spAutoFit/>
          </a:bodyPr>
          <a:lstStyle/>
          <a:p>
            <a:r>
              <a:rPr lang="en-US" sz="1600" b="1" u="sng" dirty="0">
                <a:solidFill>
                  <a:srgbClr val="C00000"/>
                </a:solidFill>
                <a:latin typeface="Microsoft YaHei" panose="020B0503020204020204" pitchFamily="34" charset="-122"/>
                <a:ea typeface="Microsoft YaHei" panose="020B0503020204020204" pitchFamily="34" charset="-122"/>
              </a:rPr>
              <a:t>Sci. China-Phys. Mech. Astron., 66(1): 211062 (2023)</a:t>
            </a:r>
            <a:endParaRPr lang="en-CN" sz="1600" b="1" u="sng" dirty="0">
              <a:solidFill>
                <a:srgbClr val="C00000"/>
              </a:solidFill>
              <a:latin typeface="Microsoft YaHei" panose="020B0503020204020204" pitchFamily="34" charset="-122"/>
              <a:ea typeface="Microsoft YaHei" panose="020B0503020204020204" pitchFamily="34" charset="-122"/>
            </a:endParaRPr>
          </a:p>
        </p:txBody>
      </p:sp>
      <p:pic>
        <p:nvPicPr>
          <p:cNvPr id="5" name="Picture 4">
            <a:extLst>
              <a:ext uri="{FF2B5EF4-FFF2-40B4-BE49-F238E27FC236}">
                <a16:creationId xmlns:a16="http://schemas.microsoft.com/office/drawing/2014/main" id="{505FC47A-A19F-AE13-CB40-36855C550767}"/>
              </a:ext>
            </a:extLst>
          </p:cNvPr>
          <p:cNvPicPr>
            <a:picLocks noChangeAspect="1"/>
          </p:cNvPicPr>
          <p:nvPr/>
        </p:nvPicPr>
        <p:blipFill>
          <a:blip r:embed="rId3"/>
          <a:stretch>
            <a:fillRect/>
          </a:stretch>
        </p:blipFill>
        <p:spPr>
          <a:xfrm>
            <a:off x="6665035" y="1008778"/>
            <a:ext cx="4957617" cy="3975128"/>
          </a:xfrm>
          <a:prstGeom prst="rect">
            <a:avLst/>
          </a:prstGeom>
        </p:spPr>
      </p:pic>
      <p:pic>
        <p:nvPicPr>
          <p:cNvPr id="6" name="Picture 5">
            <a:extLst>
              <a:ext uri="{FF2B5EF4-FFF2-40B4-BE49-F238E27FC236}">
                <a16:creationId xmlns:a16="http://schemas.microsoft.com/office/drawing/2014/main" id="{00D5456C-53EF-A920-9CE5-79514B545061}"/>
              </a:ext>
            </a:extLst>
          </p:cNvPr>
          <p:cNvPicPr>
            <a:picLocks noChangeAspect="1"/>
          </p:cNvPicPr>
          <p:nvPr/>
        </p:nvPicPr>
        <p:blipFill>
          <a:blip r:embed="rId4"/>
          <a:stretch>
            <a:fillRect/>
          </a:stretch>
        </p:blipFill>
        <p:spPr>
          <a:xfrm>
            <a:off x="311872" y="1064886"/>
            <a:ext cx="6061134" cy="3405667"/>
          </a:xfrm>
          <a:prstGeom prst="rect">
            <a:avLst/>
          </a:prstGeom>
        </p:spPr>
      </p:pic>
      <p:sp>
        <p:nvSpPr>
          <p:cNvPr id="7" name="TextBox 6">
            <a:extLst>
              <a:ext uri="{FF2B5EF4-FFF2-40B4-BE49-F238E27FC236}">
                <a16:creationId xmlns:a16="http://schemas.microsoft.com/office/drawing/2014/main" id="{8DA6AE3E-D585-A095-8A5C-DFE633059363}"/>
              </a:ext>
            </a:extLst>
          </p:cNvPr>
          <p:cNvSpPr txBox="1"/>
          <p:nvPr/>
        </p:nvSpPr>
        <p:spPr>
          <a:xfrm>
            <a:off x="484606" y="4616929"/>
            <a:ext cx="2663293" cy="1631216"/>
          </a:xfrm>
          <a:prstGeom prst="rect">
            <a:avLst/>
          </a:prstGeom>
          <a:noFill/>
        </p:spPr>
        <p:txBody>
          <a:bodyPr wrap="none" rtlCol="0">
            <a:spAutoFit/>
          </a:bodyPr>
          <a:lstStyle/>
          <a:p>
            <a:r>
              <a:rPr lang="en-US" altLang="zh-CN" sz="2000" b="1" dirty="0">
                <a:solidFill>
                  <a:srgbClr val="C00000"/>
                </a:solidFill>
                <a:latin typeface="Microsoft YaHei" panose="020B0503020204020204" pitchFamily="34" charset="-122"/>
                <a:ea typeface="Microsoft YaHei" panose="020B0503020204020204" pitchFamily="34" charset="-122"/>
              </a:rPr>
              <a:t>Highlight</a:t>
            </a:r>
            <a:r>
              <a:rPr lang="zh-CN" altLang="en-US" sz="2000" b="1" dirty="0">
                <a:solidFill>
                  <a:srgbClr val="C00000"/>
                </a:solidFill>
                <a:latin typeface="Microsoft YaHei" panose="020B0503020204020204" pitchFamily="34" charset="-122"/>
                <a:ea typeface="Microsoft YaHei" panose="020B0503020204020204" pitchFamily="34" charset="-122"/>
              </a:rPr>
              <a:t> </a:t>
            </a:r>
            <a:r>
              <a:rPr lang="en-US" altLang="zh-CN" sz="2000" b="1" dirty="0">
                <a:solidFill>
                  <a:srgbClr val="C00000"/>
                </a:solidFill>
                <a:latin typeface="Microsoft YaHei" panose="020B0503020204020204" pitchFamily="34" charset="-122"/>
                <a:ea typeface="Microsoft YaHei" panose="020B0503020204020204" pitchFamily="34" charset="-122"/>
              </a:rPr>
              <a:t>remarks</a:t>
            </a:r>
            <a:endParaRPr lang="en-CN" sz="2000" b="1" dirty="0">
              <a:solidFill>
                <a:srgbClr val="C00000"/>
              </a:solidFill>
              <a:latin typeface="Microsoft YaHei" panose="020B0503020204020204" pitchFamily="34" charset="-122"/>
              <a:ea typeface="Microsoft YaHei" panose="020B0503020204020204" pitchFamily="34" charset="-122"/>
            </a:endParaRPr>
          </a:p>
          <a:p>
            <a:endParaRPr lang="en-US" altLang="zh-CN" sz="2000" b="1" dirty="0">
              <a:solidFill>
                <a:srgbClr val="C00000"/>
              </a:solidFill>
              <a:latin typeface="Microsoft YaHei" panose="020B0503020204020204" pitchFamily="34" charset="-122"/>
              <a:ea typeface="Microsoft YaHei" panose="020B0503020204020204" pitchFamily="34" charset="-122"/>
            </a:endParaRPr>
          </a:p>
          <a:p>
            <a:endParaRPr lang="en-US" altLang="zh-CN" sz="2000" b="1" dirty="0">
              <a:solidFill>
                <a:srgbClr val="C00000"/>
              </a:solidFill>
              <a:latin typeface="Microsoft YaHei" panose="020B0503020204020204" pitchFamily="34" charset="-122"/>
              <a:ea typeface="Microsoft YaHei" panose="020B0503020204020204" pitchFamily="34" charset="-122"/>
            </a:endParaRPr>
          </a:p>
          <a:p>
            <a:r>
              <a:rPr lang="zh-CN" altLang="en-US" sz="2000" b="1" dirty="0">
                <a:solidFill>
                  <a:srgbClr val="C00000"/>
                </a:solidFill>
                <a:latin typeface="Microsoft YaHei" panose="020B0503020204020204" pitchFamily="34" charset="-122"/>
                <a:ea typeface="Microsoft YaHei" panose="020B0503020204020204" pitchFamily="34" charset="-122"/>
              </a:rPr>
              <a:t>“</a:t>
            </a:r>
            <a:r>
              <a:rPr lang="en-US" altLang="zh-CN" sz="2000" b="1" dirty="0">
                <a:solidFill>
                  <a:srgbClr val="C00000"/>
                </a:solidFill>
                <a:latin typeface="Microsoft YaHei" panose="020B0503020204020204" pitchFamily="34" charset="-122"/>
                <a:ea typeface="Microsoft YaHei" panose="020B0503020204020204" pitchFamily="34" charset="-122"/>
              </a:rPr>
              <a:t>Editor’s</a:t>
            </a:r>
            <a:r>
              <a:rPr lang="zh-CN" altLang="en-US" sz="2000" b="1" dirty="0">
                <a:solidFill>
                  <a:srgbClr val="C00000"/>
                </a:solidFill>
                <a:latin typeface="Microsoft YaHei" panose="020B0503020204020204" pitchFamily="34" charset="-122"/>
                <a:ea typeface="Microsoft YaHei" panose="020B0503020204020204" pitchFamily="34" charset="-122"/>
              </a:rPr>
              <a:t> </a:t>
            </a:r>
            <a:r>
              <a:rPr lang="en-US" altLang="zh-CN" sz="2000" b="1" dirty="0">
                <a:solidFill>
                  <a:srgbClr val="C00000"/>
                </a:solidFill>
                <a:latin typeface="Microsoft YaHei" panose="020B0503020204020204" pitchFamily="34" charset="-122"/>
                <a:ea typeface="Microsoft YaHei" panose="020B0503020204020204" pitchFamily="34" charset="-122"/>
              </a:rPr>
              <a:t>Focus</a:t>
            </a:r>
            <a:r>
              <a:rPr lang="zh-CN" altLang="en-US" sz="2000" b="1" dirty="0">
                <a:solidFill>
                  <a:srgbClr val="C00000"/>
                </a:solidFill>
                <a:latin typeface="Microsoft YaHei" panose="020B0503020204020204" pitchFamily="34" charset="-122"/>
                <a:ea typeface="Microsoft YaHei" panose="020B0503020204020204" pitchFamily="34" charset="-122"/>
              </a:rPr>
              <a:t>”</a:t>
            </a:r>
            <a:endParaRPr lang="en-US" altLang="zh-CN" sz="2000" b="1" dirty="0">
              <a:solidFill>
                <a:srgbClr val="C00000"/>
              </a:solidFill>
              <a:latin typeface="Microsoft YaHei" panose="020B0503020204020204" pitchFamily="34" charset="-122"/>
              <a:ea typeface="Microsoft YaHei" panose="020B0503020204020204" pitchFamily="34" charset="-122"/>
            </a:endParaRPr>
          </a:p>
          <a:p>
            <a:endParaRPr lang="en-CN" sz="2000" b="1" dirty="0">
              <a:solidFill>
                <a:srgbClr val="C00000"/>
              </a:solidFill>
              <a:latin typeface="Microsoft YaHei" panose="020B0503020204020204" pitchFamily="34" charset="-122"/>
              <a:ea typeface="Microsoft YaHei" panose="020B0503020204020204" pitchFamily="34" charset="-122"/>
            </a:endParaRPr>
          </a:p>
        </p:txBody>
      </p:sp>
      <p:sp>
        <p:nvSpPr>
          <p:cNvPr id="8" name="TextBox 7">
            <a:extLst>
              <a:ext uri="{FF2B5EF4-FFF2-40B4-BE49-F238E27FC236}">
                <a16:creationId xmlns:a16="http://schemas.microsoft.com/office/drawing/2014/main" id="{EC3037B9-128C-A7F7-2377-964977E14CE7}"/>
              </a:ext>
            </a:extLst>
          </p:cNvPr>
          <p:cNvSpPr txBox="1"/>
          <p:nvPr/>
        </p:nvSpPr>
        <p:spPr>
          <a:xfrm>
            <a:off x="6491885" y="4868189"/>
            <a:ext cx="5104436" cy="1477328"/>
          </a:xfrm>
          <a:prstGeom prst="rect">
            <a:avLst/>
          </a:prstGeom>
          <a:noFill/>
        </p:spPr>
        <p:txBody>
          <a:bodyPr wrap="square" rtlCol="0">
            <a:spAutoFit/>
          </a:bodyPr>
          <a:lstStyle/>
          <a:p>
            <a:pPr marL="285750" indent="-285750">
              <a:buFont typeface="Arial" panose="020B0604020202020204" pitchFamily="34" charset="0"/>
              <a:buChar char="•"/>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Anticipated</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to</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have</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the</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sensitivity</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improved</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by</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one</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order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of</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magnitude</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compared</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to</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other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experiment</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(e.g.</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NA64)</a:t>
            </a:r>
          </a:p>
          <a:p>
            <a:pPr marL="285750" indent="-285750">
              <a:buFont typeface="Arial" panose="020B0604020202020204" pitchFamily="34" charset="0"/>
              <a:buChar char="•"/>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Aim</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to</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deliver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10</a:t>
            </a:r>
            <a:r>
              <a:rPr lang="en-US" altLang="zh-CN" baseline="30000" dirty="0">
                <a:solidFill>
                  <a:schemeClr val="accent1">
                    <a:lumMod val="50000"/>
                  </a:schemeClr>
                </a:solidFill>
                <a:latin typeface="Microsoft YaHei" panose="020B0503020204020204" pitchFamily="34" charset="-122"/>
                <a:ea typeface="Microsoft YaHei" panose="020B0503020204020204" pitchFamily="34" charset="-122"/>
              </a:rPr>
              <a:t>16</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EOT</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stat.</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and</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cover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most</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of</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the</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sensitivity</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regions</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of</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interests</a:t>
            </a:r>
            <a:endParaRPr lang="en-CN" dirty="0">
              <a:solidFill>
                <a:schemeClr val="accent1">
                  <a:lumMod val="50000"/>
                </a:schemeClr>
              </a:solidFill>
              <a:latin typeface="Microsoft YaHei" panose="020B0503020204020204" pitchFamily="34" charset="-122"/>
              <a:ea typeface="Microsoft YaHei" panose="020B0503020204020204" pitchFamily="34" charset="-122"/>
            </a:endParaRPr>
          </a:p>
        </p:txBody>
      </p:sp>
      <p:sp>
        <p:nvSpPr>
          <p:cNvPr id="9" name="TextBox 8">
            <a:extLst>
              <a:ext uri="{FF2B5EF4-FFF2-40B4-BE49-F238E27FC236}">
                <a16:creationId xmlns:a16="http://schemas.microsoft.com/office/drawing/2014/main" id="{580E6AB6-7F76-E476-F235-71AED4583823}"/>
              </a:ext>
            </a:extLst>
          </p:cNvPr>
          <p:cNvSpPr txBox="1"/>
          <p:nvPr/>
        </p:nvSpPr>
        <p:spPr>
          <a:xfrm>
            <a:off x="484605" y="4992661"/>
            <a:ext cx="5587363" cy="338554"/>
          </a:xfrm>
          <a:prstGeom prst="rect">
            <a:avLst/>
          </a:prstGeom>
          <a:noFill/>
        </p:spPr>
        <p:txBody>
          <a:bodyPr wrap="none" rtlCol="0">
            <a:spAutoFit/>
          </a:bodyPr>
          <a:lstStyle/>
          <a:p>
            <a:r>
              <a:rPr lang="en-US" sz="1600" b="1" u="sng" dirty="0">
                <a:solidFill>
                  <a:schemeClr val="accent1">
                    <a:lumMod val="50000"/>
                  </a:schemeClr>
                </a:solidFill>
                <a:latin typeface="Microsoft YaHei" panose="020B0503020204020204" pitchFamily="34" charset="-122"/>
                <a:ea typeface="Microsoft YaHei" panose="020B0503020204020204" pitchFamily="34" charset="-122"/>
              </a:rPr>
              <a:t>Sci. China-Phys. Mech. Astron. 66(1): 211063 (2023)</a:t>
            </a:r>
            <a:endParaRPr lang="en-CN" sz="1600" b="1" u="sng" dirty="0">
              <a:solidFill>
                <a:schemeClr val="accent1">
                  <a:lumMod val="50000"/>
                </a:schemeClr>
              </a:solidFill>
              <a:latin typeface="Microsoft YaHei" panose="020B0503020204020204" pitchFamily="34" charset="-122"/>
              <a:ea typeface="Microsoft YaHei" panose="020B0503020204020204" pitchFamily="34" charset="-122"/>
            </a:endParaRPr>
          </a:p>
        </p:txBody>
      </p:sp>
      <p:sp>
        <p:nvSpPr>
          <p:cNvPr id="10" name="TextBox 9">
            <a:extLst>
              <a:ext uri="{FF2B5EF4-FFF2-40B4-BE49-F238E27FC236}">
                <a16:creationId xmlns:a16="http://schemas.microsoft.com/office/drawing/2014/main" id="{D513658C-7450-7BE1-F416-07FBBB45F3CD}"/>
              </a:ext>
            </a:extLst>
          </p:cNvPr>
          <p:cNvSpPr txBox="1"/>
          <p:nvPr/>
        </p:nvSpPr>
        <p:spPr>
          <a:xfrm>
            <a:off x="484604" y="5909591"/>
            <a:ext cx="5587363" cy="338554"/>
          </a:xfrm>
          <a:prstGeom prst="rect">
            <a:avLst/>
          </a:prstGeom>
          <a:noFill/>
        </p:spPr>
        <p:txBody>
          <a:bodyPr wrap="none" rtlCol="0">
            <a:spAutoFit/>
          </a:bodyPr>
          <a:lstStyle/>
          <a:p>
            <a:r>
              <a:rPr lang="en-US" sz="1600" b="1" u="sng" dirty="0">
                <a:solidFill>
                  <a:schemeClr val="accent1">
                    <a:lumMod val="50000"/>
                  </a:schemeClr>
                </a:solidFill>
                <a:latin typeface="Microsoft YaHei" panose="020B0503020204020204" pitchFamily="34" charset="-122"/>
                <a:ea typeface="Microsoft YaHei" panose="020B0503020204020204" pitchFamily="34" charset="-122"/>
              </a:rPr>
              <a:t>Sci. China-Phys. Mech. Astron. 66(1): 211061 (2023)</a:t>
            </a:r>
            <a:endParaRPr lang="en-CN" sz="1600" b="1" u="sng" dirty="0">
              <a:solidFill>
                <a:schemeClr val="accent1">
                  <a:lumMod val="50000"/>
                </a:schemeClr>
              </a:solidFill>
              <a:latin typeface="Microsoft YaHei" panose="020B0503020204020204" pitchFamily="34" charset="-122"/>
              <a:ea typeface="Microsoft YaHei" panose="020B0503020204020204" pitchFamily="34" charset="-122"/>
            </a:endParaRPr>
          </a:p>
        </p:txBody>
      </p:sp>
    </p:spTree>
    <p:extLst>
      <p:ext uri="{BB962C8B-B14F-4D97-AF65-F5344CB8AC3E}">
        <p14:creationId xmlns:p14="http://schemas.microsoft.com/office/powerpoint/2010/main" val="44011402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78AF138-5075-3AAF-C88E-B43FCBFB41E5}"/>
              </a:ext>
            </a:extLst>
          </p:cNvPr>
          <p:cNvSpPr>
            <a:spLocks noGrp="1"/>
          </p:cNvSpPr>
          <p:nvPr>
            <p:ph type="body" sz="quarter" idx="10"/>
          </p:nvPr>
        </p:nvSpPr>
        <p:spPr/>
        <p:txBody>
          <a:bodyPr/>
          <a:lstStyle/>
          <a:p>
            <a:r>
              <a:rPr lang="en-US" dirty="0"/>
              <a:t>Hardware </a:t>
            </a:r>
            <a:r>
              <a:rPr lang="en-US" altLang="zh-CN" dirty="0"/>
              <a:t>R&amp;D: Tracking  </a:t>
            </a:r>
            <a:endParaRPr lang="en-CN" dirty="0"/>
          </a:p>
        </p:txBody>
      </p:sp>
      <mc:AlternateContent xmlns:mc="http://schemas.openxmlformats.org/markup-compatibility/2006" xmlns:a14="http://schemas.microsoft.com/office/drawing/2010/main">
        <mc:Choice Requires="a14">
          <p:sp>
            <p:nvSpPr>
              <p:cNvPr id="3" name="文本框 20">
                <a:extLst>
                  <a:ext uri="{FF2B5EF4-FFF2-40B4-BE49-F238E27FC236}">
                    <a16:creationId xmlns:a16="http://schemas.microsoft.com/office/drawing/2014/main" id="{5CB5E6A9-9795-00D9-F020-32700D9D5051}"/>
                  </a:ext>
                </a:extLst>
              </p:cNvPr>
              <p:cNvSpPr txBox="1"/>
              <p:nvPr/>
            </p:nvSpPr>
            <p:spPr>
              <a:xfrm>
                <a:off x="327600" y="957600"/>
                <a:ext cx="6198198" cy="1692771"/>
              </a:xfrm>
              <a:prstGeom prst="rect">
                <a:avLst/>
              </a:prstGeom>
              <a:noFill/>
              <a:ln w="19050">
                <a:solidFill>
                  <a:schemeClr val="tx1"/>
                </a:solidFill>
              </a:ln>
            </p:spPr>
            <p:txBody>
              <a:bodyPr wrap="square" rtlCol="0">
                <a:spAutoFit/>
              </a:bodyPr>
              <a:lstStyle/>
              <a:p>
                <a:r>
                  <a:rPr kumimoji="1" lang="en-US" altLang="zh-CN" sz="2400" b="1" dirty="0">
                    <a:latin typeface="Times New Roman" panose="02020603050405020304" pitchFamily="18" charset="0"/>
                    <a:cs typeface="Times New Roman" panose="02020603050405020304" pitchFamily="18" charset="0"/>
                  </a:rPr>
                  <a:t>Tracker</a:t>
                </a:r>
              </a:p>
              <a:p>
                <a:pPr marL="360000" indent="-180000">
                  <a:buFont typeface="System Font Regular"/>
                  <a:buChar char="-"/>
                </a:pPr>
                <a:r>
                  <a:rPr kumimoji="1" lang="en-US" altLang="zh-CN" sz="2000" dirty="0">
                    <a:latin typeface="Times New Roman" panose="02020603050405020304" pitchFamily="18" charset="0"/>
                    <a:cs typeface="Times New Roman" panose="02020603050405020304" pitchFamily="18" charset="0"/>
                  </a:rPr>
                  <a:t>Incident and recoil electron tracks.</a:t>
                </a:r>
              </a:p>
              <a:p>
                <a:pPr marL="360000" indent="-180000">
                  <a:buFont typeface="System Font Regular"/>
                  <a:buChar char="-"/>
                </a:pPr>
                <a:r>
                  <a:rPr kumimoji="1" lang="en-US" altLang="zh-CN" sz="2000" dirty="0">
                    <a:latin typeface="Times New Roman" panose="02020603050405020304" pitchFamily="18" charset="0"/>
                    <a:cs typeface="Times New Roman" panose="02020603050405020304" pitchFamily="18" charset="0"/>
                  </a:rPr>
                  <a:t>Tagging tracker (7 layers) + recoil tracker (6 layers).</a:t>
                </a:r>
              </a:p>
              <a:p>
                <a:pPr marL="360000" indent="-180000">
                  <a:buFont typeface="System Font Regular"/>
                  <a:buChar char="-"/>
                </a:pPr>
                <a:r>
                  <a:rPr kumimoji="1" lang="en-US" altLang="zh-CN" sz="2000" dirty="0">
                    <a:latin typeface="Times New Roman" panose="02020603050405020304" pitchFamily="18" charset="0"/>
                    <a:cs typeface="Times New Roman" panose="02020603050405020304" pitchFamily="18" charset="0"/>
                  </a:rPr>
                  <a:t>Two silicon strip sensors w/ a small angle (0.1rad).</a:t>
                </a:r>
              </a:p>
              <a:p>
                <a:pPr marL="360000" indent="-180000">
                  <a:buFont typeface="System Font Regular"/>
                  <a:buChar char="-"/>
                </a:pPr>
                <a:r>
                  <a:rPr kumimoji="1" lang="en-US" altLang="zh-CN" sz="2000" dirty="0">
                    <a:latin typeface="Times New Roman" panose="02020603050405020304" pitchFamily="18" charset="0"/>
                    <a:cs typeface="Times New Roman" panose="02020603050405020304" pitchFamily="18" charset="0"/>
                  </a:rPr>
                  <a:t>Resolution: </a:t>
                </a:r>
                <a14:m>
                  <m:oMath xmlns:m="http://schemas.openxmlformats.org/officeDocument/2006/math">
                    <m:r>
                      <a:rPr kumimoji="1" lang="en-US" altLang="zh-CN" sz="2000" i="1">
                        <a:latin typeface="Cambria Math" panose="02040503050406030204" pitchFamily="18" charset="0"/>
                      </a:rPr>
                      <m:t>1</m:t>
                    </m:r>
                    <m:r>
                      <a:rPr kumimoji="1" lang="en-US" altLang="zh-CN" sz="2000" b="0" i="1" smtClean="0">
                        <a:latin typeface="Cambria Math" panose="02040503050406030204" pitchFamily="18" charset="0"/>
                      </a:rPr>
                      <m:t>0</m:t>
                    </m:r>
                    <m:r>
                      <a:rPr kumimoji="1" lang="en-US" altLang="zh-CN" sz="2000" b="0" i="1" smtClean="0">
                        <a:latin typeface="Cambria Math" panose="02040503050406030204" pitchFamily="18" charset="0"/>
                        <a:ea typeface="Cambria Math" panose="02040503050406030204" pitchFamily="18" charset="0"/>
                      </a:rPr>
                      <m:t>𝜇</m:t>
                    </m:r>
                    <m:r>
                      <a:rPr kumimoji="1" lang="en-US" altLang="zh-CN" sz="2000" b="0" i="1" smtClean="0">
                        <a:latin typeface="Cambria Math" panose="02040503050406030204" pitchFamily="18" charset="0"/>
                        <a:ea typeface="Cambria Math" panose="02040503050406030204" pitchFamily="18" charset="0"/>
                      </a:rPr>
                      <m:t>𝑚</m:t>
                    </m:r>
                  </m:oMath>
                </a14:m>
                <a:r>
                  <a:rPr kumimoji="1" lang="en-US" altLang="zh-CN" sz="2000" dirty="0">
                    <a:latin typeface="Times New Roman" panose="02020603050405020304" pitchFamily="18" charset="0"/>
                    <a:cs typeface="Times New Roman" panose="02020603050405020304" pitchFamily="18" charset="0"/>
                  </a:rPr>
                  <a:t>(horizontal), </a:t>
                </a:r>
                <a14:m>
                  <m:oMath xmlns:m="http://schemas.openxmlformats.org/officeDocument/2006/math">
                    <m:r>
                      <a:rPr kumimoji="1" lang="en-US" altLang="zh-CN" sz="2000" b="0" i="0" smtClean="0">
                        <a:latin typeface="Cambria Math" panose="02040503050406030204" pitchFamily="18" charset="0"/>
                        <a:ea typeface="Cambria Math" panose="02040503050406030204" pitchFamily="18" charset="0"/>
                      </a:rPr>
                      <m:t>60</m:t>
                    </m:r>
                    <m:r>
                      <a:rPr kumimoji="1" lang="en-US" altLang="zh-CN" sz="2000" i="1">
                        <a:latin typeface="Cambria Math" panose="02040503050406030204" pitchFamily="18" charset="0"/>
                        <a:ea typeface="Cambria Math" panose="02040503050406030204" pitchFamily="18" charset="0"/>
                      </a:rPr>
                      <m:t>𝜇</m:t>
                    </m:r>
                    <m:r>
                      <a:rPr kumimoji="1" lang="en-US" altLang="zh-CN" sz="2000" i="1">
                        <a:latin typeface="Cambria Math" panose="02040503050406030204" pitchFamily="18" charset="0"/>
                        <a:ea typeface="Cambria Math" panose="02040503050406030204" pitchFamily="18" charset="0"/>
                      </a:rPr>
                      <m:t>𝑚</m:t>
                    </m:r>
                  </m:oMath>
                </a14:m>
                <a:r>
                  <a:rPr kumimoji="1" lang="en-US" altLang="zh-CN" sz="2000" dirty="0">
                    <a:latin typeface="Times New Roman" panose="02020603050405020304" pitchFamily="18" charset="0"/>
                    <a:cs typeface="Times New Roman" panose="02020603050405020304" pitchFamily="18" charset="0"/>
                  </a:rPr>
                  <a:t>(vertical).</a:t>
                </a:r>
              </a:p>
            </p:txBody>
          </p:sp>
        </mc:Choice>
        <mc:Fallback xmlns="">
          <p:sp>
            <p:nvSpPr>
              <p:cNvPr id="3" name="文本框 20">
                <a:extLst>
                  <a:ext uri="{FF2B5EF4-FFF2-40B4-BE49-F238E27FC236}">
                    <a16:creationId xmlns:a16="http://schemas.microsoft.com/office/drawing/2014/main" id="{5CB5E6A9-9795-00D9-F020-32700D9D5051}"/>
                  </a:ext>
                </a:extLst>
              </p:cNvPr>
              <p:cNvSpPr txBox="1">
                <a:spLocks noRot="1" noChangeAspect="1" noMove="1" noResize="1" noEditPoints="1" noAdjustHandles="1" noChangeArrowheads="1" noChangeShapeType="1" noTextEdit="1"/>
              </p:cNvSpPr>
              <p:nvPr/>
            </p:nvSpPr>
            <p:spPr>
              <a:xfrm>
                <a:off x="327600" y="957600"/>
                <a:ext cx="6198198" cy="1692771"/>
              </a:xfrm>
              <a:prstGeom prst="rect">
                <a:avLst/>
              </a:prstGeom>
              <a:blipFill>
                <a:blip r:embed="rId3"/>
                <a:stretch>
                  <a:fillRect l="-1426" t="-2206" b="-5147"/>
                </a:stretch>
              </a:blipFill>
              <a:ln w="19050">
                <a:solidFill>
                  <a:schemeClr val="tx1"/>
                </a:solidFill>
              </a:ln>
            </p:spPr>
            <p:txBody>
              <a:bodyPr/>
              <a:lstStyle/>
              <a:p>
                <a:r>
                  <a:rPr lang="en-CN">
                    <a:noFill/>
                  </a:rPr>
                  <a:t> </a:t>
                </a:r>
              </a:p>
            </p:txBody>
          </p:sp>
        </mc:Fallback>
      </mc:AlternateContent>
      <p:pic>
        <p:nvPicPr>
          <p:cNvPr id="5" name="硅微条芯片设计图.png" descr="硅微条芯片设计图.png">
            <a:extLst>
              <a:ext uri="{FF2B5EF4-FFF2-40B4-BE49-F238E27FC236}">
                <a16:creationId xmlns:a16="http://schemas.microsoft.com/office/drawing/2014/main" id="{5D25A3BD-6D81-A9D7-6859-C81CA72D6DE2}"/>
              </a:ext>
            </a:extLst>
          </p:cNvPr>
          <p:cNvPicPr>
            <a:picLocks noChangeAspect="1"/>
          </p:cNvPicPr>
          <p:nvPr/>
        </p:nvPicPr>
        <p:blipFill>
          <a:blip r:embed="rId4"/>
          <a:stretch>
            <a:fillRect/>
          </a:stretch>
        </p:blipFill>
        <p:spPr>
          <a:xfrm>
            <a:off x="4047522" y="3003044"/>
            <a:ext cx="3008793" cy="2897356"/>
          </a:xfrm>
          <a:prstGeom prst="rect">
            <a:avLst/>
          </a:prstGeom>
          <a:ln w="12700">
            <a:miter lim="400000"/>
          </a:ln>
        </p:spPr>
      </p:pic>
      <p:pic>
        <p:nvPicPr>
          <p:cNvPr id="6" name="Picture 8">
            <a:extLst>
              <a:ext uri="{FF2B5EF4-FFF2-40B4-BE49-F238E27FC236}">
                <a16:creationId xmlns:a16="http://schemas.microsoft.com/office/drawing/2014/main" id="{9F3CB5A3-1910-69B4-2963-14F3969909A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93568" y="2972954"/>
            <a:ext cx="3614639" cy="3213845"/>
          </a:xfrm>
          <a:prstGeom prst="rect">
            <a:avLst/>
          </a:prstGeom>
        </p:spPr>
      </p:pic>
      <p:pic>
        <p:nvPicPr>
          <p:cNvPr id="9" name="Picture 10">
            <a:extLst>
              <a:ext uri="{FF2B5EF4-FFF2-40B4-BE49-F238E27FC236}">
                <a16:creationId xmlns:a16="http://schemas.microsoft.com/office/drawing/2014/main" id="{29065889-472E-1A70-98C1-D268B84D1D2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178" y="3431231"/>
            <a:ext cx="2101728" cy="1541647"/>
          </a:xfrm>
          <a:prstGeom prst="rect">
            <a:avLst/>
          </a:prstGeom>
        </p:spPr>
      </p:pic>
      <p:sp>
        <p:nvSpPr>
          <p:cNvPr id="13" name="TextBox 2">
            <a:extLst>
              <a:ext uri="{FF2B5EF4-FFF2-40B4-BE49-F238E27FC236}">
                <a16:creationId xmlns:a16="http://schemas.microsoft.com/office/drawing/2014/main" id="{4535A531-414B-C313-B198-02B15F84227A}"/>
              </a:ext>
            </a:extLst>
          </p:cNvPr>
          <p:cNvSpPr txBox="1"/>
          <p:nvPr/>
        </p:nvSpPr>
        <p:spPr>
          <a:xfrm>
            <a:off x="7160831" y="4202054"/>
            <a:ext cx="4703569" cy="1210396"/>
          </a:xfrm>
          <a:prstGeom prst="rect">
            <a:avLst/>
          </a:prstGeom>
          <a:noFill/>
        </p:spPr>
        <p:txBody>
          <a:bodyPr wrap="square" rtlCol="0">
            <a:spAutoFit/>
          </a:bodyPr>
          <a:lstStyle/>
          <a:p>
            <a:pPr>
              <a:lnSpc>
                <a:spcPts val="3000"/>
              </a:lnSpc>
            </a:pPr>
            <a:r>
              <a:rPr lang="en-CN" sz="2000" dirty="0">
                <a:latin typeface="Times New Roman" panose="02020603050405020304" pitchFamily="18" charset="0"/>
                <a:cs typeface="Times New Roman" panose="02020603050405020304" pitchFamily="18" charset="0"/>
              </a:rPr>
              <a:t>AC-LGAD </a:t>
            </a:r>
            <a:r>
              <a:rPr lang="en-US" sz="2000" dirty="0">
                <a:latin typeface="Times New Roman" panose="02020603050405020304" pitchFamily="18" charset="0"/>
                <a:cs typeface="Times New Roman" panose="02020603050405020304" pitchFamily="18" charset="0"/>
              </a:rPr>
              <a:t>silicon strip sensor </a:t>
            </a:r>
            <a:r>
              <a:rPr lang="en-US" sz="2000" dirty="0">
                <a:latin typeface="Times New Roman" panose="02020603050405020304" pitchFamily="18" charset="0"/>
                <a:ea typeface="Microsoft Himalaya" pitchFamily="2" charset="0"/>
                <a:cs typeface="Times New Roman" panose="02020603050405020304" pitchFamily="18" charset="0"/>
              </a:rPr>
              <a:t>1x1</a:t>
            </a:r>
            <a:r>
              <a:rPr lang="en-US" sz="2000" dirty="0">
                <a:latin typeface="Times New Roman" panose="02020603050405020304" pitchFamily="18" charset="0"/>
                <a:cs typeface="Times New Roman" panose="02020603050405020304" pitchFamily="18" charset="0"/>
              </a:rPr>
              <a:t> mm</a:t>
            </a:r>
            <a:r>
              <a:rPr lang="en-US" sz="2000" baseline="31999" dirty="0">
                <a:latin typeface="Times New Roman" panose="02020603050405020304" pitchFamily="18" charset="0"/>
                <a:cs typeface="Times New Roman" panose="02020603050405020304" pitchFamily="18" charset="0"/>
              </a:rPr>
              <a:t>2</a:t>
            </a:r>
            <a:r>
              <a:rPr lang="en-US" sz="2000" dirty="0">
                <a:latin typeface="Times New Roman" panose="02020603050405020304" pitchFamily="18" charset="0"/>
                <a:cs typeface="Times New Roman" panose="02020603050405020304" pitchFamily="18" charset="0"/>
              </a:rPr>
              <a:t> designed, in collaboration with Prof. Zhijun Liang and Prof. Mei Zhao from IHEP.</a:t>
            </a:r>
            <a:endParaRPr lang="en-CN" sz="2000" dirty="0">
              <a:latin typeface="Times New Roman" panose="02020603050405020304" pitchFamily="18" charset="0"/>
              <a:cs typeface="Times New Roman" panose="02020603050405020304" pitchFamily="18" charset="0"/>
            </a:endParaRPr>
          </a:p>
        </p:txBody>
      </p:sp>
      <p:pic>
        <p:nvPicPr>
          <p:cNvPr id="15" name="图片 2">
            <a:extLst>
              <a:ext uri="{FF2B5EF4-FFF2-40B4-BE49-F238E27FC236}">
                <a16:creationId xmlns:a16="http://schemas.microsoft.com/office/drawing/2014/main" id="{4A4DDACA-EB00-B5E0-0B1B-98D3F9C9845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19655" y="909857"/>
            <a:ext cx="4444745" cy="2735774"/>
          </a:xfrm>
          <a:prstGeom prst="rect">
            <a:avLst/>
          </a:prstGeom>
        </p:spPr>
      </p:pic>
      <p:cxnSp>
        <p:nvCxnSpPr>
          <p:cNvPr id="16" name="直线箭头连接符 5">
            <a:extLst>
              <a:ext uri="{FF2B5EF4-FFF2-40B4-BE49-F238E27FC236}">
                <a16:creationId xmlns:a16="http://schemas.microsoft.com/office/drawing/2014/main" id="{247EDEAC-1B57-A86B-557F-52F7497F1719}"/>
              </a:ext>
            </a:extLst>
          </p:cNvPr>
          <p:cNvCxnSpPr>
            <a:cxnSpLocks/>
          </p:cNvCxnSpPr>
          <p:nvPr/>
        </p:nvCxnSpPr>
        <p:spPr>
          <a:xfrm flipV="1">
            <a:off x="7859210" y="2260259"/>
            <a:ext cx="2434576" cy="17485"/>
          </a:xfrm>
          <a:prstGeom prst="straightConnector1">
            <a:avLst/>
          </a:prstGeom>
          <a:ln w="19050">
            <a:solidFill>
              <a:schemeClr val="accent4"/>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9" name="文本框 14">
            <a:extLst>
              <a:ext uri="{FF2B5EF4-FFF2-40B4-BE49-F238E27FC236}">
                <a16:creationId xmlns:a16="http://schemas.microsoft.com/office/drawing/2014/main" id="{7A0F1A37-C51A-1448-CE63-4D80B5FCBCF3}"/>
              </a:ext>
            </a:extLst>
          </p:cNvPr>
          <p:cNvSpPr txBox="1"/>
          <p:nvPr/>
        </p:nvSpPr>
        <p:spPr>
          <a:xfrm>
            <a:off x="6096000" y="246041"/>
            <a:ext cx="3762249" cy="646331"/>
          </a:xfrm>
          <a:prstGeom prst="rect">
            <a:avLst/>
          </a:prstGeom>
          <a:noFill/>
        </p:spPr>
        <p:txBody>
          <a:bodyPr wrap="square">
            <a:spAutoFit/>
          </a:bodyPr>
          <a:lstStyle/>
          <a:p>
            <a:r>
              <a:rPr lang="en-US" altLang="zh-CN" b="1" u="sng" dirty="0">
                <a:solidFill>
                  <a:srgbClr val="C00000"/>
                </a:solidFill>
                <a:latin typeface="Microsoft YaHei" panose="020B0503020204020204" pitchFamily="34" charset="-122"/>
                <a:ea typeface="Microsoft YaHei" panose="020B0503020204020204" pitchFamily="34" charset="-122"/>
                <a:hlinkClick r:id="rId8">
                  <a:extLst>
                    <a:ext uri="{A12FA001-AC4F-418D-AE19-62706E023703}">
                      <ahyp:hlinkClr xmlns:ahyp="http://schemas.microsoft.com/office/drawing/2018/hyperlinkcolor" val="tx"/>
                    </a:ext>
                  </a:extLst>
                </a:hlinkClick>
              </a:rPr>
              <a:t>arXiv:2310.13926</a:t>
            </a:r>
            <a:endParaRPr lang="en-US" altLang="zh-CN" b="1" u="sng" dirty="0">
              <a:solidFill>
                <a:srgbClr val="C00000"/>
              </a:solidFill>
              <a:latin typeface="Microsoft YaHei" panose="020B0503020204020204" pitchFamily="34" charset="-122"/>
              <a:ea typeface="Microsoft YaHei" panose="020B0503020204020204" pitchFamily="34" charset="-122"/>
            </a:endParaRPr>
          </a:p>
          <a:p>
            <a:r>
              <a:rPr lang="en-US" altLang="zh-CN" b="1" u="sng" dirty="0" err="1">
                <a:solidFill>
                  <a:srgbClr val="C00000"/>
                </a:solidFill>
                <a:latin typeface="Microsoft YaHei" panose="020B0503020204020204" pitchFamily="34" charset="-122"/>
                <a:ea typeface="Microsoft YaHei" panose="020B0503020204020204" pitchFamily="34" charset="-122"/>
              </a:rPr>
              <a:t>Nucl</a:t>
            </a:r>
            <a:r>
              <a:rPr lang="en-US" altLang="zh-CN" b="1" u="sng" dirty="0">
                <a:solidFill>
                  <a:srgbClr val="C00000"/>
                </a:solidFill>
                <a:latin typeface="Microsoft YaHei" panose="020B0503020204020204" pitchFamily="34" charset="-122"/>
                <a:ea typeface="Microsoft YaHei" panose="020B0503020204020204" pitchFamily="34" charset="-122"/>
              </a:rPr>
              <a:t> Sci Tech 35, 201 (2024)</a:t>
            </a:r>
          </a:p>
        </p:txBody>
      </p:sp>
    </p:spTree>
    <p:extLst>
      <p:ext uri="{BB962C8B-B14F-4D97-AF65-F5344CB8AC3E}">
        <p14:creationId xmlns:p14="http://schemas.microsoft.com/office/powerpoint/2010/main" val="13588741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5389DB8-0FA1-ED62-0A7D-3D92E4A4EBB6}"/>
              </a:ext>
            </a:extLst>
          </p:cNvPr>
          <p:cNvSpPr>
            <a:spLocks noGrp="1"/>
          </p:cNvSpPr>
          <p:nvPr>
            <p:ph type="body" sz="quarter" idx="10"/>
          </p:nvPr>
        </p:nvSpPr>
        <p:spPr/>
        <p:txBody>
          <a:bodyPr/>
          <a:lstStyle/>
          <a:p>
            <a:r>
              <a:rPr lang="en-CN" dirty="0"/>
              <a:t>Hardware R&amp;D: Crystal E</a:t>
            </a:r>
            <a:r>
              <a:rPr lang="en-US" dirty="0"/>
              <a:t>C</a:t>
            </a:r>
            <a:r>
              <a:rPr lang="en-CN" dirty="0"/>
              <a:t>AL </a:t>
            </a:r>
          </a:p>
        </p:txBody>
      </p:sp>
      <p:pic>
        <p:nvPicPr>
          <p:cNvPr id="22" name="Picture 15">
            <a:extLst>
              <a:ext uri="{FF2B5EF4-FFF2-40B4-BE49-F238E27FC236}">
                <a16:creationId xmlns:a16="http://schemas.microsoft.com/office/drawing/2014/main" id="{F02593EE-0EC1-B8B6-1413-880BB6CD14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4673" y="3701550"/>
            <a:ext cx="3858347" cy="2636800"/>
          </a:xfrm>
          <a:prstGeom prst="rect">
            <a:avLst/>
          </a:prstGeom>
        </p:spPr>
      </p:pic>
      <p:pic>
        <p:nvPicPr>
          <p:cNvPr id="23" name="Picture 19">
            <a:extLst>
              <a:ext uri="{FF2B5EF4-FFF2-40B4-BE49-F238E27FC236}">
                <a16:creationId xmlns:a16="http://schemas.microsoft.com/office/drawing/2014/main" id="{00F59900-F365-7E99-5466-BCBD416011F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13454" y="3701550"/>
            <a:ext cx="2165091" cy="2490563"/>
          </a:xfrm>
          <a:prstGeom prst="rect">
            <a:avLst/>
          </a:prstGeom>
        </p:spPr>
      </p:pic>
      <p:pic>
        <p:nvPicPr>
          <p:cNvPr id="24" name="Picture 17">
            <a:extLst>
              <a:ext uri="{FF2B5EF4-FFF2-40B4-BE49-F238E27FC236}">
                <a16:creationId xmlns:a16="http://schemas.microsoft.com/office/drawing/2014/main" id="{8EE58148-925E-CAC4-33D0-181BD1DB130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703947" y="3601838"/>
            <a:ext cx="3858347" cy="2654790"/>
          </a:xfrm>
          <a:prstGeom prst="rect">
            <a:avLst/>
          </a:prstGeom>
        </p:spPr>
      </p:pic>
      <mc:AlternateContent xmlns:mc="http://schemas.openxmlformats.org/markup-compatibility/2006" xmlns:a14="http://schemas.microsoft.com/office/drawing/2010/main">
        <mc:Choice Requires="a14">
          <p:sp>
            <p:nvSpPr>
              <p:cNvPr id="25" name="TextBox 2">
                <a:extLst>
                  <a:ext uri="{FF2B5EF4-FFF2-40B4-BE49-F238E27FC236}">
                    <a16:creationId xmlns:a16="http://schemas.microsoft.com/office/drawing/2014/main" id="{51C99295-9641-1385-72E8-2A050E211E2F}"/>
                  </a:ext>
                </a:extLst>
              </p:cNvPr>
              <p:cNvSpPr txBox="1"/>
              <p:nvPr/>
            </p:nvSpPr>
            <p:spPr>
              <a:xfrm>
                <a:off x="327128" y="956177"/>
                <a:ext cx="6805192" cy="2645661"/>
              </a:xfrm>
              <a:prstGeom prst="rect">
                <a:avLst/>
              </a:prstGeom>
              <a:noFill/>
              <a:ln w="22225">
                <a:solidFill>
                  <a:schemeClr val="tx1"/>
                </a:solidFill>
              </a:ln>
            </p:spPr>
            <p:txBody>
              <a:bodyPr wrap="square">
                <a:spAutoFit/>
              </a:bodyPr>
              <a:lstStyle/>
              <a:p>
                <a:r>
                  <a:rPr kumimoji="1" lang="en-US" altLang="zh-CN" sz="2400" b="1"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Electromagnetic Calorimeter:</a:t>
                </a:r>
              </a:p>
              <a:p>
                <a:pPr marL="360000" lvl="1" indent="-180000">
                  <a:buFont typeface="System Font Regular"/>
                  <a:buChar char="-"/>
                </a:pP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Designed</a:t>
                </a:r>
                <a:r>
                  <a:rPr kumimoji="1"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resolution:</a:t>
                </a:r>
                <a:r>
                  <a:rPr kumimoji="1"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better</a:t>
                </a:r>
                <a:r>
                  <a:rPr kumimoji="1"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energy</a:t>
                </a:r>
                <a:r>
                  <a:rPr kumimoji="1"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resolution</a:t>
                </a:r>
                <a:r>
                  <a:rPr kumimoji="1"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than</a:t>
                </a:r>
                <a:r>
                  <a:rPr kumimoji="1"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5%.</a:t>
                </a:r>
              </a:p>
              <a:p>
                <a:pPr marL="360000" lvl="1" indent="-180000">
                  <a:buFont typeface="System Font Regular"/>
                  <a:buChar char="-"/>
                </a:pP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LYSO</a:t>
                </a:r>
                <a:r>
                  <a:rPr kumimoji="1"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crystal</a:t>
                </a:r>
                <a:r>
                  <a:rPr kumimoji="1"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a:t>
                </a:r>
                <a14:m>
                  <m:oMath xmlns:m="http://schemas.openxmlformats.org/officeDocument/2006/math">
                    <m:sSub>
                      <m:sSubPr>
                        <m:ctrlPr>
                          <a:rPr lang="en-US" altLang="zh-CN" sz="2000" i="1">
                            <a:solidFill>
                              <a:schemeClr val="tx2">
                                <a:lumMod val="50000"/>
                              </a:schemeClr>
                            </a:solidFill>
                            <a:latin typeface="Cambria Math" panose="02040503050406030204" pitchFamily="18" charset="0"/>
                            <a:ea typeface="微软雅黑" panose="020B0503020204020204" pitchFamily="34" charset="-122"/>
                          </a:rPr>
                        </m:ctrlPr>
                      </m:sSubPr>
                      <m:e>
                        <m:r>
                          <a:rPr lang="en-US" altLang="zh-CN" sz="2000" b="0" i="1">
                            <a:solidFill>
                              <a:schemeClr val="tx2">
                                <a:lumMod val="50000"/>
                              </a:schemeClr>
                            </a:solidFill>
                            <a:latin typeface="Cambria Math" panose="02040503050406030204" pitchFamily="18" charset="0"/>
                            <a:ea typeface="微软雅黑" panose="020B0503020204020204" pitchFamily="34" charset="-122"/>
                          </a:rPr>
                          <m:t>𝐿𝑢</m:t>
                        </m:r>
                      </m:e>
                      <m:sub>
                        <m:r>
                          <a:rPr lang="en-US" altLang="zh-CN" sz="2000" b="0" i="1">
                            <a:solidFill>
                              <a:schemeClr val="tx2">
                                <a:lumMod val="50000"/>
                              </a:schemeClr>
                            </a:solidFill>
                            <a:latin typeface="Cambria Math" panose="02040503050406030204" pitchFamily="18" charset="0"/>
                            <a:ea typeface="微软雅黑" panose="020B0503020204020204" pitchFamily="34" charset="-122"/>
                          </a:rPr>
                          <m:t>(1−</m:t>
                        </m:r>
                        <m:r>
                          <a:rPr lang="en-US" altLang="zh-CN" sz="2000" b="0" i="1">
                            <a:solidFill>
                              <a:schemeClr val="tx2">
                                <a:lumMod val="50000"/>
                              </a:schemeClr>
                            </a:solidFill>
                            <a:latin typeface="Cambria Math" panose="02040503050406030204" pitchFamily="18" charset="0"/>
                            <a:ea typeface="微软雅黑" panose="020B0503020204020204" pitchFamily="34" charset="-122"/>
                          </a:rPr>
                          <m:t>𝑥</m:t>
                        </m:r>
                        <m:r>
                          <a:rPr lang="en-US" altLang="zh-CN" sz="2000" b="0" i="1">
                            <a:solidFill>
                              <a:schemeClr val="tx2">
                                <a:lumMod val="50000"/>
                              </a:schemeClr>
                            </a:solidFill>
                            <a:latin typeface="Cambria Math" panose="02040503050406030204" pitchFamily="18" charset="0"/>
                            <a:ea typeface="微软雅黑" panose="020B0503020204020204" pitchFamily="34" charset="-122"/>
                          </a:rPr>
                          <m:t>−</m:t>
                        </m:r>
                        <m:r>
                          <a:rPr lang="en-US" altLang="zh-CN" sz="2000" b="0" i="1">
                            <a:solidFill>
                              <a:schemeClr val="tx2">
                                <a:lumMod val="50000"/>
                              </a:schemeClr>
                            </a:solidFill>
                            <a:latin typeface="Cambria Math" panose="02040503050406030204" pitchFamily="18" charset="0"/>
                            <a:ea typeface="微软雅黑" panose="020B0503020204020204" pitchFamily="34" charset="-122"/>
                          </a:rPr>
                          <m:t>𝑦</m:t>
                        </m:r>
                        <m:r>
                          <a:rPr lang="en-US" altLang="zh-CN" sz="2000" b="0" i="1">
                            <a:solidFill>
                              <a:schemeClr val="tx2">
                                <a:lumMod val="50000"/>
                              </a:schemeClr>
                            </a:solidFill>
                            <a:latin typeface="Cambria Math" panose="02040503050406030204" pitchFamily="18" charset="0"/>
                            <a:ea typeface="微软雅黑" panose="020B0503020204020204" pitchFamily="34" charset="-122"/>
                          </a:rPr>
                          <m:t>)</m:t>
                        </m:r>
                      </m:sub>
                    </m:sSub>
                    <m:sSub>
                      <m:sSubPr>
                        <m:ctrlPr>
                          <a:rPr lang="en-US" altLang="zh-CN" sz="2000" i="1">
                            <a:solidFill>
                              <a:schemeClr val="tx2">
                                <a:lumMod val="50000"/>
                              </a:schemeClr>
                            </a:solidFill>
                            <a:latin typeface="Cambria Math" panose="02040503050406030204" pitchFamily="18" charset="0"/>
                            <a:ea typeface="微软雅黑" panose="020B0503020204020204" pitchFamily="34" charset="-122"/>
                          </a:rPr>
                        </m:ctrlPr>
                      </m:sSubPr>
                      <m:e>
                        <m:r>
                          <a:rPr lang="en-US" altLang="zh-CN" sz="2000" b="0" i="1">
                            <a:solidFill>
                              <a:schemeClr val="tx2">
                                <a:lumMod val="50000"/>
                              </a:schemeClr>
                            </a:solidFill>
                            <a:latin typeface="Cambria Math" panose="02040503050406030204" pitchFamily="18" charset="0"/>
                            <a:ea typeface="微软雅黑" panose="020B0503020204020204" pitchFamily="34" charset="-122"/>
                          </a:rPr>
                          <m:t>𝑌</m:t>
                        </m:r>
                      </m:e>
                      <m:sub>
                        <m:r>
                          <a:rPr lang="en-US" altLang="zh-CN" sz="2000" b="0" i="1">
                            <a:solidFill>
                              <a:schemeClr val="tx2">
                                <a:lumMod val="50000"/>
                              </a:schemeClr>
                            </a:solidFill>
                            <a:latin typeface="Cambria Math" panose="02040503050406030204" pitchFamily="18" charset="0"/>
                            <a:ea typeface="微软雅黑" panose="020B0503020204020204" pitchFamily="34" charset="-122"/>
                          </a:rPr>
                          <m:t>2</m:t>
                        </m:r>
                        <m:r>
                          <a:rPr lang="en-US" altLang="zh-CN" sz="2000" b="0" i="1">
                            <a:solidFill>
                              <a:schemeClr val="tx2">
                                <a:lumMod val="50000"/>
                              </a:schemeClr>
                            </a:solidFill>
                            <a:latin typeface="Cambria Math" panose="02040503050406030204" pitchFamily="18" charset="0"/>
                            <a:ea typeface="微软雅黑" panose="020B0503020204020204" pitchFamily="34" charset="-122"/>
                          </a:rPr>
                          <m:t>𝑦</m:t>
                        </m:r>
                      </m:sub>
                    </m:sSub>
                    <m:sSub>
                      <m:sSubPr>
                        <m:ctrlPr>
                          <a:rPr lang="en-US" altLang="zh-CN" sz="2000" i="1">
                            <a:solidFill>
                              <a:schemeClr val="tx2">
                                <a:lumMod val="50000"/>
                              </a:schemeClr>
                            </a:solidFill>
                            <a:latin typeface="Cambria Math" panose="02040503050406030204" pitchFamily="18" charset="0"/>
                            <a:ea typeface="微软雅黑" panose="020B0503020204020204" pitchFamily="34" charset="-122"/>
                          </a:rPr>
                        </m:ctrlPr>
                      </m:sSubPr>
                      <m:e>
                        <m:r>
                          <a:rPr lang="en-US" altLang="zh-CN" sz="2000" b="0" i="1">
                            <a:solidFill>
                              <a:schemeClr val="tx2">
                                <a:lumMod val="50000"/>
                              </a:schemeClr>
                            </a:solidFill>
                            <a:latin typeface="Cambria Math" panose="02040503050406030204" pitchFamily="18" charset="0"/>
                            <a:ea typeface="微软雅黑" panose="020B0503020204020204" pitchFamily="34" charset="-122"/>
                          </a:rPr>
                          <m:t>𝐶𝑒</m:t>
                        </m:r>
                      </m:e>
                      <m:sub>
                        <m:r>
                          <a:rPr lang="en-US" altLang="zh-CN" sz="2000" b="0" i="1">
                            <a:solidFill>
                              <a:schemeClr val="tx2">
                                <a:lumMod val="50000"/>
                              </a:schemeClr>
                            </a:solidFill>
                            <a:latin typeface="Cambria Math" panose="02040503050406030204" pitchFamily="18" charset="0"/>
                            <a:ea typeface="微软雅黑" panose="020B0503020204020204" pitchFamily="34" charset="-122"/>
                          </a:rPr>
                          <m:t>2</m:t>
                        </m:r>
                        <m:r>
                          <a:rPr lang="en-US" altLang="zh-CN" sz="2000" b="0" i="1">
                            <a:solidFill>
                              <a:schemeClr val="tx2">
                                <a:lumMod val="50000"/>
                              </a:schemeClr>
                            </a:solidFill>
                            <a:latin typeface="Cambria Math" panose="02040503050406030204" pitchFamily="18" charset="0"/>
                            <a:ea typeface="微软雅黑" panose="020B0503020204020204" pitchFamily="34" charset="-122"/>
                          </a:rPr>
                          <m:t>𝑥</m:t>
                        </m:r>
                      </m:sub>
                    </m:sSub>
                    <m:r>
                      <a:rPr lang="en-US" altLang="zh-CN" sz="2000" b="0" i="1">
                        <a:solidFill>
                          <a:schemeClr val="tx2">
                            <a:lumMod val="50000"/>
                          </a:schemeClr>
                        </a:solidFill>
                        <a:latin typeface="Cambria Math" panose="02040503050406030204" pitchFamily="18" charset="0"/>
                        <a:ea typeface="微软雅黑" panose="020B0503020204020204" pitchFamily="34" charset="-122"/>
                      </a:rPr>
                      <m:t>𝑆𝑖</m:t>
                    </m:r>
                    <m:sSub>
                      <m:sSubPr>
                        <m:ctrlPr>
                          <a:rPr lang="en-US" altLang="zh-CN" sz="2000" i="1">
                            <a:solidFill>
                              <a:schemeClr val="tx2">
                                <a:lumMod val="50000"/>
                              </a:schemeClr>
                            </a:solidFill>
                            <a:latin typeface="Cambria Math" panose="02040503050406030204" pitchFamily="18" charset="0"/>
                            <a:ea typeface="微软雅黑" panose="020B0503020204020204" pitchFamily="34" charset="-122"/>
                          </a:rPr>
                        </m:ctrlPr>
                      </m:sSubPr>
                      <m:e>
                        <m:r>
                          <a:rPr lang="en-US" altLang="zh-CN" sz="2000" b="0" i="1">
                            <a:solidFill>
                              <a:schemeClr val="tx2">
                                <a:lumMod val="50000"/>
                              </a:schemeClr>
                            </a:solidFill>
                            <a:latin typeface="Cambria Math" panose="02040503050406030204" pitchFamily="18" charset="0"/>
                            <a:ea typeface="微软雅黑" panose="020B0503020204020204" pitchFamily="34" charset="-122"/>
                          </a:rPr>
                          <m:t>𝑂</m:t>
                        </m:r>
                      </m:e>
                      <m:sub>
                        <m:r>
                          <a:rPr lang="en-US" altLang="zh-CN" sz="2000" b="0" i="1">
                            <a:solidFill>
                              <a:schemeClr val="tx2">
                                <a:lumMod val="50000"/>
                              </a:schemeClr>
                            </a:solidFill>
                            <a:latin typeface="Cambria Math" panose="02040503050406030204" pitchFamily="18" charset="0"/>
                            <a:ea typeface="微软雅黑" panose="020B0503020204020204" pitchFamily="34" charset="-122"/>
                          </a:rPr>
                          <m:t>5</m:t>
                        </m:r>
                      </m:sub>
                    </m:sSub>
                  </m:oMath>
                </a14:m>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a:t>
                </a:r>
              </a:p>
              <a:p>
                <a:pPr marL="648000" lvl="2" indent="-180000">
                  <a:buFont typeface="System Font Regular"/>
                  <a:buChar char="-"/>
                </a:pP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High</a:t>
                </a:r>
                <a:r>
                  <a:rPr lang="en"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light yield </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(30000 </a:t>
                </a:r>
                <a:r>
                  <a:rPr lang="en-US" altLang="zh-CN" sz="2000" dirty="0" err="1">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p.e</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/MeV)</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with good linearity</a:t>
                </a:r>
              </a:p>
              <a:p>
                <a:pPr marL="648000" lvl="2" indent="-180000">
                  <a:buFont typeface="System Font Regular"/>
                  <a:buChar char="-"/>
                </a:pPr>
                <a:r>
                  <a:rPr lang="en"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Short decay time</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(40</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ns)</a:t>
                </a:r>
              </a:p>
              <a:p>
                <a:pPr marL="360000" lvl="1" indent="-180000">
                  <a:buFont typeface="System Font Regular"/>
                  <a:buChar char="-"/>
                </a:pPr>
                <a:r>
                  <a:rPr lang="en-US" sz="2000" b="1" dirty="0">
                    <a:solidFill>
                      <a:schemeClr val="tx2">
                        <a:lumMod val="50000"/>
                      </a:schemeClr>
                    </a:solidFill>
                    <a:latin typeface="Times New Roman" panose="02020603050405020304" pitchFamily="18" charset="0"/>
                    <a:ea typeface="Arial"/>
                    <a:cs typeface="Times New Roman" panose="02020603050405020304" pitchFamily="18" charset="0"/>
                  </a:rPr>
                  <a:t>21</a:t>
                </a:r>
                <a:r>
                  <a:rPr lang="en-US" altLang="zh-CN" sz="2000" b="1" dirty="0">
                    <a:solidFill>
                      <a:schemeClr val="tx2">
                        <a:lumMod val="50000"/>
                      </a:schemeClr>
                    </a:solidFill>
                    <a:latin typeface="Times New Roman" panose="02020603050405020304" pitchFamily="18" charset="0"/>
                    <a:ea typeface="Arial"/>
                    <a:cs typeface="Times New Roman" panose="02020603050405020304" pitchFamily="18" charset="0"/>
                  </a:rPr>
                  <a:t>×21×11 crystals, 2.5cm×2.5cm×4cm</a:t>
                </a:r>
                <a:endParaRPr lang="en"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endParaRPr>
              </a:p>
              <a:p>
                <a:pPr marL="360000" lvl="1" indent="-180000">
                  <a:buFont typeface="System Font Regular"/>
                  <a:buChar char="-"/>
                </a:pP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Readout</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with</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sz="2000" dirty="0" err="1">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SiPM</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and</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waveform</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sampling</a:t>
                </a:r>
              </a:p>
              <a:p>
                <a:pPr marL="360000" lvl="1" indent="-180000">
                  <a:buFont typeface="System Font Regular"/>
                  <a:buChar char="-"/>
                </a:pP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More</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intrinsic radiation and radioactive source</a:t>
                </a:r>
                <a:r>
                  <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tests.</a:t>
                </a:r>
                <a:endParaRPr lang="zh-CN" altLang="en-US"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endParaRPr>
              </a:p>
            </p:txBody>
          </p:sp>
        </mc:Choice>
        <mc:Fallback xmlns="">
          <p:sp>
            <p:nvSpPr>
              <p:cNvPr id="25" name="TextBox 2">
                <a:extLst>
                  <a:ext uri="{FF2B5EF4-FFF2-40B4-BE49-F238E27FC236}">
                    <a16:creationId xmlns:a16="http://schemas.microsoft.com/office/drawing/2014/main" id="{51C99295-9641-1385-72E8-2A050E211E2F}"/>
                  </a:ext>
                </a:extLst>
              </p:cNvPr>
              <p:cNvSpPr txBox="1">
                <a:spLocks noRot="1" noChangeAspect="1" noMove="1" noResize="1" noEditPoints="1" noAdjustHandles="1" noChangeArrowheads="1" noChangeShapeType="1" noTextEdit="1"/>
              </p:cNvSpPr>
              <p:nvPr/>
            </p:nvSpPr>
            <p:spPr>
              <a:xfrm>
                <a:off x="327128" y="956177"/>
                <a:ext cx="6805192" cy="2645661"/>
              </a:xfrm>
              <a:prstGeom prst="rect">
                <a:avLst/>
              </a:prstGeom>
              <a:blipFill>
                <a:blip r:embed="rId6"/>
                <a:stretch>
                  <a:fillRect l="-1113" t="-1422" b="-2370"/>
                </a:stretch>
              </a:blipFill>
              <a:ln w="22225">
                <a:solidFill>
                  <a:schemeClr val="tx1"/>
                </a:solidFill>
              </a:ln>
            </p:spPr>
            <p:txBody>
              <a:bodyPr/>
              <a:lstStyle/>
              <a:p>
                <a:r>
                  <a:rPr lang="en-CN">
                    <a:noFill/>
                  </a:rPr>
                  <a:t> </a:t>
                </a:r>
              </a:p>
            </p:txBody>
          </p:sp>
        </mc:Fallback>
      </mc:AlternateContent>
      <p:pic>
        <p:nvPicPr>
          <p:cNvPr id="26" name="Picture 4">
            <a:extLst>
              <a:ext uri="{FF2B5EF4-FFF2-40B4-BE49-F238E27FC236}">
                <a16:creationId xmlns:a16="http://schemas.microsoft.com/office/drawing/2014/main" id="{122BF2A2-B9B7-D477-62E8-79BCD0224E29}"/>
              </a:ext>
            </a:extLst>
          </p:cNvPr>
          <p:cNvPicPr>
            <a:picLocks noChangeAspect="1"/>
          </p:cNvPicPr>
          <p:nvPr/>
        </p:nvPicPr>
        <p:blipFill>
          <a:blip r:embed="rId7"/>
          <a:stretch>
            <a:fillRect/>
          </a:stretch>
        </p:blipFill>
        <p:spPr>
          <a:xfrm>
            <a:off x="7537652" y="956177"/>
            <a:ext cx="4024642" cy="2385426"/>
          </a:xfrm>
          <a:prstGeom prst="rect">
            <a:avLst/>
          </a:prstGeom>
        </p:spPr>
      </p:pic>
      <p:sp>
        <p:nvSpPr>
          <p:cNvPr id="27" name="TextBox 26">
            <a:extLst>
              <a:ext uri="{FF2B5EF4-FFF2-40B4-BE49-F238E27FC236}">
                <a16:creationId xmlns:a16="http://schemas.microsoft.com/office/drawing/2014/main" id="{991B7726-FD1E-C5D7-0767-E248AF7E4CBD}"/>
              </a:ext>
            </a:extLst>
          </p:cNvPr>
          <p:cNvSpPr txBox="1"/>
          <p:nvPr/>
        </p:nvSpPr>
        <p:spPr>
          <a:xfrm>
            <a:off x="7106436" y="210134"/>
            <a:ext cx="2332690" cy="646331"/>
          </a:xfrm>
          <a:prstGeom prst="rect">
            <a:avLst/>
          </a:prstGeom>
          <a:noFill/>
        </p:spPr>
        <p:txBody>
          <a:bodyPr wrap="none" rtlCol="0">
            <a:spAutoFit/>
          </a:bodyPr>
          <a:lstStyle/>
          <a:p>
            <a:r>
              <a:rPr lang="en-US" altLang="zh-CN" b="1" u="sng" dirty="0" err="1">
                <a:solidFill>
                  <a:srgbClr val="C00000"/>
                </a:solidFill>
                <a:latin typeface="Microsoft YaHei" panose="020B0503020204020204" pitchFamily="34" charset="-122"/>
                <a:ea typeface="Microsoft YaHei" panose="020B0503020204020204" pitchFamily="34" charset="-122"/>
              </a:rPr>
              <a:t>arXiv</a:t>
            </a:r>
            <a:r>
              <a:rPr lang="en-US" altLang="zh-CN" b="1" u="sng" dirty="0">
                <a:solidFill>
                  <a:srgbClr val="C00000"/>
                </a:solidFill>
                <a:latin typeface="Microsoft YaHei" panose="020B0503020204020204" pitchFamily="34" charset="-122"/>
                <a:ea typeface="Microsoft YaHei" panose="020B0503020204020204" pitchFamily="34" charset="-122"/>
              </a:rPr>
              <a:t>: </a:t>
            </a:r>
            <a:r>
              <a:rPr lang="en-CN" b="1" u="sng" dirty="0">
                <a:solidFill>
                  <a:srgbClr val="C00000"/>
                </a:solidFill>
                <a:latin typeface="Microsoft YaHei" panose="020B0503020204020204" pitchFamily="34" charset="-122"/>
                <a:ea typeface="Microsoft YaHei" panose="020B0503020204020204" pitchFamily="34" charset="-122"/>
              </a:rPr>
              <a:t>2407.17800</a:t>
            </a:r>
          </a:p>
          <a:p>
            <a:r>
              <a:rPr lang="en-US" altLang="zh-CN" b="1" dirty="0">
                <a:solidFill>
                  <a:srgbClr val="C00000"/>
                </a:solidFill>
                <a:latin typeface="Microsoft YaHei" panose="020B0503020204020204" pitchFamily="34" charset="-122"/>
                <a:ea typeface="Microsoft YaHei" panose="020B0503020204020204" pitchFamily="34" charset="-122"/>
              </a:rPr>
              <a:t>submitted</a:t>
            </a:r>
            <a:r>
              <a:rPr lang="zh-CN" altLang="en-US" b="1" dirty="0">
                <a:solidFill>
                  <a:srgbClr val="C00000"/>
                </a:solidFill>
                <a:latin typeface="Microsoft YaHei" panose="020B0503020204020204" pitchFamily="34" charset="-122"/>
                <a:ea typeface="Microsoft YaHei" panose="020B0503020204020204" pitchFamily="34" charset="-122"/>
              </a:rPr>
              <a:t> </a:t>
            </a:r>
            <a:r>
              <a:rPr lang="en-US" altLang="zh-CN" b="1" dirty="0">
                <a:solidFill>
                  <a:srgbClr val="C00000"/>
                </a:solidFill>
                <a:latin typeface="Microsoft YaHei" panose="020B0503020204020204" pitchFamily="34" charset="-122"/>
                <a:ea typeface="Microsoft YaHei" panose="020B0503020204020204" pitchFamily="34" charset="-122"/>
              </a:rPr>
              <a:t>to</a:t>
            </a:r>
            <a:r>
              <a:rPr lang="zh-CN" altLang="en-US" b="1" dirty="0">
                <a:solidFill>
                  <a:srgbClr val="C00000"/>
                </a:solidFill>
                <a:latin typeface="Microsoft YaHei" panose="020B0503020204020204" pitchFamily="34" charset="-122"/>
                <a:ea typeface="Microsoft YaHei" panose="020B0503020204020204" pitchFamily="34" charset="-122"/>
              </a:rPr>
              <a:t> </a:t>
            </a:r>
            <a:r>
              <a:rPr lang="en-US" altLang="zh-CN" b="1" dirty="0">
                <a:solidFill>
                  <a:srgbClr val="C00000"/>
                </a:solidFill>
                <a:latin typeface="Microsoft YaHei" panose="020B0503020204020204" pitchFamily="34" charset="-122"/>
                <a:ea typeface="Microsoft YaHei" panose="020B0503020204020204" pitchFamily="34" charset="-122"/>
              </a:rPr>
              <a:t>NST</a:t>
            </a:r>
            <a:endParaRPr lang="en-CN" b="1" dirty="0">
              <a:solidFill>
                <a:srgbClr val="C00000"/>
              </a:solidFill>
              <a:latin typeface="Microsoft YaHei" panose="020B0503020204020204" pitchFamily="34" charset="-122"/>
              <a:ea typeface="Microsoft YaHei" panose="020B0503020204020204" pitchFamily="34" charset="-122"/>
            </a:endParaRPr>
          </a:p>
        </p:txBody>
      </p:sp>
    </p:spTree>
    <p:extLst>
      <p:ext uri="{BB962C8B-B14F-4D97-AF65-F5344CB8AC3E}">
        <p14:creationId xmlns:p14="http://schemas.microsoft.com/office/powerpoint/2010/main" val="265479179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C29D293-BEE8-7F39-41D1-C5B488B9BE3B}"/>
              </a:ext>
            </a:extLst>
          </p:cNvPr>
          <p:cNvSpPr>
            <a:spLocks noGrp="1"/>
          </p:cNvSpPr>
          <p:nvPr>
            <p:ph type="body" sz="quarter" idx="10"/>
          </p:nvPr>
        </p:nvSpPr>
        <p:spPr/>
        <p:txBody>
          <a:bodyPr/>
          <a:lstStyle/>
          <a:p>
            <a:r>
              <a:rPr lang="en-CN" dirty="0"/>
              <a:t>Hardware R&amp;D: HCAL</a:t>
            </a:r>
          </a:p>
        </p:txBody>
      </p:sp>
      <mc:AlternateContent xmlns:mc="http://schemas.openxmlformats.org/markup-compatibility/2006" xmlns:a14="http://schemas.microsoft.com/office/drawing/2010/main">
        <mc:Choice Requires="a14">
          <p:sp>
            <p:nvSpPr>
              <p:cNvPr id="4" name="TextBox 2">
                <a:extLst>
                  <a:ext uri="{FF2B5EF4-FFF2-40B4-BE49-F238E27FC236}">
                    <a16:creationId xmlns:a16="http://schemas.microsoft.com/office/drawing/2014/main" id="{DF1DFA5A-45B7-5FA9-6188-832A23D83D8B}"/>
                  </a:ext>
                </a:extLst>
              </p:cNvPr>
              <p:cNvSpPr txBox="1"/>
              <p:nvPr/>
            </p:nvSpPr>
            <p:spPr>
              <a:xfrm>
                <a:off x="327128" y="956177"/>
                <a:ext cx="6805192" cy="2616101"/>
              </a:xfrm>
              <a:prstGeom prst="rect">
                <a:avLst/>
              </a:prstGeom>
              <a:noFill/>
              <a:ln w="22225">
                <a:solidFill>
                  <a:schemeClr val="tx1"/>
                </a:solidFill>
              </a:ln>
            </p:spPr>
            <p:txBody>
              <a:bodyPr wrap="square">
                <a:spAutoFit/>
              </a:bodyPr>
              <a:lstStyle/>
              <a:p>
                <a:r>
                  <a:rPr kumimoji="1" lang="en-US" altLang="zh-CN" sz="2400" b="1"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Hadronic Calorimeter:</a:t>
                </a:r>
              </a:p>
              <a:p>
                <a:pPr marL="360000" lvl="1" indent="-180000">
                  <a:buFont typeface="System Font Regular"/>
                  <a:buChar char="-"/>
                </a:pP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Veto backgrounds ( </a:t>
                </a:r>
                <a14:m>
                  <m:oMath xmlns:m="http://schemas.openxmlformats.org/officeDocument/2006/math">
                    <m:r>
                      <a:rPr kumimoji="1" lang="en-US" altLang="zh-CN" sz="2000" b="0" i="1" smtClean="0">
                        <a:solidFill>
                          <a:schemeClr val="tx2">
                            <a:lumMod val="50000"/>
                          </a:schemeClr>
                        </a:solidFill>
                        <a:latin typeface="Cambria Math" panose="02040503050406030204" pitchFamily="18" charset="0"/>
                        <a:ea typeface="Microsoft YaHei" panose="020B0503020204020204" pitchFamily="34" charset="-122"/>
                        <a:cs typeface="Times New Roman" panose="02020603050405020304" pitchFamily="18" charset="0"/>
                      </a:rPr>
                      <m:t>1.5×1.5×2.5 </m:t>
                    </m:r>
                    <m:sSup>
                      <m:sSupPr>
                        <m:ctrlPr>
                          <a:rPr kumimoji="1" lang="en-US" altLang="zh-CN" sz="2000" b="0" i="1" smtClean="0">
                            <a:solidFill>
                              <a:schemeClr val="tx2">
                                <a:lumMod val="50000"/>
                              </a:schemeClr>
                            </a:solidFill>
                            <a:latin typeface="Cambria Math" panose="02040503050406030204" pitchFamily="18" charset="0"/>
                            <a:ea typeface="Microsoft YaHei" panose="020B0503020204020204" pitchFamily="34" charset="-122"/>
                            <a:cs typeface="Times New Roman" panose="02020603050405020304" pitchFamily="18" charset="0"/>
                          </a:rPr>
                        </m:ctrlPr>
                      </m:sSupPr>
                      <m:e>
                        <m:r>
                          <a:rPr kumimoji="1" lang="en-US" altLang="zh-CN" sz="2000" b="0" i="1" smtClean="0">
                            <a:solidFill>
                              <a:schemeClr val="tx2">
                                <a:lumMod val="50000"/>
                              </a:schemeClr>
                            </a:solidFill>
                            <a:latin typeface="Cambria Math" panose="02040503050406030204" pitchFamily="18" charset="0"/>
                            <a:ea typeface="Microsoft YaHei" panose="020B0503020204020204" pitchFamily="34" charset="-122"/>
                            <a:cs typeface="Times New Roman" panose="02020603050405020304" pitchFamily="18" charset="0"/>
                          </a:rPr>
                          <m:t>𝑚</m:t>
                        </m:r>
                      </m:e>
                      <m:sup>
                        <m:r>
                          <a:rPr kumimoji="1" lang="en-US" altLang="zh-CN" sz="2000" b="0" i="1" smtClean="0">
                            <a:solidFill>
                              <a:schemeClr val="tx2">
                                <a:lumMod val="50000"/>
                              </a:schemeClr>
                            </a:solidFill>
                            <a:latin typeface="Cambria Math" panose="02040503050406030204" pitchFamily="18" charset="0"/>
                            <a:ea typeface="Microsoft YaHei" panose="020B0503020204020204" pitchFamily="34" charset="-122"/>
                            <a:cs typeface="Times New Roman" panose="02020603050405020304" pitchFamily="18" charset="0"/>
                          </a:rPr>
                          <m:t>3</m:t>
                        </m:r>
                      </m:sup>
                    </m:sSup>
                    <m:r>
                      <a:rPr kumimoji="1" lang="en-US" altLang="zh-CN" sz="2000" b="0" i="1" smtClean="0">
                        <a:solidFill>
                          <a:schemeClr val="tx2">
                            <a:lumMod val="50000"/>
                          </a:schemeClr>
                        </a:solidFill>
                        <a:latin typeface="Cambria Math" panose="02040503050406030204" pitchFamily="18" charset="0"/>
                        <a:ea typeface="Microsoft YaHei" panose="020B0503020204020204" pitchFamily="34" charset="-122"/>
                        <a:cs typeface="Times New Roman" panose="02020603050405020304" pitchFamily="18" charset="0"/>
                      </a:rPr>
                      <m:t>, ~11 </m:t>
                    </m:r>
                    <m:r>
                      <a:rPr kumimoji="1" lang="en-US" altLang="zh-CN" sz="2000" b="0" i="1" smtClean="0">
                        <a:solidFill>
                          <a:schemeClr val="tx2">
                            <a:lumMod val="50000"/>
                          </a:schemeClr>
                        </a:solidFill>
                        <a:latin typeface="Cambria Math" panose="02040503050406030204" pitchFamily="18" charset="0"/>
                        <a:ea typeface="Microsoft YaHei" panose="020B0503020204020204" pitchFamily="34" charset="-122"/>
                        <a:cs typeface="Times New Roman" panose="02020603050405020304" pitchFamily="18" charset="0"/>
                      </a:rPr>
                      <m:t>𝜆</m:t>
                    </m:r>
                  </m:oMath>
                </a14:m>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p>
              <a:p>
                <a:pPr marL="360000" lvl="1" indent="-180000">
                  <a:buFont typeface="System Font Regular"/>
                  <a:buChar char="-"/>
                </a:pP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Plastic scintillator + iron absorber </a:t>
                </a:r>
              </a:p>
              <a:p>
                <a:pPr marL="817200" lvl="2" indent="-180000">
                  <a:buFont typeface="System Font Regular"/>
                  <a:buChar char="-"/>
                </a:pP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Plastic scintillator: 90 degree rotation between two adjacent layers </a:t>
                </a:r>
              </a:p>
              <a:p>
                <a:pPr marL="817200" lvl="2" indent="-180000">
                  <a:buFont typeface="System Font Regular"/>
                  <a:buChar char="-"/>
                </a:pP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Wavelength shifter fiber + </a:t>
                </a:r>
                <a:r>
                  <a:rPr kumimoji="1" lang="en-US" altLang="zh-CN" sz="2000" dirty="0" err="1">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SiPM</a:t>
                </a: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 </a:t>
                </a:r>
              </a:p>
              <a:p>
                <a:pPr marL="360000" lvl="1" indent="-180000">
                  <a:buFont typeface="System Font Regular"/>
                  <a:buChar char="-"/>
                </a:pP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Side-HCAL: encircling the ECAL </a:t>
                </a:r>
              </a:p>
              <a:p>
                <a:pPr marL="360000" lvl="1" indent="-180000">
                  <a:buFont typeface="System Font Regular"/>
                  <a:buChar char="-"/>
                </a:pPr>
                <a:r>
                  <a:rPr kumimoji="1" lang="en-US" altLang="zh-CN" sz="2000" dirty="0">
                    <a:solidFill>
                      <a:schemeClr val="tx2">
                        <a:lumMod val="50000"/>
                      </a:schemeClr>
                    </a:solidFill>
                    <a:latin typeface="Times New Roman" panose="02020603050405020304" pitchFamily="18" charset="0"/>
                    <a:ea typeface="Microsoft YaHei" panose="020B0503020204020204" pitchFamily="34" charset="-122"/>
                    <a:cs typeface="Times New Roman" panose="02020603050405020304" pitchFamily="18" charset="0"/>
                  </a:rPr>
                  <a:t>Design has been optimized </a:t>
                </a:r>
              </a:p>
            </p:txBody>
          </p:sp>
        </mc:Choice>
        <mc:Fallback xmlns="">
          <p:sp>
            <p:nvSpPr>
              <p:cNvPr id="4" name="TextBox 2">
                <a:extLst>
                  <a:ext uri="{FF2B5EF4-FFF2-40B4-BE49-F238E27FC236}">
                    <a16:creationId xmlns:a16="http://schemas.microsoft.com/office/drawing/2014/main" id="{DF1DFA5A-45B7-5FA9-6188-832A23D83D8B}"/>
                  </a:ext>
                </a:extLst>
              </p:cNvPr>
              <p:cNvSpPr txBox="1">
                <a:spLocks noRot="1" noChangeAspect="1" noMove="1" noResize="1" noEditPoints="1" noAdjustHandles="1" noChangeArrowheads="1" noChangeShapeType="1" noTextEdit="1"/>
              </p:cNvSpPr>
              <p:nvPr/>
            </p:nvSpPr>
            <p:spPr>
              <a:xfrm>
                <a:off x="327128" y="956177"/>
                <a:ext cx="6805192" cy="2616101"/>
              </a:xfrm>
              <a:prstGeom prst="rect">
                <a:avLst/>
              </a:prstGeom>
              <a:blipFill>
                <a:blip r:embed="rId2"/>
                <a:stretch>
                  <a:fillRect l="-1113" t="-1435" b="-2392"/>
                </a:stretch>
              </a:blipFill>
              <a:ln w="22225">
                <a:solidFill>
                  <a:schemeClr val="tx1"/>
                </a:solidFill>
              </a:ln>
            </p:spPr>
            <p:txBody>
              <a:bodyPr/>
              <a:lstStyle/>
              <a:p>
                <a:r>
                  <a:rPr lang="en-CN">
                    <a:noFill/>
                  </a:rPr>
                  <a:t> </a:t>
                </a:r>
              </a:p>
            </p:txBody>
          </p:sp>
        </mc:Fallback>
      </mc:AlternateContent>
      <p:sp>
        <p:nvSpPr>
          <p:cNvPr id="6" name="文本框 7">
            <a:extLst>
              <a:ext uri="{FF2B5EF4-FFF2-40B4-BE49-F238E27FC236}">
                <a16:creationId xmlns:a16="http://schemas.microsoft.com/office/drawing/2014/main" id="{81FE7FF2-7128-A173-E376-9AC7FD103411}"/>
              </a:ext>
            </a:extLst>
          </p:cNvPr>
          <p:cNvSpPr txBox="1"/>
          <p:nvPr/>
        </p:nvSpPr>
        <p:spPr>
          <a:xfrm>
            <a:off x="6225782" y="320192"/>
            <a:ext cx="3513085" cy="353943"/>
          </a:xfrm>
          <a:prstGeom prst="rect">
            <a:avLst/>
          </a:prstGeom>
          <a:noFill/>
        </p:spPr>
        <p:txBody>
          <a:bodyPr wrap="square">
            <a:spAutoFit/>
          </a:bodyPr>
          <a:lstStyle/>
          <a:p>
            <a:r>
              <a:rPr lang="en-US" altLang="zh-CN" sz="1700" b="1" u="sng" dirty="0" err="1">
                <a:solidFill>
                  <a:srgbClr val="C00000"/>
                </a:solidFill>
                <a:latin typeface="Microsoft YaHei" panose="020B0503020204020204" pitchFamily="34" charset="-122"/>
                <a:ea typeface="Microsoft YaHei" panose="020B0503020204020204" pitchFamily="34" charset="-122"/>
              </a:rPr>
              <a:t>Nucl</a:t>
            </a:r>
            <a:r>
              <a:rPr lang="en-US" altLang="zh-CN" sz="1700" b="1" u="sng" dirty="0">
                <a:solidFill>
                  <a:srgbClr val="C00000"/>
                </a:solidFill>
                <a:latin typeface="Microsoft YaHei" panose="020B0503020204020204" pitchFamily="34" charset="-122"/>
                <a:ea typeface="Microsoft YaHei" panose="020B0503020204020204" pitchFamily="34" charset="-122"/>
              </a:rPr>
              <a:t>. Sci. Tech. 35,</a:t>
            </a:r>
            <a:r>
              <a:rPr lang="zh-CN" altLang="en-US" sz="1700" b="1" u="sng" dirty="0">
                <a:solidFill>
                  <a:srgbClr val="C00000"/>
                </a:solidFill>
                <a:latin typeface="Microsoft YaHei" panose="020B0503020204020204" pitchFamily="34" charset="-122"/>
                <a:ea typeface="Microsoft YaHei" panose="020B0503020204020204" pitchFamily="34" charset="-122"/>
              </a:rPr>
              <a:t> </a:t>
            </a:r>
            <a:r>
              <a:rPr lang="en-US" altLang="zh-CN" sz="1700" b="1" u="sng" dirty="0">
                <a:solidFill>
                  <a:srgbClr val="C00000"/>
                </a:solidFill>
                <a:latin typeface="Microsoft YaHei" panose="020B0503020204020204" pitchFamily="34" charset="-122"/>
                <a:ea typeface="Microsoft YaHei" panose="020B0503020204020204" pitchFamily="34" charset="-122"/>
              </a:rPr>
              <a:t>148 (2024)</a:t>
            </a:r>
            <a:endParaRPr lang="zh-CN" altLang="en-US" sz="1700" b="1" u="sng" dirty="0">
              <a:solidFill>
                <a:srgbClr val="C00000"/>
              </a:solidFill>
              <a:latin typeface="Microsoft YaHei" panose="020B0503020204020204" pitchFamily="34" charset="-122"/>
              <a:ea typeface="Microsoft YaHei" panose="020B0503020204020204" pitchFamily="34" charset="-122"/>
            </a:endParaRPr>
          </a:p>
        </p:txBody>
      </p:sp>
      <p:pic>
        <p:nvPicPr>
          <p:cNvPr id="8" name="图片 4" descr="建筑的摆设布局&#10;&#10;中度可信度描述已自动生成">
            <a:extLst>
              <a:ext uri="{FF2B5EF4-FFF2-40B4-BE49-F238E27FC236}">
                <a16:creationId xmlns:a16="http://schemas.microsoft.com/office/drawing/2014/main" id="{1517F355-FC3C-E507-AAF0-0AF48545837A}"/>
              </a:ext>
            </a:extLst>
          </p:cNvPr>
          <p:cNvPicPr>
            <a:picLocks noChangeAspect="1"/>
          </p:cNvPicPr>
          <p:nvPr/>
        </p:nvPicPr>
        <p:blipFill rotWithShape="1">
          <a:blip r:embed="rId3">
            <a:extLst>
              <a:ext uri="{28A0092B-C50C-407E-A947-70E740481C1C}">
                <a14:useLocalDpi xmlns:a14="http://schemas.microsoft.com/office/drawing/2010/main" val="0"/>
              </a:ext>
            </a:extLst>
          </a:blip>
          <a:srcRect t="14039"/>
          <a:stretch/>
        </p:blipFill>
        <p:spPr>
          <a:xfrm>
            <a:off x="7618124" y="956177"/>
            <a:ext cx="3953530" cy="2395361"/>
          </a:xfrm>
          <a:prstGeom prst="rect">
            <a:avLst/>
          </a:prstGeom>
        </p:spPr>
      </p:pic>
      <p:pic>
        <p:nvPicPr>
          <p:cNvPr id="9" name="图片 5">
            <a:extLst>
              <a:ext uri="{FF2B5EF4-FFF2-40B4-BE49-F238E27FC236}">
                <a16:creationId xmlns:a16="http://schemas.microsoft.com/office/drawing/2014/main" id="{362CBA3E-EE0D-550F-728E-7E22348643B8}"/>
              </a:ext>
            </a:extLst>
          </p:cNvPr>
          <p:cNvPicPr>
            <a:picLocks noChangeAspect="1"/>
          </p:cNvPicPr>
          <p:nvPr/>
        </p:nvPicPr>
        <p:blipFill>
          <a:blip r:embed="rId4"/>
          <a:stretch>
            <a:fillRect/>
          </a:stretch>
        </p:blipFill>
        <p:spPr>
          <a:xfrm>
            <a:off x="7618124" y="3771701"/>
            <a:ext cx="3953531" cy="2470957"/>
          </a:xfrm>
          <a:prstGeom prst="rect">
            <a:avLst/>
          </a:prstGeom>
        </p:spPr>
      </p:pic>
      <p:pic>
        <p:nvPicPr>
          <p:cNvPr id="10" name="图片 8">
            <a:extLst>
              <a:ext uri="{FF2B5EF4-FFF2-40B4-BE49-F238E27FC236}">
                <a16:creationId xmlns:a16="http://schemas.microsoft.com/office/drawing/2014/main" id="{1FD84627-4D84-5158-5882-88A2478A614D}"/>
              </a:ext>
            </a:extLst>
          </p:cNvPr>
          <p:cNvPicPr>
            <a:picLocks noChangeAspect="1"/>
          </p:cNvPicPr>
          <p:nvPr/>
        </p:nvPicPr>
        <p:blipFill>
          <a:blip r:embed="rId5"/>
          <a:stretch>
            <a:fillRect/>
          </a:stretch>
        </p:blipFill>
        <p:spPr>
          <a:xfrm>
            <a:off x="717165" y="4221698"/>
            <a:ext cx="6543812" cy="1904772"/>
          </a:xfrm>
          <a:prstGeom prst="rect">
            <a:avLst/>
          </a:prstGeom>
        </p:spPr>
      </p:pic>
      <p:sp>
        <p:nvSpPr>
          <p:cNvPr id="11" name="文本框 21">
            <a:extLst>
              <a:ext uri="{FF2B5EF4-FFF2-40B4-BE49-F238E27FC236}">
                <a16:creationId xmlns:a16="http://schemas.microsoft.com/office/drawing/2014/main" id="{981EB97F-CB67-B0DD-03CD-3A3FCFC06FE5}"/>
              </a:ext>
            </a:extLst>
          </p:cNvPr>
          <p:cNvSpPr txBox="1"/>
          <p:nvPr/>
        </p:nvSpPr>
        <p:spPr>
          <a:xfrm>
            <a:off x="327128" y="3821588"/>
            <a:ext cx="2663498" cy="40011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sz="2000" b="1" dirty="0">
                <a:solidFill>
                  <a:srgbClr val="3F6EAA"/>
                </a:solidFill>
                <a:latin typeface="Microsoft YaHei" panose="020B0503020204020204" pitchFamily="34" charset="-122"/>
                <a:ea typeface="Microsoft YaHei" panose="020B0503020204020204" pitchFamily="34" charset="-122"/>
              </a:rPr>
              <a:t>Veto inefficiency</a:t>
            </a:r>
          </a:p>
        </p:txBody>
      </p:sp>
    </p:spTree>
    <p:extLst>
      <p:ext uri="{BB962C8B-B14F-4D97-AF65-F5344CB8AC3E}">
        <p14:creationId xmlns:p14="http://schemas.microsoft.com/office/powerpoint/2010/main" val="219438934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3A64CC7-7D05-4235-09AF-369143160E35}"/>
              </a:ext>
            </a:extLst>
          </p:cNvPr>
          <p:cNvSpPr>
            <a:spLocks noGrp="1"/>
          </p:cNvSpPr>
          <p:nvPr>
            <p:ph type="body" sz="quarter" idx="10"/>
          </p:nvPr>
        </p:nvSpPr>
        <p:spPr/>
        <p:txBody>
          <a:bodyPr/>
          <a:lstStyle/>
          <a:p>
            <a:r>
              <a:rPr lang="en-CN" dirty="0"/>
              <a:t>Collaboration and Highlights at DarkSHINE </a:t>
            </a:r>
          </a:p>
        </p:txBody>
      </p:sp>
      <p:pic>
        <p:nvPicPr>
          <p:cNvPr id="5" name="Picture 4">
            <a:extLst>
              <a:ext uri="{FF2B5EF4-FFF2-40B4-BE49-F238E27FC236}">
                <a16:creationId xmlns:a16="http://schemas.microsoft.com/office/drawing/2014/main" id="{F9EFAA8D-350D-736F-6F66-5D5869CC875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7350" r="3483"/>
          <a:stretch/>
        </p:blipFill>
        <p:spPr bwMode="auto">
          <a:xfrm>
            <a:off x="0" y="971840"/>
            <a:ext cx="3393369" cy="2204581"/>
          </a:xfrm>
          <a:prstGeom prst="rect">
            <a:avLst/>
          </a:prstGeom>
          <a:noFill/>
          <a:extLst>
            <a:ext uri="{909E8E84-426E-40DD-AFC4-6F175D3DCCD1}">
              <a14:hiddenFill xmlns:a14="http://schemas.microsoft.com/office/drawing/2010/main">
                <a:solidFill>
                  <a:srgbClr val="FFFFFF"/>
                </a:solidFill>
              </a14:hiddenFill>
            </a:ext>
          </a:extLst>
        </p:spPr>
      </p:pic>
      <p:pic>
        <p:nvPicPr>
          <p:cNvPr id="6" name="图片 9" descr="图片包含 室内, 男人, 行李, 行李箱&#10;&#10;描述已自动生成">
            <a:extLst>
              <a:ext uri="{FF2B5EF4-FFF2-40B4-BE49-F238E27FC236}">
                <a16:creationId xmlns:a16="http://schemas.microsoft.com/office/drawing/2014/main" id="{C35C139E-78EC-B4E2-AE74-948FFA813C93}"/>
              </a:ext>
            </a:extLst>
          </p:cNvPr>
          <p:cNvPicPr>
            <a:picLocks noChangeAspect="1"/>
          </p:cNvPicPr>
          <p:nvPr/>
        </p:nvPicPr>
        <p:blipFill rotWithShape="1">
          <a:blip r:embed="rId3">
            <a:extLst>
              <a:ext uri="{28A0092B-C50C-407E-A947-70E740481C1C}">
                <a14:useLocalDpi xmlns:a14="http://schemas.microsoft.com/office/drawing/2010/main" val="0"/>
              </a:ext>
            </a:extLst>
          </a:blip>
          <a:srcRect l="35638"/>
          <a:stretch/>
        </p:blipFill>
        <p:spPr>
          <a:xfrm rot="5400000">
            <a:off x="6144496" y="789659"/>
            <a:ext cx="2204582" cy="2568945"/>
          </a:xfrm>
          <a:prstGeom prst="rect">
            <a:avLst/>
          </a:prstGeom>
        </p:spPr>
      </p:pic>
      <p:pic>
        <p:nvPicPr>
          <p:cNvPr id="7" name="图片 17">
            <a:extLst>
              <a:ext uri="{FF2B5EF4-FFF2-40B4-BE49-F238E27FC236}">
                <a16:creationId xmlns:a16="http://schemas.microsoft.com/office/drawing/2014/main" id="{E2C0EB8C-C13E-F9C5-604B-F109A01ECCC0}"/>
              </a:ext>
            </a:extLst>
          </p:cNvPr>
          <p:cNvPicPr>
            <a:picLocks noChangeAspect="1"/>
          </p:cNvPicPr>
          <p:nvPr/>
        </p:nvPicPr>
        <p:blipFill rotWithShape="1">
          <a:blip r:embed="rId4">
            <a:extLst>
              <a:ext uri="{28A0092B-C50C-407E-A947-70E740481C1C}">
                <a14:useLocalDpi xmlns:a14="http://schemas.microsoft.com/office/drawing/2010/main" val="0"/>
              </a:ext>
            </a:extLst>
          </a:blip>
          <a:srcRect l="13351"/>
          <a:stretch/>
        </p:blipFill>
        <p:spPr>
          <a:xfrm>
            <a:off x="3393369" y="971840"/>
            <a:ext cx="2568946" cy="2204581"/>
          </a:xfrm>
          <a:prstGeom prst="rect">
            <a:avLst/>
          </a:prstGeom>
        </p:spPr>
      </p:pic>
      <p:pic>
        <p:nvPicPr>
          <p:cNvPr id="4" name="Picture 2">
            <a:extLst>
              <a:ext uri="{FF2B5EF4-FFF2-40B4-BE49-F238E27FC236}">
                <a16:creationId xmlns:a16="http://schemas.microsoft.com/office/drawing/2014/main" id="{4387A5F3-1396-8BAD-65E1-F50F884ED9CE}"/>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6512" r="10088"/>
          <a:stretch/>
        </p:blipFill>
        <p:spPr bwMode="auto">
          <a:xfrm>
            <a:off x="8297731" y="971841"/>
            <a:ext cx="3894269" cy="2204580"/>
          </a:xfrm>
          <a:prstGeom prst="rect">
            <a:avLst/>
          </a:prstGeom>
          <a:noFill/>
          <a:extLst>
            <a:ext uri="{909E8E84-426E-40DD-AFC4-6F175D3DCCD1}">
              <a14:hiddenFill xmlns:a14="http://schemas.microsoft.com/office/drawing/2010/main">
                <a:solidFill>
                  <a:srgbClr val="FFFFFF"/>
                </a:solidFill>
              </a14:hiddenFill>
            </a:ext>
          </a:extLst>
        </p:spPr>
      </p:pic>
      <p:sp>
        <p:nvSpPr>
          <p:cNvPr id="8" name="Text Placeholder 4">
            <a:extLst>
              <a:ext uri="{FF2B5EF4-FFF2-40B4-BE49-F238E27FC236}">
                <a16:creationId xmlns:a16="http://schemas.microsoft.com/office/drawing/2014/main" id="{BE1BB9F6-BB66-8311-5591-6586548B62E5}"/>
              </a:ext>
            </a:extLst>
          </p:cNvPr>
          <p:cNvSpPr txBox="1">
            <a:spLocks/>
          </p:cNvSpPr>
          <p:nvPr/>
        </p:nvSpPr>
        <p:spPr>
          <a:xfrm>
            <a:off x="121242" y="3313355"/>
            <a:ext cx="5748848" cy="2970396"/>
          </a:xfrm>
          <a:prstGeom prst="rect">
            <a:avLst/>
          </a:prstGeom>
        </p:spPr>
        <p:txBody>
          <a:bodyPr>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en-US" altLang="zh-CN" sz="2400" dirty="0">
                <a:solidFill>
                  <a:schemeClr val="tx2">
                    <a:lumMod val="50000"/>
                  </a:schemeClr>
                </a:solidFill>
                <a:latin typeface="Microsoft YaHei" panose="020B0503020204020204" pitchFamily="34" charset="-122"/>
                <a:ea typeface="Microsoft YaHei" panose="020B0503020204020204" pitchFamily="34" charset="-122"/>
              </a:rPr>
              <a:t>Journal</a:t>
            </a:r>
            <a:r>
              <a:rPr lang="zh-CN" altLang="en-US" sz="24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400" dirty="0">
                <a:solidFill>
                  <a:schemeClr val="tx2">
                    <a:lumMod val="50000"/>
                  </a:schemeClr>
                </a:solidFill>
                <a:latin typeface="Microsoft YaHei" panose="020B0503020204020204" pitchFamily="34" charset="-122"/>
                <a:ea typeface="Microsoft YaHei" panose="020B0503020204020204" pitchFamily="34" charset="-122"/>
              </a:rPr>
              <a:t>Paper</a:t>
            </a:r>
            <a:r>
              <a:rPr lang="zh-CN" altLang="en-US" sz="24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400" dirty="0">
                <a:solidFill>
                  <a:schemeClr val="tx2">
                    <a:lumMod val="50000"/>
                  </a:schemeClr>
                </a:solidFill>
                <a:latin typeface="Microsoft YaHei" panose="020B0503020204020204" pitchFamily="34" charset="-122"/>
                <a:ea typeface="Microsoft YaHei" panose="020B0503020204020204" pitchFamily="34" charset="-122"/>
              </a:rPr>
              <a:t>Publications:</a:t>
            </a:r>
            <a:endParaRPr lang="en-US" sz="2400" dirty="0">
              <a:solidFill>
                <a:srgbClr val="C00000"/>
              </a:solidFill>
              <a:latin typeface="Microsoft YaHei" panose="020B0503020204020204" pitchFamily="34" charset="-122"/>
              <a:ea typeface="Microsoft YaHei" panose="020B0503020204020204" pitchFamily="34" charset="-122"/>
            </a:endParaRPr>
          </a:p>
          <a:p>
            <a:pPr>
              <a:lnSpc>
                <a:spcPct val="150000"/>
              </a:lnSpc>
            </a:pPr>
            <a:r>
              <a:rPr lang="en-US" sz="1800" dirty="0">
                <a:solidFill>
                  <a:srgbClr val="C00000"/>
                </a:solidFill>
                <a:latin typeface="Microsoft YaHei" panose="020B0503020204020204" pitchFamily="34" charset="-122"/>
                <a:ea typeface="Microsoft YaHei" panose="020B0503020204020204" pitchFamily="34" charset="-122"/>
              </a:rPr>
              <a:t>Sci. Chin</a:t>
            </a:r>
            <a:r>
              <a:rPr lang="en-US" altLang="zh-CN" sz="1800" dirty="0">
                <a:solidFill>
                  <a:srgbClr val="C00000"/>
                </a:solidFill>
                <a:latin typeface="Microsoft YaHei" panose="020B0503020204020204" pitchFamily="34" charset="-122"/>
                <a:ea typeface="Microsoft YaHei" panose="020B0503020204020204" pitchFamily="34" charset="-122"/>
              </a:rPr>
              <a:t>.</a:t>
            </a:r>
            <a:r>
              <a:rPr lang="en-US" sz="1800" dirty="0">
                <a:solidFill>
                  <a:srgbClr val="C00000"/>
                </a:solidFill>
                <a:latin typeface="Microsoft YaHei" panose="020B0503020204020204" pitchFamily="34" charset="-122"/>
                <a:ea typeface="Microsoft YaHei" panose="020B0503020204020204" pitchFamily="34" charset="-122"/>
              </a:rPr>
              <a:t>-Phys. Mech. Astron.</a:t>
            </a:r>
            <a:r>
              <a:rPr lang="en-US" sz="1800" dirty="0">
                <a:solidFill>
                  <a:schemeClr val="accent1">
                    <a:lumMod val="50000"/>
                  </a:schemeClr>
                </a:solidFill>
                <a:latin typeface="Microsoft YaHei" panose="020B0503020204020204" pitchFamily="34" charset="-122"/>
                <a:ea typeface="Microsoft YaHei" panose="020B0503020204020204" pitchFamily="34" charset="-122"/>
              </a:rPr>
              <a:t>, 66(1)</a:t>
            </a:r>
            <a:r>
              <a:rPr lang="zh-CN" altLang="en-US" sz="1800" dirty="0">
                <a:solidFill>
                  <a:schemeClr val="accent1">
                    <a:lumMod val="50000"/>
                  </a:schemeClr>
                </a:solidFill>
                <a:latin typeface="Microsoft YaHei" panose="020B0503020204020204" pitchFamily="34" charset="-122"/>
                <a:ea typeface="Microsoft YaHei" panose="020B0503020204020204" pitchFamily="34" charset="-122"/>
              </a:rPr>
              <a:t> </a:t>
            </a:r>
            <a:r>
              <a:rPr lang="en-US" sz="1800" dirty="0">
                <a:solidFill>
                  <a:schemeClr val="accent1">
                    <a:lumMod val="50000"/>
                  </a:schemeClr>
                </a:solidFill>
                <a:latin typeface="Microsoft YaHei" panose="020B0503020204020204" pitchFamily="34" charset="-122"/>
                <a:ea typeface="Microsoft YaHei" panose="020B0503020204020204" pitchFamily="34" charset="-122"/>
              </a:rPr>
              <a:t>: 211062 (2023)</a:t>
            </a:r>
            <a:endParaRPr lang="en-US" altLang="zh-CN" sz="1800" b="1" dirty="0">
              <a:solidFill>
                <a:srgbClr val="C00000"/>
              </a:solidFill>
              <a:latin typeface="Microsoft YaHei" panose="020B0503020204020204" pitchFamily="34" charset="-122"/>
              <a:ea typeface="Microsoft YaHei" panose="020B0503020204020204" pitchFamily="34" charset="-122"/>
            </a:endParaRPr>
          </a:p>
          <a:p>
            <a:pPr>
              <a:lnSpc>
                <a:spcPct val="150000"/>
              </a:lnSpc>
            </a:pPr>
            <a:r>
              <a:rPr lang="en-US" altLang="zh-CN" sz="1800" b="1" dirty="0" err="1">
                <a:solidFill>
                  <a:srgbClr val="C00000"/>
                </a:solidFill>
                <a:latin typeface="Microsoft YaHei" panose="020B0503020204020204" pitchFamily="34" charset="-122"/>
                <a:ea typeface="Microsoft YaHei" panose="020B0503020204020204" pitchFamily="34" charset="-122"/>
              </a:rPr>
              <a:t>Nucl</a:t>
            </a:r>
            <a:r>
              <a:rPr lang="en-US" altLang="zh-CN" sz="1800" b="1" dirty="0">
                <a:solidFill>
                  <a:srgbClr val="C00000"/>
                </a:solidFill>
                <a:latin typeface="Microsoft YaHei" panose="020B0503020204020204" pitchFamily="34" charset="-122"/>
                <a:ea typeface="Microsoft YaHei" panose="020B0503020204020204" pitchFamily="34" charset="-122"/>
              </a:rPr>
              <a:t>. Sci. Tech. </a:t>
            </a:r>
            <a:r>
              <a:rPr lang="en-US" altLang="zh-CN" sz="1800" b="1" dirty="0">
                <a:solidFill>
                  <a:schemeClr val="tx2">
                    <a:lumMod val="50000"/>
                  </a:schemeClr>
                </a:solidFill>
                <a:latin typeface="Microsoft YaHei" panose="020B0503020204020204" pitchFamily="34" charset="-122"/>
                <a:ea typeface="Microsoft YaHei" panose="020B0503020204020204" pitchFamily="34" charset="-122"/>
              </a:rPr>
              <a:t>35,</a:t>
            </a:r>
            <a:r>
              <a:rPr lang="zh-CN" altLang="en-US" sz="18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800" b="1" dirty="0">
                <a:solidFill>
                  <a:schemeClr val="tx2">
                    <a:lumMod val="50000"/>
                  </a:schemeClr>
                </a:solidFill>
                <a:latin typeface="Microsoft YaHei" panose="020B0503020204020204" pitchFamily="34" charset="-122"/>
                <a:ea typeface="Microsoft YaHei" panose="020B0503020204020204" pitchFamily="34" charset="-122"/>
              </a:rPr>
              <a:t>148 (2024)</a:t>
            </a:r>
            <a:endParaRPr lang="en-US" altLang="zh-CN" sz="1800" dirty="0">
              <a:solidFill>
                <a:schemeClr val="tx2">
                  <a:lumMod val="50000"/>
                </a:schemeClr>
              </a:solidFill>
              <a:latin typeface="Microsoft YaHei" panose="020B0503020204020204" pitchFamily="34" charset="-122"/>
              <a:ea typeface="Microsoft YaHei" panose="020B0503020204020204" pitchFamily="34" charset="-122"/>
            </a:endParaRPr>
          </a:p>
          <a:p>
            <a:pPr>
              <a:lnSpc>
                <a:spcPct val="150000"/>
              </a:lnSpc>
            </a:pPr>
            <a:r>
              <a:rPr lang="en-US" altLang="zh-CN" sz="1800" b="1" dirty="0" err="1">
                <a:solidFill>
                  <a:srgbClr val="C00000"/>
                </a:solidFill>
                <a:latin typeface="Microsoft YaHei" panose="020B0503020204020204" pitchFamily="34" charset="-122"/>
                <a:ea typeface="Microsoft YaHei" panose="020B0503020204020204" pitchFamily="34" charset="-122"/>
              </a:rPr>
              <a:t>Nucl</a:t>
            </a:r>
            <a:r>
              <a:rPr lang="en-US" altLang="zh-CN" sz="1800" b="1" dirty="0">
                <a:solidFill>
                  <a:srgbClr val="C00000"/>
                </a:solidFill>
                <a:latin typeface="Microsoft YaHei" panose="020B0503020204020204" pitchFamily="34" charset="-122"/>
                <a:ea typeface="Microsoft YaHei" panose="020B0503020204020204" pitchFamily="34" charset="-122"/>
              </a:rPr>
              <a:t>. Sci. Tech. </a:t>
            </a:r>
            <a:r>
              <a:rPr lang="en-US" altLang="zh-CN" sz="1800" b="1" dirty="0">
                <a:latin typeface="Microsoft YaHei" panose="020B0503020204020204" pitchFamily="34" charset="-122"/>
                <a:ea typeface="Microsoft YaHei" panose="020B0503020204020204" pitchFamily="34" charset="-122"/>
              </a:rPr>
              <a:t>35, 201 (2024)</a:t>
            </a:r>
          </a:p>
          <a:p>
            <a:pPr>
              <a:lnSpc>
                <a:spcPct val="150000"/>
              </a:lnSpc>
            </a:pPr>
            <a:r>
              <a:rPr lang="en-US" altLang="zh-CN" sz="1800" dirty="0">
                <a:solidFill>
                  <a:schemeClr val="tx2">
                    <a:lumMod val="50000"/>
                  </a:schemeClr>
                </a:solidFill>
                <a:latin typeface="Microsoft YaHei" panose="020B0503020204020204" pitchFamily="34" charset="-122"/>
                <a:ea typeface="Microsoft YaHei" panose="020B0503020204020204" pitchFamily="34" charset="-122"/>
              </a:rPr>
              <a:t>arXiv:2407.17800</a:t>
            </a:r>
            <a:r>
              <a:rPr lang="zh-CN" altLang="en-US" sz="18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800" dirty="0">
                <a:solidFill>
                  <a:schemeClr val="tx2">
                    <a:lumMod val="50000"/>
                  </a:schemeClr>
                </a:solidFill>
                <a:latin typeface="Microsoft YaHei" panose="020B0503020204020204" pitchFamily="34" charset="-122"/>
                <a:ea typeface="Microsoft YaHei" panose="020B0503020204020204" pitchFamily="34" charset="-122"/>
              </a:rPr>
              <a:t>(submitted</a:t>
            </a:r>
            <a:r>
              <a:rPr lang="zh-CN" altLang="en-US" sz="18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800" dirty="0">
                <a:solidFill>
                  <a:schemeClr val="tx2">
                    <a:lumMod val="50000"/>
                  </a:schemeClr>
                </a:solidFill>
                <a:latin typeface="Microsoft YaHei" panose="020B0503020204020204" pitchFamily="34" charset="-122"/>
                <a:ea typeface="Microsoft YaHei" panose="020B0503020204020204" pitchFamily="34" charset="-122"/>
              </a:rPr>
              <a:t>to</a:t>
            </a:r>
            <a:r>
              <a:rPr lang="zh-CN" altLang="en-US" sz="18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800" dirty="0">
                <a:solidFill>
                  <a:schemeClr val="tx2">
                    <a:lumMod val="50000"/>
                  </a:schemeClr>
                </a:solidFill>
                <a:latin typeface="Microsoft YaHei" panose="020B0503020204020204" pitchFamily="34" charset="-122"/>
                <a:ea typeface="Microsoft YaHei" panose="020B0503020204020204" pitchFamily="34" charset="-122"/>
              </a:rPr>
              <a:t>NST)</a:t>
            </a:r>
            <a:endParaRPr lang="en-CN" sz="1800" b="1" dirty="0">
              <a:solidFill>
                <a:schemeClr val="tx2">
                  <a:lumMod val="50000"/>
                </a:schemeClr>
              </a:solidFill>
              <a:latin typeface="Microsoft YaHei" panose="020B0503020204020204" pitchFamily="34" charset="-122"/>
              <a:ea typeface="Microsoft YaHei" panose="020B0503020204020204" pitchFamily="34" charset="-122"/>
            </a:endParaRPr>
          </a:p>
          <a:p>
            <a:pPr>
              <a:lnSpc>
                <a:spcPct val="150000"/>
              </a:lnSpc>
            </a:pPr>
            <a:r>
              <a:rPr lang="en-CN" sz="1800" b="1" dirty="0">
                <a:solidFill>
                  <a:schemeClr val="tx2">
                    <a:lumMod val="50000"/>
                  </a:schemeClr>
                </a:solidFill>
                <a:latin typeface="Microsoft YaHei" panose="020B0503020204020204" pitchFamily="34" charset="-122"/>
                <a:ea typeface="Microsoft YaHei" panose="020B0503020204020204" pitchFamily="34" charset="-122"/>
              </a:rPr>
              <a:t>arXiv</a:t>
            </a:r>
            <a:r>
              <a:rPr lang="en-US" altLang="zh-CN" sz="1800" b="1" dirty="0">
                <a:solidFill>
                  <a:schemeClr val="tx2">
                    <a:lumMod val="50000"/>
                  </a:schemeClr>
                </a:solidFill>
                <a:latin typeface="Microsoft YaHei" panose="020B0503020204020204" pitchFamily="34" charset="-122"/>
                <a:ea typeface="Microsoft YaHei" panose="020B0503020204020204" pitchFamily="34" charset="-122"/>
              </a:rPr>
              <a:t>:</a:t>
            </a:r>
            <a:r>
              <a:rPr lang="en-CN" sz="1800" b="1" dirty="0">
                <a:solidFill>
                  <a:schemeClr val="tx2">
                    <a:lumMod val="50000"/>
                  </a:schemeClr>
                </a:solidFill>
                <a:latin typeface="Microsoft YaHei" panose="020B0503020204020204" pitchFamily="34" charset="-122"/>
                <a:ea typeface="Microsoft YaHei" panose="020B0503020204020204" pitchFamily="34" charset="-122"/>
              </a:rPr>
              <a:t>2407.20723</a:t>
            </a:r>
            <a:r>
              <a:rPr lang="zh-CN" altLang="en-US" sz="18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800" b="1" dirty="0">
                <a:solidFill>
                  <a:schemeClr val="tx2">
                    <a:lumMod val="50000"/>
                  </a:schemeClr>
                </a:solidFill>
                <a:latin typeface="Microsoft YaHei" panose="020B0503020204020204" pitchFamily="34" charset="-122"/>
                <a:ea typeface="Microsoft YaHei" panose="020B0503020204020204" pitchFamily="34" charset="-122"/>
              </a:rPr>
              <a:t>(submitted</a:t>
            </a:r>
            <a:r>
              <a:rPr lang="zh-CN" altLang="en-US" sz="18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800" b="1" dirty="0">
                <a:solidFill>
                  <a:schemeClr val="tx2">
                    <a:lumMod val="50000"/>
                  </a:schemeClr>
                </a:solidFill>
                <a:latin typeface="Microsoft YaHei" panose="020B0503020204020204" pitchFamily="34" charset="-122"/>
                <a:ea typeface="Microsoft YaHei" panose="020B0503020204020204" pitchFamily="34" charset="-122"/>
              </a:rPr>
              <a:t>to</a:t>
            </a:r>
            <a:r>
              <a:rPr lang="zh-CN" altLang="en-US" sz="18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800" b="1" dirty="0">
                <a:solidFill>
                  <a:schemeClr val="tx2">
                    <a:lumMod val="50000"/>
                  </a:schemeClr>
                </a:solidFill>
                <a:latin typeface="Microsoft YaHei" panose="020B0503020204020204" pitchFamily="34" charset="-122"/>
                <a:ea typeface="Microsoft YaHei" panose="020B0503020204020204" pitchFamily="34" charset="-122"/>
              </a:rPr>
              <a:t>JINST)</a:t>
            </a:r>
            <a:endParaRPr lang="en-US" sz="1800" dirty="0">
              <a:solidFill>
                <a:schemeClr val="tx2">
                  <a:lumMod val="50000"/>
                </a:schemeClr>
              </a:solidFill>
              <a:latin typeface="Microsoft YaHei" panose="020B0503020204020204" pitchFamily="34" charset="-122"/>
              <a:ea typeface="Microsoft YaHei" panose="020B0503020204020204" pitchFamily="34" charset="-122"/>
            </a:endParaRPr>
          </a:p>
        </p:txBody>
      </p:sp>
      <p:sp>
        <p:nvSpPr>
          <p:cNvPr id="9" name="TextBox 8">
            <a:extLst>
              <a:ext uri="{FF2B5EF4-FFF2-40B4-BE49-F238E27FC236}">
                <a16:creationId xmlns:a16="http://schemas.microsoft.com/office/drawing/2014/main" id="{06811B03-FEE1-4971-69EE-3AD602C5A748}"/>
              </a:ext>
            </a:extLst>
          </p:cNvPr>
          <p:cNvSpPr txBox="1"/>
          <p:nvPr/>
        </p:nvSpPr>
        <p:spPr>
          <a:xfrm>
            <a:off x="6321912" y="3429000"/>
            <a:ext cx="5446954" cy="2814617"/>
          </a:xfrm>
          <a:prstGeom prst="rect">
            <a:avLst/>
          </a:prstGeom>
          <a:noFill/>
        </p:spPr>
        <p:txBody>
          <a:bodyPr wrap="square" rtlCol="0">
            <a:spAutoFit/>
          </a:bodyPr>
          <a:lstStyle/>
          <a:p>
            <a:pPr>
              <a:lnSpc>
                <a:spcPct val="90000"/>
              </a:lnSpc>
              <a:spcBef>
                <a:spcPts val="1000"/>
              </a:spcBef>
              <a:buFont typeface="Arial" panose="020B0604020202020204" pitchFamily="34" charset="0"/>
            </a:pPr>
            <a:r>
              <a:rPr lang="en-US" altLang="zh-CN" sz="2200" dirty="0">
                <a:solidFill>
                  <a:schemeClr val="tx2">
                    <a:lumMod val="50000"/>
                  </a:schemeClr>
                </a:solidFill>
                <a:latin typeface="Microsoft YaHei" panose="020B0503020204020204" pitchFamily="34" charset="-122"/>
                <a:ea typeface="Microsoft YaHei" panose="020B0503020204020204" pitchFamily="34" charset="-122"/>
              </a:rPr>
              <a:t>Conference Talks : </a:t>
            </a:r>
          </a:p>
          <a:p>
            <a:pPr marL="285750" indent="-285750">
              <a:lnSpc>
                <a:spcPct val="90000"/>
              </a:lnSpc>
              <a:spcBef>
                <a:spcPts val="1000"/>
              </a:spcBef>
              <a:buFont typeface="Arial" panose="020B0604020202020204" pitchFamily="34" charset="0"/>
              <a:buChar char="•"/>
            </a:pPr>
            <a:r>
              <a:rPr lang="en-US" altLang="zh-CN" sz="1700" dirty="0">
                <a:solidFill>
                  <a:srgbClr val="C00000"/>
                </a:solidFill>
                <a:latin typeface="Microsoft YaHei" panose="020B0503020204020204" pitchFamily="34" charset="-122"/>
                <a:ea typeface="Microsoft YaHei" panose="020B0503020204020204" pitchFamily="34" charset="-122"/>
              </a:rPr>
              <a:t>ICHEP</a:t>
            </a:r>
            <a:r>
              <a:rPr lang="zh-CN" altLang="en-US" sz="17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2024</a:t>
            </a:r>
          </a:p>
          <a:p>
            <a:pPr marL="285750" indent="-285750">
              <a:lnSpc>
                <a:spcPct val="90000"/>
              </a:lnSpc>
              <a:spcBef>
                <a:spcPts val="1000"/>
              </a:spcBef>
              <a:buFont typeface="Arial" panose="020B0604020202020204" pitchFamily="34" charset="0"/>
              <a:buChar char="•"/>
            </a:pPr>
            <a:r>
              <a:rPr lang="en-US" altLang="zh-CN" sz="1700" dirty="0">
                <a:solidFill>
                  <a:srgbClr val="C00000"/>
                </a:solidFill>
                <a:latin typeface="Microsoft YaHei" panose="020B0503020204020204" pitchFamily="34" charset="-122"/>
                <a:ea typeface="Microsoft YaHei" panose="020B0503020204020204" pitchFamily="34" charset="-122"/>
              </a:rPr>
              <a:t>Lepton</a:t>
            </a:r>
            <a:r>
              <a:rPr lang="zh-CN" altLang="en-US" sz="1700" dirty="0">
                <a:solidFill>
                  <a:srgbClr val="C00000"/>
                </a:solidFill>
                <a:latin typeface="Microsoft YaHei" panose="020B0503020204020204" pitchFamily="34" charset="-122"/>
                <a:ea typeface="Microsoft YaHei" panose="020B0503020204020204" pitchFamily="34" charset="-122"/>
              </a:rPr>
              <a:t> </a:t>
            </a:r>
            <a:r>
              <a:rPr lang="en-US" altLang="zh-CN" sz="1700" dirty="0">
                <a:solidFill>
                  <a:srgbClr val="C00000"/>
                </a:solidFill>
                <a:latin typeface="Microsoft YaHei" panose="020B0503020204020204" pitchFamily="34" charset="-122"/>
                <a:ea typeface="Microsoft YaHei" panose="020B0503020204020204" pitchFamily="34" charset="-122"/>
              </a:rPr>
              <a:t>Photon</a:t>
            </a:r>
            <a:r>
              <a:rPr lang="zh-CN" altLang="en-US" sz="1700" dirty="0">
                <a:solidFill>
                  <a:srgbClr val="C00000"/>
                </a:solidFill>
                <a:latin typeface="Microsoft YaHei" panose="020B0503020204020204" pitchFamily="34" charset="-122"/>
                <a:ea typeface="Microsoft YaHei" panose="020B0503020204020204" pitchFamily="34" charset="-122"/>
              </a:rPr>
              <a:t> </a:t>
            </a: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2023</a:t>
            </a:r>
          </a:p>
          <a:p>
            <a:pPr marL="285750" indent="-285750">
              <a:lnSpc>
                <a:spcPct val="90000"/>
              </a:lnSpc>
              <a:spcBef>
                <a:spcPts val="1000"/>
              </a:spcBef>
              <a:buFont typeface="Arial" panose="020B0604020202020204" pitchFamily="34" charset="0"/>
              <a:buChar char="•"/>
            </a:pP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Dark</a:t>
            </a:r>
            <a:r>
              <a:rPr lang="zh-CN" altLang="en-US" sz="17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Matter</a:t>
            </a:r>
            <a:r>
              <a:rPr lang="zh-CN" altLang="en-US" sz="17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2023</a:t>
            </a:r>
          </a:p>
          <a:p>
            <a:pPr marL="285750" indent="-285750">
              <a:lnSpc>
                <a:spcPct val="90000"/>
              </a:lnSpc>
              <a:spcBef>
                <a:spcPts val="1000"/>
              </a:spcBef>
              <a:buFont typeface="Arial" panose="020B0604020202020204" pitchFamily="34" charset="0"/>
              <a:buChar char="•"/>
            </a:pP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HKUST-IAS-HEP</a:t>
            </a:r>
            <a:r>
              <a:rPr lang="zh-CN" altLang="en-US" sz="17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2024</a:t>
            </a:r>
            <a:r>
              <a:rPr lang="zh-CN" altLang="en-US" sz="1700" dirty="0">
                <a:solidFill>
                  <a:schemeClr val="tx2">
                    <a:lumMod val="50000"/>
                  </a:schemeClr>
                </a:solidFill>
                <a:latin typeface="Microsoft YaHei" panose="020B0503020204020204" pitchFamily="34" charset="-122"/>
                <a:ea typeface="Microsoft YaHei" panose="020B0503020204020204" pitchFamily="34" charset="-122"/>
              </a:rPr>
              <a:t>、</a:t>
            </a: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2023</a:t>
            </a:r>
          </a:p>
          <a:p>
            <a:pPr marL="285750" indent="-285750">
              <a:lnSpc>
                <a:spcPct val="90000"/>
              </a:lnSpc>
              <a:spcBef>
                <a:spcPts val="1000"/>
              </a:spcBef>
              <a:buFont typeface="Arial" panose="020B0604020202020204" pitchFamily="34" charset="0"/>
              <a:buChar char="•"/>
            </a:pP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AEI</a:t>
            </a:r>
            <a:r>
              <a:rPr lang="zh-CN" altLang="en-US" sz="17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2023</a:t>
            </a:r>
            <a:r>
              <a:rPr lang="zh-CN" altLang="en-US" sz="1700" dirty="0">
                <a:solidFill>
                  <a:schemeClr val="tx2">
                    <a:lumMod val="50000"/>
                  </a:schemeClr>
                </a:solidFill>
                <a:latin typeface="Microsoft YaHei" panose="020B0503020204020204" pitchFamily="34" charset="-122"/>
                <a:ea typeface="Microsoft YaHei" panose="020B0503020204020204" pitchFamily="34" charset="-122"/>
              </a:rPr>
              <a:t>、</a:t>
            </a: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2022</a:t>
            </a:r>
          </a:p>
          <a:p>
            <a:pPr marL="285750" indent="-285750">
              <a:lnSpc>
                <a:spcPct val="90000"/>
              </a:lnSpc>
              <a:spcBef>
                <a:spcPts val="1000"/>
              </a:spcBef>
              <a:buFont typeface="Arial" panose="020B0604020202020204" pitchFamily="34" charset="0"/>
              <a:buChar char="•"/>
            </a:pP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IPAC</a:t>
            </a:r>
            <a:r>
              <a:rPr lang="zh-CN" altLang="en-US" sz="1700"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1700" dirty="0">
                <a:solidFill>
                  <a:schemeClr val="tx2">
                    <a:lumMod val="50000"/>
                  </a:schemeClr>
                </a:solidFill>
                <a:latin typeface="Microsoft YaHei" panose="020B0503020204020204" pitchFamily="34" charset="-122"/>
                <a:ea typeface="Microsoft YaHei" panose="020B0503020204020204" pitchFamily="34" charset="-122"/>
              </a:rPr>
              <a:t>2023</a:t>
            </a:r>
            <a:endParaRPr lang="en-US" altLang="zh-CN" sz="1700" b="1" dirty="0">
              <a:solidFill>
                <a:schemeClr val="tx2">
                  <a:lumMod val="50000"/>
                </a:schemeClr>
              </a:solidFill>
              <a:latin typeface="Microsoft YaHei" panose="020B0503020204020204" pitchFamily="34" charset="-122"/>
              <a:ea typeface="Microsoft YaHei" panose="020B0503020204020204" pitchFamily="34" charset="-122"/>
            </a:endParaRPr>
          </a:p>
          <a:p>
            <a:pPr marL="285750" indent="-285750">
              <a:lnSpc>
                <a:spcPct val="90000"/>
              </a:lnSpc>
              <a:buFont typeface="Arial" panose="020B0604020202020204" pitchFamily="34" charset="0"/>
              <a:buChar char="•"/>
            </a:pPr>
            <a:r>
              <a:rPr lang="en-US" altLang="zh-CN" sz="1700" b="1" dirty="0">
                <a:solidFill>
                  <a:schemeClr val="tx2">
                    <a:lumMod val="50000"/>
                  </a:schemeClr>
                </a:solidFill>
                <a:latin typeface="Microsoft YaHei" panose="020B0503020204020204" pitchFamily="34" charset="-122"/>
                <a:ea typeface="Microsoft YaHei" panose="020B0503020204020204" pitchFamily="34" charset="-122"/>
              </a:rPr>
              <a:t>…</a:t>
            </a:r>
          </a:p>
        </p:txBody>
      </p:sp>
    </p:spTree>
    <p:extLst>
      <p:ext uri="{BB962C8B-B14F-4D97-AF65-F5344CB8AC3E}">
        <p14:creationId xmlns:p14="http://schemas.microsoft.com/office/powerpoint/2010/main" val="55037062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54FEBD7-B9E5-0D51-10C9-8CEDCBA3F436}"/>
              </a:ext>
            </a:extLst>
          </p:cNvPr>
          <p:cNvSpPr>
            <a:spLocks noGrp="1"/>
          </p:cNvSpPr>
          <p:nvPr>
            <p:ph type="body" sz="quarter" idx="10"/>
          </p:nvPr>
        </p:nvSpPr>
        <p:spPr/>
        <p:txBody>
          <a:bodyPr/>
          <a:lstStyle/>
          <a:p>
            <a:r>
              <a:rPr lang="en-CN" dirty="0"/>
              <a:t>Summary </a:t>
            </a:r>
          </a:p>
        </p:txBody>
      </p:sp>
      <p:sp>
        <p:nvSpPr>
          <p:cNvPr id="3" name="Content Placeholder 2">
            <a:extLst>
              <a:ext uri="{FF2B5EF4-FFF2-40B4-BE49-F238E27FC236}">
                <a16:creationId xmlns:a16="http://schemas.microsoft.com/office/drawing/2014/main" id="{BA0ACAB3-1129-3127-83DF-6B944D267B3F}"/>
              </a:ext>
            </a:extLst>
          </p:cNvPr>
          <p:cNvSpPr>
            <a:spLocks noGrp="1"/>
          </p:cNvSpPr>
          <p:nvPr>
            <p:ph sz="quarter" idx="11"/>
          </p:nvPr>
        </p:nvSpPr>
        <p:spPr>
          <a:xfrm>
            <a:off x="533089" y="952273"/>
            <a:ext cx="8790207" cy="2283423"/>
          </a:xfrm>
        </p:spPr>
        <p:txBody>
          <a:bodyPr>
            <a:normAutofit fontScale="92500" lnSpcReduction="10000"/>
          </a:bodyPr>
          <a:lstStyle/>
          <a:p>
            <a:pPr marL="220578" indent="-220578">
              <a:lnSpc>
                <a:spcPct val="90000"/>
              </a:lnSpc>
              <a:spcBef>
                <a:spcPts val="2000"/>
              </a:spcBef>
              <a:buSzPct val="100000"/>
              <a:buChar char="•"/>
              <a:defRPr sz="2200">
                <a:solidFill>
                  <a:srgbClr val="011993"/>
                </a:solidFill>
                <a:latin typeface="Arial"/>
                <a:ea typeface="Arial"/>
                <a:cs typeface="Arial"/>
                <a:sym typeface="Arial"/>
              </a:defRPr>
            </a:pPr>
            <a:r>
              <a:rPr lang="en-US" sz="2400" dirty="0">
                <a:solidFill>
                  <a:srgbClr val="000000"/>
                </a:solidFill>
                <a:latin typeface="Times New Roman" panose="02020603050405020304" pitchFamily="18" charset="0"/>
                <a:cs typeface="Times New Roman" panose="02020603050405020304" pitchFamily="18" charset="0"/>
              </a:rPr>
              <a:t>The </a:t>
            </a:r>
            <a:r>
              <a:rPr lang="en-US" sz="2400" dirty="0" err="1">
                <a:solidFill>
                  <a:srgbClr val="000000"/>
                </a:solidFill>
                <a:latin typeface="Times New Roman" panose="02020603050405020304" pitchFamily="18" charset="0"/>
                <a:cs typeface="Times New Roman" panose="02020603050405020304" pitchFamily="18" charset="0"/>
              </a:rPr>
              <a:t>DarkSHINE</a:t>
            </a:r>
            <a:r>
              <a:rPr lang="en-US" sz="2400" dirty="0">
                <a:solidFill>
                  <a:srgbClr val="000000"/>
                </a:solidFill>
                <a:latin typeface="Times New Roman" panose="02020603050405020304" pitchFamily="18" charset="0"/>
                <a:cs typeface="Times New Roman" panose="02020603050405020304" pitchFamily="18" charset="0"/>
              </a:rPr>
              <a:t>: a fixed-target experiment searching for dark matter.</a:t>
            </a:r>
          </a:p>
          <a:p>
            <a:pPr marL="220578" indent="-220578">
              <a:lnSpc>
                <a:spcPct val="90000"/>
              </a:lnSpc>
              <a:spcBef>
                <a:spcPts val="2000"/>
              </a:spcBef>
              <a:buSzPct val="100000"/>
              <a:buChar char="•"/>
              <a:defRPr sz="2200">
                <a:solidFill>
                  <a:srgbClr val="011993"/>
                </a:solidFill>
                <a:latin typeface="Arial"/>
                <a:ea typeface="Arial"/>
                <a:cs typeface="Arial"/>
                <a:sym typeface="Arial"/>
              </a:defRPr>
            </a:pPr>
            <a:r>
              <a:rPr lang="en-US" sz="2400" b="1" dirty="0">
                <a:solidFill>
                  <a:srgbClr val="000000"/>
                </a:solidFill>
                <a:latin typeface="Times New Roman" panose="02020603050405020304" pitchFamily="18" charset="0"/>
                <a:cs typeface="Times New Roman" panose="02020603050405020304" pitchFamily="18" charset="0"/>
              </a:rPr>
              <a:t>The </a:t>
            </a:r>
            <a:r>
              <a:rPr lang="en-US" sz="2400" b="1" dirty="0" err="1">
                <a:solidFill>
                  <a:srgbClr val="000000"/>
                </a:solidFill>
                <a:latin typeface="Times New Roman" panose="02020603050405020304" pitchFamily="18" charset="0"/>
                <a:cs typeface="Times New Roman" panose="02020603050405020304" pitchFamily="18" charset="0"/>
              </a:rPr>
              <a:t>DarkSHINE</a:t>
            </a:r>
            <a:r>
              <a:rPr lang="en-US" sz="2400" b="1" dirty="0">
                <a:solidFill>
                  <a:srgbClr val="000000"/>
                </a:solidFill>
                <a:latin typeface="Times New Roman" panose="02020603050405020304" pitchFamily="18" charset="0"/>
                <a:cs typeface="Times New Roman" panose="02020603050405020304" pitchFamily="18" charset="0"/>
              </a:rPr>
              <a:t> will be almost background free experiment</a:t>
            </a:r>
          </a:p>
          <a:p>
            <a:pPr marL="601578" lvl="1" indent="-220578">
              <a:lnSpc>
                <a:spcPct val="90000"/>
              </a:lnSpc>
              <a:spcBef>
                <a:spcPts val="2000"/>
              </a:spcBef>
              <a:buSzPct val="100000"/>
              <a:buChar char="•"/>
              <a:defRPr sz="2200">
                <a:solidFill>
                  <a:srgbClr val="011993"/>
                </a:solidFill>
                <a:latin typeface="Arial"/>
                <a:ea typeface="Arial"/>
                <a:cs typeface="Arial"/>
                <a:sym typeface="Arial"/>
              </a:defRPr>
            </a:pPr>
            <a:r>
              <a:rPr lang="en-US" sz="2400" dirty="0">
                <a:solidFill>
                  <a:srgbClr val="000000"/>
                </a:solidFill>
                <a:latin typeface="Times New Roman" panose="02020603050405020304" pitchFamily="18" charset="0"/>
                <a:cs typeface="Times New Roman" panose="02020603050405020304" pitchFamily="18" charset="0"/>
              </a:rPr>
              <a:t>Expected 0.02 background in 3x10</a:t>
            </a:r>
            <a:r>
              <a:rPr lang="en-US" sz="2400" baseline="31999" dirty="0">
                <a:solidFill>
                  <a:srgbClr val="000000"/>
                </a:solidFill>
                <a:latin typeface="Times New Roman" panose="02020603050405020304" pitchFamily="18" charset="0"/>
                <a:cs typeface="Times New Roman" panose="02020603050405020304" pitchFamily="18" charset="0"/>
              </a:rPr>
              <a:t>14</a:t>
            </a:r>
            <a:r>
              <a:rPr lang="en-US" sz="2400" dirty="0">
                <a:solidFill>
                  <a:srgbClr val="000000"/>
                </a:solidFill>
                <a:latin typeface="Times New Roman" panose="02020603050405020304" pitchFamily="18" charset="0"/>
                <a:cs typeface="Times New Roman" panose="02020603050405020304" pitchFamily="18" charset="0"/>
              </a:rPr>
              <a:t> electron-on-target (</a:t>
            </a:r>
            <a:r>
              <a:rPr lang="en-US" sz="2400" dirty="0" err="1">
                <a:solidFill>
                  <a:srgbClr val="000000"/>
                </a:solidFill>
                <a:latin typeface="Times New Roman" panose="02020603050405020304" pitchFamily="18" charset="0"/>
                <a:cs typeface="Times New Roman" panose="02020603050405020304" pitchFamily="18" charset="0"/>
              </a:rPr>
              <a:t>w.r.t</a:t>
            </a:r>
            <a:r>
              <a:rPr lang="en-US" sz="2400" dirty="0">
                <a:solidFill>
                  <a:srgbClr val="000000"/>
                </a:solidFill>
                <a:latin typeface="Times New Roman" panose="02020603050405020304" pitchFamily="18" charset="0"/>
                <a:cs typeface="Times New Roman" panose="02020603050405020304" pitchFamily="18" charset="0"/>
              </a:rPr>
              <a:t> 1 year. running)</a:t>
            </a:r>
          </a:p>
          <a:p>
            <a:pPr marL="601578" lvl="1" indent="-220578">
              <a:lnSpc>
                <a:spcPct val="90000"/>
              </a:lnSpc>
              <a:spcBef>
                <a:spcPts val="2000"/>
              </a:spcBef>
              <a:buSzPct val="100000"/>
              <a:buChar char="•"/>
              <a:defRPr sz="2200">
                <a:solidFill>
                  <a:srgbClr val="011993"/>
                </a:solidFill>
                <a:latin typeface="Arial"/>
                <a:ea typeface="Arial"/>
                <a:cs typeface="Arial"/>
                <a:sym typeface="Arial"/>
              </a:defRPr>
            </a:pPr>
            <a:r>
              <a:rPr lang="en-US" sz="2400" dirty="0">
                <a:solidFill>
                  <a:srgbClr val="000000"/>
                </a:solidFill>
                <a:latin typeface="Times New Roman" panose="02020603050405020304" pitchFamily="18" charset="0"/>
                <a:cs typeface="Times New Roman" panose="02020603050405020304" pitchFamily="18" charset="0"/>
              </a:rPr>
              <a:t>Above 50% dark photon signal acceptance efficiency</a:t>
            </a:r>
          </a:p>
          <a:p>
            <a:pPr marL="0" indent="0">
              <a:buNone/>
            </a:pPr>
            <a:endParaRPr lang="en-CN" dirty="0"/>
          </a:p>
        </p:txBody>
      </p:sp>
      <p:pic>
        <p:nvPicPr>
          <p:cNvPr id="4" name="Picture 3">
            <a:extLst>
              <a:ext uri="{FF2B5EF4-FFF2-40B4-BE49-F238E27FC236}">
                <a16:creationId xmlns:a16="http://schemas.microsoft.com/office/drawing/2014/main" id="{BA101A99-0862-ACF5-3DA6-6F5CE962B76D}"/>
              </a:ext>
            </a:extLst>
          </p:cNvPr>
          <p:cNvPicPr>
            <a:picLocks noChangeAspect="1"/>
          </p:cNvPicPr>
          <p:nvPr/>
        </p:nvPicPr>
        <p:blipFill rotWithShape="1">
          <a:blip r:embed="rId2"/>
          <a:srcRect l="11053" r="12941"/>
          <a:stretch/>
        </p:blipFill>
        <p:spPr>
          <a:xfrm>
            <a:off x="8006643" y="3429000"/>
            <a:ext cx="3648684" cy="2700865"/>
          </a:xfrm>
          <a:prstGeom prst="rect">
            <a:avLst/>
          </a:prstGeom>
        </p:spPr>
      </p:pic>
      <p:pic>
        <p:nvPicPr>
          <p:cNvPr id="5" name="Picture 4" descr="A black and white logo&#10;&#10;Description automatically generated">
            <a:extLst>
              <a:ext uri="{FF2B5EF4-FFF2-40B4-BE49-F238E27FC236}">
                <a16:creationId xmlns:a16="http://schemas.microsoft.com/office/drawing/2014/main" id="{B24833BC-BCF1-2D48-F5FA-5BDBCB712386}"/>
              </a:ext>
            </a:extLst>
          </p:cNvPr>
          <p:cNvPicPr>
            <a:picLocks noChangeAspect="1"/>
          </p:cNvPicPr>
          <p:nvPr/>
        </p:nvPicPr>
        <p:blipFill>
          <a:blip r:embed="rId3"/>
          <a:stretch>
            <a:fillRect/>
          </a:stretch>
        </p:blipFill>
        <p:spPr>
          <a:xfrm>
            <a:off x="9542055" y="1019175"/>
            <a:ext cx="2113272" cy="2023217"/>
          </a:xfrm>
          <a:prstGeom prst="rect">
            <a:avLst/>
          </a:prstGeom>
        </p:spPr>
      </p:pic>
      <p:sp>
        <p:nvSpPr>
          <p:cNvPr id="6" name="Content Placeholder 2">
            <a:extLst>
              <a:ext uri="{FF2B5EF4-FFF2-40B4-BE49-F238E27FC236}">
                <a16:creationId xmlns:a16="http://schemas.microsoft.com/office/drawing/2014/main" id="{D33B4F42-FF4B-482C-61F4-07F309BB5C05}"/>
              </a:ext>
            </a:extLst>
          </p:cNvPr>
          <p:cNvSpPr txBox="1">
            <a:spLocks/>
          </p:cNvSpPr>
          <p:nvPr/>
        </p:nvSpPr>
        <p:spPr>
          <a:xfrm>
            <a:off x="533089" y="3302598"/>
            <a:ext cx="7304537" cy="3099059"/>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0578" indent="-220578">
              <a:lnSpc>
                <a:spcPct val="80000"/>
              </a:lnSpc>
              <a:spcBef>
                <a:spcPts val="2000"/>
              </a:spcBef>
              <a:buSzPct val="100000"/>
              <a:buChar char="•"/>
              <a:defRPr sz="2200">
                <a:solidFill>
                  <a:srgbClr val="011993"/>
                </a:solidFill>
                <a:latin typeface="Arial"/>
                <a:ea typeface="Arial"/>
                <a:cs typeface="Arial"/>
                <a:sym typeface="Arial"/>
              </a:defRPr>
            </a:pPr>
            <a:r>
              <a:rPr lang="en-US" b="1" dirty="0">
                <a:solidFill>
                  <a:srgbClr val="000000"/>
                </a:solidFill>
                <a:latin typeface="Times New Roman" panose="02020603050405020304" pitchFamily="18" charset="0"/>
                <a:cs typeface="Times New Roman" panose="02020603050405020304" pitchFamily="18" charset="0"/>
              </a:rPr>
              <a:t>The </a:t>
            </a:r>
            <a:r>
              <a:rPr lang="en-US" b="1" dirty="0" err="1">
                <a:solidFill>
                  <a:srgbClr val="000000"/>
                </a:solidFill>
                <a:latin typeface="Times New Roman" panose="02020603050405020304" pitchFamily="18" charset="0"/>
                <a:cs typeface="Times New Roman" panose="02020603050405020304" pitchFamily="18" charset="0"/>
              </a:rPr>
              <a:t>DarkSHINE</a:t>
            </a:r>
            <a:r>
              <a:rPr lang="en-US" b="1" dirty="0">
                <a:solidFill>
                  <a:srgbClr val="000000"/>
                </a:solidFill>
                <a:latin typeface="Times New Roman" panose="02020603050405020304" pitchFamily="18" charset="0"/>
                <a:cs typeface="Times New Roman" panose="02020603050405020304" pitchFamily="18" charset="0"/>
              </a:rPr>
              <a:t> has competitive sensitivity </a:t>
            </a:r>
            <a:r>
              <a:rPr lang="en-US" dirty="0">
                <a:solidFill>
                  <a:srgbClr val="000000"/>
                </a:solidFill>
                <a:latin typeface="Times New Roman" panose="02020603050405020304" pitchFamily="18" charset="0"/>
                <a:cs typeface="Times New Roman" panose="02020603050405020304" pitchFamily="18" charset="0"/>
              </a:rPr>
              <a:t>(</a:t>
            </a:r>
            <a:r>
              <a:rPr lang="en-US" u="sng" dirty="0">
                <a:solidFill>
                  <a:srgbClr val="0070C0"/>
                </a:solidFill>
                <a:uFill>
                  <a:solidFill>
                    <a:srgbClr val="0563C1"/>
                  </a:solidFill>
                </a:uFill>
                <a:latin typeface="Times New Roman" panose="02020603050405020304" pitchFamily="18" charset="0"/>
                <a:cs typeface="Times New Roman" panose="02020603050405020304" pitchFamily="18" charset="0"/>
                <a:hlinkClick r:id="rId4">
                  <a:extLst>
                    <a:ext uri="{A12FA001-AC4F-418D-AE19-62706E023703}">
                      <ahyp:hlinkClr xmlns:ahyp="http://schemas.microsoft.com/office/drawing/2018/hyperlinkcolor" val="tx"/>
                    </a:ext>
                  </a:extLst>
                </a:hlinkClick>
              </a:rPr>
              <a:t>Sci. China-Pay. Mech. Astron., 66(1):211062 (2023)</a:t>
            </a:r>
            <a:r>
              <a:rPr lang="en-US" dirty="0">
                <a:solidFill>
                  <a:srgbClr val="000000"/>
                </a:solidFill>
                <a:latin typeface="Times New Roman" panose="02020603050405020304" pitchFamily="18" charset="0"/>
                <a:cs typeface="Times New Roman" panose="02020603050405020304" pitchFamily="18" charset="0"/>
              </a:rPr>
              <a:t>)</a:t>
            </a:r>
          </a:p>
          <a:p>
            <a:pPr marL="596900" lvl="1" indent="-215900">
              <a:lnSpc>
                <a:spcPct val="80000"/>
              </a:lnSpc>
              <a:spcBef>
                <a:spcPts val="2000"/>
              </a:spcBef>
              <a:buSzPct val="100000"/>
              <a:buChar char="•"/>
              <a:defRPr sz="2200">
                <a:solidFill>
                  <a:srgbClr val="011993"/>
                </a:solidFill>
                <a:latin typeface="Arial"/>
                <a:ea typeface="Arial"/>
                <a:cs typeface="Arial"/>
                <a:sym typeface="Arial"/>
              </a:defRPr>
            </a:pPr>
            <a:r>
              <a:rPr lang="en-US" dirty="0">
                <a:solidFill>
                  <a:srgbClr val="000000"/>
                </a:solidFill>
                <a:latin typeface="Times New Roman" panose="02020603050405020304" pitchFamily="18" charset="0"/>
                <a:cs typeface="Times New Roman" panose="02020603050405020304" pitchFamily="18" charset="0"/>
              </a:rPr>
              <a:t>Sensitive to most of phase space predicted by models with 3 years running </a:t>
            </a:r>
          </a:p>
          <a:p>
            <a:pPr marL="215900" indent="-215900">
              <a:lnSpc>
                <a:spcPct val="80000"/>
              </a:lnSpc>
              <a:spcBef>
                <a:spcPts val="2000"/>
              </a:spcBef>
              <a:buSzPct val="100000"/>
              <a:defRPr sz="2200">
                <a:solidFill>
                  <a:srgbClr val="011993"/>
                </a:solidFill>
                <a:latin typeface="Arial"/>
                <a:ea typeface="Arial"/>
                <a:cs typeface="Arial"/>
                <a:sym typeface="Arial"/>
              </a:defRPr>
            </a:pPr>
            <a:r>
              <a:rPr lang="en-US" b="1" dirty="0">
                <a:solidFill>
                  <a:srgbClr val="000000"/>
                </a:solidFill>
                <a:latin typeface="Times New Roman" panose="02020603050405020304" pitchFamily="18" charset="0"/>
                <a:cs typeface="Times New Roman" panose="02020603050405020304" pitchFamily="18" charset="0"/>
              </a:rPr>
              <a:t>Detector key technology R&amp;D studies are going on (</a:t>
            </a:r>
            <a:r>
              <a:rPr kumimoji="1" lang="en-US" altLang="zh-CN" dirty="0">
                <a:solidFill>
                  <a:srgbClr val="0070C0"/>
                </a:solidFill>
                <a:latin typeface="Times New Roman" panose="02020603050405020304" pitchFamily="18" charset="0"/>
                <a:cs typeface="Times New Roman" panose="02020603050405020304" pitchFamily="18" charset="0"/>
                <a:hlinkClick r:id="rId5">
                  <a:extLst>
                    <a:ext uri="{A12FA001-AC4F-418D-AE19-62706E023703}">
                      <ahyp:hlinkClr xmlns:ahyp="http://schemas.microsoft.com/office/drawing/2018/hyperlinkcolor" val="tx"/>
                    </a:ext>
                  </a:extLst>
                </a:hlinkClick>
              </a:rPr>
              <a:t>arXiv:</a:t>
            </a:r>
            <a:r>
              <a:rPr kumimoji="1" lang="en-US" altLang="zh-CN" u="sng" dirty="0">
                <a:solidFill>
                  <a:srgbClr val="0070C0"/>
                </a:solidFill>
                <a:latin typeface="Times New Roman" panose="02020603050405020304" pitchFamily="18" charset="0"/>
                <a:cs typeface="Times New Roman" panose="02020603050405020304" pitchFamily="18" charset="0"/>
              </a:rPr>
              <a:t>2407.20723</a:t>
            </a:r>
            <a:r>
              <a:rPr kumimoji="1" lang="en-US" altLang="zh-CN" dirty="0">
                <a:solidFill>
                  <a:srgbClr val="0070C0"/>
                </a:solidFill>
                <a:latin typeface="Times New Roman" panose="02020603050405020304" pitchFamily="18" charset="0"/>
                <a:cs typeface="Times New Roman" panose="02020603050405020304" pitchFamily="18" charset="0"/>
              </a:rPr>
              <a:t> , </a:t>
            </a:r>
            <a:r>
              <a:rPr lang="en-US" altLang="zh-CN" u="sng" dirty="0" err="1">
                <a:solidFill>
                  <a:srgbClr val="0070C0"/>
                </a:solidFill>
                <a:latin typeface="Times New Roman" panose="02020603050405020304" pitchFamily="18" charset="0"/>
                <a:ea typeface="Microsoft YaHei" panose="020B0503020204020204" pitchFamily="34" charset="-122"/>
                <a:cs typeface="Times New Roman" panose="02020603050405020304" pitchFamily="18" charset="0"/>
              </a:rPr>
              <a:t>Nucl</a:t>
            </a:r>
            <a:r>
              <a:rPr lang="en-US" altLang="zh-CN" u="sng" dirty="0">
                <a:solidFill>
                  <a:srgbClr val="0070C0"/>
                </a:solidFill>
                <a:latin typeface="Times New Roman" panose="02020603050405020304" pitchFamily="18" charset="0"/>
                <a:ea typeface="Microsoft YaHei" panose="020B0503020204020204" pitchFamily="34" charset="-122"/>
                <a:cs typeface="Times New Roman" panose="02020603050405020304" pitchFamily="18" charset="0"/>
              </a:rPr>
              <a:t>. Sci. Tech. 35,</a:t>
            </a:r>
            <a:r>
              <a:rPr lang="zh-CN" altLang="en-US" u="sng" dirty="0">
                <a:solidFill>
                  <a:srgbClr val="0070C0"/>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altLang="zh-CN" u="sng" dirty="0">
                <a:solidFill>
                  <a:srgbClr val="0070C0"/>
                </a:solidFill>
                <a:latin typeface="Times New Roman" panose="02020603050405020304" pitchFamily="18" charset="0"/>
                <a:ea typeface="Microsoft YaHei" panose="020B0503020204020204" pitchFamily="34" charset="-122"/>
                <a:cs typeface="Times New Roman" panose="02020603050405020304" pitchFamily="18" charset="0"/>
              </a:rPr>
              <a:t>148 (2024) </a:t>
            </a:r>
            <a:r>
              <a:rPr kumimoji="1" lang="en-US" altLang="zh-CN" dirty="0">
                <a:solidFill>
                  <a:srgbClr val="0070C0"/>
                </a:solidFill>
                <a:latin typeface="Times New Roman" panose="02020603050405020304" pitchFamily="18" charset="0"/>
                <a:cs typeface="Times New Roman" panose="02020603050405020304" pitchFamily="18" charset="0"/>
              </a:rPr>
              <a:t>, </a:t>
            </a:r>
            <a:r>
              <a:rPr lang="en-US" altLang="zh-CN" u="sng" dirty="0" err="1">
                <a:solidFill>
                  <a:srgbClr val="0070C0"/>
                </a:solidFill>
                <a:latin typeface="Times New Roman" panose="02020603050405020304" pitchFamily="18" charset="0"/>
                <a:ea typeface="Microsoft YaHei" panose="020B0503020204020204" pitchFamily="34" charset="-122"/>
                <a:cs typeface="Times New Roman" panose="02020603050405020304" pitchFamily="18" charset="0"/>
              </a:rPr>
              <a:t>Nucl</a:t>
            </a:r>
            <a:r>
              <a:rPr lang="en-US" altLang="zh-CN" u="sng" dirty="0">
                <a:solidFill>
                  <a:srgbClr val="0070C0"/>
                </a:solidFill>
                <a:latin typeface="Times New Roman" panose="02020603050405020304" pitchFamily="18" charset="0"/>
                <a:ea typeface="Microsoft YaHei" panose="020B0503020204020204" pitchFamily="34" charset="-122"/>
                <a:cs typeface="Times New Roman" panose="02020603050405020304" pitchFamily="18" charset="0"/>
              </a:rPr>
              <a:t> Sci Tech 35, 201 (2024)</a:t>
            </a:r>
            <a:r>
              <a:rPr lang="en-US" altLang="zh-CN" dirty="0">
                <a:solidFill>
                  <a:srgbClr val="0070C0"/>
                </a:solidFill>
                <a:latin typeface="Times New Roman" panose="02020603050405020304" pitchFamily="18" charset="0"/>
                <a:ea typeface="Microsoft YaHei" panose="020B0503020204020204" pitchFamily="34" charset="-122"/>
                <a:cs typeface="Times New Roman" panose="02020603050405020304" pitchFamily="18" charset="0"/>
              </a:rPr>
              <a:t> </a:t>
            </a:r>
            <a:r>
              <a:rPr lang="en-US" dirty="0">
                <a:solidFill>
                  <a:srgbClr val="000000"/>
                </a:solidFill>
                <a:latin typeface="Times New Roman" panose="02020603050405020304" pitchFamily="18" charset="0"/>
                <a:cs typeface="Times New Roman" panose="02020603050405020304" pitchFamily="18" charset="0"/>
              </a:rPr>
              <a:t> )</a:t>
            </a:r>
            <a:endParaRPr kumimoji="1" lang="en-US" altLang="zh-CN" u="sng" dirty="0">
              <a:latin typeface="Times New Roman" panose="02020603050405020304" pitchFamily="18" charset="0"/>
              <a:cs typeface="Times New Roman" panose="02020603050405020304" pitchFamily="18" charset="0"/>
            </a:endParaRPr>
          </a:p>
          <a:p>
            <a:pPr marL="215900" indent="-215900">
              <a:lnSpc>
                <a:spcPct val="80000"/>
              </a:lnSpc>
              <a:spcBef>
                <a:spcPts val="2000"/>
              </a:spcBef>
              <a:buSzPct val="100000"/>
              <a:defRPr sz="2200">
                <a:solidFill>
                  <a:srgbClr val="011993"/>
                </a:solidFill>
                <a:latin typeface="Arial"/>
                <a:ea typeface="Arial"/>
                <a:cs typeface="Arial"/>
                <a:sym typeface="Arial"/>
              </a:defRPr>
            </a:pPr>
            <a:r>
              <a:rPr kumimoji="1" lang="en-US" altLang="zh-CN" dirty="0">
                <a:solidFill>
                  <a:srgbClr val="000000"/>
                </a:solidFill>
                <a:latin typeface="Times New Roman" panose="02020603050405020304" pitchFamily="18" charset="0"/>
                <a:cs typeface="Times New Roman" panose="02020603050405020304" pitchFamily="18" charset="0"/>
              </a:rPr>
              <a:t>With more physics opportunities ahead, </a:t>
            </a:r>
            <a:r>
              <a:rPr lang="en-US" dirty="0">
                <a:solidFill>
                  <a:srgbClr val="000000"/>
                </a:solidFill>
                <a:latin typeface="Times New Roman" panose="02020603050405020304" pitchFamily="18" charset="0"/>
                <a:cs typeface="Times New Roman" panose="02020603050405020304" pitchFamily="18" charset="0"/>
              </a:rPr>
              <a:t>please stay tuned!</a:t>
            </a:r>
          </a:p>
        </p:txBody>
      </p:sp>
    </p:spTree>
    <p:extLst>
      <p:ext uri="{BB962C8B-B14F-4D97-AF65-F5344CB8AC3E}">
        <p14:creationId xmlns:p14="http://schemas.microsoft.com/office/powerpoint/2010/main" val="1270112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par>
                                <p:cTn id="8" presetID="5"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heckerboard(across)">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31717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B04A866-2AC9-6BA2-94F0-C4A3FD7D4456}"/>
              </a:ext>
            </a:extLst>
          </p:cNvPr>
          <p:cNvSpPr>
            <a:spLocks noGrp="1"/>
          </p:cNvSpPr>
          <p:nvPr>
            <p:ph type="body" sz="quarter" idx="10"/>
          </p:nvPr>
        </p:nvSpPr>
        <p:spPr/>
        <p:txBody>
          <a:bodyPr/>
          <a:lstStyle/>
          <a:p>
            <a:r>
              <a:rPr lang="en-CN" dirty="0"/>
              <a:t>Dark Matter Evidence </a:t>
            </a:r>
          </a:p>
        </p:txBody>
      </p:sp>
      <p:sp>
        <p:nvSpPr>
          <p:cNvPr id="3" name="Content Placeholder 2">
            <a:extLst>
              <a:ext uri="{FF2B5EF4-FFF2-40B4-BE49-F238E27FC236}">
                <a16:creationId xmlns:a16="http://schemas.microsoft.com/office/drawing/2014/main" id="{7CEE7780-A00B-B500-D4A4-65088116A4A9}"/>
              </a:ext>
            </a:extLst>
          </p:cNvPr>
          <p:cNvSpPr>
            <a:spLocks noGrp="1"/>
          </p:cNvSpPr>
          <p:nvPr>
            <p:ph sz="quarter" idx="11"/>
          </p:nvPr>
        </p:nvSpPr>
        <p:spPr>
          <a:xfrm>
            <a:off x="536673" y="4928260"/>
            <a:ext cx="11118656" cy="1379838"/>
          </a:xfrm>
        </p:spPr>
        <p:txBody>
          <a:bodyPr/>
          <a:lstStyle/>
          <a:p>
            <a:pPr>
              <a:lnSpc>
                <a:spcPct val="150000"/>
              </a:lnSpc>
            </a:pPr>
            <a:r>
              <a:rPr lang="en-CN" dirty="0"/>
              <a:t>Dark Matter (DM) evidence, from astronomical observations and gravitational effects</a:t>
            </a:r>
          </a:p>
          <a:p>
            <a:pPr lvl="1">
              <a:lnSpc>
                <a:spcPct val="150000"/>
              </a:lnSpc>
            </a:pPr>
            <a:r>
              <a:rPr lang="en-CN" dirty="0"/>
              <a:t>Galactic rotation curves, Gravitational lensing, Cosmic Microwave Background … </a:t>
            </a:r>
          </a:p>
        </p:txBody>
      </p:sp>
      <p:pic>
        <p:nvPicPr>
          <p:cNvPr id="5" name="Picture 4">
            <a:extLst>
              <a:ext uri="{FF2B5EF4-FFF2-40B4-BE49-F238E27FC236}">
                <a16:creationId xmlns:a16="http://schemas.microsoft.com/office/drawing/2014/main" id="{5FB64A34-8060-1CED-7AB5-2A39C5138DF3}"/>
              </a:ext>
            </a:extLst>
          </p:cNvPr>
          <p:cNvPicPr>
            <a:picLocks noChangeAspect="1"/>
          </p:cNvPicPr>
          <p:nvPr/>
        </p:nvPicPr>
        <p:blipFill>
          <a:blip r:embed="rId2"/>
          <a:stretch>
            <a:fillRect/>
          </a:stretch>
        </p:blipFill>
        <p:spPr>
          <a:xfrm>
            <a:off x="4996659" y="1329023"/>
            <a:ext cx="6948545" cy="3026968"/>
          </a:xfrm>
          <a:prstGeom prst="rect">
            <a:avLst/>
          </a:prstGeom>
        </p:spPr>
      </p:pic>
      <p:pic>
        <p:nvPicPr>
          <p:cNvPr id="4" name="Picture 3">
            <a:extLst>
              <a:ext uri="{FF2B5EF4-FFF2-40B4-BE49-F238E27FC236}">
                <a16:creationId xmlns:a16="http://schemas.microsoft.com/office/drawing/2014/main" id="{E3ECE24C-696D-771C-122D-33513153EF95}"/>
              </a:ext>
            </a:extLst>
          </p:cNvPr>
          <p:cNvPicPr>
            <a:picLocks noChangeAspect="1"/>
          </p:cNvPicPr>
          <p:nvPr/>
        </p:nvPicPr>
        <p:blipFill>
          <a:blip r:embed="rId3"/>
          <a:stretch>
            <a:fillRect/>
          </a:stretch>
        </p:blipFill>
        <p:spPr>
          <a:xfrm>
            <a:off x="536673" y="1232641"/>
            <a:ext cx="4459986" cy="3219732"/>
          </a:xfrm>
          <a:prstGeom prst="rect">
            <a:avLst/>
          </a:prstGeom>
        </p:spPr>
      </p:pic>
    </p:spTree>
    <p:extLst>
      <p:ext uri="{BB962C8B-B14F-4D97-AF65-F5344CB8AC3E}">
        <p14:creationId xmlns:p14="http://schemas.microsoft.com/office/powerpoint/2010/main" val="3441001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5">
            <a:extLst>
              <a:ext uri="{FF2B5EF4-FFF2-40B4-BE49-F238E27FC236}">
                <a16:creationId xmlns:a16="http://schemas.microsoft.com/office/drawing/2014/main" id="{5483C7A9-E354-AC65-C175-A8282E48597C}"/>
              </a:ext>
            </a:extLst>
          </p:cNvPr>
          <p:cNvPicPr>
            <a:picLocks noChangeAspect="1"/>
          </p:cNvPicPr>
          <p:nvPr/>
        </p:nvPicPr>
        <p:blipFill>
          <a:blip r:embed="rId3"/>
          <a:stretch>
            <a:fillRect/>
          </a:stretch>
        </p:blipFill>
        <p:spPr>
          <a:xfrm>
            <a:off x="38211" y="3885694"/>
            <a:ext cx="3175602" cy="2212186"/>
          </a:xfrm>
          <a:prstGeom prst="rect">
            <a:avLst/>
          </a:prstGeom>
        </p:spPr>
      </p:pic>
      <p:sp>
        <p:nvSpPr>
          <p:cNvPr id="2" name="Text Placeholder 1">
            <a:extLst>
              <a:ext uri="{FF2B5EF4-FFF2-40B4-BE49-F238E27FC236}">
                <a16:creationId xmlns:a16="http://schemas.microsoft.com/office/drawing/2014/main" id="{AAA19407-10E7-6E7B-6253-49F0048E60B6}"/>
              </a:ext>
            </a:extLst>
          </p:cNvPr>
          <p:cNvSpPr>
            <a:spLocks noGrp="1"/>
          </p:cNvSpPr>
          <p:nvPr>
            <p:ph type="body" sz="quarter" idx="10"/>
          </p:nvPr>
        </p:nvSpPr>
        <p:spPr/>
        <p:txBody>
          <a:bodyPr/>
          <a:lstStyle/>
          <a:p>
            <a:r>
              <a:rPr lang="en-CN" dirty="0"/>
              <a:t>DarkSHINE Experiment Conceptual Design </a:t>
            </a:r>
          </a:p>
        </p:txBody>
      </p:sp>
      <p:grpSp>
        <p:nvGrpSpPr>
          <p:cNvPr id="4" name="Group 3">
            <a:extLst>
              <a:ext uri="{FF2B5EF4-FFF2-40B4-BE49-F238E27FC236}">
                <a16:creationId xmlns:a16="http://schemas.microsoft.com/office/drawing/2014/main" id="{BE6F0A04-E578-F413-0DEB-F4269F6C404A}"/>
              </a:ext>
            </a:extLst>
          </p:cNvPr>
          <p:cNvGrpSpPr/>
          <p:nvPr/>
        </p:nvGrpSpPr>
        <p:grpSpPr>
          <a:xfrm>
            <a:off x="6925229" y="957580"/>
            <a:ext cx="4997639" cy="3231258"/>
            <a:chOff x="4914864" y="20871590"/>
            <a:chExt cx="4805279" cy="3077957"/>
          </a:xfrm>
        </p:grpSpPr>
        <p:pic>
          <p:nvPicPr>
            <p:cNvPr id="5" name="Screen Shot 2023-02-13 at 10.30.11.png" descr="Screen Shot 2023-02-13 at 10.30.11.png">
              <a:extLst>
                <a:ext uri="{FF2B5EF4-FFF2-40B4-BE49-F238E27FC236}">
                  <a16:creationId xmlns:a16="http://schemas.microsoft.com/office/drawing/2014/main" id="{1EDEC683-F8C0-E333-7C92-29C891A24AA6}"/>
                </a:ext>
              </a:extLst>
            </p:cNvPr>
            <p:cNvPicPr>
              <a:picLocks noChangeAspect="1"/>
            </p:cNvPicPr>
            <p:nvPr/>
          </p:nvPicPr>
          <p:blipFill>
            <a:blip r:embed="rId4"/>
            <a:stretch>
              <a:fillRect/>
            </a:stretch>
          </p:blipFill>
          <p:spPr>
            <a:xfrm>
              <a:off x="4992060" y="20871590"/>
              <a:ext cx="4728083" cy="3077957"/>
            </a:xfrm>
            <a:prstGeom prst="rect">
              <a:avLst/>
            </a:prstGeom>
            <a:ln w="76200">
              <a:solidFill>
                <a:srgbClr val="005BBB"/>
              </a:solidFill>
              <a:miter lim="400000"/>
            </a:ln>
          </p:spPr>
        </p:pic>
        <p:sp>
          <p:nvSpPr>
            <p:cNvPr id="6" name="椭圆 77">
              <a:extLst>
                <a:ext uri="{FF2B5EF4-FFF2-40B4-BE49-F238E27FC236}">
                  <a16:creationId xmlns:a16="http://schemas.microsoft.com/office/drawing/2014/main" id="{715170F1-9BE6-D19B-829B-03A912B33C2F}"/>
                </a:ext>
              </a:extLst>
            </p:cNvPr>
            <p:cNvSpPr/>
            <p:nvPr/>
          </p:nvSpPr>
          <p:spPr>
            <a:xfrm rot="20670573">
              <a:off x="6655376" y="22239448"/>
              <a:ext cx="270850" cy="10270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箭头连接符 79">
              <a:extLst>
                <a:ext uri="{FF2B5EF4-FFF2-40B4-BE49-F238E27FC236}">
                  <a16:creationId xmlns:a16="http://schemas.microsoft.com/office/drawing/2014/main" id="{4686EFA2-DAD8-51EE-70CD-D00FDA5A13D7}"/>
                </a:ext>
              </a:extLst>
            </p:cNvPr>
            <p:cNvCxnSpPr>
              <a:cxnSpLocks/>
            </p:cNvCxnSpPr>
            <p:nvPr/>
          </p:nvCxnSpPr>
          <p:spPr>
            <a:xfrm>
              <a:off x="6525362" y="22386126"/>
              <a:ext cx="2890362" cy="1107922"/>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8" name="弧形 82">
              <a:extLst>
                <a:ext uri="{FF2B5EF4-FFF2-40B4-BE49-F238E27FC236}">
                  <a16:creationId xmlns:a16="http://schemas.microsoft.com/office/drawing/2014/main" id="{A99DC0EA-5CA9-ABEE-A212-2229AE4B40C7}"/>
                </a:ext>
              </a:extLst>
            </p:cNvPr>
            <p:cNvSpPr/>
            <p:nvPr/>
          </p:nvSpPr>
          <p:spPr>
            <a:xfrm flipV="1">
              <a:off x="5656195" y="21658576"/>
              <a:ext cx="1348423" cy="708218"/>
            </a:xfrm>
            <a:prstGeom prst="arc">
              <a:avLst>
                <a:gd name="adj1" fmla="val 16200000"/>
                <a:gd name="adj2" fmla="val 19985057"/>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9" name="直接连接符 84">
              <a:extLst>
                <a:ext uri="{FF2B5EF4-FFF2-40B4-BE49-F238E27FC236}">
                  <a16:creationId xmlns:a16="http://schemas.microsoft.com/office/drawing/2014/main" id="{E135C498-D9D3-193D-C2B8-8F0DE982F2BF}"/>
                </a:ext>
              </a:extLst>
            </p:cNvPr>
            <p:cNvCxnSpPr>
              <a:cxnSpLocks/>
              <a:stCxn id="5" idx="1"/>
            </p:cNvCxnSpPr>
            <p:nvPr/>
          </p:nvCxnSpPr>
          <p:spPr>
            <a:xfrm flipV="1">
              <a:off x="4992060" y="22366795"/>
              <a:ext cx="1335466" cy="4377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 name="直接箭头连接符 95">
              <a:extLst>
                <a:ext uri="{FF2B5EF4-FFF2-40B4-BE49-F238E27FC236}">
                  <a16:creationId xmlns:a16="http://schemas.microsoft.com/office/drawing/2014/main" id="{D365CFE4-414F-335A-4F3C-33CFAA340E85}"/>
                </a:ext>
              </a:extLst>
            </p:cNvPr>
            <p:cNvCxnSpPr>
              <a:cxnSpLocks/>
            </p:cNvCxnSpPr>
            <p:nvPr/>
          </p:nvCxnSpPr>
          <p:spPr>
            <a:xfrm>
              <a:off x="4967686" y="22367786"/>
              <a:ext cx="977943" cy="14212"/>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 name="文本框 101">
              <a:extLst>
                <a:ext uri="{FF2B5EF4-FFF2-40B4-BE49-F238E27FC236}">
                  <a16:creationId xmlns:a16="http://schemas.microsoft.com/office/drawing/2014/main" id="{8B35DDD5-C073-79E8-28C5-4FB18F5AFBE2}"/>
                </a:ext>
              </a:extLst>
            </p:cNvPr>
            <p:cNvSpPr txBox="1"/>
            <p:nvPr/>
          </p:nvSpPr>
          <p:spPr>
            <a:xfrm>
              <a:off x="7088093" y="22073036"/>
              <a:ext cx="1551900" cy="369332"/>
            </a:xfrm>
            <a:prstGeom prst="rect">
              <a:avLst/>
            </a:prstGeom>
            <a:noFill/>
          </p:spPr>
          <p:txBody>
            <a:bodyPr wrap="none" rtlCol="0">
              <a:spAutoFit/>
            </a:bodyPr>
            <a:lstStyle/>
            <a:p>
              <a:r>
                <a:rPr lang="en-US" altLang="zh-CN" b="1" dirty="0">
                  <a:solidFill>
                    <a:srgbClr val="C00000"/>
                  </a:solidFill>
                  <a:highlight>
                    <a:srgbClr val="FFFF00"/>
                  </a:highlight>
                </a:rPr>
                <a:t>recoil electron</a:t>
              </a:r>
              <a:endParaRPr lang="zh-CN" altLang="en-US" b="1" dirty="0">
                <a:solidFill>
                  <a:srgbClr val="C00000"/>
                </a:solidFill>
                <a:highlight>
                  <a:srgbClr val="FFFF00"/>
                </a:highlight>
              </a:endParaRPr>
            </a:p>
          </p:txBody>
        </p:sp>
        <p:sp>
          <p:nvSpPr>
            <p:cNvPr id="12" name="文本框 106">
              <a:extLst>
                <a:ext uri="{FF2B5EF4-FFF2-40B4-BE49-F238E27FC236}">
                  <a16:creationId xmlns:a16="http://schemas.microsoft.com/office/drawing/2014/main" id="{8BBDD32A-0B92-7407-5B7E-F35EB9A16777}"/>
                </a:ext>
              </a:extLst>
            </p:cNvPr>
            <p:cNvSpPr txBox="1"/>
            <p:nvPr/>
          </p:nvSpPr>
          <p:spPr>
            <a:xfrm>
              <a:off x="8457819" y="22619479"/>
              <a:ext cx="935705" cy="369332"/>
            </a:xfrm>
            <a:prstGeom prst="rect">
              <a:avLst/>
            </a:prstGeom>
            <a:noFill/>
          </p:spPr>
          <p:txBody>
            <a:bodyPr wrap="none" rtlCol="0">
              <a:spAutoFit/>
            </a:bodyPr>
            <a:lstStyle/>
            <a:p>
              <a:r>
                <a:rPr lang="en-US" altLang="zh-CN" b="1" dirty="0">
                  <a:solidFill>
                    <a:srgbClr val="00B050"/>
                  </a:solidFill>
                  <a:highlight>
                    <a:srgbClr val="FFFF00"/>
                  </a:highlight>
                </a:rPr>
                <a:t>Invisible</a:t>
              </a:r>
              <a:endParaRPr lang="zh-CN" altLang="en-US" b="1" dirty="0">
                <a:solidFill>
                  <a:srgbClr val="00B050"/>
                </a:solidFill>
                <a:highlight>
                  <a:srgbClr val="FFFF00"/>
                </a:highlight>
              </a:endParaRPr>
            </a:p>
          </p:txBody>
        </p:sp>
        <p:sp>
          <p:nvSpPr>
            <p:cNvPr id="13" name="文本框 110">
              <a:extLst>
                <a:ext uri="{FF2B5EF4-FFF2-40B4-BE49-F238E27FC236}">
                  <a16:creationId xmlns:a16="http://schemas.microsoft.com/office/drawing/2014/main" id="{62CBA8BA-D1F6-4EDE-85F7-46865B530686}"/>
                </a:ext>
              </a:extLst>
            </p:cNvPr>
            <p:cNvSpPr txBox="1"/>
            <p:nvPr/>
          </p:nvSpPr>
          <p:spPr>
            <a:xfrm>
              <a:off x="4914864" y="21999076"/>
              <a:ext cx="2020287" cy="537593"/>
            </a:xfrm>
            <a:prstGeom prst="rect">
              <a:avLst/>
            </a:prstGeom>
            <a:noFill/>
          </p:spPr>
          <p:txBody>
            <a:bodyPr wrap="square">
              <a:spAutoFit/>
            </a:bodyPr>
            <a:lstStyle/>
            <a:p>
              <a:r>
                <a:rPr lang="en-US" altLang="zh-CN" sz="1600" b="1" i="1" dirty="0">
                  <a:solidFill>
                    <a:srgbClr val="FFFF00"/>
                  </a:solidFill>
                </a:rPr>
                <a:t>MHz@8GeV</a:t>
              </a:r>
              <a:endParaRPr lang="zh-CN" altLang="en-US" sz="1600" b="1" i="1" dirty="0">
                <a:solidFill>
                  <a:srgbClr val="FFFF00"/>
                </a:solidFill>
              </a:endParaRPr>
            </a:p>
          </p:txBody>
        </p:sp>
      </p:grpSp>
      <p:grpSp>
        <p:nvGrpSpPr>
          <p:cNvPr id="15" name="Group 14">
            <a:extLst>
              <a:ext uri="{FF2B5EF4-FFF2-40B4-BE49-F238E27FC236}">
                <a16:creationId xmlns:a16="http://schemas.microsoft.com/office/drawing/2014/main" id="{BC7884EF-4F82-B40A-8066-C0A0D9D4D232}"/>
              </a:ext>
            </a:extLst>
          </p:cNvPr>
          <p:cNvGrpSpPr/>
          <p:nvPr/>
        </p:nvGrpSpPr>
        <p:grpSpPr>
          <a:xfrm>
            <a:off x="6720289" y="4566264"/>
            <a:ext cx="5437852" cy="1771342"/>
            <a:chOff x="3290734" y="2636901"/>
            <a:chExt cx="5977934" cy="1796427"/>
          </a:xfrm>
        </p:grpSpPr>
        <p:pic>
          <p:nvPicPr>
            <p:cNvPr id="16" name="图片 4">
              <a:extLst>
                <a:ext uri="{FF2B5EF4-FFF2-40B4-BE49-F238E27FC236}">
                  <a16:creationId xmlns:a16="http://schemas.microsoft.com/office/drawing/2014/main" id="{5763F81B-1AF9-9916-AA15-42C5BCCCDAAE}"/>
                </a:ext>
              </a:extLst>
            </p:cNvPr>
            <p:cNvPicPr>
              <a:picLocks noChangeAspect="1"/>
            </p:cNvPicPr>
            <p:nvPr/>
          </p:nvPicPr>
          <p:blipFill>
            <a:blip r:embed="rId5"/>
            <a:stretch>
              <a:fillRect/>
            </a:stretch>
          </p:blipFill>
          <p:spPr>
            <a:xfrm>
              <a:off x="3290734" y="2636901"/>
              <a:ext cx="5977934" cy="1796427"/>
            </a:xfrm>
            <a:prstGeom prst="rect">
              <a:avLst/>
            </a:prstGeom>
          </p:spPr>
        </p:pic>
        <p:sp>
          <p:nvSpPr>
            <p:cNvPr id="17" name="文本框 5">
              <a:extLst>
                <a:ext uri="{FF2B5EF4-FFF2-40B4-BE49-F238E27FC236}">
                  <a16:creationId xmlns:a16="http://schemas.microsoft.com/office/drawing/2014/main" id="{1E499C0D-D345-F16B-00D1-F420C6FA8D94}"/>
                </a:ext>
              </a:extLst>
            </p:cNvPr>
            <p:cNvSpPr txBox="1"/>
            <p:nvPr/>
          </p:nvSpPr>
          <p:spPr>
            <a:xfrm>
              <a:off x="5433413" y="2840571"/>
              <a:ext cx="1078861" cy="405776"/>
            </a:xfrm>
            <a:prstGeom prst="rect">
              <a:avLst/>
            </a:prstGeom>
            <a:solidFill>
              <a:srgbClr val="FFFF00"/>
            </a:solidFill>
          </p:spPr>
          <p:txBody>
            <a:bodyPr wrap="square" rtlCol="0">
              <a:spAutoFit/>
            </a:bodyPr>
            <a:lstStyle/>
            <a:p>
              <a:r>
                <a:rPr lang="en-US" altLang="zh-CN" sz="2000" b="1" dirty="0">
                  <a:solidFill>
                    <a:srgbClr val="FF0000"/>
                  </a:solidFill>
                </a:rPr>
                <a:t>Signal</a:t>
              </a:r>
              <a:endParaRPr lang="en-US" sz="2000" b="1" dirty="0">
                <a:solidFill>
                  <a:srgbClr val="FF0000"/>
                </a:solidFill>
              </a:endParaRPr>
            </a:p>
          </p:txBody>
        </p:sp>
        <p:sp>
          <p:nvSpPr>
            <p:cNvPr id="18" name="文本框 6">
              <a:extLst>
                <a:ext uri="{FF2B5EF4-FFF2-40B4-BE49-F238E27FC236}">
                  <a16:creationId xmlns:a16="http://schemas.microsoft.com/office/drawing/2014/main" id="{395EA263-212E-B4A7-4E0B-9B5A001AA315}"/>
                </a:ext>
              </a:extLst>
            </p:cNvPr>
            <p:cNvSpPr txBox="1"/>
            <p:nvPr/>
          </p:nvSpPr>
          <p:spPr>
            <a:xfrm>
              <a:off x="8465547" y="2833651"/>
              <a:ext cx="700612" cy="405776"/>
            </a:xfrm>
            <a:prstGeom prst="rect">
              <a:avLst/>
            </a:prstGeom>
            <a:solidFill>
              <a:srgbClr val="FFFF00"/>
            </a:solidFill>
          </p:spPr>
          <p:txBody>
            <a:bodyPr wrap="square" rtlCol="0">
              <a:spAutoFit/>
            </a:bodyPr>
            <a:lstStyle/>
            <a:p>
              <a:r>
                <a:rPr lang="en-US" altLang="zh-CN" sz="2000" b="1" dirty="0" err="1">
                  <a:solidFill>
                    <a:srgbClr val="FF0000"/>
                  </a:solidFill>
                </a:rPr>
                <a:t>Bkg</a:t>
              </a:r>
              <a:endParaRPr lang="en-US" sz="2000" b="1" dirty="0">
                <a:solidFill>
                  <a:srgbClr val="FF0000"/>
                </a:solidFill>
              </a:endParaRPr>
            </a:p>
          </p:txBody>
        </p:sp>
      </p:grpSp>
      <p:pic>
        <p:nvPicPr>
          <p:cNvPr id="14" name="Image" descr="Image">
            <a:extLst>
              <a:ext uri="{FF2B5EF4-FFF2-40B4-BE49-F238E27FC236}">
                <a16:creationId xmlns:a16="http://schemas.microsoft.com/office/drawing/2014/main" id="{2130706A-52E2-7093-3BF4-378950C99E4E}"/>
              </a:ext>
            </a:extLst>
          </p:cNvPr>
          <p:cNvPicPr>
            <a:picLocks noChangeAspect="1"/>
          </p:cNvPicPr>
          <p:nvPr/>
        </p:nvPicPr>
        <p:blipFill rotWithShape="1">
          <a:blip r:embed="rId6"/>
          <a:srcRect t="66097"/>
          <a:stretch/>
        </p:blipFill>
        <p:spPr>
          <a:xfrm>
            <a:off x="3213813" y="2758119"/>
            <a:ext cx="3406575" cy="529622"/>
          </a:xfrm>
          <a:prstGeom prst="rect">
            <a:avLst/>
          </a:prstGeom>
          <a:ln w="12700">
            <a:miter lim="400000"/>
          </a:ln>
        </p:spPr>
      </p:pic>
      <mc:AlternateContent xmlns:mc="http://schemas.openxmlformats.org/markup-compatibility/2006" xmlns:a14="http://schemas.microsoft.com/office/drawing/2010/main">
        <mc:Choice Requires="a14">
          <p:sp>
            <p:nvSpPr>
              <p:cNvPr id="21" name="TextBox 20">
                <a:extLst>
                  <a:ext uri="{FF2B5EF4-FFF2-40B4-BE49-F238E27FC236}">
                    <a16:creationId xmlns:a16="http://schemas.microsoft.com/office/drawing/2014/main" id="{0FE8AEA3-8EAC-EC13-6E37-0BD8FEF07AD6}"/>
                  </a:ext>
                </a:extLst>
              </p:cNvPr>
              <p:cNvSpPr txBox="1"/>
              <p:nvPr/>
            </p:nvSpPr>
            <p:spPr>
              <a:xfrm>
                <a:off x="3229985" y="4760267"/>
                <a:ext cx="2851645" cy="923330"/>
              </a:xfrm>
              <a:prstGeom prst="rect">
                <a:avLst/>
              </a:prstGeom>
              <a:noFill/>
            </p:spPr>
            <p:txBody>
              <a:bodyPr wrap="square" rtlCol="0">
                <a:spAutoFit/>
              </a:bodyPr>
              <a:lstStyle/>
              <a:p>
                <a:r>
                  <a:rPr lang="en-US" altLang="zh-CN" b="1" dirty="0">
                    <a:solidFill>
                      <a:schemeClr val="accent1">
                        <a:lumMod val="50000"/>
                      </a:schemeClr>
                    </a:solidFill>
                    <a:latin typeface="Microsoft YaHei" panose="020B0503020204020204" pitchFamily="34" charset="-122"/>
                    <a:ea typeface="Microsoft YaHei" panose="020B0503020204020204" pitchFamily="34" charset="-122"/>
                  </a:rPr>
                  <a:t>Interaction probability could be enhanced </a:t>
                </a:r>
                <a14:m>
                  <m:oMath xmlns:m="http://schemas.openxmlformats.org/officeDocument/2006/math">
                    <m:r>
                      <a:rPr lang="en-US" altLang="zh-CN" b="1" i="1" smtClean="0">
                        <a:solidFill>
                          <a:schemeClr val="accent1">
                            <a:lumMod val="50000"/>
                          </a:schemeClr>
                        </a:solidFill>
                        <a:latin typeface="Cambria Math" panose="02040503050406030204" pitchFamily="18" charset="0"/>
                        <a:ea typeface="Microsoft YaHei" panose="020B0503020204020204" pitchFamily="34" charset="-122"/>
                      </a:rPr>
                      <m:t>→</m:t>
                    </m:r>
                  </m:oMath>
                </a14:m>
                <a:r>
                  <a:rPr lang="en-US" altLang="zh-CN" b="1" dirty="0">
                    <a:solidFill>
                      <a:schemeClr val="accent1">
                        <a:lumMod val="50000"/>
                      </a:schemeClr>
                    </a:solidFill>
                    <a:latin typeface="Microsoft YaHei" panose="020B0503020204020204" pitchFamily="34" charset="-122"/>
                    <a:ea typeface="Microsoft YaHei" panose="020B0503020204020204" pitchFamily="34" charset="-122"/>
                  </a:rPr>
                  <a:t> better sensitivity </a:t>
                </a:r>
              </a:p>
            </p:txBody>
          </p:sp>
        </mc:Choice>
        <mc:Fallback xmlns="">
          <p:sp>
            <p:nvSpPr>
              <p:cNvPr id="21" name="TextBox 20">
                <a:extLst>
                  <a:ext uri="{FF2B5EF4-FFF2-40B4-BE49-F238E27FC236}">
                    <a16:creationId xmlns:a16="http://schemas.microsoft.com/office/drawing/2014/main" id="{0FE8AEA3-8EAC-EC13-6E37-0BD8FEF07AD6}"/>
                  </a:ext>
                </a:extLst>
              </p:cNvPr>
              <p:cNvSpPr txBox="1">
                <a:spLocks noRot="1" noChangeAspect="1" noMove="1" noResize="1" noEditPoints="1" noAdjustHandles="1" noChangeArrowheads="1" noChangeShapeType="1" noTextEdit="1"/>
              </p:cNvSpPr>
              <p:nvPr/>
            </p:nvSpPr>
            <p:spPr>
              <a:xfrm>
                <a:off x="3229985" y="4760267"/>
                <a:ext cx="2851645" cy="923330"/>
              </a:xfrm>
              <a:prstGeom prst="rect">
                <a:avLst/>
              </a:prstGeom>
              <a:blipFill>
                <a:blip r:embed="rId7"/>
                <a:stretch>
                  <a:fillRect l="-1770" t="-2703" r="-1327" b="-9459"/>
                </a:stretch>
              </a:blipFill>
            </p:spPr>
            <p:txBody>
              <a:bodyPr/>
              <a:lstStyle/>
              <a:p>
                <a:r>
                  <a:rPr lang="en-CN">
                    <a:noFill/>
                  </a:rPr>
                  <a:t> </a:t>
                </a:r>
              </a:p>
            </p:txBody>
          </p:sp>
        </mc:Fallback>
      </mc:AlternateContent>
      <p:sp>
        <p:nvSpPr>
          <p:cNvPr id="22" name="Rounded Rectangle 21">
            <a:extLst>
              <a:ext uri="{FF2B5EF4-FFF2-40B4-BE49-F238E27FC236}">
                <a16:creationId xmlns:a16="http://schemas.microsoft.com/office/drawing/2014/main" id="{F7BE119D-3F9E-A107-8057-1016332EDE03}"/>
              </a:ext>
            </a:extLst>
          </p:cNvPr>
          <p:cNvSpPr/>
          <p:nvPr/>
        </p:nvSpPr>
        <p:spPr>
          <a:xfrm>
            <a:off x="2667000" y="5638800"/>
            <a:ext cx="483944" cy="482600"/>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N"/>
          </a:p>
        </p:txBody>
      </p:sp>
      <p:pic>
        <p:nvPicPr>
          <p:cNvPr id="23" name="图片 2">
            <a:extLst>
              <a:ext uri="{FF2B5EF4-FFF2-40B4-BE49-F238E27FC236}">
                <a16:creationId xmlns:a16="http://schemas.microsoft.com/office/drawing/2014/main" id="{477F2B1A-7FD7-79B2-3BF2-D115F8643A41}"/>
              </a:ext>
            </a:extLst>
          </p:cNvPr>
          <p:cNvPicPr>
            <a:picLocks noChangeAspect="1"/>
          </p:cNvPicPr>
          <p:nvPr/>
        </p:nvPicPr>
        <p:blipFill>
          <a:blip r:embed="rId8"/>
          <a:stretch>
            <a:fillRect/>
          </a:stretch>
        </p:blipFill>
        <p:spPr>
          <a:xfrm>
            <a:off x="151355" y="1345012"/>
            <a:ext cx="2757617" cy="2148980"/>
          </a:xfrm>
          <a:prstGeom prst="rect">
            <a:avLst/>
          </a:prstGeom>
        </p:spPr>
      </p:pic>
      <p:sp>
        <p:nvSpPr>
          <p:cNvPr id="3" name="Rounded Rectangle 2">
            <a:extLst>
              <a:ext uri="{FF2B5EF4-FFF2-40B4-BE49-F238E27FC236}">
                <a16:creationId xmlns:a16="http://schemas.microsoft.com/office/drawing/2014/main" id="{267CE2EC-AB86-3098-ED1D-70ED9A723443}"/>
              </a:ext>
            </a:extLst>
          </p:cNvPr>
          <p:cNvSpPr/>
          <p:nvPr/>
        </p:nvSpPr>
        <p:spPr>
          <a:xfrm>
            <a:off x="38211" y="1145754"/>
            <a:ext cx="3175602" cy="5310130"/>
          </a:xfrm>
          <a:prstGeom prst="roundRect">
            <a:avLst/>
          </a:prstGeom>
          <a:no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N"/>
          </a:p>
        </p:txBody>
      </p:sp>
      <p:sp>
        <p:nvSpPr>
          <p:cNvPr id="19" name="TextBox 18">
            <a:extLst>
              <a:ext uri="{FF2B5EF4-FFF2-40B4-BE49-F238E27FC236}">
                <a16:creationId xmlns:a16="http://schemas.microsoft.com/office/drawing/2014/main" id="{B2C15F4A-E3E5-A376-88C1-E382F44CD35F}"/>
              </a:ext>
            </a:extLst>
          </p:cNvPr>
          <p:cNvSpPr txBox="1"/>
          <p:nvPr/>
        </p:nvSpPr>
        <p:spPr>
          <a:xfrm>
            <a:off x="1680966" y="768899"/>
            <a:ext cx="2525975" cy="400110"/>
          </a:xfrm>
          <a:prstGeom prst="rect">
            <a:avLst/>
          </a:prstGeom>
          <a:noFill/>
        </p:spPr>
        <p:txBody>
          <a:bodyPr wrap="square" rtlCol="0">
            <a:spAutoFit/>
          </a:bodyPr>
          <a:lstStyle/>
          <a:p>
            <a:r>
              <a:rPr lang="en-CN" sz="2000" b="1" dirty="0">
                <a:solidFill>
                  <a:srgbClr val="002060"/>
                </a:solidFill>
              </a:rPr>
              <a:t>Signal Topology</a:t>
            </a:r>
          </a:p>
        </p:txBody>
      </p:sp>
      <p:sp>
        <p:nvSpPr>
          <p:cNvPr id="20" name="Rounded Rectangle 19">
            <a:extLst>
              <a:ext uri="{FF2B5EF4-FFF2-40B4-BE49-F238E27FC236}">
                <a16:creationId xmlns:a16="http://schemas.microsoft.com/office/drawing/2014/main" id="{597FBC9E-0A8D-D23E-4E4D-7AE35E8B604B}"/>
              </a:ext>
            </a:extLst>
          </p:cNvPr>
          <p:cNvSpPr/>
          <p:nvPr/>
        </p:nvSpPr>
        <p:spPr>
          <a:xfrm>
            <a:off x="6720289" y="641742"/>
            <a:ext cx="5471711" cy="5814142"/>
          </a:xfrm>
          <a:prstGeom prst="round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N"/>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79BBDC83-71E8-4B47-1525-FB039548A106}"/>
                  </a:ext>
                </a:extLst>
              </p:cNvPr>
              <p:cNvSpPr txBox="1"/>
              <p:nvPr/>
            </p:nvSpPr>
            <p:spPr>
              <a:xfrm>
                <a:off x="3244355" y="1787923"/>
                <a:ext cx="2851645" cy="923330"/>
              </a:xfrm>
              <a:prstGeom prst="rect">
                <a:avLst/>
              </a:prstGeom>
              <a:noFill/>
            </p:spPr>
            <p:txBody>
              <a:bodyPr wrap="square" rtlCol="0">
                <a:spAutoFit/>
              </a:bodyPr>
              <a:lstStyle/>
              <a:p>
                <a:r>
                  <a:rPr lang="en-US" altLang="zh-CN" b="1" dirty="0">
                    <a:solidFill>
                      <a:schemeClr val="accent1">
                        <a:lumMod val="50000"/>
                      </a:schemeClr>
                    </a:solidFill>
                    <a:latin typeface="Microsoft YaHei" panose="020B0503020204020204" pitchFamily="34" charset="-122"/>
                    <a:ea typeface="Microsoft YaHei" panose="020B0503020204020204" pitchFamily="34" charset="-122"/>
                  </a:rPr>
                  <a:t>Having two interaction vertices </a:t>
                </a:r>
                <a14:m>
                  <m:oMath xmlns:m="http://schemas.openxmlformats.org/officeDocument/2006/math">
                    <m:r>
                      <a:rPr lang="en-US" altLang="zh-CN" b="1" i="1" smtClean="0">
                        <a:solidFill>
                          <a:schemeClr val="accent1">
                            <a:lumMod val="50000"/>
                          </a:schemeClr>
                        </a:solidFill>
                        <a:latin typeface="Cambria Math" panose="02040503050406030204" pitchFamily="18" charset="0"/>
                        <a:ea typeface="Microsoft YaHei" panose="020B0503020204020204" pitchFamily="34" charset="-122"/>
                      </a:rPr>
                      <m:t>→</m:t>
                    </m:r>
                  </m:oMath>
                </a14:m>
                <a:r>
                  <a:rPr lang="en-US" altLang="zh-CN" b="1" dirty="0">
                    <a:solidFill>
                      <a:schemeClr val="accent1">
                        <a:lumMod val="50000"/>
                      </a:schemeClr>
                    </a:solidFill>
                    <a:latin typeface="Microsoft YaHei" panose="020B0503020204020204" pitchFamily="34" charset="-122"/>
                    <a:ea typeface="Microsoft YaHei" panose="020B0503020204020204" pitchFamily="34" charset="-122"/>
                  </a:rPr>
                  <a:t> production rate highly suppressed </a:t>
                </a:r>
              </a:p>
            </p:txBody>
          </p:sp>
        </mc:Choice>
        <mc:Fallback xmlns="">
          <p:sp>
            <p:nvSpPr>
              <p:cNvPr id="25" name="TextBox 24">
                <a:extLst>
                  <a:ext uri="{FF2B5EF4-FFF2-40B4-BE49-F238E27FC236}">
                    <a16:creationId xmlns:a16="http://schemas.microsoft.com/office/drawing/2014/main" id="{79BBDC83-71E8-4B47-1525-FB039548A106}"/>
                  </a:ext>
                </a:extLst>
              </p:cNvPr>
              <p:cNvSpPr txBox="1">
                <a:spLocks noRot="1" noChangeAspect="1" noMove="1" noResize="1" noEditPoints="1" noAdjustHandles="1" noChangeArrowheads="1" noChangeShapeType="1" noTextEdit="1"/>
              </p:cNvSpPr>
              <p:nvPr/>
            </p:nvSpPr>
            <p:spPr>
              <a:xfrm>
                <a:off x="3244355" y="1787923"/>
                <a:ext cx="2851645" cy="923330"/>
              </a:xfrm>
              <a:prstGeom prst="rect">
                <a:avLst/>
              </a:prstGeom>
              <a:blipFill>
                <a:blip r:embed="rId9"/>
                <a:stretch>
                  <a:fillRect l="-1770" t="-2703" r="-3097" b="-9459"/>
                </a:stretch>
              </a:blipFill>
            </p:spPr>
            <p:txBody>
              <a:bodyPr/>
              <a:lstStyle/>
              <a:p>
                <a:r>
                  <a:rPr lang="en-CN">
                    <a:noFill/>
                  </a:rPr>
                  <a:t> </a:t>
                </a:r>
              </a:p>
            </p:txBody>
          </p:sp>
        </mc:Fallback>
      </mc:AlternateContent>
      <p:sp>
        <p:nvSpPr>
          <p:cNvPr id="26" name="TextBox 25">
            <a:extLst>
              <a:ext uri="{FF2B5EF4-FFF2-40B4-BE49-F238E27FC236}">
                <a16:creationId xmlns:a16="http://schemas.microsoft.com/office/drawing/2014/main" id="{7E2A4989-EEF4-F6C8-3046-8CD341EB6738}"/>
              </a:ext>
            </a:extLst>
          </p:cNvPr>
          <p:cNvSpPr txBox="1"/>
          <p:nvPr/>
        </p:nvSpPr>
        <p:spPr>
          <a:xfrm>
            <a:off x="4670177" y="780579"/>
            <a:ext cx="2525975" cy="400110"/>
          </a:xfrm>
          <a:prstGeom prst="rect">
            <a:avLst/>
          </a:prstGeom>
          <a:noFill/>
        </p:spPr>
        <p:txBody>
          <a:bodyPr wrap="square" rtlCol="0">
            <a:spAutoFit/>
          </a:bodyPr>
          <a:lstStyle/>
          <a:p>
            <a:r>
              <a:rPr lang="en-CN" sz="2000" b="1" dirty="0">
                <a:solidFill>
                  <a:srgbClr val="C00000"/>
                </a:solidFill>
              </a:rPr>
              <a:t>Experiment Setup</a:t>
            </a:r>
          </a:p>
        </p:txBody>
      </p:sp>
    </p:spTree>
    <p:extLst>
      <p:ext uri="{BB962C8B-B14F-4D97-AF65-F5344CB8AC3E}">
        <p14:creationId xmlns:p14="http://schemas.microsoft.com/office/powerpoint/2010/main" val="2714884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par>
                                <p:cTn id="8" presetID="5" presetClass="entr" presetSubtype="1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checkerboard(across)">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checkerboard(across)">
                                      <p:cBhvr>
                                        <p:cTn id="15" dur="500"/>
                                        <p:tgtEl>
                                          <p:spTgt spid="14"/>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checkerboard(across)">
                                      <p:cBhvr>
                                        <p:cTn id="18" dur="500"/>
                                        <p:tgtEl>
                                          <p:spTgt spid="21"/>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checkerboard(across)">
                                      <p:cBhvr>
                                        <p:cTn id="2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C61E386-27FB-56B7-35FA-928E227E2FFA}"/>
              </a:ext>
            </a:extLst>
          </p:cNvPr>
          <p:cNvSpPr>
            <a:spLocks noGrp="1"/>
          </p:cNvSpPr>
          <p:nvPr>
            <p:ph type="body" sz="quarter" idx="10"/>
          </p:nvPr>
        </p:nvSpPr>
        <p:spPr/>
        <p:txBody>
          <a:bodyPr/>
          <a:lstStyle/>
          <a:p>
            <a:r>
              <a:rPr lang="en-CN" dirty="0"/>
              <a:t>Experimental Approaches </a:t>
            </a:r>
          </a:p>
        </p:txBody>
      </p:sp>
      <p:sp>
        <p:nvSpPr>
          <p:cNvPr id="3" name="Content Placeholder 2">
            <a:extLst>
              <a:ext uri="{FF2B5EF4-FFF2-40B4-BE49-F238E27FC236}">
                <a16:creationId xmlns:a16="http://schemas.microsoft.com/office/drawing/2014/main" id="{837DE8D6-ED88-9822-B3CC-CC4A409B2D98}"/>
              </a:ext>
            </a:extLst>
          </p:cNvPr>
          <p:cNvSpPr>
            <a:spLocks noGrp="1"/>
          </p:cNvSpPr>
          <p:nvPr>
            <p:ph sz="quarter" idx="11"/>
          </p:nvPr>
        </p:nvSpPr>
        <p:spPr>
          <a:xfrm>
            <a:off x="536673" y="1019175"/>
            <a:ext cx="6384080" cy="5288924"/>
          </a:xfrm>
        </p:spPr>
        <p:txBody>
          <a:bodyPr/>
          <a:lstStyle/>
          <a:p>
            <a:r>
              <a:rPr lang="en-CN" b="1" dirty="0">
                <a:solidFill>
                  <a:srgbClr val="0070C0"/>
                </a:solidFill>
              </a:rPr>
              <a:t>High repetition rate single electron beam </a:t>
            </a:r>
          </a:p>
          <a:p>
            <a:pPr lvl="1"/>
            <a:r>
              <a:rPr lang="en-CN" dirty="0"/>
              <a:t>More striking recod of single electron-on-target event energy loss after recoiling </a:t>
            </a:r>
          </a:p>
          <a:p>
            <a:pPr lvl="1"/>
            <a:r>
              <a:rPr lang="en-CN" dirty="0"/>
              <a:t>Requirements: fast detector response and readout electronics, radiation hardness to allow high e-on-target statistics  </a:t>
            </a:r>
          </a:p>
          <a:p>
            <a:r>
              <a:rPr lang="en-CN" b="1" dirty="0">
                <a:solidFill>
                  <a:srgbClr val="0070C0"/>
                </a:solidFill>
              </a:rPr>
              <a:t>Energy + Momentum loss detection </a:t>
            </a:r>
          </a:p>
          <a:p>
            <a:pPr lvl="1"/>
            <a:r>
              <a:rPr lang="en-US" dirty="0"/>
              <a:t>S</a:t>
            </a:r>
            <a:r>
              <a:rPr lang="en-CN" dirty="0"/>
              <a:t>ynergy of high precision tracking and calorimetry </a:t>
            </a:r>
          </a:p>
        </p:txBody>
      </p:sp>
      <p:grpSp>
        <p:nvGrpSpPr>
          <p:cNvPr id="4" name="Group 3">
            <a:extLst>
              <a:ext uri="{FF2B5EF4-FFF2-40B4-BE49-F238E27FC236}">
                <a16:creationId xmlns:a16="http://schemas.microsoft.com/office/drawing/2014/main" id="{988098E2-851E-6F34-03E6-1A86C080EA84}"/>
              </a:ext>
            </a:extLst>
          </p:cNvPr>
          <p:cNvGrpSpPr/>
          <p:nvPr/>
        </p:nvGrpSpPr>
        <p:grpSpPr>
          <a:xfrm>
            <a:off x="343611" y="4207435"/>
            <a:ext cx="6770204" cy="2036071"/>
            <a:chOff x="3290734" y="2636901"/>
            <a:chExt cx="6560741" cy="1796427"/>
          </a:xfrm>
        </p:grpSpPr>
        <p:pic>
          <p:nvPicPr>
            <p:cNvPr id="5" name="图片 4">
              <a:extLst>
                <a:ext uri="{FF2B5EF4-FFF2-40B4-BE49-F238E27FC236}">
                  <a16:creationId xmlns:a16="http://schemas.microsoft.com/office/drawing/2014/main" id="{4DA5EE8B-0FF5-326C-6FA3-4D54D18B677F}"/>
                </a:ext>
              </a:extLst>
            </p:cNvPr>
            <p:cNvPicPr>
              <a:picLocks noChangeAspect="1"/>
            </p:cNvPicPr>
            <p:nvPr/>
          </p:nvPicPr>
          <p:blipFill>
            <a:blip r:embed="rId3"/>
            <a:stretch>
              <a:fillRect/>
            </a:stretch>
          </p:blipFill>
          <p:spPr>
            <a:xfrm>
              <a:off x="3290734" y="2636901"/>
              <a:ext cx="5977934" cy="1796427"/>
            </a:xfrm>
            <a:prstGeom prst="rect">
              <a:avLst/>
            </a:prstGeom>
          </p:spPr>
        </p:pic>
        <p:sp>
          <p:nvSpPr>
            <p:cNvPr id="6" name="文本框 5">
              <a:extLst>
                <a:ext uri="{FF2B5EF4-FFF2-40B4-BE49-F238E27FC236}">
                  <a16:creationId xmlns:a16="http://schemas.microsoft.com/office/drawing/2014/main" id="{9DF9B36E-1389-BBF6-1423-C95DE352BD34}"/>
                </a:ext>
              </a:extLst>
            </p:cNvPr>
            <p:cNvSpPr txBox="1"/>
            <p:nvPr/>
          </p:nvSpPr>
          <p:spPr>
            <a:xfrm>
              <a:off x="5469613" y="2982664"/>
              <a:ext cx="893790" cy="325862"/>
            </a:xfrm>
            <a:prstGeom prst="rect">
              <a:avLst/>
            </a:prstGeom>
            <a:solidFill>
              <a:srgbClr val="FFFF00"/>
            </a:solidFill>
          </p:spPr>
          <p:txBody>
            <a:bodyPr wrap="square" rtlCol="0">
              <a:spAutoFit/>
            </a:bodyPr>
            <a:lstStyle/>
            <a:p>
              <a:r>
                <a:rPr lang="en-US" altLang="zh-CN" b="1" dirty="0">
                  <a:solidFill>
                    <a:srgbClr val="FF0000"/>
                  </a:solidFill>
                </a:rPr>
                <a:t>Signal</a:t>
              </a:r>
              <a:endParaRPr lang="en-US" b="1" dirty="0">
                <a:solidFill>
                  <a:srgbClr val="FF0000"/>
                </a:solidFill>
              </a:endParaRPr>
            </a:p>
          </p:txBody>
        </p:sp>
        <p:sp>
          <p:nvSpPr>
            <p:cNvPr id="7" name="文本框 6">
              <a:extLst>
                <a:ext uri="{FF2B5EF4-FFF2-40B4-BE49-F238E27FC236}">
                  <a16:creationId xmlns:a16="http://schemas.microsoft.com/office/drawing/2014/main" id="{DF927F2D-903E-41F2-3301-79671F493DFE}"/>
                </a:ext>
              </a:extLst>
            </p:cNvPr>
            <p:cNvSpPr txBox="1"/>
            <p:nvPr/>
          </p:nvSpPr>
          <p:spPr>
            <a:xfrm>
              <a:off x="8419809" y="2982664"/>
              <a:ext cx="1431666" cy="325862"/>
            </a:xfrm>
            <a:prstGeom prst="rect">
              <a:avLst/>
            </a:prstGeom>
            <a:solidFill>
              <a:srgbClr val="FFFF00"/>
            </a:solidFill>
          </p:spPr>
          <p:txBody>
            <a:bodyPr wrap="square" rtlCol="0">
              <a:spAutoFit/>
            </a:bodyPr>
            <a:lstStyle/>
            <a:p>
              <a:r>
                <a:rPr lang="en-US" altLang="zh-CN" b="1" dirty="0">
                  <a:solidFill>
                    <a:srgbClr val="FF0000"/>
                  </a:solidFill>
                </a:rPr>
                <a:t>Background</a:t>
              </a:r>
              <a:endParaRPr lang="en-US" b="1" dirty="0">
                <a:solidFill>
                  <a:srgbClr val="FF0000"/>
                </a:solidFill>
              </a:endParaRPr>
            </a:p>
          </p:txBody>
        </p:sp>
      </p:grpSp>
      <p:grpSp>
        <p:nvGrpSpPr>
          <p:cNvPr id="8" name="Group 7">
            <a:extLst>
              <a:ext uri="{FF2B5EF4-FFF2-40B4-BE49-F238E27FC236}">
                <a16:creationId xmlns:a16="http://schemas.microsoft.com/office/drawing/2014/main" id="{1B5F10B8-5313-AAA1-4008-436710A03FF2}"/>
              </a:ext>
            </a:extLst>
          </p:cNvPr>
          <p:cNvGrpSpPr/>
          <p:nvPr/>
        </p:nvGrpSpPr>
        <p:grpSpPr>
          <a:xfrm>
            <a:off x="7218702" y="756754"/>
            <a:ext cx="4375721" cy="2928130"/>
            <a:chOff x="3955983" y="2993131"/>
            <a:chExt cx="5147798" cy="3489027"/>
          </a:xfrm>
        </p:grpSpPr>
        <p:pic>
          <p:nvPicPr>
            <p:cNvPr id="9" name="图片 13">
              <a:extLst>
                <a:ext uri="{FF2B5EF4-FFF2-40B4-BE49-F238E27FC236}">
                  <a16:creationId xmlns:a16="http://schemas.microsoft.com/office/drawing/2014/main" id="{D7B58A7F-3B92-B3A6-0861-716E64E125E6}"/>
                </a:ext>
              </a:extLst>
            </p:cNvPr>
            <p:cNvPicPr>
              <a:picLocks noChangeAspect="1"/>
            </p:cNvPicPr>
            <p:nvPr/>
          </p:nvPicPr>
          <p:blipFill rotWithShape="1">
            <a:blip r:embed="rId4"/>
            <a:srcRect t="5879"/>
            <a:stretch/>
          </p:blipFill>
          <p:spPr>
            <a:xfrm>
              <a:off x="4190614" y="3123989"/>
              <a:ext cx="4913167" cy="3057752"/>
            </a:xfrm>
            <a:prstGeom prst="rect">
              <a:avLst/>
            </a:prstGeom>
          </p:spPr>
        </p:pic>
        <p:sp>
          <p:nvSpPr>
            <p:cNvPr id="10" name="矩形 14">
              <a:extLst>
                <a:ext uri="{FF2B5EF4-FFF2-40B4-BE49-F238E27FC236}">
                  <a16:creationId xmlns:a16="http://schemas.microsoft.com/office/drawing/2014/main" id="{F88C97CA-6D32-D1B5-00B3-AC84112C3A5C}"/>
                </a:ext>
              </a:extLst>
            </p:cNvPr>
            <p:cNvSpPr/>
            <p:nvPr/>
          </p:nvSpPr>
          <p:spPr>
            <a:xfrm>
              <a:off x="4556059" y="5840462"/>
              <a:ext cx="1404472" cy="155753"/>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矩形: 圆角 15">
              <a:extLst>
                <a:ext uri="{FF2B5EF4-FFF2-40B4-BE49-F238E27FC236}">
                  <a16:creationId xmlns:a16="http://schemas.microsoft.com/office/drawing/2014/main" id="{0B0EB292-DBA6-931B-5BC9-C0ED7EEFDB93}"/>
                </a:ext>
              </a:extLst>
            </p:cNvPr>
            <p:cNvSpPr/>
            <p:nvPr/>
          </p:nvSpPr>
          <p:spPr>
            <a:xfrm>
              <a:off x="7086149" y="3287763"/>
              <a:ext cx="1497187" cy="801505"/>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0000"/>
                  </a:solidFill>
                </a:rPr>
                <a:t>ECAL &lt; 4 GeV</a:t>
              </a:r>
            </a:p>
            <a:p>
              <a:pPr algn="ctr"/>
              <a:r>
                <a:rPr lang="en-US" sz="1200" b="1" dirty="0">
                  <a:solidFill>
                    <a:srgbClr val="FF0000"/>
                  </a:solidFill>
                </a:rPr>
                <a:t>HCAL Veto</a:t>
              </a:r>
            </a:p>
          </p:txBody>
        </p:sp>
        <p:sp>
          <p:nvSpPr>
            <p:cNvPr id="12" name="文本框 20">
              <a:extLst>
                <a:ext uri="{FF2B5EF4-FFF2-40B4-BE49-F238E27FC236}">
                  <a16:creationId xmlns:a16="http://schemas.microsoft.com/office/drawing/2014/main" id="{E9BD9A5F-5A2B-341C-AE22-4DBD05DE90E2}"/>
                </a:ext>
              </a:extLst>
            </p:cNvPr>
            <p:cNvSpPr txBox="1"/>
            <p:nvPr/>
          </p:nvSpPr>
          <p:spPr>
            <a:xfrm>
              <a:off x="4788209" y="5382568"/>
              <a:ext cx="1009023" cy="403406"/>
            </a:xfrm>
            <a:prstGeom prst="rect">
              <a:avLst/>
            </a:prstGeom>
            <a:solidFill>
              <a:srgbClr val="FFFF00"/>
            </a:solidFill>
          </p:spPr>
          <p:txBody>
            <a:bodyPr wrap="square" rtlCol="0">
              <a:spAutoFit/>
            </a:bodyPr>
            <a:lstStyle/>
            <a:p>
              <a:r>
                <a:rPr lang="en-US" altLang="zh-CN" sz="1600" dirty="0">
                  <a:solidFill>
                    <a:srgbClr val="FF0000"/>
                  </a:solidFill>
                  <a:latin typeface="SimHei" panose="02010609060101010101" pitchFamily="49" charset="-122"/>
                  <a:ea typeface="SimHei" panose="02010609060101010101" pitchFamily="49" charset="-122"/>
                </a:rPr>
                <a:t>signal</a:t>
              </a:r>
              <a:endParaRPr lang="en-US" sz="1600" dirty="0">
                <a:solidFill>
                  <a:srgbClr val="FF0000"/>
                </a:solidFill>
                <a:latin typeface="SimHei" panose="02010609060101010101" pitchFamily="49" charset="-122"/>
                <a:ea typeface="SimHei" panose="02010609060101010101" pitchFamily="49" charset="-122"/>
              </a:endParaRPr>
            </a:p>
          </p:txBody>
        </p:sp>
        <p:sp>
          <p:nvSpPr>
            <p:cNvPr id="13" name="文本框 21">
              <a:extLst>
                <a:ext uri="{FF2B5EF4-FFF2-40B4-BE49-F238E27FC236}">
                  <a16:creationId xmlns:a16="http://schemas.microsoft.com/office/drawing/2014/main" id="{77D08BD1-6CE1-850C-0495-E362A73FE790}"/>
                </a:ext>
              </a:extLst>
            </p:cNvPr>
            <p:cNvSpPr txBox="1"/>
            <p:nvPr/>
          </p:nvSpPr>
          <p:spPr>
            <a:xfrm>
              <a:off x="5724547" y="4597928"/>
              <a:ext cx="726853" cy="440079"/>
            </a:xfrm>
            <a:prstGeom prst="rect">
              <a:avLst/>
            </a:prstGeom>
            <a:solidFill>
              <a:srgbClr val="FFFF00"/>
            </a:solidFill>
          </p:spPr>
          <p:txBody>
            <a:bodyPr wrap="square" rtlCol="0">
              <a:spAutoFit/>
            </a:bodyPr>
            <a:lstStyle/>
            <a:p>
              <a:r>
                <a:rPr lang="en-US" altLang="zh-CN" dirty="0" err="1">
                  <a:solidFill>
                    <a:srgbClr val="0000FF"/>
                  </a:solidFill>
                  <a:latin typeface="SimHei" panose="02010609060101010101" pitchFamily="49" charset="-122"/>
                  <a:ea typeface="SimHei" panose="02010609060101010101" pitchFamily="49" charset="-122"/>
                </a:rPr>
                <a:t>bkg</a:t>
              </a:r>
              <a:endParaRPr lang="en-US" dirty="0">
                <a:solidFill>
                  <a:srgbClr val="0000FF"/>
                </a:solidFill>
                <a:latin typeface="SimHei" panose="02010609060101010101" pitchFamily="49" charset="-122"/>
                <a:ea typeface="SimHei" panose="02010609060101010101" pitchFamily="49" charset="-122"/>
              </a:endParaRPr>
            </a:p>
          </p:txBody>
        </p:sp>
        <p:sp>
          <p:nvSpPr>
            <p:cNvPr id="14" name="文本框 10">
              <a:extLst>
                <a:ext uri="{FF2B5EF4-FFF2-40B4-BE49-F238E27FC236}">
                  <a16:creationId xmlns:a16="http://schemas.microsoft.com/office/drawing/2014/main" id="{813C957C-0933-A8DC-D11C-EE65BEAC43E6}"/>
                </a:ext>
              </a:extLst>
            </p:cNvPr>
            <p:cNvSpPr txBox="1"/>
            <p:nvPr/>
          </p:nvSpPr>
          <p:spPr>
            <a:xfrm>
              <a:off x="7470479" y="6082284"/>
              <a:ext cx="1633302" cy="39987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600" b="1" dirty="0"/>
                <a:t>E</a:t>
              </a:r>
              <a:r>
                <a:rPr lang="en-US" altLang="zh-CN" sz="1600" b="1" baseline="-25000" dirty="0"/>
                <a:t>ECAL</a:t>
              </a:r>
              <a:r>
                <a:rPr lang="en-US" altLang="zh-CN" sz="1600" b="1" dirty="0"/>
                <a:t>[MeV]</a:t>
              </a:r>
              <a:endParaRPr lang="zh-CN" altLang="en-US" sz="1600" b="1" dirty="0"/>
            </a:p>
          </p:txBody>
        </p:sp>
        <p:sp>
          <p:nvSpPr>
            <p:cNvPr id="15" name="文本框 10">
              <a:extLst>
                <a:ext uri="{FF2B5EF4-FFF2-40B4-BE49-F238E27FC236}">
                  <a16:creationId xmlns:a16="http://schemas.microsoft.com/office/drawing/2014/main" id="{36C06EAF-C126-00AA-6D30-2AB98FB15122}"/>
                </a:ext>
              </a:extLst>
            </p:cNvPr>
            <p:cNvSpPr txBox="1"/>
            <p:nvPr/>
          </p:nvSpPr>
          <p:spPr>
            <a:xfrm rot="16200000">
              <a:off x="3332221" y="3616893"/>
              <a:ext cx="1604798" cy="35727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400" b="1" dirty="0"/>
                <a:t>E</a:t>
              </a:r>
              <a:r>
                <a:rPr lang="en-US" altLang="zh-CN" sz="1400" b="1" baseline="-25000" dirty="0"/>
                <a:t>HCAL</a:t>
              </a:r>
              <a:r>
                <a:rPr lang="zh-CN" altLang="en-US" sz="1400" b="1" dirty="0"/>
                <a:t> </a:t>
              </a:r>
              <a:r>
                <a:rPr lang="en-US" altLang="zh-CN" sz="1400" b="1" dirty="0"/>
                <a:t>[MeV]</a:t>
              </a:r>
              <a:endParaRPr lang="zh-CN" altLang="en-US" sz="1400" b="1" dirty="0"/>
            </a:p>
          </p:txBody>
        </p:sp>
      </p:grpSp>
      <p:pic>
        <p:nvPicPr>
          <p:cNvPr id="16" name="Picture 15">
            <a:extLst>
              <a:ext uri="{FF2B5EF4-FFF2-40B4-BE49-F238E27FC236}">
                <a16:creationId xmlns:a16="http://schemas.microsoft.com/office/drawing/2014/main" id="{5BF9ABB3-6C97-AA75-8C96-3473BEC65829}"/>
              </a:ext>
            </a:extLst>
          </p:cNvPr>
          <p:cNvPicPr>
            <a:picLocks noChangeAspect="1"/>
          </p:cNvPicPr>
          <p:nvPr/>
        </p:nvPicPr>
        <p:blipFill>
          <a:blip r:embed="rId5"/>
          <a:stretch>
            <a:fillRect/>
          </a:stretch>
        </p:blipFill>
        <p:spPr>
          <a:xfrm>
            <a:off x="7704944" y="3709883"/>
            <a:ext cx="4176280" cy="2752548"/>
          </a:xfrm>
          <a:prstGeom prst="rect">
            <a:avLst/>
          </a:prstGeom>
        </p:spPr>
      </p:pic>
    </p:spTree>
    <p:extLst>
      <p:ext uri="{BB962C8B-B14F-4D97-AF65-F5344CB8AC3E}">
        <p14:creationId xmlns:p14="http://schemas.microsoft.com/office/powerpoint/2010/main" val="428364032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AE6D2B1-9996-335C-E5D5-65B2EB6F04F0}"/>
              </a:ext>
            </a:extLst>
          </p:cNvPr>
          <p:cNvSpPr>
            <a:spLocks noGrp="1"/>
          </p:cNvSpPr>
          <p:nvPr>
            <p:ph type="body" sz="quarter" idx="10"/>
          </p:nvPr>
        </p:nvSpPr>
        <p:spPr/>
        <p:txBody>
          <a:bodyPr/>
          <a:lstStyle/>
          <a:p>
            <a:r>
              <a:rPr lang="en-CN" dirty="0"/>
              <a:t>Monte Carlo Simulations </a:t>
            </a:r>
          </a:p>
        </p:txBody>
      </p:sp>
      <p:sp>
        <p:nvSpPr>
          <p:cNvPr id="4" name="文本占位符 2">
            <a:extLst>
              <a:ext uri="{FF2B5EF4-FFF2-40B4-BE49-F238E27FC236}">
                <a16:creationId xmlns:a16="http://schemas.microsoft.com/office/drawing/2014/main" id="{4B1AF00E-E560-D6B2-DA25-1D642509D0E8}"/>
              </a:ext>
            </a:extLst>
          </p:cNvPr>
          <p:cNvSpPr/>
          <p:nvPr/>
        </p:nvSpPr>
        <p:spPr>
          <a:xfrm>
            <a:off x="222472" y="3429000"/>
            <a:ext cx="6086120" cy="5617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lvl1pPr>
              <a:lnSpc>
                <a:spcPct val="120000"/>
              </a:lnSpc>
              <a:defRPr sz="2200" b="1">
                <a:solidFill>
                  <a:srgbClr val="011993"/>
                </a:solidFill>
                <a:latin typeface="Arial"/>
                <a:ea typeface="Arial"/>
                <a:cs typeface="Arial"/>
                <a:sym typeface="Arial"/>
              </a:defRPr>
            </a:lvl1pPr>
          </a:lstStyle>
          <a:p>
            <a:r>
              <a:rPr dirty="0"/>
              <a:t>Event cut-flow of each background process:</a:t>
            </a:r>
          </a:p>
        </p:txBody>
      </p:sp>
      <p:pic>
        <p:nvPicPr>
          <p:cNvPr id="5" name="Screen Shot 2023-02-13 at 10.40.59.png" descr="Screen Shot 2023-02-13 at 10.40.59.png">
            <a:extLst>
              <a:ext uri="{FF2B5EF4-FFF2-40B4-BE49-F238E27FC236}">
                <a16:creationId xmlns:a16="http://schemas.microsoft.com/office/drawing/2014/main" id="{F1B8348A-822F-A601-7B7B-C2A9C2444F89}"/>
              </a:ext>
            </a:extLst>
          </p:cNvPr>
          <p:cNvPicPr>
            <a:picLocks noChangeAspect="1"/>
          </p:cNvPicPr>
          <p:nvPr/>
        </p:nvPicPr>
        <p:blipFill>
          <a:blip r:embed="rId2"/>
          <a:stretch>
            <a:fillRect/>
          </a:stretch>
        </p:blipFill>
        <p:spPr>
          <a:xfrm>
            <a:off x="5162118" y="856659"/>
            <a:ext cx="5057647" cy="2472435"/>
          </a:xfrm>
          <a:prstGeom prst="rect">
            <a:avLst/>
          </a:prstGeom>
          <a:ln w="12700">
            <a:miter lim="400000"/>
          </a:ln>
        </p:spPr>
      </p:pic>
      <p:sp>
        <p:nvSpPr>
          <p:cNvPr id="6" name="文本占位符 2">
            <a:extLst>
              <a:ext uri="{FF2B5EF4-FFF2-40B4-BE49-F238E27FC236}">
                <a16:creationId xmlns:a16="http://schemas.microsoft.com/office/drawing/2014/main" id="{46607638-57C4-6852-66F5-21623CF21ABB}"/>
              </a:ext>
            </a:extLst>
          </p:cNvPr>
          <p:cNvSpPr/>
          <p:nvPr/>
        </p:nvSpPr>
        <p:spPr>
          <a:xfrm>
            <a:off x="361509" y="1147952"/>
            <a:ext cx="4579638" cy="5617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lvl1pPr>
              <a:lnSpc>
                <a:spcPct val="120000"/>
              </a:lnSpc>
              <a:defRPr sz="2200" b="1">
                <a:solidFill>
                  <a:srgbClr val="011993"/>
                </a:solidFill>
                <a:latin typeface="Arial"/>
                <a:ea typeface="Arial"/>
                <a:cs typeface="Arial"/>
                <a:sym typeface="Arial"/>
              </a:defRPr>
            </a:lvl1pPr>
          </a:lstStyle>
          <a:p>
            <a:r>
              <a:rPr dirty="0"/>
              <a:t>Simulated background statistics:</a:t>
            </a:r>
          </a:p>
        </p:txBody>
      </p:sp>
      <p:pic>
        <p:nvPicPr>
          <p:cNvPr id="7" name="Screen Shot 2023-02-13 at 10.46.07.png" descr="Screen Shot 2023-02-13 at 10.46.07.png">
            <a:extLst>
              <a:ext uri="{FF2B5EF4-FFF2-40B4-BE49-F238E27FC236}">
                <a16:creationId xmlns:a16="http://schemas.microsoft.com/office/drawing/2014/main" id="{B2E805A4-B301-D662-A3D8-E80CC668B840}"/>
              </a:ext>
            </a:extLst>
          </p:cNvPr>
          <p:cNvPicPr>
            <a:picLocks noChangeAspect="1"/>
          </p:cNvPicPr>
          <p:nvPr/>
        </p:nvPicPr>
        <p:blipFill>
          <a:blip r:embed="rId3"/>
          <a:stretch>
            <a:fillRect/>
          </a:stretch>
        </p:blipFill>
        <p:spPr>
          <a:xfrm>
            <a:off x="1473650" y="3848197"/>
            <a:ext cx="10495878" cy="2405305"/>
          </a:xfrm>
          <a:prstGeom prst="rect">
            <a:avLst/>
          </a:prstGeom>
          <a:ln w="12700">
            <a:miter lim="400000"/>
          </a:ln>
        </p:spPr>
      </p:pic>
    </p:spTree>
    <p:extLst>
      <p:ext uri="{BB962C8B-B14F-4D97-AF65-F5344CB8AC3E}">
        <p14:creationId xmlns:p14="http://schemas.microsoft.com/office/powerpoint/2010/main" val="8392922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A6222F14-61AA-BDB9-BCF4-10BB976F362E}"/>
              </a:ext>
            </a:extLst>
          </p:cNvPr>
          <p:cNvSpPr>
            <a:spLocks noGrp="1"/>
          </p:cNvSpPr>
          <p:nvPr>
            <p:ph type="body" sz="quarter" idx="10"/>
          </p:nvPr>
        </p:nvSpPr>
        <p:spPr/>
        <p:txBody>
          <a:bodyPr/>
          <a:lstStyle/>
          <a:p>
            <a:r>
              <a:rPr lang="en-CN" dirty="0"/>
              <a:t>Software Framework Optimization </a:t>
            </a:r>
          </a:p>
        </p:txBody>
      </p:sp>
      <p:pic>
        <p:nvPicPr>
          <p:cNvPr id="4" name="Picture 3">
            <a:extLst>
              <a:ext uri="{FF2B5EF4-FFF2-40B4-BE49-F238E27FC236}">
                <a16:creationId xmlns:a16="http://schemas.microsoft.com/office/drawing/2014/main" id="{5A94CCE2-8FE1-1359-C1CE-9C7C6E71DF6E}"/>
              </a:ext>
            </a:extLst>
          </p:cNvPr>
          <p:cNvPicPr>
            <a:picLocks noChangeAspect="1"/>
          </p:cNvPicPr>
          <p:nvPr/>
        </p:nvPicPr>
        <p:blipFill>
          <a:blip r:embed="rId2"/>
          <a:stretch>
            <a:fillRect/>
          </a:stretch>
        </p:blipFill>
        <p:spPr>
          <a:xfrm>
            <a:off x="292100" y="993738"/>
            <a:ext cx="11607800" cy="5257800"/>
          </a:xfrm>
          <a:prstGeom prst="rect">
            <a:avLst/>
          </a:prstGeom>
        </p:spPr>
      </p:pic>
      <p:pic>
        <p:nvPicPr>
          <p:cNvPr id="5" name="Picture 4">
            <a:extLst>
              <a:ext uri="{FF2B5EF4-FFF2-40B4-BE49-F238E27FC236}">
                <a16:creationId xmlns:a16="http://schemas.microsoft.com/office/drawing/2014/main" id="{5DE60059-E6A6-C605-58D3-C1051FEAD9C4}"/>
              </a:ext>
            </a:extLst>
          </p:cNvPr>
          <p:cNvPicPr>
            <a:picLocks noChangeAspect="1"/>
          </p:cNvPicPr>
          <p:nvPr/>
        </p:nvPicPr>
        <p:blipFill>
          <a:blip r:embed="rId3"/>
          <a:stretch>
            <a:fillRect/>
          </a:stretch>
        </p:blipFill>
        <p:spPr>
          <a:xfrm>
            <a:off x="2647950" y="1614011"/>
            <a:ext cx="6210300" cy="3822700"/>
          </a:xfrm>
          <a:prstGeom prst="rect">
            <a:avLst/>
          </a:prstGeom>
        </p:spPr>
      </p:pic>
    </p:spTree>
    <p:extLst>
      <p:ext uri="{BB962C8B-B14F-4D97-AF65-F5344CB8AC3E}">
        <p14:creationId xmlns:p14="http://schemas.microsoft.com/office/powerpoint/2010/main" val="2041316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EF1800-5E9F-A962-A8D6-55481665B8DE}"/>
              </a:ext>
            </a:extLst>
          </p:cNvPr>
          <p:cNvSpPr>
            <a:spLocks noGrp="1"/>
          </p:cNvSpPr>
          <p:nvPr>
            <p:ph type="body" sz="quarter" idx="10"/>
          </p:nvPr>
        </p:nvSpPr>
        <p:spPr/>
        <p:txBody>
          <a:bodyPr/>
          <a:lstStyle/>
          <a:p>
            <a:r>
              <a:rPr lang="en-CN" dirty="0"/>
              <a:t>How DM Shining at the DarkSHINE Experiment?</a:t>
            </a:r>
          </a:p>
        </p:txBody>
      </p:sp>
      <p:pic>
        <p:nvPicPr>
          <p:cNvPr id="4" name="DarkShine-Eventdisplay-2021-short" descr="DarkShine-Eventdisplay-2021-short">
            <a:hlinkClick r:id="" action="ppaction://media"/>
            <a:extLst>
              <a:ext uri="{FF2B5EF4-FFF2-40B4-BE49-F238E27FC236}">
                <a16:creationId xmlns:a16="http://schemas.microsoft.com/office/drawing/2014/main" id="{DB14C3D7-1892-4A2E-E45B-45A97B1F5B2E}"/>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271059" y="912531"/>
            <a:ext cx="9649881" cy="5429903"/>
          </a:xfrm>
          <a:prstGeom prst="rect">
            <a:avLst/>
          </a:prstGeom>
        </p:spPr>
      </p:pic>
    </p:spTree>
    <p:extLst>
      <p:ext uri="{BB962C8B-B14F-4D97-AF65-F5344CB8AC3E}">
        <p14:creationId xmlns:p14="http://schemas.microsoft.com/office/powerpoint/2010/main" val="2997503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5125"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4"/>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4"/>
                                        </p:tgtEl>
                                      </p:cBhvr>
                                    </p:cmd>
                                  </p:childTnLst>
                                </p:cTn>
                              </p:par>
                            </p:childTnLst>
                          </p:cTn>
                        </p:par>
                      </p:childTnLst>
                    </p:cTn>
                  </p:par>
                </p:childTnLst>
              </p:cTn>
              <p:nextCondLst>
                <p:cond evt="onClick" delay="0">
                  <p:tgtEl>
                    <p:spTgt spid="4"/>
                  </p:tgtEl>
                </p:cond>
              </p:nextCondLst>
            </p:seq>
            <p:video>
              <p:cMediaNode vol="80000">
                <p:cTn id="12" fill="hold" display="0">
                  <p:stCondLst>
                    <p:cond delay="indefinite"/>
                  </p:stCondLst>
                </p:cTn>
                <p:tgtEl>
                  <p:spTgt spid="4"/>
                </p:tgtEl>
              </p:cMediaNode>
            </p:vide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A246EC1-E8C8-02A5-EB08-DD7276086757}"/>
              </a:ext>
            </a:extLst>
          </p:cNvPr>
          <p:cNvSpPr>
            <a:spLocks noGrp="1"/>
          </p:cNvSpPr>
          <p:nvPr>
            <p:ph type="body" sz="quarter" idx="10"/>
          </p:nvPr>
        </p:nvSpPr>
        <p:spPr/>
        <p:txBody>
          <a:bodyPr/>
          <a:lstStyle/>
          <a:p>
            <a:r>
              <a:rPr lang="en-CN" dirty="0"/>
              <a:t>Other Kinematic Distributions </a:t>
            </a:r>
          </a:p>
        </p:txBody>
      </p:sp>
      <p:pic>
        <p:nvPicPr>
          <p:cNvPr id="23" name="Picture 22">
            <a:extLst>
              <a:ext uri="{FF2B5EF4-FFF2-40B4-BE49-F238E27FC236}">
                <a16:creationId xmlns:a16="http://schemas.microsoft.com/office/drawing/2014/main" id="{56C78369-548D-9480-9295-8AA66ABC05D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82468" y="688267"/>
            <a:ext cx="6375094" cy="6169733"/>
          </a:xfrm>
          <a:prstGeom prst="rect">
            <a:avLst/>
          </a:prstGeom>
        </p:spPr>
      </p:pic>
    </p:spTree>
    <p:extLst>
      <p:ext uri="{BB962C8B-B14F-4D97-AF65-F5344CB8AC3E}">
        <p14:creationId xmlns:p14="http://schemas.microsoft.com/office/powerpoint/2010/main" val="361467493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2387B7-AB0A-F887-6384-F2DEF8494F94}"/>
              </a:ext>
            </a:extLst>
          </p:cNvPr>
          <p:cNvSpPr>
            <a:spLocks noGrp="1"/>
          </p:cNvSpPr>
          <p:nvPr>
            <p:ph type="body" sz="quarter" idx="10"/>
          </p:nvPr>
        </p:nvSpPr>
        <p:spPr/>
        <p:txBody>
          <a:bodyPr/>
          <a:lstStyle/>
          <a:p>
            <a:r>
              <a:rPr lang="en-CN" dirty="0"/>
              <a:t>Acceptance in the Signal Region </a:t>
            </a:r>
          </a:p>
        </p:txBody>
      </p:sp>
      <p:pic>
        <p:nvPicPr>
          <p:cNvPr id="4" name="Screen Shot 2023-02-13 at 10.44.12.png" descr="Screen Shot 2023-02-13 at 10.44.12.png">
            <a:extLst>
              <a:ext uri="{FF2B5EF4-FFF2-40B4-BE49-F238E27FC236}">
                <a16:creationId xmlns:a16="http://schemas.microsoft.com/office/drawing/2014/main" id="{0381BB8C-C48E-77B7-21CB-EE92E018B503}"/>
              </a:ext>
            </a:extLst>
          </p:cNvPr>
          <p:cNvPicPr>
            <a:picLocks noChangeAspect="1"/>
          </p:cNvPicPr>
          <p:nvPr/>
        </p:nvPicPr>
        <p:blipFill>
          <a:blip r:embed="rId3"/>
          <a:stretch>
            <a:fillRect/>
          </a:stretch>
        </p:blipFill>
        <p:spPr>
          <a:xfrm>
            <a:off x="1988259" y="913177"/>
            <a:ext cx="6454433" cy="3972396"/>
          </a:xfrm>
          <a:prstGeom prst="rect">
            <a:avLst/>
          </a:prstGeom>
          <a:ln w="12700">
            <a:miter lim="400000"/>
          </a:ln>
        </p:spPr>
      </p:pic>
      <p:sp>
        <p:nvSpPr>
          <p:cNvPr id="5" name="矩形 5">
            <a:extLst>
              <a:ext uri="{FF2B5EF4-FFF2-40B4-BE49-F238E27FC236}">
                <a16:creationId xmlns:a16="http://schemas.microsoft.com/office/drawing/2014/main" id="{1D02E69C-9903-B4FB-39A7-8BC6A64FFF35}"/>
              </a:ext>
            </a:extLst>
          </p:cNvPr>
          <p:cNvSpPr/>
          <p:nvPr/>
        </p:nvSpPr>
        <p:spPr>
          <a:xfrm>
            <a:off x="5659852" y="1557538"/>
            <a:ext cx="2296177" cy="107808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6" name="文本框 21">
            <a:extLst>
              <a:ext uri="{FF2B5EF4-FFF2-40B4-BE49-F238E27FC236}">
                <a16:creationId xmlns:a16="http://schemas.microsoft.com/office/drawing/2014/main" id="{352F3B2C-44BD-036C-588B-96B4E24679D8}"/>
              </a:ext>
            </a:extLst>
          </p:cNvPr>
          <p:cNvSpPr txBox="1"/>
          <p:nvPr/>
        </p:nvSpPr>
        <p:spPr>
          <a:xfrm>
            <a:off x="8612234" y="1774786"/>
            <a:ext cx="2847731" cy="707886"/>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sz="2000" b="1" dirty="0">
                <a:solidFill>
                  <a:srgbClr val="C00000"/>
                </a:solidFill>
                <a:latin typeface="Microsoft YaHei" panose="020B0503020204020204" pitchFamily="34" charset="-122"/>
                <a:ea typeface="Microsoft YaHei" panose="020B0503020204020204" pitchFamily="34" charset="-122"/>
              </a:rPr>
              <a:t>Signal Region selections</a:t>
            </a:r>
          </a:p>
        </p:txBody>
      </p:sp>
      <p:sp>
        <p:nvSpPr>
          <p:cNvPr id="7" name="文本占位符 3">
            <a:extLst>
              <a:ext uri="{FF2B5EF4-FFF2-40B4-BE49-F238E27FC236}">
                <a16:creationId xmlns:a16="http://schemas.microsoft.com/office/drawing/2014/main" id="{EBB39BCD-4463-8525-5FC1-6CE0BD30435A}"/>
              </a:ext>
            </a:extLst>
          </p:cNvPr>
          <p:cNvSpPr/>
          <p:nvPr/>
        </p:nvSpPr>
        <p:spPr>
          <a:xfrm>
            <a:off x="297455" y="4860285"/>
            <a:ext cx="11810082" cy="1677523"/>
          </a:xfrm>
          <a:prstGeom prst="rect">
            <a:avLst/>
          </a:prstGeom>
          <a:solidFill>
            <a:srgbClr val="FFFFFF"/>
          </a:solidFill>
          <a:ln w="12700">
            <a:miter lim="400000"/>
          </a:ln>
          <a:extLst>
            <a:ext uri="{C572A759-6A51-4108-AA02-DFA0A04FC94B}">
              <ma14:wrappingTextBoxFlag xmlns:mc="http://schemas.openxmlformats.org/markup-compatibility/2006" xmlns:a14="http://schemas.microsoft.com/office/drawing/2010/main" xmlns="" xmlns:m="http://schemas.openxmlformats.org/officeDocument/2006/math" xmlns:ma14="http://schemas.microsoft.com/office/mac/drawingml/2011/main" xmlns:lc="http://schemas.openxmlformats.org/drawingml/2006/lockedCanvas" val="1"/>
            </a:ext>
          </a:extLst>
        </p:spPr>
        <p:txBody>
          <a:bodyPr lIns="45719" rIns="45719">
            <a:noAutofit/>
          </a:bodyPr>
          <a:lstStyle>
            <a:defPPr>
              <a:defRPr lang="en-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b="1" dirty="0">
                <a:solidFill>
                  <a:srgbClr val="011993"/>
                </a:solidFill>
                <a:latin typeface="Arial"/>
                <a:ea typeface="Arial"/>
                <a:cs typeface="Arial"/>
              </a:rPr>
              <a:t>60% signal events survive the cut-flow, </a:t>
            </a:r>
            <a:r>
              <a:rPr lang="en-US" altLang="zh-CN" b="1" dirty="0">
                <a:solidFill>
                  <a:srgbClr val="011993"/>
                </a:solidFill>
                <a:latin typeface="Arial"/>
                <a:ea typeface="Arial"/>
                <a:cs typeface="Arial"/>
              </a:rPr>
              <a:t>no</a:t>
            </a:r>
            <a:r>
              <a:rPr lang="en-US" b="1" dirty="0">
                <a:solidFill>
                  <a:srgbClr val="011993"/>
                </a:solidFill>
                <a:latin typeface="Arial"/>
                <a:ea typeface="Arial"/>
                <a:cs typeface="Arial"/>
              </a:rPr>
              <a:t> background survive (2.5e9)</a:t>
            </a:r>
          </a:p>
          <a:p>
            <a:pPr marL="285750"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b="1" dirty="0">
                <a:solidFill>
                  <a:srgbClr val="011993"/>
                </a:solidFill>
                <a:latin typeface="Arial"/>
                <a:ea typeface="Arial"/>
                <a:cs typeface="Arial"/>
              </a:rPr>
              <a:t>Acceptance efficiency drops in:</a:t>
            </a:r>
          </a:p>
          <a:p>
            <a:pPr marL="742950" lvl="1"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altLang="zh-CN" b="1" dirty="0">
                <a:solidFill>
                  <a:schemeClr val="accent2">
                    <a:lumMod val="75000"/>
                  </a:schemeClr>
                </a:solidFill>
                <a:latin typeface="Arial"/>
                <a:ea typeface="Arial"/>
                <a:cs typeface="Arial"/>
              </a:rPr>
              <a:t>Low-mass</a:t>
            </a:r>
            <a:r>
              <a:rPr lang="en-US" altLang="zh-CN" b="1" dirty="0">
                <a:solidFill>
                  <a:srgbClr val="1B4B77"/>
                </a:solidFill>
                <a:latin typeface="Arial"/>
                <a:ea typeface="Arial"/>
                <a:cs typeface="Arial"/>
              </a:rPr>
              <a:t> region of a few MeV: tight energy cuts.</a:t>
            </a:r>
          </a:p>
          <a:p>
            <a:pPr marL="742950" lvl="1"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altLang="zh-CN" b="1" dirty="0">
                <a:solidFill>
                  <a:schemeClr val="accent2">
                    <a:lumMod val="75000"/>
                  </a:schemeClr>
                </a:solidFill>
                <a:latin typeface="Arial"/>
                <a:ea typeface="Arial"/>
                <a:cs typeface="Arial"/>
              </a:rPr>
              <a:t>High-mass</a:t>
            </a:r>
            <a:r>
              <a:rPr lang="en-US" altLang="zh-CN" b="1" dirty="0">
                <a:solidFill>
                  <a:srgbClr val="1B4B77"/>
                </a:solidFill>
                <a:latin typeface="Arial"/>
                <a:ea typeface="Arial"/>
                <a:cs typeface="Arial"/>
              </a:rPr>
              <a:t> region above 1 GeV: particles with large incident/recoil angle go into the HCAL directly.</a:t>
            </a:r>
          </a:p>
        </p:txBody>
      </p:sp>
    </p:spTree>
    <p:extLst>
      <p:ext uri="{BB962C8B-B14F-4D97-AF65-F5344CB8AC3E}">
        <p14:creationId xmlns:p14="http://schemas.microsoft.com/office/powerpoint/2010/main" val="74714397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C9D1EFB-13FF-3CD8-365F-574F349A5AD3}"/>
              </a:ext>
            </a:extLst>
          </p:cNvPr>
          <p:cNvSpPr>
            <a:spLocks noGrp="1"/>
          </p:cNvSpPr>
          <p:nvPr>
            <p:ph type="body" sz="quarter" idx="10"/>
          </p:nvPr>
        </p:nvSpPr>
        <p:spPr/>
        <p:txBody>
          <a:bodyPr/>
          <a:lstStyle/>
          <a:p>
            <a:r>
              <a:rPr lang="en-CN" dirty="0"/>
              <a:t>Background Estimation </a:t>
            </a:r>
          </a:p>
        </p:txBody>
      </p:sp>
      <p:grpSp>
        <p:nvGrpSpPr>
          <p:cNvPr id="4" name="Text Placeholder 3">
            <a:extLst>
              <a:ext uri="{FF2B5EF4-FFF2-40B4-BE49-F238E27FC236}">
                <a16:creationId xmlns:a16="http://schemas.microsoft.com/office/drawing/2014/main" id="{EC7FAD42-D406-0F19-4779-0D7840B25225}"/>
              </a:ext>
            </a:extLst>
          </p:cNvPr>
          <p:cNvGrpSpPr/>
          <p:nvPr/>
        </p:nvGrpSpPr>
        <p:grpSpPr>
          <a:xfrm>
            <a:off x="7182998" y="962130"/>
            <a:ext cx="4891490" cy="5334424"/>
            <a:chOff x="-102475" y="-1"/>
            <a:chExt cx="4136285" cy="5334422"/>
          </a:xfrm>
        </p:grpSpPr>
        <p:sp>
          <p:nvSpPr>
            <p:cNvPr id="5" name="Rectangle">
              <a:extLst>
                <a:ext uri="{FF2B5EF4-FFF2-40B4-BE49-F238E27FC236}">
                  <a16:creationId xmlns:a16="http://schemas.microsoft.com/office/drawing/2014/main" id="{D08A80B0-9EAD-9E2E-268B-AF04DCF48676}"/>
                </a:ext>
              </a:extLst>
            </p:cNvPr>
            <p:cNvSpPr/>
            <p:nvPr/>
          </p:nvSpPr>
          <p:spPr>
            <a:xfrm>
              <a:off x="-1" y="-1"/>
              <a:ext cx="4033811" cy="5334422"/>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90000"/>
                </a:lnSpc>
                <a:spcBef>
                  <a:spcPts val="1000"/>
                </a:spcBef>
                <a:defRPr sz="2400" b="1">
                  <a:solidFill>
                    <a:srgbClr val="002060"/>
                  </a:solidFill>
                  <a:latin typeface="Arial"/>
                  <a:ea typeface="Arial"/>
                  <a:cs typeface="Arial"/>
                  <a:sym typeface="Arial"/>
                </a:defRPr>
              </a:pPr>
              <a:endParaRPr/>
            </a:p>
          </p:txBody>
        </p:sp>
        <p:sp>
          <p:nvSpPr>
            <p:cNvPr id="6" name="Expected background yields go down quickly at lower ECAL energy.…">
              <a:extLst>
                <a:ext uri="{FF2B5EF4-FFF2-40B4-BE49-F238E27FC236}">
                  <a16:creationId xmlns:a16="http://schemas.microsoft.com/office/drawing/2014/main" id="{64AE53F6-51DA-44CE-4A9A-9903B0BEC670}"/>
                </a:ext>
              </a:extLst>
            </p:cNvPr>
            <p:cNvSpPr txBox="1"/>
            <p:nvPr/>
          </p:nvSpPr>
          <p:spPr>
            <a:xfrm>
              <a:off x="-102475" y="79720"/>
              <a:ext cx="4104526" cy="5130606"/>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noAutofit/>
            </a:bodyPr>
            <a:lstStyle/>
            <a:p>
              <a:pPr marL="240631" indent="-240631">
                <a:spcBef>
                  <a:spcPts val="1000"/>
                </a:spcBef>
                <a:buSzPct val="100000"/>
                <a:buChar char="•"/>
                <a:defRPr sz="2400" b="1">
                  <a:solidFill>
                    <a:srgbClr val="002060"/>
                  </a:solidFill>
                  <a:latin typeface="Arial"/>
                  <a:ea typeface="Arial"/>
                  <a:cs typeface="Arial"/>
                  <a:sym typeface="Arial"/>
                </a:defRPr>
              </a:pPr>
              <a:r>
                <a:rPr dirty="0"/>
                <a:t>Expected background yields go down quickly at lower ECAL energy.</a:t>
              </a:r>
            </a:p>
            <a:p>
              <a:pPr marL="240631" indent="-240631">
                <a:spcBef>
                  <a:spcPts val="1000"/>
                </a:spcBef>
                <a:buSzPct val="100000"/>
                <a:buChar char="•"/>
                <a:defRPr sz="2400" b="1">
                  <a:solidFill>
                    <a:srgbClr val="002060"/>
                  </a:solidFill>
                  <a:latin typeface="Arial"/>
                  <a:ea typeface="Arial"/>
                  <a:cs typeface="Arial"/>
                  <a:sym typeface="Arial"/>
                </a:defRPr>
              </a:pPr>
              <a:r>
                <a:rPr dirty="0"/>
                <a:t>In order to estimate background yields in 10</a:t>
              </a:r>
              <a:r>
                <a:rPr baseline="31999" dirty="0"/>
                <a:t>14</a:t>
              </a:r>
              <a:r>
                <a:rPr dirty="0"/>
                <a:t> EOT, extrapolation method is used</a:t>
              </a:r>
            </a:p>
            <a:p>
              <a:pPr marL="621631" lvl="1" indent="-240631">
                <a:spcBef>
                  <a:spcPts val="1000"/>
                </a:spcBef>
                <a:buSzPct val="100000"/>
                <a:buChar char="‣"/>
                <a:defRPr sz="2400" b="1">
                  <a:solidFill>
                    <a:srgbClr val="002060"/>
                  </a:solidFill>
                  <a:latin typeface="Arial"/>
                  <a:ea typeface="Arial"/>
                  <a:cs typeface="Arial"/>
                  <a:sym typeface="Arial"/>
                </a:defRPr>
              </a:pPr>
              <a:r>
                <a:rPr dirty="0"/>
                <a:t>fit from inclusive background process</a:t>
              </a:r>
            </a:p>
            <a:p>
              <a:pPr marL="621631" lvl="1" indent="-240631">
                <a:spcBef>
                  <a:spcPts val="1000"/>
                </a:spcBef>
                <a:buSzPct val="100000"/>
                <a:buChar char="‣"/>
                <a:defRPr sz="2400" b="1">
                  <a:solidFill>
                    <a:srgbClr val="002060"/>
                  </a:solidFill>
                  <a:latin typeface="Arial"/>
                  <a:ea typeface="Arial"/>
                  <a:cs typeface="Arial"/>
                  <a:sym typeface="Arial"/>
                </a:defRPr>
              </a:pPr>
              <a:r>
                <a:rPr dirty="0"/>
                <a:t>extrapolation from low energy samples</a:t>
              </a:r>
            </a:p>
          </p:txBody>
        </p:sp>
      </p:grpSp>
      <p:pic>
        <p:nvPicPr>
          <p:cNvPr id="7" name="Screen Shot 2023-02-13 at 10.47.32.png" descr="Screen Shot 2023-02-13 at 10.47.32.png">
            <a:extLst>
              <a:ext uri="{FF2B5EF4-FFF2-40B4-BE49-F238E27FC236}">
                <a16:creationId xmlns:a16="http://schemas.microsoft.com/office/drawing/2014/main" id="{D8E42DF9-8549-8274-5158-0CB4150A0D30}"/>
              </a:ext>
            </a:extLst>
          </p:cNvPr>
          <p:cNvPicPr>
            <a:picLocks noChangeAspect="1"/>
          </p:cNvPicPr>
          <p:nvPr/>
        </p:nvPicPr>
        <p:blipFill>
          <a:blip r:embed="rId2"/>
          <a:stretch>
            <a:fillRect/>
          </a:stretch>
        </p:blipFill>
        <p:spPr>
          <a:xfrm>
            <a:off x="155070" y="1041851"/>
            <a:ext cx="7187691" cy="5192656"/>
          </a:xfrm>
          <a:prstGeom prst="rect">
            <a:avLst/>
          </a:prstGeom>
          <a:ln w="12700">
            <a:miter lim="400000"/>
          </a:ln>
        </p:spPr>
      </p:pic>
    </p:spTree>
    <p:extLst>
      <p:ext uri="{BB962C8B-B14F-4D97-AF65-F5344CB8AC3E}">
        <p14:creationId xmlns:p14="http://schemas.microsoft.com/office/powerpoint/2010/main" val="328655963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A61C42EA-67C2-8548-CBB9-7F4BB5E7B601}"/>
              </a:ext>
            </a:extLst>
          </p:cNvPr>
          <p:cNvSpPr>
            <a:spLocks noGrp="1"/>
          </p:cNvSpPr>
          <p:nvPr>
            <p:ph type="body" sz="quarter" idx="10"/>
          </p:nvPr>
        </p:nvSpPr>
        <p:spPr/>
        <p:txBody>
          <a:bodyPr/>
          <a:lstStyle/>
          <a:p>
            <a:r>
              <a:rPr lang="en-CN" dirty="0"/>
              <a:t>Hardware R&amp;D: Tracking </a:t>
            </a:r>
          </a:p>
        </p:txBody>
      </p:sp>
      <p:pic>
        <p:nvPicPr>
          <p:cNvPr id="4" name="Screen Shot 2023-05-11 at 10.18.52.png" descr="Screen Shot 2023-05-11 at 10.18.52.png">
            <a:extLst>
              <a:ext uri="{FF2B5EF4-FFF2-40B4-BE49-F238E27FC236}">
                <a16:creationId xmlns:a16="http://schemas.microsoft.com/office/drawing/2014/main" id="{C7C1D692-3EE5-7E1D-0EC8-424E7F3D8C7F}"/>
              </a:ext>
            </a:extLst>
          </p:cNvPr>
          <p:cNvPicPr>
            <a:picLocks noChangeAspect="1"/>
          </p:cNvPicPr>
          <p:nvPr/>
        </p:nvPicPr>
        <p:blipFill>
          <a:blip r:embed="rId2"/>
          <a:stretch>
            <a:fillRect/>
          </a:stretch>
        </p:blipFill>
        <p:spPr>
          <a:xfrm>
            <a:off x="6435522" y="4077325"/>
            <a:ext cx="5697230" cy="2318122"/>
          </a:xfrm>
          <a:prstGeom prst="rect">
            <a:avLst/>
          </a:prstGeom>
          <a:ln w="12700">
            <a:miter lim="400000"/>
          </a:ln>
        </p:spPr>
      </p:pic>
      <p:pic>
        <p:nvPicPr>
          <p:cNvPr id="5" name="Screen Shot 2023-05-11 at 11.13.10.png" descr="Screen Shot 2023-05-11 at 11.13.10.png">
            <a:extLst>
              <a:ext uri="{FF2B5EF4-FFF2-40B4-BE49-F238E27FC236}">
                <a16:creationId xmlns:a16="http://schemas.microsoft.com/office/drawing/2014/main" id="{1A38077D-5A15-1FD7-091B-0AA27AAD3535}"/>
              </a:ext>
            </a:extLst>
          </p:cNvPr>
          <p:cNvPicPr>
            <a:picLocks noChangeAspect="1"/>
          </p:cNvPicPr>
          <p:nvPr/>
        </p:nvPicPr>
        <p:blipFill>
          <a:blip r:embed="rId3"/>
          <a:stretch>
            <a:fillRect/>
          </a:stretch>
        </p:blipFill>
        <p:spPr>
          <a:xfrm>
            <a:off x="3162694" y="4236103"/>
            <a:ext cx="3132535" cy="2137643"/>
          </a:xfrm>
          <a:prstGeom prst="rect">
            <a:avLst/>
          </a:prstGeom>
          <a:ln w="12700">
            <a:miter lim="400000"/>
          </a:ln>
        </p:spPr>
      </p:pic>
      <p:pic>
        <p:nvPicPr>
          <p:cNvPr id="6" name="Screen Shot 2023-05-11 at 12.11.29.png" descr="Screen Shot 2023-05-11 at 12.11.29.png">
            <a:extLst>
              <a:ext uri="{FF2B5EF4-FFF2-40B4-BE49-F238E27FC236}">
                <a16:creationId xmlns:a16="http://schemas.microsoft.com/office/drawing/2014/main" id="{0CC018DB-1A0E-3A9F-00C1-4113AD250CFA}"/>
              </a:ext>
            </a:extLst>
          </p:cNvPr>
          <p:cNvPicPr>
            <a:picLocks noChangeAspect="1"/>
          </p:cNvPicPr>
          <p:nvPr/>
        </p:nvPicPr>
        <p:blipFill>
          <a:blip r:embed="rId4"/>
          <a:stretch>
            <a:fillRect/>
          </a:stretch>
        </p:blipFill>
        <p:spPr>
          <a:xfrm>
            <a:off x="173786" y="4202391"/>
            <a:ext cx="2998866" cy="2067991"/>
          </a:xfrm>
          <a:prstGeom prst="rect">
            <a:avLst/>
          </a:prstGeom>
          <a:ln w="12700">
            <a:miter lim="400000"/>
          </a:ln>
        </p:spPr>
      </p:pic>
      <p:pic>
        <p:nvPicPr>
          <p:cNvPr id="7" name="Screen Shot 2023-04-18 at 15.25.13.png" descr="Screen Shot 2023-04-18 at 15.25.13.png">
            <a:extLst>
              <a:ext uri="{FF2B5EF4-FFF2-40B4-BE49-F238E27FC236}">
                <a16:creationId xmlns:a16="http://schemas.microsoft.com/office/drawing/2014/main" id="{418AE9D3-1F05-6B44-C132-D2E81A5A0C96}"/>
              </a:ext>
            </a:extLst>
          </p:cNvPr>
          <p:cNvPicPr>
            <a:picLocks noChangeAspect="1"/>
          </p:cNvPicPr>
          <p:nvPr/>
        </p:nvPicPr>
        <p:blipFill>
          <a:blip r:embed="rId5"/>
          <a:stretch>
            <a:fillRect/>
          </a:stretch>
        </p:blipFill>
        <p:spPr>
          <a:xfrm>
            <a:off x="7315284" y="1172085"/>
            <a:ext cx="4699648" cy="2256915"/>
          </a:xfrm>
          <a:prstGeom prst="rect">
            <a:avLst/>
          </a:prstGeom>
          <a:ln w="12700">
            <a:miter lim="400000"/>
          </a:ln>
        </p:spPr>
      </p:pic>
      <p:pic>
        <p:nvPicPr>
          <p:cNvPr id="8" name="lab.png" descr="lab.png">
            <a:extLst>
              <a:ext uri="{FF2B5EF4-FFF2-40B4-BE49-F238E27FC236}">
                <a16:creationId xmlns:a16="http://schemas.microsoft.com/office/drawing/2014/main" id="{5AAA3D17-ABB9-CA42-9D71-78A3FF3A245C}"/>
              </a:ext>
            </a:extLst>
          </p:cNvPr>
          <p:cNvPicPr>
            <a:picLocks noChangeAspect="1"/>
          </p:cNvPicPr>
          <p:nvPr/>
        </p:nvPicPr>
        <p:blipFill>
          <a:blip r:embed="rId6"/>
          <a:stretch>
            <a:fillRect/>
          </a:stretch>
        </p:blipFill>
        <p:spPr>
          <a:xfrm>
            <a:off x="177068" y="921926"/>
            <a:ext cx="7042941" cy="3107917"/>
          </a:xfrm>
          <a:prstGeom prst="rect">
            <a:avLst/>
          </a:prstGeom>
          <a:ln w="12700">
            <a:miter lim="400000"/>
          </a:ln>
        </p:spPr>
      </p:pic>
    </p:spTree>
    <p:extLst>
      <p:ext uri="{BB962C8B-B14F-4D97-AF65-F5344CB8AC3E}">
        <p14:creationId xmlns:p14="http://schemas.microsoft.com/office/powerpoint/2010/main" val="62762484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448581E-221D-ECC1-AD8A-9DB366DB2866}"/>
              </a:ext>
            </a:extLst>
          </p:cNvPr>
          <p:cNvSpPr>
            <a:spLocks noGrp="1"/>
          </p:cNvSpPr>
          <p:nvPr>
            <p:ph type="body" sz="quarter" idx="10"/>
          </p:nvPr>
        </p:nvSpPr>
        <p:spPr/>
        <p:txBody>
          <a:bodyPr/>
          <a:lstStyle/>
          <a:p>
            <a:r>
              <a:rPr lang="en-CN" dirty="0"/>
              <a:t>Hardware R&amp;D: ECAL</a:t>
            </a:r>
          </a:p>
        </p:txBody>
      </p:sp>
      <p:pic>
        <p:nvPicPr>
          <p:cNvPr id="6" name="图片 13">
            <a:extLst>
              <a:ext uri="{FF2B5EF4-FFF2-40B4-BE49-F238E27FC236}">
                <a16:creationId xmlns:a16="http://schemas.microsoft.com/office/drawing/2014/main" id="{5F729A46-7656-5A1C-5EEB-736BAB639183}"/>
              </a:ext>
            </a:extLst>
          </p:cNvPr>
          <p:cNvPicPr>
            <a:picLocks noChangeAspect="1"/>
          </p:cNvPicPr>
          <p:nvPr/>
        </p:nvPicPr>
        <p:blipFill rotWithShape="1">
          <a:blip r:embed="rId2"/>
          <a:srcRect l="48596"/>
          <a:stretch/>
        </p:blipFill>
        <p:spPr>
          <a:xfrm>
            <a:off x="7689304" y="3216106"/>
            <a:ext cx="2295813" cy="1534973"/>
          </a:xfrm>
          <a:prstGeom prst="rect">
            <a:avLst/>
          </a:prstGeom>
        </p:spPr>
      </p:pic>
      <p:pic>
        <p:nvPicPr>
          <p:cNvPr id="7" name="图片 14">
            <a:extLst>
              <a:ext uri="{FF2B5EF4-FFF2-40B4-BE49-F238E27FC236}">
                <a16:creationId xmlns:a16="http://schemas.microsoft.com/office/drawing/2014/main" id="{2C0DC677-4760-FB5F-6DF3-54C508CA1599}"/>
              </a:ext>
            </a:extLst>
          </p:cNvPr>
          <p:cNvPicPr>
            <a:picLocks noChangeAspect="1"/>
          </p:cNvPicPr>
          <p:nvPr/>
        </p:nvPicPr>
        <p:blipFill rotWithShape="1">
          <a:blip r:embed="rId3"/>
          <a:srcRect r="1581" b="4528"/>
          <a:stretch/>
        </p:blipFill>
        <p:spPr>
          <a:xfrm>
            <a:off x="7299202" y="4955881"/>
            <a:ext cx="2603718" cy="1541205"/>
          </a:xfrm>
          <a:prstGeom prst="rect">
            <a:avLst/>
          </a:prstGeom>
        </p:spPr>
      </p:pic>
      <p:pic>
        <p:nvPicPr>
          <p:cNvPr id="8" name="图片 15">
            <a:extLst>
              <a:ext uri="{FF2B5EF4-FFF2-40B4-BE49-F238E27FC236}">
                <a16:creationId xmlns:a16="http://schemas.microsoft.com/office/drawing/2014/main" id="{4487ABC8-DD22-3EC4-A645-102EC3A0BF60}"/>
              </a:ext>
            </a:extLst>
          </p:cNvPr>
          <p:cNvPicPr>
            <a:picLocks noChangeAspect="1"/>
          </p:cNvPicPr>
          <p:nvPr/>
        </p:nvPicPr>
        <p:blipFill rotWithShape="1">
          <a:blip r:embed="rId4"/>
          <a:srcRect t="6514"/>
          <a:stretch/>
        </p:blipFill>
        <p:spPr>
          <a:xfrm>
            <a:off x="47646" y="4889789"/>
            <a:ext cx="2647223" cy="1588928"/>
          </a:xfrm>
          <a:prstGeom prst="rect">
            <a:avLst/>
          </a:prstGeom>
        </p:spPr>
      </p:pic>
      <p:pic>
        <p:nvPicPr>
          <p:cNvPr id="9" name="图片 16">
            <a:extLst>
              <a:ext uri="{FF2B5EF4-FFF2-40B4-BE49-F238E27FC236}">
                <a16:creationId xmlns:a16="http://schemas.microsoft.com/office/drawing/2014/main" id="{3DBD5453-1CF0-5922-17C1-87AA14548831}"/>
              </a:ext>
            </a:extLst>
          </p:cNvPr>
          <p:cNvPicPr>
            <a:picLocks noChangeAspect="1"/>
          </p:cNvPicPr>
          <p:nvPr/>
        </p:nvPicPr>
        <p:blipFill rotWithShape="1">
          <a:blip r:embed="rId5">
            <a:extLst>
              <a:ext uri="{28A0092B-C50C-407E-A947-70E740481C1C}">
                <a14:useLocalDpi xmlns:a14="http://schemas.microsoft.com/office/drawing/2010/main" val="0"/>
              </a:ext>
            </a:extLst>
          </a:blip>
          <a:srcRect l="15509" t="17440" r="9390" b="19143"/>
          <a:stretch/>
        </p:blipFill>
        <p:spPr>
          <a:xfrm>
            <a:off x="86131" y="3229645"/>
            <a:ext cx="2682492" cy="1545057"/>
          </a:xfrm>
          <a:prstGeom prst="rect">
            <a:avLst/>
          </a:prstGeom>
        </p:spPr>
      </p:pic>
      <p:pic>
        <p:nvPicPr>
          <p:cNvPr id="10" name="图片 17">
            <a:extLst>
              <a:ext uri="{FF2B5EF4-FFF2-40B4-BE49-F238E27FC236}">
                <a16:creationId xmlns:a16="http://schemas.microsoft.com/office/drawing/2014/main" id="{C7932C46-F424-A9B5-D0ED-675F804CF95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926606" y="3229645"/>
            <a:ext cx="2240209" cy="1528014"/>
          </a:xfrm>
          <a:prstGeom prst="rect">
            <a:avLst/>
          </a:prstGeom>
        </p:spPr>
      </p:pic>
      <p:grpSp>
        <p:nvGrpSpPr>
          <p:cNvPr id="11" name="组合 18">
            <a:extLst>
              <a:ext uri="{FF2B5EF4-FFF2-40B4-BE49-F238E27FC236}">
                <a16:creationId xmlns:a16="http://schemas.microsoft.com/office/drawing/2014/main" id="{E1AAD572-617F-555B-473E-4138432C85FB}"/>
              </a:ext>
            </a:extLst>
          </p:cNvPr>
          <p:cNvGrpSpPr/>
          <p:nvPr/>
        </p:nvGrpSpPr>
        <p:grpSpPr>
          <a:xfrm>
            <a:off x="2768623" y="4899283"/>
            <a:ext cx="2383920" cy="1628573"/>
            <a:chOff x="25144073" y="11982993"/>
            <a:chExt cx="4547841" cy="3226729"/>
          </a:xfrm>
        </p:grpSpPr>
        <p:pic>
          <p:nvPicPr>
            <p:cNvPr id="12" name="图片 34">
              <a:extLst>
                <a:ext uri="{FF2B5EF4-FFF2-40B4-BE49-F238E27FC236}">
                  <a16:creationId xmlns:a16="http://schemas.microsoft.com/office/drawing/2014/main" id="{F7E26F05-BCB3-94AF-0D36-F40DFF99E454}"/>
                </a:ext>
              </a:extLst>
            </p:cNvPr>
            <p:cNvPicPr>
              <a:picLocks noChangeAspect="1"/>
            </p:cNvPicPr>
            <p:nvPr/>
          </p:nvPicPr>
          <p:blipFill>
            <a:blip r:embed="rId7"/>
            <a:stretch>
              <a:fillRect/>
            </a:stretch>
          </p:blipFill>
          <p:spPr>
            <a:xfrm>
              <a:off x="25144073" y="11982993"/>
              <a:ext cx="4547841" cy="3226729"/>
            </a:xfrm>
            <a:prstGeom prst="rect">
              <a:avLst/>
            </a:prstGeom>
          </p:spPr>
        </p:pic>
        <p:sp>
          <p:nvSpPr>
            <p:cNvPr id="13" name="文本框 35">
              <a:extLst>
                <a:ext uri="{FF2B5EF4-FFF2-40B4-BE49-F238E27FC236}">
                  <a16:creationId xmlns:a16="http://schemas.microsoft.com/office/drawing/2014/main" id="{5423401B-7530-3415-FE0D-8BF324E3A063}"/>
                </a:ext>
              </a:extLst>
            </p:cNvPr>
            <p:cNvSpPr txBox="1"/>
            <p:nvPr/>
          </p:nvSpPr>
          <p:spPr>
            <a:xfrm>
              <a:off x="25702688" y="13596357"/>
              <a:ext cx="3312477" cy="103666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srgbClr val="FF0000"/>
                  </a:solidFill>
                  <a:effectLst/>
                  <a:uLnTx/>
                  <a:uFillTx/>
                  <a:latin typeface="Arial" panose="020B0604020202020204" pitchFamily="34" charset="0"/>
                  <a:ea typeface="微软雅黑" panose="020B0503020204020204" pitchFamily="34" charset="-122"/>
                  <a:cs typeface="Arial" panose="020B0604020202020204" pitchFamily="34" charset="0"/>
                </a:rPr>
                <a:t>~ 2.48% non-uniformity</a:t>
              </a:r>
              <a:endParaRPr kumimoji="0" lang="zh-CN" altLang="en-US" sz="1400" b="0" i="0" u="none" strike="noStrike" kern="1200" cap="none" spc="0" normalizeH="0" baseline="0" noProof="0" dirty="0">
                <a:ln>
                  <a:noFill/>
                </a:ln>
                <a:solidFill>
                  <a:srgbClr val="FF0000"/>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pic>
        <p:nvPicPr>
          <p:cNvPr id="14" name="图片 20">
            <a:extLst>
              <a:ext uri="{FF2B5EF4-FFF2-40B4-BE49-F238E27FC236}">
                <a16:creationId xmlns:a16="http://schemas.microsoft.com/office/drawing/2014/main" id="{D11A5999-FFF0-6CC4-70FC-EB62F1686BB5}"/>
              </a:ext>
            </a:extLst>
          </p:cNvPr>
          <p:cNvPicPr>
            <a:picLocks noChangeAspect="1"/>
          </p:cNvPicPr>
          <p:nvPr/>
        </p:nvPicPr>
        <p:blipFill rotWithShape="1">
          <a:blip r:embed="rId8">
            <a:extLst>
              <a:ext uri="{28A0092B-C50C-407E-A947-70E740481C1C}">
                <a14:useLocalDpi xmlns:a14="http://schemas.microsoft.com/office/drawing/2010/main" val="0"/>
              </a:ext>
            </a:extLst>
          </a:blip>
          <a:srcRect l="14154" t="20387" r="9716"/>
          <a:stretch/>
        </p:blipFill>
        <p:spPr>
          <a:xfrm>
            <a:off x="5324798" y="3214060"/>
            <a:ext cx="2269085" cy="1539067"/>
          </a:xfrm>
          <a:prstGeom prst="rect">
            <a:avLst/>
          </a:prstGeom>
        </p:spPr>
      </p:pic>
      <p:pic>
        <p:nvPicPr>
          <p:cNvPr id="15" name="图片 21">
            <a:extLst>
              <a:ext uri="{FF2B5EF4-FFF2-40B4-BE49-F238E27FC236}">
                <a16:creationId xmlns:a16="http://schemas.microsoft.com/office/drawing/2014/main" id="{8628DCDD-A092-BD82-8550-CD4A0CD13E2A}"/>
              </a:ext>
            </a:extLst>
          </p:cNvPr>
          <p:cNvPicPr>
            <a:picLocks noChangeAspect="1"/>
          </p:cNvPicPr>
          <p:nvPr/>
        </p:nvPicPr>
        <p:blipFill>
          <a:blip r:embed="rId9"/>
          <a:stretch>
            <a:fillRect/>
          </a:stretch>
        </p:blipFill>
        <p:spPr>
          <a:xfrm>
            <a:off x="5269269" y="4830720"/>
            <a:ext cx="1868022" cy="1630807"/>
          </a:xfrm>
          <a:prstGeom prst="rect">
            <a:avLst/>
          </a:prstGeom>
        </p:spPr>
      </p:pic>
      <p:pic>
        <p:nvPicPr>
          <p:cNvPr id="16" name="图片 55">
            <a:extLst>
              <a:ext uri="{FF2B5EF4-FFF2-40B4-BE49-F238E27FC236}">
                <a16:creationId xmlns:a16="http://schemas.microsoft.com/office/drawing/2014/main" id="{91B15196-D1B4-BCD4-21E3-57D69A214092}"/>
              </a:ext>
            </a:extLst>
          </p:cNvPr>
          <p:cNvPicPr>
            <a:picLocks noChangeAspect="1"/>
          </p:cNvPicPr>
          <p:nvPr/>
        </p:nvPicPr>
        <p:blipFill>
          <a:blip r:embed="rId10"/>
          <a:stretch>
            <a:fillRect/>
          </a:stretch>
        </p:blipFill>
        <p:spPr>
          <a:xfrm>
            <a:off x="10080538" y="3222686"/>
            <a:ext cx="2025331" cy="1521817"/>
          </a:xfrm>
          <a:prstGeom prst="rect">
            <a:avLst/>
          </a:prstGeom>
        </p:spPr>
      </p:pic>
      <p:pic>
        <p:nvPicPr>
          <p:cNvPr id="17" name="图片 56">
            <a:extLst>
              <a:ext uri="{FF2B5EF4-FFF2-40B4-BE49-F238E27FC236}">
                <a16:creationId xmlns:a16="http://schemas.microsoft.com/office/drawing/2014/main" id="{132DDC3B-676B-957E-541F-E5A3811B411A}"/>
              </a:ext>
            </a:extLst>
          </p:cNvPr>
          <p:cNvPicPr>
            <a:picLocks noChangeAspect="1"/>
          </p:cNvPicPr>
          <p:nvPr/>
        </p:nvPicPr>
        <p:blipFill rotWithShape="1">
          <a:blip r:embed="rId11"/>
          <a:srcRect r="5651" b="51485"/>
          <a:stretch/>
        </p:blipFill>
        <p:spPr>
          <a:xfrm>
            <a:off x="9917153" y="4796955"/>
            <a:ext cx="2108500" cy="1548120"/>
          </a:xfrm>
          <a:prstGeom prst="rect">
            <a:avLst/>
          </a:prstGeom>
        </p:spPr>
      </p:pic>
      <p:sp>
        <p:nvSpPr>
          <p:cNvPr id="18" name="文本框 1">
            <a:extLst>
              <a:ext uri="{FF2B5EF4-FFF2-40B4-BE49-F238E27FC236}">
                <a16:creationId xmlns:a16="http://schemas.microsoft.com/office/drawing/2014/main" id="{FAB34BC0-6907-7267-6985-8089651DC935}"/>
              </a:ext>
            </a:extLst>
          </p:cNvPr>
          <p:cNvSpPr txBox="1"/>
          <p:nvPr/>
        </p:nvSpPr>
        <p:spPr>
          <a:xfrm>
            <a:off x="212741" y="896382"/>
            <a:ext cx="7988400" cy="496996"/>
          </a:xfrm>
          <a:prstGeom prst="rect">
            <a:avLst/>
          </a:prstGeom>
          <a:noFill/>
        </p:spPr>
        <p:txBody>
          <a:bodyPr wrap="square" rtlCol="0">
            <a:spAutoFit/>
          </a:bodyPr>
          <a:lstStyle/>
          <a:p>
            <a:pPr marL="285750" marR="0" lvl="0"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altLang="zh-CN" sz="2000" b="0" i="0" u="none" strike="noStrike" kern="1200" cap="none" spc="0" normalizeH="0" baseline="0" noProof="0" dirty="0">
                <a:ln>
                  <a:noFill/>
                </a:ln>
                <a:solidFill>
                  <a:prstClr val="black"/>
                </a:solidFill>
                <a:effectLst/>
                <a:uLnTx/>
                <a:uFillTx/>
                <a:latin typeface="Arial" panose="020B0604020202020204" pitchFamily="34" charset="0"/>
                <a:ea typeface="等线" panose="02010600030101010101" pitchFamily="2" charset="-122"/>
                <a:cs typeface="Arial" panose="020B0604020202020204" pitchFamily="34" charset="0"/>
              </a:rPr>
              <a:t>Experiments based on LYSO and </a:t>
            </a:r>
            <a:r>
              <a:rPr kumimoji="0" lang="en-US" altLang="zh-CN" sz="2000" b="0" i="0" u="none" strike="noStrike" kern="1200" cap="none" spc="0" normalizeH="0" baseline="0" noProof="0" dirty="0" err="1">
                <a:ln>
                  <a:noFill/>
                </a:ln>
                <a:solidFill>
                  <a:prstClr val="black"/>
                </a:solidFill>
                <a:effectLst/>
                <a:uLnTx/>
                <a:uFillTx/>
                <a:latin typeface="Arial" panose="020B0604020202020204" pitchFamily="34" charset="0"/>
                <a:ea typeface="等线" panose="02010600030101010101" pitchFamily="2" charset="-122"/>
                <a:cs typeface="Arial" panose="020B0604020202020204" pitchFamily="34" charset="0"/>
              </a:rPr>
              <a:t>SiPM</a:t>
            </a:r>
            <a:endParaRPr kumimoji="0" lang="en-US" altLang="zh-CN" sz="2000" b="0" i="0" u="none" strike="noStrike" kern="1200" cap="none" spc="0" normalizeH="0" baseline="0" noProof="0" dirty="0">
              <a:ln>
                <a:noFill/>
              </a:ln>
              <a:solidFill>
                <a:prstClr val="black"/>
              </a:solidFill>
              <a:effectLst/>
              <a:uLnTx/>
              <a:uFillTx/>
              <a:latin typeface="Arial" panose="020B0604020202020204" pitchFamily="34" charset="0"/>
              <a:ea typeface="等线" panose="02010600030101010101" pitchFamily="2" charset="-122"/>
              <a:cs typeface="Arial" panose="020B0604020202020204" pitchFamily="34" charset="0"/>
            </a:endParaRPr>
          </a:p>
        </p:txBody>
      </p:sp>
      <mc:AlternateContent xmlns:mc="http://schemas.openxmlformats.org/markup-compatibility/2006" xmlns:a14="http://schemas.microsoft.com/office/drawing/2010/main">
        <mc:Choice Requires="a14">
          <p:graphicFrame>
            <p:nvGraphicFramePr>
              <p:cNvPr id="19" name="表格 103">
                <a:extLst>
                  <a:ext uri="{FF2B5EF4-FFF2-40B4-BE49-F238E27FC236}">
                    <a16:creationId xmlns:a16="http://schemas.microsoft.com/office/drawing/2014/main" id="{EDB692E0-F363-2605-93A3-A318987B7A15}"/>
                  </a:ext>
                </a:extLst>
              </p:cNvPr>
              <p:cNvGraphicFramePr>
                <a:graphicFrameLocks noGrp="1"/>
              </p:cNvGraphicFramePr>
              <p:nvPr>
                <p:extLst>
                  <p:ext uri="{D42A27DB-BD31-4B8C-83A1-F6EECF244321}">
                    <p14:modId xmlns:p14="http://schemas.microsoft.com/office/powerpoint/2010/main" val="3320579186"/>
                  </p:ext>
                </p:extLst>
              </p:nvPr>
            </p:nvGraphicFramePr>
            <p:xfrm>
              <a:off x="381243" y="1409234"/>
              <a:ext cx="7819898" cy="1439547"/>
            </p:xfrm>
            <a:graphic>
              <a:graphicData uri="http://schemas.openxmlformats.org/drawingml/2006/table">
                <a:tbl>
                  <a:tblPr firstRow="1" bandRow="1">
                    <a:tableStyleId>{00A15C55-8517-42AA-B614-E9B94910E393}</a:tableStyleId>
                  </a:tblPr>
                  <a:tblGrid>
                    <a:gridCol w="4469975">
                      <a:extLst>
                        <a:ext uri="{9D8B030D-6E8A-4147-A177-3AD203B41FA5}">
                          <a16:colId xmlns:a16="http://schemas.microsoft.com/office/drawing/2014/main" val="1268140536"/>
                        </a:ext>
                      </a:extLst>
                    </a:gridCol>
                    <a:gridCol w="3349923">
                      <a:extLst>
                        <a:ext uri="{9D8B030D-6E8A-4147-A177-3AD203B41FA5}">
                          <a16:colId xmlns:a16="http://schemas.microsoft.com/office/drawing/2014/main" val="469017799"/>
                        </a:ext>
                      </a:extLst>
                    </a:gridCol>
                  </a:tblGrid>
                  <a:tr h="399377">
                    <a:tc>
                      <a:txBody>
                        <a:bodyPr/>
                        <a:lstStyle/>
                        <a:p>
                          <a:pPr marL="0" marR="0" lvl="0" indent="0" algn="l" defTabSz="3027487"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Bahnschrift" panose="020B0502040204020203" pitchFamily="34" charset="0"/>
                              <a:cs typeface="Arial" panose="020B0604020202020204" pitchFamily="34" charset="0"/>
                            </a:rPr>
                            <a:t>a. LYSO intrinsic radiation from </a:t>
                          </a:r>
                          <a14:m>
                            <m:oMath xmlns:m="http://schemas.openxmlformats.org/officeDocument/2006/math">
                              <m:sPre>
                                <m:sPrePr>
                                  <m:ctrlPr>
                                    <a:rPr lang="en-US" altLang="zh-CN" sz="1800" b="0" i="1" dirty="0" smtClean="0">
                                      <a:solidFill>
                                        <a:schemeClr val="tx1"/>
                                      </a:solidFill>
                                      <a:latin typeface="Cambria Math" panose="02040503050406030204" pitchFamily="18" charset="0"/>
                                      <a:ea typeface="微软雅黑" panose="020B0503020204020204" pitchFamily="34" charset="-122"/>
                                    </a:rPr>
                                  </m:ctrlPr>
                                </m:sPrePr>
                                <m:sub>
                                  <m:r>
                                    <a:rPr lang="en-US" altLang="zh-CN" sz="1800" b="0" i="1" dirty="0" smtClean="0">
                                      <a:solidFill>
                                        <a:schemeClr val="tx1"/>
                                      </a:solidFill>
                                      <a:latin typeface="Cambria Math" panose="02040503050406030204" pitchFamily="18" charset="0"/>
                                      <a:ea typeface="微软雅黑" panose="020B0503020204020204" pitchFamily="34" charset="-122"/>
                                    </a:rPr>
                                    <m:t>71</m:t>
                                  </m:r>
                                </m:sub>
                                <m:sup>
                                  <m:r>
                                    <a:rPr lang="en-US" altLang="zh-CN" sz="1800" b="0" i="1" smtClean="0">
                                      <a:solidFill>
                                        <a:schemeClr val="tx1"/>
                                      </a:solidFill>
                                      <a:latin typeface="Cambria Math" panose="02040503050406030204" pitchFamily="18" charset="0"/>
                                    </a:rPr>
                                    <m:t>176</m:t>
                                  </m:r>
                                </m:sup>
                                <m:e>
                                  <m:r>
                                    <a:rPr lang="en-US" altLang="zh-CN" sz="1800" b="0" i="1" smtClean="0">
                                      <a:solidFill>
                                        <a:schemeClr val="tx1"/>
                                      </a:solidFill>
                                      <a:latin typeface="Cambria Math" panose="02040503050406030204" pitchFamily="18" charset="0"/>
                                    </a:rPr>
                                    <m:t>𝐿𝑢</m:t>
                                  </m:r>
                                </m:e>
                              </m:sPre>
                              <m:r>
                                <a:rPr lang="en-US" altLang="zh-CN" sz="1800" b="0" i="1" smtClean="0">
                                  <a:solidFill>
                                    <a:schemeClr val="tx1"/>
                                  </a:solidFill>
                                  <a:latin typeface="Cambria Math" panose="02040503050406030204" pitchFamily="18" charset="0"/>
                                </a:rPr>
                                <m:t> </m:t>
                              </m:r>
                              <m:r>
                                <a:rPr lang="en-US" altLang="zh-CN" sz="1800" b="0" i="1" smtClean="0">
                                  <a:solidFill>
                                    <a:schemeClr val="tx1"/>
                                  </a:solidFill>
                                  <a:latin typeface="Cambria Math" panose="02040503050406030204" pitchFamily="18" charset="0"/>
                                  <a:ea typeface="Cambria Math" panose="02040503050406030204" pitchFamily="18" charset="0"/>
                                </a:rPr>
                                <m:t>→</m:t>
                              </m:r>
                              <m:sPre>
                                <m:sPrePr>
                                  <m:ctrlPr>
                                    <a:rPr lang="en-US" altLang="zh-CN" sz="1800" b="0" i="1" dirty="0">
                                      <a:solidFill>
                                        <a:schemeClr val="tx1"/>
                                      </a:solidFill>
                                      <a:latin typeface="Cambria Math" panose="02040503050406030204" pitchFamily="18" charset="0"/>
                                      <a:ea typeface="微软雅黑" panose="020B0503020204020204" pitchFamily="34" charset="-122"/>
                                    </a:rPr>
                                  </m:ctrlPr>
                                </m:sPrePr>
                                <m:sub>
                                  <m:r>
                                    <a:rPr lang="en-US" altLang="zh-CN" sz="1800" b="0" i="1" dirty="0" smtClean="0">
                                      <a:solidFill>
                                        <a:schemeClr val="tx1"/>
                                      </a:solidFill>
                                      <a:latin typeface="Cambria Math" panose="02040503050406030204" pitchFamily="18" charset="0"/>
                                      <a:ea typeface="微软雅黑" panose="020B0503020204020204" pitchFamily="34" charset="-122"/>
                                    </a:rPr>
                                    <m:t>72</m:t>
                                  </m:r>
                                </m:sub>
                                <m:sup>
                                  <m:r>
                                    <a:rPr lang="en-US" altLang="zh-CN" sz="1800" b="0" i="1" smtClean="0">
                                      <a:solidFill>
                                        <a:schemeClr val="tx1"/>
                                      </a:solidFill>
                                      <a:latin typeface="Cambria Math" panose="02040503050406030204" pitchFamily="18" charset="0"/>
                                    </a:rPr>
                                    <m:t>176</m:t>
                                  </m:r>
                                </m:sup>
                                <m:e>
                                  <m:r>
                                    <a:rPr lang="en-US" altLang="zh-CN" sz="1800" b="0" i="1" smtClean="0">
                                      <a:solidFill>
                                        <a:schemeClr val="tx1"/>
                                      </a:solidFill>
                                      <a:latin typeface="Cambria Math" panose="02040503050406030204" pitchFamily="18" charset="0"/>
                                    </a:rPr>
                                    <m:t>𝐻𝑓</m:t>
                                  </m:r>
                                </m:e>
                              </m:sPre>
                            </m:oMath>
                          </a14:m>
                          <a:endParaRPr lang="en-US" altLang="zh-CN" sz="1800" b="0" dirty="0">
                            <a:solidFill>
                              <a:schemeClr val="tx1"/>
                            </a:solidFill>
                            <a:latin typeface="Bahnschrift" panose="020B0502040204020203" pitchFamily="34" charset="0"/>
                            <a:cs typeface="Arial" panose="020B0604020202020204" pitchFamily="34" charset="0"/>
                          </a:endParaRPr>
                        </a:p>
                      </a:txBody>
                      <a:tcPr>
                        <a:lnL w="12700" cap="flat" cmpd="sng" algn="ctr">
                          <a:noFill/>
                          <a:prstDash val="solid"/>
                          <a:round/>
                          <a:headEnd type="none" w="med" len="med"/>
                          <a:tailEnd type="none" w="med" len="med"/>
                        </a:lnL>
                        <a:lnT w="12700" cap="flat" cmpd="sng" algn="ctr">
                          <a:noFill/>
                          <a:prstDash val="solid"/>
                          <a:round/>
                          <a:headEnd type="none" w="med" len="med"/>
                          <a:tailEnd type="none" w="med" len="med"/>
                        </a:lnT>
                        <a:noFill/>
                      </a:tcPr>
                    </a:tc>
                    <a:tc>
                      <a:txBody>
                        <a:bodyPr/>
                        <a:lstStyle/>
                        <a:p>
                          <a:pPr marL="0" marR="0" lvl="0" indent="0" algn="l" defTabSz="3027487"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Bahnschrift" panose="020B0502040204020203" pitchFamily="34" charset="0"/>
                              <a:cs typeface="Arial" panose="020B0604020202020204" pitchFamily="34" charset="0"/>
                            </a:rPr>
                            <a:t>b. Uniformity test with </a:t>
                          </a:r>
                          <a14:m>
                            <m:oMath xmlns:m="http://schemas.openxmlformats.org/officeDocument/2006/math">
                              <m:sPre>
                                <m:sPrePr>
                                  <m:ctrlPr>
                                    <a:rPr lang="en-US" altLang="zh-CN" sz="1800" b="0" i="1" dirty="0" smtClean="0">
                                      <a:solidFill>
                                        <a:schemeClr val="tx1"/>
                                      </a:solidFill>
                                      <a:latin typeface="Cambria Math" panose="02040503050406030204" pitchFamily="18" charset="0"/>
                                    </a:rPr>
                                  </m:ctrlPr>
                                </m:sPrePr>
                                <m:sub>
                                  <m:r>
                                    <a:rPr lang="en-US" altLang="zh-CN" sz="1800" b="0" i="1" dirty="0" smtClean="0">
                                      <a:solidFill>
                                        <a:schemeClr val="tx1"/>
                                      </a:solidFill>
                                      <a:latin typeface="Cambria Math" panose="02040503050406030204" pitchFamily="18" charset="0"/>
                                    </a:rPr>
                                    <m:t>27</m:t>
                                  </m:r>
                                </m:sub>
                                <m:sup>
                                  <m:r>
                                    <a:rPr lang="en-US" altLang="zh-CN" sz="1800" b="0" i="1" dirty="0" smtClean="0">
                                      <a:solidFill>
                                        <a:schemeClr val="tx1"/>
                                      </a:solidFill>
                                      <a:latin typeface="Cambria Math" panose="02040503050406030204" pitchFamily="18" charset="0"/>
                                    </a:rPr>
                                    <m:t>60</m:t>
                                  </m:r>
                                </m:sup>
                                <m:e>
                                  <m:r>
                                    <a:rPr lang="en-US" altLang="zh-CN" sz="1800" b="0" i="1" dirty="0" smtClean="0">
                                      <a:solidFill>
                                        <a:schemeClr val="tx1"/>
                                      </a:solidFill>
                                      <a:latin typeface="Cambria Math" panose="02040503050406030204" pitchFamily="18" charset="0"/>
                                    </a:rPr>
                                    <m:t>𝐶</m:t>
                                  </m:r>
                                  <m:r>
                                    <m:rPr>
                                      <m:sty m:val="p"/>
                                    </m:rPr>
                                    <a:rPr lang="en-US" altLang="zh-CN" sz="1800" b="0" i="1" dirty="0" smtClean="0">
                                      <a:solidFill>
                                        <a:schemeClr val="tx1"/>
                                      </a:solidFill>
                                      <a:latin typeface="Cambria Math" panose="02040503050406030204" pitchFamily="18" charset="0"/>
                                    </a:rPr>
                                    <m:t>o</m:t>
                                  </m:r>
                                </m:e>
                              </m:sPre>
                            </m:oMath>
                          </a14:m>
                          <a:r>
                            <a:rPr lang="en-US" altLang="zh-CN" sz="1800" b="0" dirty="0">
                              <a:solidFill>
                                <a:schemeClr val="tx1"/>
                              </a:solidFill>
                              <a:latin typeface="Bahnschrift" panose="020B0502040204020203" pitchFamily="34" charset="0"/>
                              <a:cs typeface="Arial" panose="020B0604020202020204" pitchFamily="34" charset="0"/>
                            </a:rPr>
                            <a:t> source</a:t>
                          </a:r>
                        </a:p>
                      </a:txBody>
                      <a:tcPr>
                        <a:lnT w="12700" cap="flat" cmpd="sng" algn="ctr">
                          <a:noFill/>
                          <a:prstDash val="solid"/>
                          <a:round/>
                          <a:headEnd type="none" w="med" len="med"/>
                          <a:tailEnd type="none" w="med" len="med"/>
                        </a:lnT>
                        <a:noFill/>
                      </a:tcPr>
                    </a:tc>
                    <a:extLst>
                      <a:ext uri="{0D108BD9-81ED-4DB2-BD59-A6C34878D82A}">
                        <a16:rowId xmlns:a16="http://schemas.microsoft.com/office/drawing/2014/main" val="2100361193"/>
                      </a:ext>
                    </a:extLst>
                  </a:tr>
                  <a:tr h="394177">
                    <a:tc>
                      <a:txBody>
                        <a:bodyPr/>
                        <a:lstStyle/>
                        <a:p>
                          <a:pPr algn="l"/>
                          <a:r>
                            <a:rPr lang="en-US" altLang="zh-CN" sz="1800" b="0" dirty="0">
                              <a:solidFill>
                                <a:schemeClr val="tx1"/>
                              </a:solidFill>
                              <a:latin typeface="Bahnschrift" panose="020B0502040204020203" pitchFamily="34" charset="0"/>
                              <a:cs typeface="Arial" panose="020B0604020202020204" pitchFamily="34" charset="0"/>
                            </a:rPr>
                            <a:t>c. Cosmic ray test</a:t>
                          </a:r>
                          <a:endParaRPr lang="zh-CN" altLang="en-US" sz="1800" b="0" dirty="0">
                            <a:solidFill>
                              <a:schemeClr val="tx1"/>
                            </a:solidFill>
                            <a:latin typeface="Bahnschrift" panose="020B0502040204020203" pitchFamily="34" charset="0"/>
                            <a:cs typeface="Arial" panose="020B0604020202020204" pitchFamily="34" charset="0"/>
                          </a:endParaRPr>
                        </a:p>
                      </a:txBody>
                      <a:tcPr>
                        <a:lnL w="12700" cap="flat" cmpd="sng" algn="ctr">
                          <a:noFill/>
                          <a:prstDash val="solid"/>
                          <a:round/>
                          <a:headEnd type="none" w="med" len="med"/>
                          <a:tailEnd type="none" w="med" len="med"/>
                        </a:lnL>
                        <a:noFill/>
                      </a:tcPr>
                    </a:tc>
                    <a:tc>
                      <a:txBody>
                        <a:bodyPr/>
                        <a:lstStyle/>
                        <a:p>
                          <a:pPr marL="0" marR="0" lvl="0" indent="0" algn="l" defTabSz="3027487"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Bahnschrift" panose="020B0502040204020203" pitchFamily="34" charset="0"/>
                              <a:cs typeface="Arial" panose="020B0604020202020204" pitchFamily="34" charset="0"/>
                            </a:rPr>
                            <a:t>d. </a:t>
                          </a:r>
                          <a:r>
                            <a:rPr lang="en-US" altLang="zh-CN" sz="1800" b="0" dirty="0" err="1">
                              <a:solidFill>
                                <a:schemeClr val="tx1"/>
                              </a:solidFill>
                              <a:latin typeface="Bahnschrift" panose="020B0502040204020203" pitchFamily="34" charset="0"/>
                              <a:cs typeface="Arial" panose="020B0604020202020204" pitchFamily="34" charset="0"/>
                            </a:rPr>
                            <a:t>SiPM</a:t>
                          </a:r>
                          <a:r>
                            <a:rPr lang="en-US" altLang="zh-CN" sz="1800" b="0" dirty="0">
                              <a:solidFill>
                                <a:schemeClr val="tx1"/>
                              </a:solidFill>
                              <a:latin typeface="Bahnschrift" panose="020B0502040204020203" pitchFamily="34" charset="0"/>
                              <a:cs typeface="Arial" panose="020B0604020202020204" pitchFamily="34" charset="0"/>
                            </a:rPr>
                            <a:t> dynamic range test</a:t>
                          </a:r>
                          <a:endParaRPr lang="zh-CN" altLang="en-US" sz="1800" b="0" dirty="0">
                            <a:solidFill>
                              <a:schemeClr val="tx1"/>
                            </a:solidFill>
                            <a:latin typeface="Bahnschrift" panose="020B0502040204020203" pitchFamily="34" charset="0"/>
                            <a:cs typeface="Arial" panose="020B0604020202020204" pitchFamily="34" charset="0"/>
                          </a:endParaRPr>
                        </a:p>
                      </a:txBody>
                      <a:tcPr>
                        <a:noFill/>
                      </a:tcPr>
                    </a:tc>
                    <a:extLst>
                      <a:ext uri="{0D108BD9-81ED-4DB2-BD59-A6C34878D82A}">
                        <a16:rowId xmlns:a16="http://schemas.microsoft.com/office/drawing/2014/main" val="1750395760"/>
                      </a:ext>
                    </a:extLst>
                  </a:tr>
                  <a:tr h="394177">
                    <a:tc>
                      <a:txBody>
                        <a:bodyPr/>
                        <a:lstStyle/>
                        <a:p>
                          <a:pPr algn="l"/>
                          <a:r>
                            <a:rPr lang="en-US" altLang="zh-CN" sz="1800" b="0" dirty="0">
                              <a:solidFill>
                                <a:schemeClr val="tx1"/>
                              </a:solidFill>
                              <a:latin typeface="Bahnschrift" panose="020B0502040204020203" pitchFamily="34" charset="0"/>
                              <a:cs typeface="Arial" panose="020B0604020202020204" pitchFamily="34" charset="0"/>
                            </a:rPr>
                            <a:t>e. Light yield changed with crystal size</a:t>
                          </a:r>
                          <a:endParaRPr lang="zh-CN" altLang="en-US" sz="1800" b="0" dirty="0">
                            <a:solidFill>
                              <a:schemeClr val="tx1"/>
                            </a:solidFill>
                            <a:latin typeface="Bahnschrift" panose="020B0502040204020203" pitchFamily="34" charset="0"/>
                            <a:cs typeface="Arial" panose="020B0604020202020204" pitchFamily="34" charset="0"/>
                          </a:endParaRPr>
                        </a:p>
                      </a:txBody>
                      <a:tcPr>
                        <a:lnL w="12700" cap="flat" cmpd="sng" algn="ctr">
                          <a:noFill/>
                          <a:prstDash val="solid"/>
                          <a:round/>
                          <a:headEnd type="none" w="med" len="med"/>
                          <a:tailEnd type="none" w="med" len="med"/>
                        </a:lnL>
                        <a:lnB w="12700" cap="flat" cmpd="sng" algn="ctr">
                          <a:noFill/>
                          <a:prstDash val="solid"/>
                          <a:round/>
                          <a:headEnd type="none" w="med" len="med"/>
                          <a:tailEnd type="none" w="med" len="med"/>
                        </a:lnB>
                        <a:noFill/>
                      </a:tcPr>
                    </a:tc>
                    <a:tc>
                      <a:txBody>
                        <a:bodyPr/>
                        <a:lstStyle/>
                        <a:p>
                          <a:pPr marL="0" marR="0" lvl="0" indent="0" algn="l" defTabSz="3027487" rtl="0" eaLnBrk="1" fontAlgn="auto" latinLnBrk="0" hangingPunct="1">
                            <a:lnSpc>
                              <a:spcPct val="100000"/>
                            </a:lnSpc>
                            <a:spcBef>
                              <a:spcPts val="0"/>
                            </a:spcBef>
                            <a:spcAft>
                              <a:spcPts val="0"/>
                            </a:spcAft>
                            <a:buClrTx/>
                            <a:buSzTx/>
                            <a:buFontTx/>
                            <a:buNone/>
                            <a:tabLst/>
                            <a:defRPr/>
                          </a:pPr>
                          <a:endParaRPr lang="zh-CN" altLang="en-US" sz="1800" b="0" dirty="0">
                            <a:solidFill>
                              <a:schemeClr val="tx1"/>
                            </a:solidFill>
                            <a:latin typeface="Bahnschrift" panose="020B0502040204020203" pitchFamily="34" charset="0"/>
                            <a:cs typeface="Arial" panose="020B0604020202020204" pitchFamily="34" charset="0"/>
                          </a:endParaRPr>
                        </a:p>
                      </a:txBody>
                      <a:tcPr>
                        <a:lnB w="12700" cap="flat" cmpd="sng" algn="ctr">
                          <a:noFill/>
                          <a:prstDash val="solid"/>
                          <a:round/>
                          <a:headEnd type="none" w="med" len="med"/>
                          <a:tailEnd type="none" w="med" len="med"/>
                        </a:lnB>
                        <a:noFill/>
                      </a:tcPr>
                    </a:tc>
                    <a:extLst>
                      <a:ext uri="{0D108BD9-81ED-4DB2-BD59-A6C34878D82A}">
                        <a16:rowId xmlns:a16="http://schemas.microsoft.com/office/drawing/2014/main" val="3084052655"/>
                      </a:ext>
                    </a:extLst>
                  </a:tr>
                </a:tbl>
              </a:graphicData>
            </a:graphic>
          </p:graphicFrame>
        </mc:Choice>
        <mc:Fallback xmlns="">
          <p:graphicFrame>
            <p:nvGraphicFramePr>
              <p:cNvPr id="19" name="表格 103">
                <a:extLst>
                  <a:ext uri="{FF2B5EF4-FFF2-40B4-BE49-F238E27FC236}">
                    <a16:creationId xmlns:a16="http://schemas.microsoft.com/office/drawing/2014/main" id="{EDB692E0-F363-2605-93A3-A318987B7A15}"/>
                  </a:ext>
                </a:extLst>
              </p:cNvPr>
              <p:cNvGraphicFramePr>
                <a:graphicFrameLocks noGrp="1"/>
              </p:cNvGraphicFramePr>
              <p:nvPr>
                <p:extLst>
                  <p:ext uri="{D42A27DB-BD31-4B8C-83A1-F6EECF244321}">
                    <p14:modId xmlns:p14="http://schemas.microsoft.com/office/powerpoint/2010/main" val="3320579186"/>
                  </p:ext>
                </p:extLst>
              </p:nvPr>
            </p:nvGraphicFramePr>
            <p:xfrm>
              <a:off x="381243" y="1409234"/>
              <a:ext cx="7819898" cy="1439547"/>
            </p:xfrm>
            <a:graphic>
              <a:graphicData uri="http://schemas.openxmlformats.org/drawingml/2006/table">
                <a:tbl>
                  <a:tblPr firstRow="1" bandRow="1">
                    <a:tableStyleId>{00A15C55-8517-42AA-B614-E9B94910E393}</a:tableStyleId>
                  </a:tblPr>
                  <a:tblGrid>
                    <a:gridCol w="4469975">
                      <a:extLst>
                        <a:ext uri="{9D8B030D-6E8A-4147-A177-3AD203B41FA5}">
                          <a16:colId xmlns:a16="http://schemas.microsoft.com/office/drawing/2014/main" val="1268140536"/>
                        </a:ext>
                      </a:extLst>
                    </a:gridCol>
                    <a:gridCol w="3349923">
                      <a:extLst>
                        <a:ext uri="{9D8B030D-6E8A-4147-A177-3AD203B41FA5}">
                          <a16:colId xmlns:a16="http://schemas.microsoft.com/office/drawing/2014/main" val="469017799"/>
                        </a:ext>
                      </a:extLst>
                    </a:gridCol>
                  </a:tblGrid>
                  <a:tr h="651193">
                    <a:tc>
                      <a:txBody>
                        <a:bodyPr/>
                        <a:lstStyle/>
                        <a:p>
                          <a:endParaRPr lang="en-CN"/>
                        </a:p>
                      </a:txBody>
                      <a:tcPr>
                        <a:lnL w="12700" cap="flat" cmpd="sng" algn="ctr">
                          <a:noFill/>
                          <a:prstDash val="solid"/>
                          <a:round/>
                          <a:headEnd type="none" w="med" len="med"/>
                          <a:tailEnd type="none" w="med" len="med"/>
                        </a:lnL>
                        <a:lnT w="12700" cap="flat" cmpd="sng" algn="ctr">
                          <a:noFill/>
                          <a:prstDash val="solid"/>
                          <a:round/>
                          <a:headEnd type="none" w="med" len="med"/>
                          <a:tailEnd type="none" w="med" len="med"/>
                        </a:lnT>
                        <a:blipFill>
                          <a:blip r:embed="rId12"/>
                          <a:stretch>
                            <a:fillRect l="-284" t="-1923" r="-75568" b="-128846"/>
                          </a:stretch>
                        </a:blipFill>
                      </a:tcPr>
                    </a:tc>
                    <a:tc>
                      <a:txBody>
                        <a:bodyPr/>
                        <a:lstStyle/>
                        <a:p>
                          <a:endParaRPr lang="en-CN"/>
                        </a:p>
                      </a:txBody>
                      <a:tcPr>
                        <a:lnT w="12700" cap="flat" cmpd="sng" algn="ctr">
                          <a:noFill/>
                          <a:prstDash val="solid"/>
                          <a:round/>
                          <a:headEnd type="none" w="med" len="med"/>
                          <a:tailEnd type="none" w="med" len="med"/>
                        </a:lnT>
                        <a:blipFill>
                          <a:blip r:embed="rId12"/>
                          <a:stretch>
                            <a:fillRect l="-133712" t="-1923" r="-758" b="-128846"/>
                          </a:stretch>
                        </a:blipFill>
                      </a:tcPr>
                    </a:tc>
                    <a:extLst>
                      <a:ext uri="{0D108BD9-81ED-4DB2-BD59-A6C34878D82A}">
                        <a16:rowId xmlns:a16="http://schemas.microsoft.com/office/drawing/2014/main" val="2100361193"/>
                      </a:ext>
                    </a:extLst>
                  </a:tr>
                  <a:tr h="394177">
                    <a:tc>
                      <a:txBody>
                        <a:bodyPr/>
                        <a:lstStyle/>
                        <a:p>
                          <a:pPr algn="l"/>
                          <a:r>
                            <a:rPr lang="en-US" altLang="zh-CN" sz="1800" b="0" dirty="0">
                              <a:solidFill>
                                <a:schemeClr val="tx1"/>
                              </a:solidFill>
                              <a:latin typeface="Bahnschrift" panose="020B0502040204020203" pitchFamily="34" charset="0"/>
                              <a:cs typeface="Arial" panose="020B0604020202020204" pitchFamily="34" charset="0"/>
                            </a:rPr>
                            <a:t>c. Cosmic ray test</a:t>
                          </a:r>
                          <a:endParaRPr lang="zh-CN" altLang="en-US" sz="1800" b="0" dirty="0">
                            <a:solidFill>
                              <a:schemeClr val="tx1"/>
                            </a:solidFill>
                            <a:latin typeface="Bahnschrift" panose="020B0502040204020203" pitchFamily="34" charset="0"/>
                            <a:cs typeface="Arial" panose="020B0604020202020204" pitchFamily="34" charset="0"/>
                          </a:endParaRPr>
                        </a:p>
                      </a:txBody>
                      <a:tcPr>
                        <a:lnL w="12700" cap="flat" cmpd="sng" algn="ctr">
                          <a:noFill/>
                          <a:prstDash val="solid"/>
                          <a:round/>
                          <a:headEnd type="none" w="med" len="med"/>
                          <a:tailEnd type="none" w="med" len="med"/>
                        </a:lnL>
                        <a:noFill/>
                      </a:tcPr>
                    </a:tc>
                    <a:tc>
                      <a:txBody>
                        <a:bodyPr/>
                        <a:lstStyle/>
                        <a:p>
                          <a:pPr marL="0" marR="0" lvl="0" indent="0" algn="l" defTabSz="3027487"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Bahnschrift" panose="020B0502040204020203" pitchFamily="34" charset="0"/>
                              <a:cs typeface="Arial" panose="020B0604020202020204" pitchFamily="34" charset="0"/>
                            </a:rPr>
                            <a:t>d. </a:t>
                          </a:r>
                          <a:r>
                            <a:rPr lang="en-US" altLang="zh-CN" sz="1800" b="0" dirty="0" err="1">
                              <a:solidFill>
                                <a:schemeClr val="tx1"/>
                              </a:solidFill>
                              <a:latin typeface="Bahnschrift" panose="020B0502040204020203" pitchFamily="34" charset="0"/>
                              <a:cs typeface="Arial" panose="020B0604020202020204" pitchFamily="34" charset="0"/>
                            </a:rPr>
                            <a:t>SiPM</a:t>
                          </a:r>
                          <a:r>
                            <a:rPr lang="en-US" altLang="zh-CN" sz="1800" b="0" dirty="0">
                              <a:solidFill>
                                <a:schemeClr val="tx1"/>
                              </a:solidFill>
                              <a:latin typeface="Bahnschrift" panose="020B0502040204020203" pitchFamily="34" charset="0"/>
                              <a:cs typeface="Arial" panose="020B0604020202020204" pitchFamily="34" charset="0"/>
                            </a:rPr>
                            <a:t> dynamic range test</a:t>
                          </a:r>
                          <a:endParaRPr lang="zh-CN" altLang="en-US" sz="1800" b="0" dirty="0">
                            <a:solidFill>
                              <a:schemeClr val="tx1"/>
                            </a:solidFill>
                            <a:latin typeface="Bahnschrift" panose="020B0502040204020203" pitchFamily="34" charset="0"/>
                            <a:cs typeface="Arial" panose="020B0604020202020204" pitchFamily="34" charset="0"/>
                          </a:endParaRPr>
                        </a:p>
                      </a:txBody>
                      <a:tcPr>
                        <a:noFill/>
                      </a:tcPr>
                    </a:tc>
                    <a:extLst>
                      <a:ext uri="{0D108BD9-81ED-4DB2-BD59-A6C34878D82A}">
                        <a16:rowId xmlns:a16="http://schemas.microsoft.com/office/drawing/2014/main" val="1750395760"/>
                      </a:ext>
                    </a:extLst>
                  </a:tr>
                  <a:tr h="394177">
                    <a:tc>
                      <a:txBody>
                        <a:bodyPr/>
                        <a:lstStyle/>
                        <a:p>
                          <a:pPr algn="l"/>
                          <a:r>
                            <a:rPr lang="en-US" altLang="zh-CN" sz="1800" b="0" dirty="0">
                              <a:solidFill>
                                <a:schemeClr val="tx1"/>
                              </a:solidFill>
                              <a:latin typeface="Bahnschrift" panose="020B0502040204020203" pitchFamily="34" charset="0"/>
                              <a:cs typeface="Arial" panose="020B0604020202020204" pitchFamily="34" charset="0"/>
                            </a:rPr>
                            <a:t>e. Light yield changed with crystal size</a:t>
                          </a:r>
                          <a:endParaRPr lang="zh-CN" altLang="en-US" sz="1800" b="0" dirty="0">
                            <a:solidFill>
                              <a:schemeClr val="tx1"/>
                            </a:solidFill>
                            <a:latin typeface="Bahnschrift" panose="020B0502040204020203" pitchFamily="34" charset="0"/>
                            <a:cs typeface="Arial" panose="020B0604020202020204" pitchFamily="34" charset="0"/>
                          </a:endParaRPr>
                        </a:p>
                      </a:txBody>
                      <a:tcPr>
                        <a:lnL w="12700" cap="flat" cmpd="sng" algn="ctr">
                          <a:noFill/>
                          <a:prstDash val="solid"/>
                          <a:round/>
                          <a:headEnd type="none" w="med" len="med"/>
                          <a:tailEnd type="none" w="med" len="med"/>
                        </a:lnL>
                        <a:lnB w="12700" cap="flat" cmpd="sng" algn="ctr">
                          <a:noFill/>
                          <a:prstDash val="solid"/>
                          <a:round/>
                          <a:headEnd type="none" w="med" len="med"/>
                          <a:tailEnd type="none" w="med" len="med"/>
                        </a:lnB>
                        <a:noFill/>
                      </a:tcPr>
                    </a:tc>
                    <a:tc>
                      <a:txBody>
                        <a:bodyPr/>
                        <a:lstStyle/>
                        <a:p>
                          <a:pPr marL="0" marR="0" lvl="0" indent="0" algn="l" defTabSz="3027487" rtl="0" eaLnBrk="1" fontAlgn="auto" latinLnBrk="0" hangingPunct="1">
                            <a:lnSpc>
                              <a:spcPct val="100000"/>
                            </a:lnSpc>
                            <a:spcBef>
                              <a:spcPts val="0"/>
                            </a:spcBef>
                            <a:spcAft>
                              <a:spcPts val="0"/>
                            </a:spcAft>
                            <a:buClrTx/>
                            <a:buSzTx/>
                            <a:buFontTx/>
                            <a:buNone/>
                            <a:tabLst/>
                            <a:defRPr/>
                          </a:pPr>
                          <a:endParaRPr lang="zh-CN" altLang="en-US" sz="1800" b="0" dirty="0">
                            <a:solidFill>
                              <a:schemeClr val="tx1"/>
                            </a:solidFill>
                            <a:latin typeface="Bahnschrift" panose="020B0502040204020203" pitchFamily="34" charset="0"/>
                            <a:cs typeface="Arial" panose="020B0604020202020204" pitchFamily="34" charset="0"/>
                          </a:endParaRPr>
                        </a:p>
                      </a:txBody>
                      <a:tcPr>
                        <a:lnB w="12700" cap="flat" cmpd="sng" algn="ctr">
                          <a:noFill/>
                          <a:prstDash val="solid"/>
                          <a:round/>
                          <a:headEnd type="none" w="med" len="med"/>
                          <a:tailEnd type="none" w="med" len="med"/>
                        </a:lnB>
                        <a:noFill/>
                      </a:tcPr>
                    </a:tc>
                    <a:extLst>
                      <a:ext uri="{0D108BD9-81ED-4DB2-BD59-A6C34878D82A}">
                        <a16:rowId xmlns:a16="http://schemas.microsoft.com/office/drawing/2014/main" val="3084052655"/>
                      </a:ext>
                    </a:extLst>
                  </a:tr>
                </a:tbl>
              </a:graphicData>
            </a:graphic>
          </p:graphicFrame>
        </mc:Fallback>
      </mc:AlternateContent>
      <p:sp>
        <p:nvSpPr>
          <p:cNvPr id="20" name="文本框 10">
            <a:extLst>
              <a:ext uri="{FF2B5EF4-FFF2-40B4-BE49-F238E27FC236}">
                <a16:creationId xmlns:a16="http://schemas.microsoft.com/office/drawing/2014/main" id="{3E6DD88B-69EB-F783-CA9A-7030216AB094}"/>
              </a:ext>
            </a:extLst>
          </p:cNvPr>
          <p:cNvSpPr txBox="1"/>
          <p:nvPr/>
        </p:nvSpPr>
        <p:spPr>
          <a:xfrm>
            <a:off x="7899824" y="2559027"/>
            <a:ext cx="4034658" cy="52322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a:spAutoFit/>
          </a:bodyPr>
          <a:lstStyle/>
          <a:p>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Baseline</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design</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of</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each</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crystal:</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X,Y</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2.5</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cm,</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Z</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4</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cm</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(radiation</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length:</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1.14</a:t>
            </a:r>
            <a:r>
              <a:rPr kumimoji="1" lang="zh-CN" altLang="en-US" sz="1400" dirty="0">
                <a:solidFill>
                  <a:schemeClr val="accent3">
                    <a:lumMod val="75000"/>
                  </a:schemeClr>
                </a:solidFill>
                <a:latin typeface="Microsoft YaHei" panose="020B0503020204020204" pitchFamily="34" charset="-122"/>
                <a:ea typeface="Microsoft YaHei" panose="020B0503020204020204" pitchFamily="34" charset="-122"/>
              </a:rPr>
              <a:t> </a:t>
            </a:r>
            <a:r>
              <a:rPr kumimoji="1" lang="en-US" altLang="zh-CN" sz="1400" dirty="0">
                <a:solidFill>
                  <a:schemeClr val="accent3">
                    <a:lumMod val="75000"/>
                  </a:schemeClr>
                </a:solidFill>
                <a:latin typeface="Microsoft YaHei" panose="020B0503020204020204" pitchFamily="34" charset="-122"/>
                <a:ea typeface="Microsoft YaHei" panose="020B0503020204020204" pitchFamily="34" charset="-122"/>
              </a:rPr>
              <a:t>cm)</a:t>
            </a:r>
          </a:p>
        </p:txBody>
      </p:sp>
      <p:grpSp>
        <p:nvGrpSpPr>
          <p:cNvPr id="21" name="组合 4">
            <a:extLst>
              <a:ext uri="{FF2B5EF4-FFF2-40B4-BE49-F238E27FC236}">
                <a16:creationId xmlns:a16="http://schemas.microsoft.com/office/drawing/2014/main" id="{486B6FF9-0EA3-6AA6-C464-DDE2FD42054C}"/>
              </a:ext>
            </a:extLst>
          </p:cNvPr>
          <p:cNvGrpSpPr/>
          <p:nvPr/>
        </p:nvGrpSpPr>
        <p:grpSpPr>
          <a:xfrm>
            <a:off x="7859210" y="603210"/>
            <a:ext cx="2451310" cy="1793858"/>
            <a:chOff x="254854" y="4202918"/>
            <a:chExt cx="3174145" cy="1950058"/>
          </a:xfrm>
        </p:grpSpPr>
        <p:pic>
          <p:nvPicPr>
            <p:cNvPr id="22" name="图片 5" descr="图片包含 形状&#10;&#10;描述已自动生成">
              <a:extLst>
                <a:ext uri="{FF2B5EF4-FFF2-40B4-BE49-F238E27FC236}">
                  <a16:creationId xmlns:a16="http://schemas.microsoft.com/office/drawing/2014/main" id="{5F4EBC40-7B45-8358-BB2F-95B27833F365}"/>
                </a:ext>
              </a:extLst>
            </p:cNvPr>
            <p:cNvPicPr>
              <a:picLocks noChangeAspect="1"/>
            </p:cNvPicPr>
            <p:nvPr/>
          </p:nvPicPr>
          <p:blipFill rotWithShape="1">
            <a:blip r:embed="rId13">
              <a:extLst>
                <a:ext uri="{28A0092B-C50C-407E-A947-70E740481C1C}">
                  <a14:useLocalDpi xmlns:a14="http://schemas.microsoft.com/office/drawing/2010/main" val="0"/>
                </a:ext>
              </a:extLst>
            </a:blip>
            <a:srcRect b="1600"/>
            <a:stretch/>
          </p:blipFill>
          <p:spPr>
            <a:xfrm>
              <a:off x="254854" y="4205889"/>
              <a:ext cx="2855934" cy="1947087"/>
            </a:xfrm>
            <a:prstGeom prst="rect">
              <a:avLst/>
            </a:prstGeom>
          </p:spPr>
        </p:pic>
        <p:pic>
          <p:nvPicPr>
            <p:cNvPr id="23" name="图片 6">
              <a:extLst>
                <a:ext uri="{FF2B5EF4-FFF2-40B4-BE49-F238E27FC236}">
                  <a16:creationId xmlns:a16="http://schemas.microsoft.com/office/drawing/2014/main" id="{0960BDB4-3287-4247-980E-2ED1AE02CDAD}"/>
                </a:ext>
              </a:extLst>
            </p:cNvPr>
            <p:cNvPicPr>
              <a:picLocks noChangeAspect="1"/>
            </p:cNvPicPr>
            <p:nvPr/>
          </p:nvPicPr>
          <p:blipFill>
            <a:blip r:embed="rId14"/>
            <a:stretch>
              <a:fillRect/>
            </a:stretch>
          </p:blipFill>
          <p:spPr>
            <a:xfrm>
              <a:off x="2251218" y="4202918"/>
              <a:ext cx="1177781" cy="489771"/>
            </a:xfrm>
            <a:prstGeom prst="rect">
              <a:avLst/>
            </a:prstGeom>
          </p:spPr>
        </p:pic>
      </p:grpSp>
    </p:spTree>
    <p:extLst>
      <p:ext uri="{BB962C8B-B14F-4D97-AF65-F5344CB8AC3E}">
        <p14:creationId xmlns:p14="http://schemas.microsoft.com/office/powerpoint/2010/main" val="234705400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70A902D-D38A-4A31-11C6-443AEADD756D}"/>
              </a:ext>
            </a:extLst>
          </p:cNvPr>
          <p:cNvSpPr>
            <a:spLocks noGrp="1"/>
          </p:cNvSpPr>
          <p:nvPr>
            <p:ph type="body" sz="quarter" idx="10"/>
          </p:nvPr>
        </p:nvSpPr>
        <p:spPr>
          <a:xfrm>
            <a:off x="554673" y="320192"/>
            <a:ext cx="6309114" cy="436562"/>
          </a:xfrm>
        </p:spPr>
        <p:txBody>
          <a:bodyPr>
            <a:normAutofit/>
          </a:bodyPr>
          <a:lstStyle/>
          <a:p>
            <a:r>
              <a:rPr lang="en-CN" dirty="0"/>
              <a:t>Dark Matter Detection</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F71BE8D3-5B49-6757-E267-2B312FD51E3C}"/>
                  </a:ext>
                </a:extLst>
              </p:cNvPr>
              <p:cNvSpPr>
                <a:spLocks noGrp="1"/>
              </p:cNvSpPr>
              <p:nvPr>
                <p:ph sz="quarter" idx="11"/>
              </p:nvPr>
            </p:nvSpPr>
            <p:spPr/>
            <p:txBody>
              <a:bodyPr/>
              <a:lstStyle/>
              <a:p>
                <a:r>
                  <a:rPr lang="en-CN" b="1" dirty="0"/>
                  <a:t>Direct Detection</a:t>
                </a:r>
                <a:r>
                  <a:rPr lang="en-CN" dirty="0"/>
                  <a:t>: nuclear recoils from DM-nuclei scattering (PandaX, XENONnT, LZ, CDEX … ) </a:t>
                </a:r>
              </a:p>
              <a:p>
                <a:r>
                  <a:rPr lang="en-CN" b="1" dirty="0"/>
                  <a:t>Indirect Detection</a:t>
                </a:r>
                <a:r>
                  <a:rPr lang="en-CN" dirty="0"/>
                  <a:t>: products from DM annihilation (DAMPE, IceCube … )</a:t>
                </a:r>
              </a:p>
              <a:p>
                <a:r>
                  <a:rPr lang="en-CN" b="1" dirty="0"/>
                  <a:t>Colliders</a:t>
                </a:r>
                <a:r>
                  <a:rPr lang="en-CN" dirty="0"/>
                  <a:t>: DM production in high-energy collisions, especially focusing on the productions of a SM particle with large missing </a:t>
                </a:r>
                <a14:m>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𝐸</m:t>
                        </m:r>
                      </m:e>
                      <m:sub>
                        <m:r>
                          <a:rPr lang="en-US" b="0" i="1" smtClean="0">
                            <a:latin typeface="Cambria Math" panose="02040503050406030204" pitchFamily="18" charset="0"/>
                          </a:rPr>
                          <m:t>𝑇</m:t>
                        </m:r>
                      </m:sub>
                    </m:sSub>
                  </m:oMath>
                </a14:m>
                <a:endParaRPr lang="en-CN" dirty="0"/>
              </a:p>
            </p:txBody>
          </p:sp>
        </mc:Choice>
        <mc:Fallback xmlns="">
          <p:sp>
            <p:nvSpPr>
              <p:cNvPr id="3" name="Content Placeholder 2">
                <a:extLst>
                  <a:ext uri="{FF2B5EF4-FFF2-40B4-BE49-F238E27FC236}">
                    <a16:creationId xmlns:a16="http://schemas.microsoft.com/office/drawing/2014/main" id="{F71BE8D3-5B49-6757-E267-2B312FD51E3C}"/>
                  </a:ext>
                </a:extLst>
              </p:cNvPr>
              <p:cNvSpPr>
                <a:spLocks noGrp="1" noRot="1" noChangeAspect="1" noMove="1" noResize="1" noEditPoints="1" noAdjustHandles="1" noChangeArrowheads="1" noChangeShapeType="1" noTextEdit="1"/>
              </p:cNvSpPr>
              <p:nvPr>
                <p:ph sz="quarter" idx="11"/>
              </p:nvPr>
            </p:nvSpPr>
            <p:spPr>
              <a:blipFill>
                <a:blip r:embed="rId2"/>
                <a:stretch>
                  <a:fillRect l="-457" t="-719"/>
                </a:stretch>
              </a:blipFill>
            </p:spPr>
            <p:txBody>
              <a:bodyPr/>
              <a:lstStyle/>
              <a:p>
                <a:r>
                  <a:rPr lang="en-CN">
                    <a:noFill/>
                  </a:rPr>
                  <a:t> </a:t>
                </a:r>
              </a:p>
            </p:txBody>
          </p:sp>
        </mc:Fallback>
      </mc:AlternateContent>
      <p:pic>
        <p:nvPicPr>
          <p:cNvPr id="4" name="Picture 4" descr="Researchers interpret new experimental data aimed at showing dark matter  interacts with ordinary matter">
            <a:extLst>
              <a:ext uri="{FF2B5EF4-FFF2-40B4-BE49-F238E27FC236}">
                <a16:creationId xmlns:a16="http://schemas.microsoft.com/office/drawing/2014/main" id="{0B1CF618-C66F-5AB1-8AC5-7AC5DE510D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871" y="2925279"/>
            <a:ext cx="3582332" cy="339552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7F5FF746-DED2-006F-99CE-13B38C8255B9}"/>
              </a:ext>
            </a:extLst>
          </p:cNvPr>
          <p:cNvPicPr>
            <a:picLocks noChangeAspect="1"/>
          </p:cNvPicPr>
          <p:nvPr/>
        </p:nvPicPr>
        <p:blipFill rotWithShape="1">
          <a:blip r:embed="rId4"/>
          <a:srcRect l="42878" r="1"/>
          <a:stretch/>
        </p:blipFill>
        <p:spPr>
          <a:xfrm>
            <a:off x="3941203" y="2843866"/>
            <a:ext cx="4089400" cy="3558345"/>
          </a:xfrm>
          <a:prstGeom prst="rect">
            <a:avLst/>
          </a:prstGeom>
        </p:spPr>
      </p:pic>
      <p:pic>
        <p:nvPicPr>
          <p:cNvPr id="6" name="Picture 5">
            <a:extLst>
              <a:ext uri="{FF2B5EF4-FFF2-40B4-BE49-F238E27FC236}">
                <a16:creationId xmlns:a16="http://schemas.microsoft.com/office/drawing/2014/main" id="{D70B850D-8F9E-1F87-A9C8-23C448915EBF}"/>
              </a:ext>
            </a:extLst>
          </p:cNvPr>
          <p:cNvPicPr>
            <a:picLocks noChangeAspect="1"/>
          </p:cNvPicPr>
          <p:nvPr/>
        </p:nvPicPr>
        <p:blipFill>
          <a:blip r:embed="rId5"/>
          <a:stretch>
            <a:fillRect/>
          </a:stretch>
        </p:blipFill>
        <p:spPr>
          <a:xfrm>
            <a:off x="8030603" y="2777531"/>
            <a:ext cx="3802526" cy="3624680"/>
          </a:xfrm>
          <a:prstGeom prst="rect">
            <a:avLst/>
          </a:prstGeom>
        </p:spPr>
      </p:pic>
    </p:spTree>
    <p:extLst>
      <p:ext uri="{BB962C8B-B14F-4D97-AF65-F5344CB8AC3E}">
        <p14:creationId xmlns:p14="http://schemas.microsoft.com/office/powerpoint/2010/main" val="2349063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B3F30BB-FDBF-BDD8-3E33-FEBEF4DD1744}"/>
              </a:ext>
            </a:extLst>
          </p:cNvPr>
          <p:cNvSpPr>
            <a:spLocks noGrp="1"/>
          </p:cNvSpPr>
          <p:nvPr>
            <p:ph type="body" sz="quarter" idx="10"/>
          </p:nvPr>
        </p:nvSpPr>
        <p:spPr/>
        <p:txBody>
          <a:bodyPr/>
          <a:lstStyle/>
          <a:p>
            <a:r>
              <a:rPr lang="en-CN" dirty="0"/>
              <a:t>Hardware R&amp;D: HCAL</a:t>
            </a:r>
          </a:p>
        </p:txBody>
      </p:sp>
      <p:sp>
        <p:nvSpPr>
          <p:cNvPr id="4" name="文本占位符 3">
            <a:extLst>
              <a:ext uri="{FF2B5EF4-FFF2-40B4-BE49-F238E27FC236}">
                <a16:creationId xmlns:a16="http://schemas.microsoft.com/office/drawing/2014/main" id="{7771A9CC-3922-4179-48E3-A5A52C4DAEC7}"/>
              </a:ext>
            </a:extLst>
          </p:cNvPr>
          <p:cNvSpPr/>
          <p:nvPr/>
        </p:nvSpPr>
        <p:spPr>
          <a:xfrm>
            <a:off x="364068" y="937410"/>
            <a:ext cx="7123254" cy="2247298"/>
          </a:xfrm>
          <a:prstGeom prst="rect">
            <a:avLst/>
          </a:prstGeom>
          <a:solidFill>
            <a:srgbClr val="FFFFFF"/>
          </a:solidFill>
          <a:ln w="12700">
            <a:miter lim="400000"/>
          </a:ln>
          <a:extLst>
            <a:ext uri="{C572A759-6A51-4108-AA02-DFA0A04FC94B}">
              <ma14:wrappingTextBoxFlag xmlns="" xmlns:m="http://schemas.openxmlformats.org/officeDocument/2006/math" xmlns:ma14="http://schemas.microsoft.com/office/mac/drawingml/2011/main" xmlns:a14="http://schemas.microsoft.com/office/drawing/2010/main" xmlns:mc="http://schemas.openxmlformats.org/markup-compatibility/2006" val="1"/>
            </a:ext>
          </a:extLst>
        </p:spPr>
        <p:txBody>
          <a:bodyPr lIns="45719" rIns="45719">
            <a:noAutofit/>
          </a:bodyPr>
          <a:lstStyle/>
          <a:p>
            <a:pPr marL="285750"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b="1" dirty="0">
                <a:solidFill>
                  <a:srgbClr val="011993"/>
                </a:solidFill>
                <a:latin typeface="Arial"/>
                <a:ea typeface="Arial"/>
                <a:cs typeface="Arial"/>
              </a:rPr>
              <a:t>Scintillator test in TDLI lab</a:t>
            </a:r>
          </a:p>
          <a:p>
            <a:pPr marL="742950" lvl="1"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sz="1600" b="1" dirty="0" err="1">
                <a:solidFill>
                  <a:srgbClr val="1B4B77"/>
                </a:solidFill>
                <a:latin typeface="微软雅黑" panose="020B0503020204020204" pitchFamily="34" charset="-122"/>
                <a:ea typeface="微软雅黑" panose="020B0503020204020204" pitchFamily="34" charset="-122"/>
                <a:cs typeface="Malgun Gothic Semilight" panose="020B0502040204020203" pitchFamily="34" charset="-122"/>
              </a:rPr>
              <a:t>SiPMs</a:t>
            </a:r>
            <a:r>
              <a:rPr lang="en-US" sz="1600" b="1" dirty="0">
                <a:solidFill>
                  <a:srgbClr val="1B4B77"/>
                </a:solidFill>
                <a:latin typeface="微软雅黑" panose="020B0503020204020204" pitchFamily="34" charset="-122"/>
                <a:ea typeface="微软雅黑" panose="020B0503020204020204" pitchFamily="34" charset="-122"/>
                <a:cs typeface="Malgun Gothic Semilight" panose="020B0502040204020203" pitchFamily="34" charset="-122"/>
              </a:rPr>
              <a:t> performance are studied first, both size, gain and noise are considered, and picked one type (</a:t>
            </a:r>
            <a:r>
              <a:rPr lang="en-US" altLang="zh-CN" sz="1600" b="1" dirty="0">
                <a:solidFill>
                  <a:srgbClr val="1B4B77"/>
                </a:solidFill>
                <a:latin typeface="Arial"/>
                <a:ea typeface="Arial"/>
                <a:cs typeface="Arial"/>
              </a:rPr>
              <a:t>Hamamatsu S13360-3050, gain 1.7e6</a:t>
            </a:r>
            <a:r>
              <a:rPr lang="en-US" sz="1600" b="1" dirty="0">
                <a:solidFill>
                  <a:srgbClr val="1B4B77"/>
                </a:solidFill>
                <a:latin typeface="微软雅黑" panose="020B0503020204020204" pitchFamily="34" charset="-122"/>
                <a:ea typeface="微软雅黑" panose="020B0503020204020204" pitchFamily="34" charset="-122"/>
                <a:cs typeface="Malgun Gothic Semilight" panose="020B0502040204020203" pitchFamily="34" charset="-122"/>
              </a:rPr>
              <a:t>) for the rest tests</a:t>
            </a:r>
          </a:p>
          <a:p>
            <a:pPr marL="285750"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b="1" dirty="0">
                <a:solidFill>
                  <a:srgbClr val="011993"/>
                </a:solidFill>
                <a:latin typeface="Arial"/>
                <a:ea typeface="Arial"/>
                <a:cs typeface="Arial"/>
              </a:rPr>
              <a:t>Radioactive source test for uniformity</a:t>
            </a:r>
          </a:p>
          <a:p>
            <a:pPr marL="742950" lvl="1"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sz="1600" b="1" dirty="0">
                <a:solidFill>
                  <a:srgbClr val="1B4B77"/>
                </a:solidFill>
                <a:latin typeface="微软雅黑" panose="020B0503020204020204" pitchFamily="34" charset="-122"/>
                <a:ea typeface="微软雅黑" panose="020B0503020204020204" pitchFamily="34" charset="-122"/>
                <a:cs typeface="Malgun Gothic Semilight" panose="020B0502040204020203" pitchFamily="34" charset="-122"/>
              </a:rPr>
              <a:t>Very good uniformity of the scintillator along the 75 cm side</a:t>
            </a:r>
          </a:p>
          <a:p>
            <a:pPr marL="285750"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endParaRPr lang="en-US" b="1" dirty="0">
              <a:solidFill>
                <a:srgbClr val="011993"/>
              </a:solidFill>
              <a:latin typeface="Arial"/>
              <a:ea typeface="Arial"/>
              <a:cs typeface="Arial"/>
            </a:endParaRPr>
          </a:p>
        </p:txBody>
      </p:sp>
      <p:pic>
        <p:nvPicPr>
          <p:cNvPr id="5" name="图片 6">
            <a:extLst>
              <a:ext uri="{FF2B5EF4-FFF2-40B4-BE49-F238E27FC236}">
                <a16:creationId xmlns:a16="http://schemas.microsoft.com/office/drawing/2014/main" id="{AAB8D25A-3F47-4C69-4247-DB85C442925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4479" y="4561031"/>
            <a:ext cx="2722890" cy="1847151"/>
          </a:xfrm>
          <a:prstGeom prst="rect">
            <a:avLst/>
          </a:prstGeom>
        </p:spPr>
      </p:pic>
      <p:pic>
        <p:nvPicPr>
          <p:cNvPr id="7" name="图片 8">
            <a:extLst>
              <a:ext uri="{FF2B5EF4-FFF2-40B4-BE49-F238E27FC236}">
                <a16:creationId xmlns:a16="http://schemas.microsoft.com/office/drawing/2014/main" id="{6C14F655-5EA1-186F-8475-92BE4B70924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322848" y="4713552"/>
            <a:ext cx="1851158" cy="1531625"/>
          </a:xfrm>
          <a:prstGeom prst="rect">
            <a:avLst/>
          </a:prstGeom>
        </p:spPr>
      </p:pic>
      <p:pic>
        <p:nvPicPr>
          <p:cNvPr id="6" name="图片 7">
            <a:extLst>
              <a:ext uri="{FF2B5EF4-FFF2-40B4-BE49-F238E27FC236}">
                <a16:creationId xmlns:a16="http://schemas.microsoft.com/office/drawing/2014/main" id="{6BA31561-A84E-0C07-A05B-35A28690172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4237" y="4561031"/>
            <a:ext cx="1148720" cy="1892237"/>
          </a:xfrm>
          <a:prstGeom prst="rect">
            <a:avLst/>
          </a:prstGeom>
        </p:spPr>
      </p:pic>
      <p:sp>
        <p:nvSpPr>
          <p:cNvPr id="8" name="文本框 9">
            <a:extLst>
              <a:ext uri="{FF2B5EF4-FFF2-40B4-BE49-F238E27FC236}">
                <a16:creationId xmlns:a16="http://schemas.microsoft.com/office/drawing/2014/main" id="{2CEB39B2-CB60-E21A-AD14-DFD7690E9C52}"/>
              </a:ext>
            </a:extLst>
          </p:cNvPr>
          <p:cNvSpPr txBox="1"/>
          <p:nvPr/>
        </p:nvSpPr>
        <p:spPr>
          <a:xfrm>
            <a:off x="514237" y="6411478"/>
            <a:ext cx="2209801" cy="276999"/>
          </a:xfrm>
          <a:prstGeom prst="rect">
            <a:avLst/>
          </a:prstGeom>
          <a:solidFill>
            <a:srgbClr val="00B0F0"/>
          </a:solidFill>
        </p:spPr>
        <p:txBody>
          <a:bodyPr wrap="square" rtlCol="0">
            <a:spAutoFit/>
          </a:bodyPr>
          <a:lstStyle/>
          <a:p>
            <a:pPr algn="ctr"/>
            <a:r>
              <a:rPr lang="en-US" altLang="zh-CN" sz="1200" dirty="0"/>
              <a:t>Scintillator (w/ &amp; w/o wrap)</a:t>
            </a:r>
            <a:endParaRPr lang="zh-CN" altLang="en-US" sz="1200" dirty="0"/>
          </a:p>
        </p:txBody>
      </p:sp>
      <p:sp>
        <p:nvSpPr>
          <p:cNvPr id="9" name="文本框 10">
            <a:extLst>
              <a:ext uri="{FF2B5EF4-FFF2-40B4-BE49-F238E27FC236}">
                <a16:creationId xmlns:a16="http://schemas.microsoft.com/office/drawing/2014/main" id="{16D620C2-E7B3-88D0-E5D1-4D82D79B083F}"/>
              </a:ext>
            </a:extLst>
          </p:cNvPr>
          <p:cNvSpPr txBox="1"/>
          <p:nvPr/>
        </p:nvSpPr>
        <p:spPr>
          <a:xfrm>
            <a:off x="2500089" y="6411478"/>
            <a:ext cx="1545180" cy="276999"/>
          </a:xfrm>
          <a:prstGeom prst="rect">
            <a:avLst/>
          </a:prstGeom>
          <a:solidFill>
            <a:srgbClr val="00B0F0"/>
          </a:solidFill>
        </p:spPr>
        <p:txBody>
          <a:bodyPr wrap="square" rtlCol="0">
            <a:spAutoFit/>
          </a:bodyPr>
          <a:lstStyle/>
          <a:p>
            <a:pPr algn="ctr"/>
            <a:r>
              <a:rPr lang="en-US" altLang="zh-CN" sz="1200" dirty="0"/>
              <a:t>WLS &amp; </a:t>
            </a:r>
            <a:r>
              <a:rPr lang="en-US" altLang="zh-CN" sz="1200" dirty="0" err="1"/>
              <a:t>SiPM</a:t>
            </a:r>
            <a:endParaRPr lang="zh-CN" altLang="en-US" sz="1200" dirty="0"/>
          </a:p>
        </p:txBody>
      </p:sp>
      <p:pic>
        <p:nvPicPr>
          <p:cNvPr id="10" name="图片 11">
            <a:extLst>
              <a:ext uri="{FF2B5EF4-FFF2-40B4-BE49-F238E27FC236}">
                <a16:creationId xmlns:a16="http://schemas.microsoft.com/office/drawing/2014/main" id="{9107C0C4-8729-75D4-AC42-E924F056335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9924" y="2851845"/>
            <a:ext cx="1731823" cy="1359769"/>
          </a:xfrm>
          <a:prstGeom prst="rect">
            <a:avLst/>
          </a:prstGeom>
        </p:spPr>
      </p:pic>
      <p:pic>
        <p:nvPicPr>
          <p:cNvPr id="11" name="图片 12">
            <a:extLst>
              <a:ext uri="{FF2B5EF4-FFF2-40B4-BE49-F238E27FC236}">
                <a16:creationId xmlns:a16="http://schemas.microsoft.com/office/drawing/2014/main" id="{EA6F1BF1-9C48-499D-E14C-396B3A4C60A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507163" y="4553784"/>
            <a:ext cx="1148720" cy="1843855"/>
          </a:xfrm>
          <a:prstGeom prst="rect">
            <a:avLst/>
          </a:prstGeom>
        </p:spPr>
      </p:pic>
      <p:sp>
        <p:nvSpPr>
          <p:cNvPr id="12" name="文本框 17">
            <a:extLst>
              <a:ext uri="{FF2B5EF4-FFF2-40B4-BE49-F238E27FC236}">
                <a16:creationId xmlns:a16="http://schemas.microsoft.com/office/drawing/2014/main" id="{C65F5C7A-9339-2578-7433-F476A04DCA07}"/>
              </a:ext>
            </a:extLst>
          </p:cNvPr>
          <p:cNvSpPr txBox="1"/>
          <p:nvPr/>
        </p:nvSpPr>
        <p:spPr>
          <a:xfrm>
            <a:off x="3876495" y="6411478"/>
            <a:ext cx="1729156" cy="276999"/>
          </a:xfrm>
          <a:prstGeom prst="rect">
            <a:avLst/>
          </a:prstGeom>
          <a:solidFill>
            <a:srgbClr val="00B0F0"/>
          </a:solidFill>
        </p:spPr>
        <p:txBody>
          <a:bodyPr wrap="square" rtlCol="0">
            <a:spAutoFit/>
          </a:bodyPr>
          <a:lstStyle/>
          <a:p>
            <a:pPr algn="ctr"/>
            <a:r>
              <a:rPr lang="en-US" altLang="zh-CN" sz="1200" dirty="0"/>
              <a:t>Fiber collimation</a:t>
            </a:r>
            <a:endParaRPr lang="zh-CN" altLang="en-US" sz="1200" dirty="0"/>
          </a:p>
        </p:txBody>
      </p:sp>
      <p:pic>
        <p:nvPicPr>
          <p:cNvPr id="13" name="图片 18">
            <a:extLst>
              <a:ext uri="{FF2B5EF4-FFF2-40B4-BE49-F238E27FC236}">
                <a16:creationId xmlns:a16="http://schemas.microsoft.com/office/drawing/2014/main" id="{B761FEAB-A9B2-11B9-E487-8F826A3F147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58242" y="323420"/>
            <a:ext cx="3854952" cy="2409345"/>
          </a:xfrm>
          <a:prstGeom prst="rect">
            <a:avLst/>
          </a:prstGeom>
        </p:spPr>
      </p:pic>
      <p:sp>
        <p:nvSpPr>
          <p:cNvPr id="14" name="文本框 19">
            <a:extLst>
              <a:ext uri="{FF2B5EF4-FFF2-40B4-BE49-F238E27FC236}">
                <a16:creationId xmlns:a16="http://schemas.microsoft.com/office/drawing/2014/main" id="{4D3ED0B4-99AE-B1C4-F5D9-9C4966D0FC40}"/>
              </a:ext>
            </a:extLst>
          </p:cNvPr>
          <p:cNvSpPr txBox="1"/>
          <p:nvPr/>
        </p:nvSpPr>
        <p:spPr>
          <a:xfrm>
            <a:off x="10423163" y="1343426"/>
            <a:ext cx="1651875" cy="369332"/>
          </a:xfrm>
          <a:prstGeom prst="rect">
            <a:avLst/>
          </a:prstGeom>
          <a:noFill/>
          <a:ln w="28575">
            <a:solidFill>
              <a:srgbClr val="FF5050"/>
            </a:solidFill>
            <a:prstDash val="dash"/>
          </a:ln>
        </p:spPr>
        <p:txBody>
          <a:bodyPr wrap="square" rtlCol="0">
            <a:spAutoFit/>
          </a:bodyPr>
          <a:lstStyle/>
          <a:p>
            <a:pPr algn="ctr"/>
            <a:r>
              <a:rPr lang="en-US" altLang="zh-CN" dirty="0" err="1">
                <a:solidFill>
                  <a:schemeClr val="accent2">
                    <a:lumMod val="75000"/>
                  </a:schemeClr>
                </a:solidFill>
              </a:rPr>
              <a:t>SiPM</a:t>
            </a:r>
            <a:r>
              <a:rPr lang="en-US" altLang="zh-CN" dirty="0">
                <a:solidFill>
                  <a:schemeClr val="accent2">
                    <a:lumMod val="75000"/>
                  </a:schemeClr>
                </a:solidFill>
              </a:rPr>
              <a:t> DCR test</a:t>
            </a:r>
            <a:endParaRPr lang="zh-CN" altLang="en-US" dirty="0">
              <a:solidFill>
                <a:schemeClr val="accent2">
                  <a:lumMod val="75000"/>
                </a:schemeClr>
              </a:solidFill>
            </a:endParaRPr>
          </a:p>
        </p:txBody>
      </p:sp>
      <p:pic>
        <p:nvPicPr>
          <p:cNvPr id="15" name="内容占位符 8">
            <a:extLst>
              <a:ext uri="{FF2B5EF4-FFF2-40B4-BE49-F238E27FC236}">
                <a16:creationId xmlns:a16="http://schemas.microsoft.com/office/drawing/2014/main" id="{59E68A92-02B2-225E-9C19-74CDAA01ACB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408789" y="2977144"/>
            <a:ext cx="1977135" cy="1483431"/>
          </a:xfrm>
          <a:prstGeom prst="rect">
            <a:avLst/>
          </a:prstGeom>
        </p:spPr>
      </p:pic>
      <p:sp>
        <p:nvSpPr>
          <p:cNvPr id="16" name="文本框 14">
            <a:extLst>
              <a:ext uri="{FF2B5EF4-FFF2-40B4-BE49-F238E27FC236}">
                <a16:creationId xmlns:a16="http://schemas.microsoft.com/office/drawing/2014/main" id="{4A8B33C2-8A73-18FF-02F9-DF7C453BA5AD}"/>
              </a:ext>
            </a:extLst>
          </p:cNvPr>
          <p:cNvSpPr txBox="1"/>
          <p:nvPr/>
        </p:nvSpPr>
        <p:spPr>
          <a:xfrm>
            <a:off x="2408789" y="4183577"/>
            <a:ext cx="1977135" cy="285028"/>
          </a:xfrm>
          <a:prstGeom prst="rect">
            <a:avLst/>
          </a:prstGeom>
          <a:solidFill>
            <a:srgbClr val="00B0F0"/>
          </a:solidFill>
        </p:spPr>
        <p:txBody>
          <a:bodyPr wrap="square" rtlCol="0">
            <a:spAutoFit/>
          </a:bodyPr>
          <a:lstStyle/>
          <a:p>
            <a:pPr algn="ctr"/>
            <a:r>
              <a:rPr lang="en-US" altLang="zh-CN" sz="1200" dirty="0"/>
              <a:t>Radioactive source test</a:t>
            </a:r>
            <a:endParaRPr lang="zh-CN" altLang="en-US" sz="1200" dirty="0"/>
          </a:p>
        </p:txBody>
      </p:sp>
      <p:sp>
        <p:nvSpPr>
          <p:cNvPr id="17" name="文本占位符 3">
            <a:extLst>
              <a:ext uri="{FF2B5EF4-FFF2-40B4-BE49-F238E27FC236}">
                <a16:creationId xmlns:a16="http://schemas.microsoft.com/office/drawing/2014/main" id="{9E140685-1AB0-D510-FEE3-2AD4773774BF}"/>
              </a:ext>
            </a:extLst>
          </p:cNvPr>
          <p:cNvSpPr/>
          <p:nvPr/>
        </p:nvSpPr>
        <p:spPr>
          <a:xfrm>
            <a:off x="4462966" y="2936095"/>
            <a:ext cx="7612072" cy="1517233"/>
          </a:xfrm>
          <a:prstGeom prst="rect">
            <a:avLst/>
          </a:prstGeom>
          <a:solidFill>
            <a:srgbClr val="FFFFFF"/>
          </a:solidFill>
          <a:ln w="12700">
            <a:miter lim="400000"/>
          </a:ln>
          <a:extLst>
            <a:ext uri="{C572A759-6A51-4108-AA02-DFA0A04FC94B}">
              <ma14:wrappingTextBoxFlag xmlns="" xmlns:m="http://schemas.openxmlformats.org/officeDocument/2006/math" xmlns:ma14="http://schemas.microsoft.com/office/mac/drawingml/2011/main" xmlns:a14="http://schemas.microsoft.com/office/drawing/2010/main" xmlns:mc="http://schemas.openxmlformats.org/markup-compatibility/2006" val="1"/>
            </a:ext>
          </a:extLst>
        </p:spPr>
        <p:txBody>
          <a:bodyPr lIns="45719" rIns="45719">
            <a:noAutofit/>
          </a:bodyPr>
          <a:lstStyle/>
          <a:p>
            <a:pPr marL="285750" lvl="1"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altLang="zh-CN" b="1" dirty="0">
                <a:solidFill>
                  <a:srgbClr val="011993"/>
                </a:solidFill>
                <a:latin typeface="Arial"/>
                <a:ea typeface="Arial"/>
                <a:cs typeface="Arial"/>
              </a:rPr>
              <a:t>Cosmic ray test for photon yields </a:t>
            </a:r>
          </a:p>
          <a:p>
            <a:pPr marL="742950" lvl="2"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altLang="zh-CN" sz="1600" b="1" dirty="0">
                <a:solidFill>
                  <a:srgbClr val="1B4B77"/>
                </a:solidFill>
                <a:latin typeface="微软雅黑" panose="020B0503020204020204" pitchFamily="34" charset="-122"/>
                <a:ea typeface="微软雅黑" panose="020B0503020204020204" pitchFamily="34" charset="-122"/>
                <a:cs typeface="Malgun Gothic Semilight" panose="020B0502040204020203" pitchFamily="34" charset="-122"/>
              </a:rPr>
              <a:t>Various types of scintillator are tested : sizes (75cm×5cm/10cm×1cm/2cm), number of fiber grooves/used, manufacturer/composition are tested</a:t>
            </a:r>
          </a:p>
          <a:p>
            <a:pPr marL="742950" lvl="2"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r>
              <a:rPr lang="en-US" altLang="zh-CN" sz="1600" b="1" dirty="0">
                <a:solidFill>
                  <a:srgbClr val="1B4B77"/>
                </a:solidFill>
                <a:latin typeface="微软雅黑" panose="020B0503020204020204" pitchFamily="34" charset="-122"/>
                <a:ea typeface="微软雅黑" panose="020B0503020204020204" pitchFamily="34" charset="-122"/>
                <a:cs typeface="Arial"/>
              </a:rPr>
              <a:t>Noise test: to decide the minimal cut we could use in analysis</a:t>
            </a:r>
            <a:endParaRPr lang="en-US" altLang="zh-CN" b="1" dirty="0">
              <a:solidFill>
                <a:srgbClr val="011993"/>
              </a:solidFill>
              <a:latin typeface="Arial"/>
              <a:ea typeface="Arial"/>
              <a:cs typeface="Arial"/>
            </a:endParaRPr>
          </a:p>
          <a:p>
            <a:pPr marL="285750"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endParaRPr lang="el-GR" altLang="zh-CN" b="1" dirty="0">
              <a:solidFill>
                <a:srgbClr val="011993"/>
              </a:solidFill>
              <a:latin typeface="微软雅黑" panose="020B0503020204020204" pitchFamily="34" charset="-122"/>
              <a:ea typeface="微软雅黑" panose="020B0503020204020204" pitchFamily="34" charset="-122"/>
              <a:cs typeface="Arial"/>
            </a:endParaRPr>
          </a:p>
          <a:p>
            <a:pPr marL="285750" indent="-285750">
              <a:lnSpc>
                <a:spcPct val="90000"/>
              </a:lnSpc>
              <a:spcBef>
                <a:spcPts val="1000"/>
              </a:spcBef>
              <a:buFont typeface="Arial" panose="020B0604020202020204" pitchFamily="34" charset="0"/>
              <a:buChar char="•"/>
              <a:defRPr b="1">
                <a:solidFill>
                  <a:srgbClr val="002060"/>
                </a:solidFill>
                <a:latin typeface="Arial"/>
                <a:ea typeface="Arial"/>
                <a:cs typeface="Arial"/>
                <a:sym typeface="Arial"/>
              </a:defRPr>
            </a:pPr>
            <a:endParaRPr lang="en-US" altLang="zh-CN" b="1" dirty="0">
              <a:solidFill>
                <a:srgbClr val="011993"/>
              </a:solidFill>
              <a:latin typeface="Arial"/>
              <a:ea typeface="Arial"/>
              <a:cs typeface="Arial"/>
            </a:endParaRPr>
          </a:p>
        </p:txBody>
      </p:sp>
      <p:pic>
        <p:nvPicPr>
          <p:cNvPr id="18" name="图片 24">
            <a:extLst>
              <a:ext uri="{FF2B5EF4-FFF2-40B4-BE49-F238E27FC236}">
                <a16:creationId xmlns:a16="http://schemas.microsoft.com/office/drawing/2014/main" id="{0393647F-8921-CCCD-5213-5E9913664A6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615959" y="4553784"/>
            <a:ext cx="3123185" cy="2078212"/>
          </a:xfrm>
          <a:prstGeom prst="rect">
            <a:avLst/>
          </a:prstGeom>
        </p:spPr>
      </p:pic>
      <p:pic>
        <p:nvPicPr>
          <p:cNvPr id="19" name="图片 26">
            <a:extLst>
              <a:ext uri="{FF2B5EF4-FFF2-40B4-BE49-F238E27FC236}">
                <a16:creationId xmlns:a16="http://schemas.microsoft.com/office/drawing/2014/main" id="{F191E1CD-620D-4FA2-A130-2485AC5B947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576250" y="4553784"/>
            <a:ext cx="3123187" cy="2078212"/>
          </a:xfrm>
          <a:prstGeom prst="rect">
            <a:avLst/>
          </a:prstGeom>
        </p:spPr>
      </p:pic>
      <p:sp>
        <p:nvSpPr>
          <p:cNvPr id="20" name="文本框 25">
            <a:extLst>
              <a:ext uri="{FF2B5EF4-FFF2-40B4-BE49-F238E27FC236}">
                <a16:creationId xmlns:a16="http://schemas.microsoft.com/office/drawing/2014/main" id="{DA807AFE-0D98-A755-B1E3-1BCBEF5B2D1D}"/>
              </a:ext>
            </a:extLst>
          </p:cNvPr>
          <p:cNvSpPr txBox="1"/>
          <p:nvPr/>
        </p:nvSpPr>
        <p:spPr>
          <a:xfrm>
            <a:off x="5430413" y="6404886"/>
            <a:ext cx="6269024" cy="276999"/>
          </a:xfrm>
          <a:prstGeom prst="rect">
            <a:avLst/>
          </a:prstGeom>
          <a:solidFill>
            <a:srgbClr val="00B0F0"/>
          </a:solidFill>
        </p:spPr>
        <p:txBody>
          <a:bodyPr wrap="square" rtlCol="0">
            <a:spAutoFit/>
          </a:bodyPr>
          <a:lstStyle/>
          <a:p>
            <a:pPr algn="ctr"/>
            <a:r>
              <a:rPr lang="en-US" altLang="zh-CN" sz="1200" dirty="0"/>
              <a:t>Cosmic ray test: photon yields test (left) and noise test (right)</a:t>
            </a:r>
            <a:endParaRPr lang="zh-CN" altLang="en-US" sz="1200" dirty="0"/>
          </a:p>
        </p:txBody>
      </p:sp>
    </p:spTree>
    <p:extLst>
      <p:ext uri="{BB962C8B-B14F-4D97-AF65-F5344CB8AC3E}">
        <p14:creationId xmlns:p14="http://schemas.microsoft.com/office/powerpoint/2010/main" val="64771590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9F94619-9277-C40D-E138-8F3182CEAD79}"/>
              </a:ext>
            </a:extLst>
          </p:cNvPr>
          <p:cNvSpPr>
            <a:spLocks noGrp="1"/>
          </p:cNvSpPr>
          <p:nvPr>
            <p:ph type="body" sz="quarter" idx="10"/>
          </p:nvPr>
        </p:nvSpPr>
        <p:spPr/>
        <p:txBody>
          <a:bodyPr/>
          <a:lstStyle/>
          <a:p>
            <a:r>
              <a:rPr lang="en-CN" dirty="0"/>
              <a:t>More Physical Motivations </a:t>
            </a:r>
          </a:p>
        </p:txBody>
      </p:sp>
      <p:sp>
        <p:nvSpPr>
          <p:cNvPr id="3" name="Content Placeholder 2">
            <a:extLst>
              <a:ext uri="{FF2B5EF4-FFF2-40B4-BE49-F238E27FC236}">
                <a16:creationId xmlns:a16="http://schemas.microsoft.com/office/drawing/2014/main" id="{A931BAA3-7E95-B167-230B-32771C561767}"/>
              </a:ext>
            </a:extLst>
          </p:cNvPr>
          <p:cNvSpPr>
            <a:spLocks noGrp="1"/>
          </p:cNvSpPr>
          <p:nvPr>
            <p:ph sz="quarter" idx="11"/>
          </p:nvPr>
        </p:nvSpPr>
        <p:spPr/>
        <p:txBody>
          <a:bodyPr>
            <a:normAutofit/>
          </a:bodyPr>
          <a:lstStyle/>
          <a:p>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Dark</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SHINE</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could</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explore</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a</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vast</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array</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of</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sub-GeV</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physics</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with</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unique</a:t>
            </a:r>
            <a:r>
              <a:rPr lang="zh-CN" altLang="en-US" sz="2000" b="1"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accent1">
                    <a:lumMod val="50000"/>
                  </a:schemeClr>
                </a:solidFill>
                <a:latin typeface="Microsoft YaHei" panose="020B0503020204020204" pitchFamily="34" charset="-122"/>
                <a:ea typeface="Microsoft YaHei" panose="020B0503020204020204" pitchFamily="34" charset="-122"/>
              </a:rPr>
              <a:t>sensitivity</a:t>
            </a:r>
          </a:p>
          <a:p>
            <a:pPr marL="742950" lvl="1" indent="-285750">
              <a:lnSpc>
                <a:spcPct val="150000"/>
              </a:lnSpc>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New</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force</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carriers</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coupling</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to</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electrons,</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decaying</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visibly</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or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invisibly</a:t>
            </a:r>
          </a:p>
          <a:p>
            <a:pPr marL="742950" lvl="1" indent="-285750">
              <a:lnSpc>
                <a:spcPct val="150000"/>
              </a:lnSpc>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Quasi-thermal</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DM,</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e.g.</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asymmetric</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DM</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or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ELDER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DM</a:t>
            </a:r>
          </a:p>
          <a:p>
            <a:pPr marL="742950" lvl="1" indent="-285750">
              <a:lnSpc>
                <a:spcPct val="150000"/>
              </a:lnSpc>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New</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long-lived</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resonances</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produced</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in</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the</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dark</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sector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(SIMP)</a:t>
            </a:r>
          </a:p>
          <a:p>
            <a:pPr marL="742950" lvl="1" indent="-285750">
              <a:lnSpc>
                <a:spcPct val="150000"/>
              </a:lnSpc>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Freeze-in</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models</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with</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heavy</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mediators</a:t>
            </a:r>
          </a:p>
          <a:p>
            <a:pPr marL="742950" lvl="1" indent="-285750">
              <a:lnSpc>
                <a:spcPct val="150000"/>
              </a:lnSpc>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Axion-like</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particles</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(ALP)</a:t>
            </a:r>
          </a:p>
          <a:p>
            <a:pPr marL="742950" lvl="1" indent="-285750">
              <a:lnSpc>
                <a:spcPct val="150000"/>
              </a:lnSpc>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Milli-charged</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dark</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sector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particles</a:t>
            </a:r>
          </a:p>
          <a:p>
            <a:pPr marL="742950" lvl="1" indent="-285750">
              <a:lnSpc>
                <a:spcPct val="150000"/>
              </a:lnSpc>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Probe</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dirty="0">
                <a:solidFill>
                  <a:schemeClr val="accent1">
                    <a:lumMod val="50000"/>
                  </a:schemeClr>
                </a:solidFill>
                <a:latin typeface="Microsoft YaHei" panose="020B0503020204020204" pitchFamily="34" charset="-122"/>
                <a:ea typeface="Microsoft YaHei" panose="020B0503020204020204" pitchFamily="34" charset="-122"/>
              </a:rPr>
              <a:t>neutrino-nuclear interactions (</a:t>
            </a:r>
            <a:r>
              <a:rPr lang="el-GR" dirty="0">
                <a:solidFill>
                  <a:schemeClr val="accent1">
                    <a:lumMod val="50000"/>
                  </a:schemeClr>
                </a:solidFill>
                <a:latin typeface="Microsoft YaHei" panose="020B0503020204020204" pitchFamily="34" charset="-122"/>
                <a:ea typeface="Microsoft YaHei" panose="020B0503020204020204" pitchFamily="34" charset="-122"/>
              </a:rPr>
              <a:t>ν</a:t>
            </a:r>
            <a:r>
              <a:rPr lang="en-US" dirty="0">
                <a:solidFill>
                  <a:schemeClr val="accent1">
                    <a:lumMod val="50000"/>
                  </a:schemeClr>
                </a:solidFill>
                <a:latin typeface="Microsoft YaHei" panose="020B0503020204020204" pitchFamily="34" charset="-122"/>
                <a:ea typeface="Microsoft YaHei" panose="020B0503020204020204" pitchFamily="34" charset="-122"/>
              </a:rPr>
              <a:t>N)</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via</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electro-nuclear</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a:t>
            </a:r>
            <a:r>
              <a:rPr lang="en-US" altLang="zh-CN" dirty="0" err="1">
                <a:solidFill>
                  <a:schemeClr val="accent1">
                    <a:lumMod val="50000"/>
                  </a:schemeClr>
                </a:solidFill>
                <a:latin typeface="Microsoft YaHei" panose="020B0503020204020204" pitchFamily="34" charset="-122"/>
                <a:ea typeface="Microsoft YaHei" panose="020B0503020204020204" pitchFamily="34" charset="-122"/>
              </a:rPr>
              <a:t>eN</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a:t>
            </a:r>
            <a:r>
              <a:rPr lang="zh-CN" altLang="en-US" dirty="0">
                <a:solidFill>
                  <a:schemeClr val="accent1">
                    <a:lumMod val="50000"/>
                  </a:schemeClr>
                </a:solidFill>
                <a:latin typeface="Microsoft YaHei" panose="020B0503020204020204" pitchFamily="34" charset="-122"/>
                <a:ea typeface="Microsoft YaHei" panose="020B0503020204020204" pitchFamily="34" charset="-122"/>
              </a:rPr>
              <a:t> </a:t>
            </a: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measurements</a:t>
            </a:r>
            <a:r>
              <a:rPr lang="en-US" dirty="0">
                <a:solidFill>
                  <a:schemeClr val="accent1">
                    <a:lumMod val="50000"/>
                  </a:schemeClr>
                </a:solidFill>
                <a:latin typeface="Microsoft YaHei" panose="020B0503020204020204" pitchFamily="34" charset="-122"/>
                <a:ea typeface="Microsoft YaHei" panose="020B0503020204020204" pitchFamily="34" charset="-122"/>
              </a:rPr>
              <a:t> and constrain nuclear models</a:t>
            </a:r>
          </a:p>
          <a:p>
            <a:pPr marL="742950" lvl="1" indent="-285750">
              <a:lnSpc>
                <a:spcPct val="150000"/>
              </a:lnSpc>
            </a:pPr>
            <a:r>
              <a:rPr lang="en-US" altLang="zh-CN" dirty="0">
                <a:solidFill>
                  <a:schemeClr val="accent1">
                    <a:lumMod val="50000"/>
                  </a:schemeClr>
                </a:solidFill>
                <a:latin typeface="Microsoft YaHei" panose="020B0503020204020204" pitchFamily="34" charset="-122"/>
                <a:ea typeface="Microsoft YaHei" panose="020B0503020204020204" pitchFamily="34" charset="-122"/>
              </a:rPr>
              <a:t>…</a:t>
            </a:r>
            <a:endParaRPr lang="en-US" dirty="0">
              <a:solidFill>
                <a:schemeClr val="accent1">
                  <a:lumMod val="50000"/>
                </a:schemeClr>
              </a:solidFill>
              <a:latin typeface="Microsoft YaHei" panose="020B0503020204020204" pitchFamily="34" charset="-122"/>
              <a:ea typeface="Microsoft YaHei" panose="020B0503020204020204" pitchFamily="34" charset="-122"/>
            </a:endParaRPr>
          </a:p>
        </p:txBody>
      </p:sp>
    </p:spTree>
    <p:extLst>
      <p:ext uri="{BB962C8B-B14F-4D97-AF65-F5344CB8AC3E}">
        <p14:creationId xmlns:p14="http://schemas.microsoft.com/office/powerpoint/2010/main" val="22302540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1720F2F-0797-61E2-CF9A-C2E6F12F0287}"/>
              </a:ext>
            </a:extLst>
          </p:cNvPr>
          <p:cNvSpPr>
            <a:spLocks noGrp="1"/>
          </p:cNvSpPr>
          <p:nvPr>
            <p:ph type="body" sz="quarter" idx="10"/>
          </p:nvPr>
        </p:nvSpPr>
        <p:spPr/>
        <p:txBody>
          <a:bodyPr/>
          <a:lstStyle/>
          <a:p>
            <a:r>
              <a:rPr lang="en-CN" dirty="0"/>
              <a:t>Dark Matter Search at Accelerator Experiments</a:t>
            </a:r>
          </a:p>
        </p:txBody>
      </p:sp>
      <p:grpSp>
        <p:nvGrpSpPr>
          <p:cNvPr id="8" name="Group 7">
            <a:extLst>
              <a:ext uri="{FF2B5EF4-FFF2-40B4-BE49-F238E27FC236}">
                <a16:creationId xmlns:a16="http://schemas.microsoft.com/office/drawing/2014/main" id="{23780647-3531-DD2E-A948-EE010DD823AB}"/>
              </a:ext>
            </a:extLst>
          </p:cNvPr>
          <p:cNvGrpSpPr/>
          <p:nvPr/>
        </p:nvGrpSpPr>
        <p:grpSpPr>
          <a:xfrm>
            <a:off x="349291" y="1028700"/>
            <a:ext cx="11309309" cy="5265196"/>
            <a:chOff x="748496" y="1349171"/>
            <a:chExt cx="10370916" cy="4878033"/>
          </a:xfrm>
        </p:grpSpPr>
        <p:sp>
          <p:nvSpPr>
            <p:cNvPr id="9" name="Rectangle 8">
              <a:extLst>
                <a:ext uri="{FF2B5EF4-FFF2-40B4-BE49-F238E27FC236}">
                  <a16:creationId xmlns:a16="http://schemas.microsoft.com/office/drawing/2014/main" id="{058AF974-6D78-66E9-0EF7-05900F145E58}"/>
                </a:ext>
              </a:extLst>
            </p:cNvPr>
            <p:cNvSpPr/>
            <p:nvPr/>
          </p:nvSpPr>
          <p:spPr>
            <a:xfrm>
              <a:off x="5152271" y="1356354"/>
              <a:ext cx="4098027" cy="335631"/>
            </a:xfrm>
            <a:prstGeom prst="rect">
              <a:avLst/>
            </a:prstGeom>
            <a:solidFill>
              <a:schemeClr val="bg1"/>
            </a:solidFill>
          </p:spPr>
          <p:txBody>
            <a:bodyPr wrap="square">
              <a:spAutoFit/>
            </a:bodyPr>
            <a:lstStyle/>
            <a:p>
              <a:pPr algn="ctr"/>
              <a:r>
                <a:rPr lang="en-US" altLang="ja-JP" b="1" dirty="0">
                  <a:solidFill>
                    <a:srgbClr val="C00000"/>
                  </a:solidFill>
                  <a:latin typeface="Microsoft YaHei" panose="020B0503020204020204" pitchFamily="34" charset="-122"/>
                  <a:ea typeface="Microsoft YaHei" panose="020B0503020204020204" pitchFamily="34" charset="-122"/>
                  <a:sym typeface="Wingdings" panose="05000000000000000000" pitchFamily="2" charset="2"/>
                </a:rPr>
                <a:t>Accelerator</a:t>
              </a:r>
              <a:r>
                <a:rPr lang="zh-CN" altLang="en-US" b="1" dirty="0">
                  <a:solidFill>
                    <a:srgbClr val="C00000"/>
                  </a:solidFill>
                  <a:latin typeface="Microsoft YaHei" panose="020B0503020204020204" pitchFamily="34" charset="-122"/>
                  <a:ea typeface="Microsoft YaHei" panose="020B0503020204020204" pitchFamily="34" charset="-122"/>
                  <a:sym typeface="Wingdings" panose="05000000000000000000" pitchFamily="2" charset="2"/>
                </a:rPr>
                <a:t> </a:t>
              </a:r>
              <a:r>
                <a:rPr lang="en-US" altLang="zh-CN" b="1" dirty="0">
                  <a:solidFill>
                    <a:srgbClr val="C00000"/>
                  </a:solidFill>
                  <a:latin typeface="Microsoft YaHei" panose="020B0503020204020204" pitchFamily="34" charset="-122"/>
                  <a:ea typeface="Microsoft YaHei" panose="020B0503020204020204" pitchFamily="34" charset="-122"/>
                  <a:sym typeface="Wingdings" panose="05000000000000000000" pitchFamily="2" charset="2"/>
                </a:rPr>
                <a:t>based</a:t>
              </a:r>
              <a:r>
                <a:rPr lang="zh-CN" altLang="en-US" b="1" dirty="0">
                  <a:solidFill>
                    <a:srgbClr val="C00000"/>
                  </a:solidFill>
                  <a:latin typeface="Microsoft YaHei" panose="020B0503020204020204" pitchFamily="34" charset="-122"/>
                  <a:ea typeface="Microsoft YaHei" panose="020B0503020204020204" pitchFamily="34" charset="-122"/>
                  <a:sym typeface="Wingdings" panose="05000000000000000000" pitchFamily="2" charset="2"/>
                </a:rPr>
                <a:t> </a:t>
              </a:r>
              <a:r>
                <a:rPr lang="en-US" altLang="zh-CN" b="1" dirty="0">
                  <a:solidFill>
                    <a:srgbClr val="C00000"/>
                  </a:solidFill>
                  <a:latin typeface="Microsoft YaHei" panose="020B0503020204020204" pitchFamily="34" charset="-122"/>
                  <a:ea typeface="Microsoft YaHei" panose="020B0503020204020204" pitchFamily="34" charset="-122"/>
                  <a:sym typeface="Wingdings" panose="05000000000000000000" pitchFamily="2" charset="2"/>
                </a:rPr>
                <a:t>experiments</a:t>
              </a:r>
              <a:endParaRPr lang="en-CN" b="1" dirty="0">
                <a:solidFill>
                  <a:srgbClr val="C00000"/>
                </a:solidFill>
                <a:latin typeface="Microsoft YaHei" panose="020B0503020204020204" pitchFamily="34" charset="-122"/>
                <a:ea typeface="Microsoft YaHei" panose="020B0503020204020204" pitchFamily="34" charset="-122"/>
              </a:endParaRPr>
            </a:p>
          </p:txBody>
        </p:sp>
        <p:pic>
          <p:nvPicPr>
            <p:cNvPr id="10" name="Picture 9">
              <a:extLst>
                <a:ext uri="{FF2B5EF4-FFF2-40B4-BE49-F238E27FC236}">
                  <a16:creationId xmlns:a16="http://schemas.microsoft.com/office/drawing/2014/main" id="{ACE6BD95-7B4F-49FD-ECD2-9B0EEA004525}"/>
                </a:ext>
              </a:extLst>
            </p:cNvPr>
            <p:cNvPicPr>
              <a:picLocks noChangeAspect="1"/>
            </p:cNvPicPr>
            <p:nvPr/>
          </p:nvPicPr>
          <p:blipFill rotWithShape="1">
            <a:blip r:embed="rId2"/>
            <a:srcRect t="7399"/>
            <a:stretch/>
          </p:blipFill>
          <p:spPr>
            <a:xfrm>
              <a:off x="748496" y="1689904"/>
              <a:ext cx="10370916" cy="4537300"/>
            </a:xfrm>
            <a:prstGeom prst="rect">
              <a:avLst/>
            </a:prstGeom>
          </p:spPr>
        </p:pic>
        <p:sp>
          <p:nvSpPr>
            <p:cNvPr id="11" name="Rectangle 10">
              <a:extLst>
                <a:ext uri="{FF2B5EF4-FFF2-40B4-BE49-F238E27FC236}">
                  <a16:creationId xmlns:a16="http://schemas.microsoft.com/office/drawing/2014/main" id="{48496534-D487-3D25-55CB-6F19334E8FBC}"/>
                </a:ext>
              </a:extLst>
            </p:cNvPr>
            <p:cNvSpPr/>
            <p:nvPr/>
          </p:nvSpPr>
          <p:spPr>
            <a:xfrm>
              <a:off x="844951" y="1349171"/>
              <a:ext cx="2438207" cy="335631"/>
            </a:xfrm>
            <a:prstGeom prst="rect">
              <a:avLst/>
            </a:prstGeom>
            <a:noFill/>
          </p:spPr>
          <p:txBody>
            <a:bodyPr wrap="square">
              <a:spAutoFit/>
            </a:bodyPr>
            <a:lstStyle/>
            <a:p>
              <a:pPr algn="ctr"/>
              <a:r>
                <a:rPr lang="en-US" altLang="zh-CN" b="1" dirty="0">
                  <a:latin typeface="Microsoft YaHei" panose="020B0503020204020204" pitchFamily="34" charset="-122"/>
                  <a:ea typeface="Microsoft YaHei" panose="020B0503020204020204" pitchFamily="34" charset="-122"/>
                  <a:sym typeface="Wingdings" panose="05000000000000000000" pitchFamily="2" charset="2"/>
                </a:rPr>
                <a:t>Direct</a:t>
              </a:r>
              <a:r>
                <a:rPr lang="zh-CN" altLang="en-US" b="1" dirty="0">
                  <a:latin typeface="Microsoft YaHei" panose="020B0503020204020204" pitchFamily="34" charset="-122"/>
                  <a:ea typeface="Microsoft YaHei" panose="020B0503020204020204" pitchFamily="34" charset="-122"/>
                  <a:sym typeface="Wingdings" panose="05000000000000000000" pitchFamily="2" charset="2"/>
                </a:rPr>
                <a:t> </a:t>
              </a:r>
              <a:r>
                <a:rPr lang="en-US" altLang="zh-CN" b="1" dirty="0">
                  <a:latin typeface="Microsoft YaHei" panose="020B0503020204020204" pitchFamily="34" charset="-122"/>
                  <a:ea typeface="Microsoft YaHei" panose="020B0503020204020204" pitchFamily="34" charset="-122"/>
                  <a:sym typeface="Wingdings" panose="05000000000000000000" pitchFamily="2" charset="2"/>
                </a:rPr>
                <a:t>Detection</a:t>
              </a:r>
              <a:endParaRPr lang="en-CN" b="1" dirty="0">
                <a:latin typeface="Microsoft YaHei" panose="020B0503020204020204" pitchFamily="34" charset="-122"/>
                <a:ea typeface="Microsoft YaHei" panose="020B0503020204020204" pitchFamily="34" charset="-122"/>
              </a:endParaRPr>
            </a:p>
          </p:txBody>
        </p:sp>
      </p:grpSp>
    </p:spTree>
    <p:extLst>
      <p:ext uri="{BB962C8B-B14F-4D97-AF65-F5344CB8AC3E}">
        <p14:creationId xmlns:p14="http://schemas.microsoft.com/office/powerpoint/2010/main" val="36412916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ACEEB67B-495F-5A57-B07D-527F4EF04608}"/>
              </a:ext>
            </a:extLst>
          </p:cNvPr>
          <p:cNvSpPr>
            <a:spLocks noGrp="1"/>
          </p:cNvSpPr>
          <p:nvPr>
            <p:ph type="body" sz="quarter" idx="10"/>
          </p:nvPr>
        </p:nvSpPr>
        <p:spPr/>
        <p:txBody>
          <a:bodyPr/>
          <a:lstStyle/>
          <a:p>
            <a:r>
              <a:rPr lang="en-CN" dirty="0"/>
              <a:t>Dark Photon Theory </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D845168A-D548-E91C-53C6-8C043C314682}"/>
                  </a:ext>
                </a:extLst>
              </p:cNvPr>
              <p:cNvSpPr>
                <a:spLocks noGrp="1"/>
              </p:cNvSpPr>
              <p:nvPr>
                <p:ph sz="quarter" idx="11"/>
              </p:nvPr>
            </p:nvSpPr>
            <p:spPr/>
            <p:txBody>
              <a:bodyPr/>
              <a:lstStyle/>
              <a:p>
                <a:r>
                  <a:rPr lang="en-CN" dirty="0"/>
                  <a:t>Introduce extra </a:t>
                </a:r>
                <a14:m>
                  <m:oMath xmlns:m="http://schemas.openxmlformats.org/officeDocument/2006/math">
                    <m:r>
                      <a:rPr lang="en-US" b="0" i="1" smtClean="0">
                        <a:latin typeface="Cambria Math" panose="02040503050406030204" pitchFamily="18" charset="0"/>
                      </a:rPr>
                      <m:t>𝑈</m:t>
                    </m:r>
                    <m:sSub>
                      <m:sSubPr>
                        <m:ctrlPr>
                          <a:rPr lang="en-US" b="0" i="1" smtClean="0">
                            <a:latin typeface="Cambria Math" panose="02040503050406030204" pitchFamily="18" charset="0"/>
                          </a:rPr>
                        </m:ctrlPr>
                      </m:sSubPr>
                      <m:e>
                        <m:d>
                          <m:dPr>
                            <m:ctrlPr>
                              <a:rPr lang="en-US" b="0" i="1" smtClean="0">
                                <a:latin typeface="Cambria Math" panose="02040503050406030204" pitchFamily="18" charset="0"/>
                              </a:rPr>
                            </m:ctrlPr>
                          </m:dPr>
                          <m:e>
                            <m:r>
                              <a:rPr lang="en-US" b="0" i="1" smtClean="0">
                                <a:latin typeface="Cambria Math" panose="02040503050406030204" pitchFamily="18" charset="0"/>
                              </a:rPr>
                              <m:t>1</m:t>
                            </m:r>
                          </m:e>
                        </m:d>
                      </m:e>
                      <m:sub>
                        <m:r>
                          <a:rPr lang="en-US" b="0" i="1" smtClean="0">
                            <a:latin typeface="Cambria Math" panose="02040503050406030204" pitchFamily="18" charset="0"/>
                          </a:rPr>
                          <m:t>𝑋</m:t>
                        </m:r>
                      </m:sub>
                    </m:sSub>
                  </m:oMath>
                </a14:m>
                <a:r>
                  <a:rPr lang="en-CN" dirty="0"/>
                  <a:t> symmetry </a:t>
                </a:r>
                <a14:m>
                  <m:oMath xmlns:m="http://schemas.openxmlformats.org/officeDocument/2006/math">
                    <m:r>
                      <a:rPr lang="en-US" b="0" i="1" smtClean="0">
                        <a:latin typeface="Cambria Math" panose="02040503050406030204" pitchFamily="18" charset="0"/>
                      </a:rPr>
                      <m:t>→</m:t>
                    </m:r>
                  </m:oMath>
                </a14:m>
                <a:r>
                  <a:rPr lang="en-CN" dirty="0"/>
                  <a:t> New Gauge Field X </a:t>
                </a:r>
                <a14:m>
                  <m:oMath xmlns:m="http://schemas.openxmlformats.org/officeDocument/2006/math">
                    <m:r>
                      <a:rPr lang="en-US" i="1">
                        <a:latin typeface="Cambria Math" panose="02040503050406030204" pitchFamily="18" charset="0"/>
                      </a:rPr>
                      <m:t>→</m:t>
                    </m:r>
                  </m:oMath>
                </a14:m>
                <a:r>
                  <a:rPr lang="en-CN" dirty="0"/>
                  <a:t> Dark Photon Mediator </a:t>
                </a:r>
                <a14:m>
                  <m:oMath xmlns:m="http://schemas.openxmlformats.org/officeDocument/2006/math">
                    <m:sSup>
                      <m:sSupPr>
                        <m:ctrlPr>
                          <a:rPr lang="en-US" b="0" i="1" smtClean="0">
                            <a:latin typeface="Cambria Math" panose="02040503050406030204" pitchFamily="18" charset="0"/>
                          </a:rPr>
                        </m:ctrlPr>
                      </m:sSupPr>
                      <m:e>
                        <m:r>
                          <a:rPr lang="en-US" b="0" i="1" smtClean="0">
                            <a:latin typeface="Cambria Math" panose="02040503050406030204" pitchFamily="18" charset="0"/>
                          </a:rPr>
                          <m:t>𝐴</m:t>
                        </m:r>
                      </m:e>
                      <m:sup>
                        <m:r>
                          <a:rPr lang="en-US" b="0" i="1" smtClean="0">
                            <a:latin typeface="Cambria Math" panose="02040503050406030204" pitchFamily="18" charset="0"/>
                          </a:rPr>
                          <m:t>′</m:t>
                        </m:r>
                      </m:sup>
                    </m:sSup>
                  </m:oMath>
                </a14:m>
                <a:r>
                  <a:rPr lang="en-CN" dirty="0"/>
                  <a:t> </a:t>
                </a:r>
              </a:p>
              <a:p>
                <a14:m>
                  <m:oMath xmlns:m="http://schemas.openxmlformats.org/officeDocument/2006/math">
                    <m:r>
                      <a:rPr lang="en-US" b="0" i="1" smtClean="0">
                        <a:latin typeface="Cambria Math" panose="02040503050406030204" pitchFamily="18" charset="0"/>
                      </a:rPr>
                      <m:t>𝑈</m:t>
                    </m:r>
                    <m:sSub>
                      <m:sSubPr>
                        <m:ctrlPr>
                          <a:rPr lang="en-US" b="0" i="1" smtClean="0">
                            <a:latin typeface="Cambria Math" panose="02040503050406030204" pitchFamily="18" charset="0"/>
                          </a:rPr>
                        </m:ctrlPr>
                      </m:sSubPr>
                      <m:e>
                        <m:d>
                          <m:dPr>
                            <m:ctrlPr>
                              <a:rPr lang="en-US" b="0" i="1" smtClean="0">
                                <a:latin typeface="Cambria Math" panose="02040503050406030204" pitchFamily="18" charset="0"/>
                              </a:rPr>
                            </m:ctrlPr>
                          </m:dPr>
                          <m:e>
                            <m:r>
                              <a:rPr lang="en-US" b="0" i="1" smtClean="0">
                                <a:latin typeface="Cambria Math" panose="02040503050406030204" pitchFamily="18" charset="0"/>
                              </a:rPr>
                              <m:t>1</m:t>
                            </m:r>
                          </m:e>
                        </m:d>
                      </m:e>
                      <m:sub>
                        <m:r>
                          <a:rPr lang="en-US" b="0" i="1" smtClean="0">
                            <a:latin typeface="Cambria Math" panose="02040503050406030204" pitchFamily="18" charset="0"/>
                          </a:rPr>
                          <m:t>𝑒𝑚</m:t>
                        </m:r>
                      </m:sub>
                    </m:sSub>
                    <m:r>
                      <a:rPr lang="en-US" b="0" i="1" smtClean="0">
                        <a:latin typeface="Cambria Math" panose="02040503050406030204" pitchFamily="18" charset="0"/>
                      </a:rPr>
                      <m:t>→</m:t>
                    </m:r>
                    <m:r>
                      <a:rPr lang="en-US" b="0" i="1" smtClean="0">
                        <a:latin typeface="Cambria Math" panose="02040503050406030204" pitchFamily="18" charset="0"/>
                      </a:rPr>
                      <m:t>𝑈</m:t>
                    </m:r>
                    <m:sSub>
                      <m:sSubPr>
                        <m:ctrlPr>
                          <a:rPr lang="en-US" b="0" i="1" smtClean="0">
                            <a:latin typeface="Cambria Math" panose="02040503050406030204" pitchFamily="18" charset="0"/>
                          </a:rPr>
                        </m:ctrlPr>
                      </m:sSubPr>
                      <m:e>
                        <m:d>
                          <m:dPr>
                            <m:ctrlPr>
                              <a:rPr lang="en-US" b="0" i="1" smtClean="0">
                                <a:latin typeface="Cambria Math" panose="02040503050406030204" pitchFamily="18" charset="0"/>
                              </a:rPr>
                            </m:ctrlPr>
                          </m:dPr>
                          <m:e>
                            <m:r>
                              <a:rPr lang="en-US" b="0" i="1" smtClean="0">
                                <a:latin typeface="Cambria Math" panose="02040503050406030204" pitchFamily="18" charset="0"/>
                              </a:rPr>
                              <m:t>1</m:t>
                            </m:r>
                          </m:e>
                        </m:d>
                      </m:e>
                      <m:sub>
                        <m:r>
                          <a:rPr lang="en-US" b="0" i="1" smtClean="0">
                            <a:latin typeface="Cambria Math" panose="02040503050406030204" pitchFamily="18" charset="0"/>
                          </a:rPr>
                          <m:t>𝑒𝑚</m:t>
                        </m:r>
                      </m:sub>
                    </m:sSub>
                    <m:r>
                      <a:rPr lang="en-US" b="0" i="1" smtClean="0">
                        <a:latin typeface="Cambria Math" panose="02040503050406030204" pitchFamily="18" charset="0"/>
                      </a:rPr>
                      <m:t>×</m:t>
                    </m:r>
                    <m:r>
                      <a:rPr lang="en-US" b="0" i="1" smtClean="0">
                        <a:latin typeface="Cambria Math" panose="02040503050406030204" pitchFamily="18" charset="0"/>
                      </a:rPr>
                      <m:t>𝑈</m:t>
                    </m:r>
                    <m:sSub>
                      <m:sSubPr>
                        <m:ctrlPr>
                          <a:rPr lang="en-US" b="0" i="1" smtClean="0">
                            <a:latin typeface="Cambria Math" panose="02040503050406030204" pitchFamily="18" charset="0"/>
                          </a:rPr>
                        </m:ctrlPr>
                      </m:sSubPr>
                      <m:e>
                        <m:d>
                          <m:dPr>
                            <m:ctrlPr>
                              <a:rPr lang="en-US" b="0" i="1" smtClean="0">
                                <a:latin typeface="Cambria Math" panose="02040503050406030204" pitchFamily="18" charset="0"/>
                              </a:rPr>
                            </m:ctrlPr>
                          </m:dPr>
                          <m:e>
                            <m:r>
                              <a:rPr lang="en-US" b="0" i="1" smtClean="0">
                                <a:latin typeface="Cambria Math" panose="02040503050406030204" pitchFamily="18" charset="0"/>
                              </a:rPr>
                              <m:t>1</m:t>
                            </m:r>
                          </m:e>
                        </m:d>
                      </m:e>
                      <m:sub>
                        <m:r>
                          <a:rPr lang="en-US" b="0" i="1" smtClean="0">
                            <a:latin typeface="Cambria Math" panose="02040503050406030204" pitchFamily="18" charset="0"/>
                          </a:rPr>
                          <m:t>𝑋</m:t>
                        </m:r>
                      </m:sub>
                    </m:sSub>
                  </m:oMath>
                </a14:m>
                <a:endParaRPr lang="en-CN" dirty="0"/>
              </a:p>
            </p:txBody>
          </p:sp>
        </mc:Choice>
        <mc:Fallback xmlns="">
          <p:sp>
            <p:nvSpPr>
              <p:cNvPr id="3" name="Content Placeholder 2">
                <a:extLst>
                  <a:ext uri="{FF2B5EF4-FFF2-40B4-BE49-F238E27FC236}">
                    <a16:creationId xmlns:a16="http://schemas.microsoft.com/office/drawing/2014/main" id="{D845168A-D548-E91C-53C6-8C043C314682}"/>
                  </a:ext>
                </a:extLst>
              </p:cNvPr>
              <p:cNvSpPr>
                <a:spLocks noGrp="1" noRot="1" noChangeAspect="1" noMove="1" noResize="1" noEditPoints="1" noAdjustHandles="1" noChangeArrowheads="1" noChangeShapeType="1" noTextEdit="1"/>
              </p:cNvSpPr>
              <p:nvPr>
                <p:ph sz="quarter" idx="11"/>
              </p:nvPr>
            </p:nvSpPr>
            <p:spPr>
              <a:blipFill>
                <a:blip r:embed="rId2"/>
                <a:stretch>
                  <a:fillRect l="-457" t="-719"/>
                </a:stretch>
              </a:blipFill>
            </p:spPr>
            <p:txBody>
              <a:bodyPr/>
              <a:lstStyle/>
              <a:p>
                <a:r>
                  <a:rPr lang="en-CN">
                    <a:noFill/>
                  </a:rPr>
                  <a:t> </a:t>
                </a:r>
              </a:p>
            </p:txBody>
          </p:sp>
        </mc:Fallback>
      </mc:AlternateContent>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B762441E-22AD-2B9E-7332-F86BDB7B7055}"/>
                  </a:ext>
                </a:extLst>
              </p:cNvPr>
              <p:cNvSpPr txBox="1"/>
              <p:nvPr/>
            </p:nvSpPr>
            <p:spPr>
              <a:xfrm>
                <a:off x="1233244" y="1962637"/>
                <a:ext cx="3886200" cy="80663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𝓛</m:t>
                      </m:r>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m:t>
                      </m:r>
                      <m:f>
                        <m:fPr>
                          <m:ctrlPr>
                            <a:rPr lang="en-US" altLang="zh-CN" sz="2800" b="1" i="1" smtClean="0">
                              <a:solidFill>
                                <a:schemeClr val="tx2">
                                  <a:lumMod val="50000"/>
                                </a:schemeClr>
                              </a:solidFill>
                              <a:latin typeface="Cambria Math" panose="02040503050406030204" pitchFamily="18" charset="0"/>
                              <a:ea typeface="Cambria Math" panose="02040503050406030204" pitchFamily="18" charset="0"/>
                            </a:rPr>
                          </m:ctrlPr>
                        </m:fPr>
                        <m:num>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𝟏</m:t>
                          </m:r>
                        </m:num>
                        <m:den>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𝟒</m:t>
                          </m:r>
                        </m:den>
                      </m:f>
                      <m:sSub>
                        <m:sSubPr>
                          <m:ctrlPr>
                            <a:rPr lang="en-CN" sz="2800" b="1" i="1" smtClean="0">
                              <a:solidFill>
                                <a:schemeClr val="tx2">
                                  <a:lumMod val="50000"/>
                                </a:schemeClr>
                              </a:solidFill>
                              <a:latin typeface="Cambria Math" panose="02040503050406030204" pitchFamily="18" charset="0"/>
                              <a:ea typeface="Cambria Math" panose="02040503050406030204" pitchFamily="18" charset="0"/>
                            </a:rPr>
                          </m:ctrlPr>
                        </m:sSubPr>
                        <m:e>
                          <m:r>
                            <a:rPr lang="en-CN" sz="2800" b="1" i="1">
                              <a:solidFill>
                                <a:schemeClr val="tx2">
                                  <a:lumMod val="50000"/>
                                </a:schemeClr>
                              </a:solidFill>
                              <a:latin typeface="Cambria Math" panose="02040503050406030204" pitchFamily="18" charset="0"/>
                              <a:ea typeface="Cambria Math" panose="02040503050406030204" pitchFamily="18" charset="0"/>
                            </a:rPr>
                            <m:t>𝑭</m:t>
                          </m:r>
                        </m:e>
                        <m:sub>
                          <m:r>
                            <a:rPr lang="en-CN" sz="2800" b="1" i="1">
                              <a:solidFill>
                                <a:schemeClr val="tx2">
                                  <a:lumMod val="50000"/>
                                </a:schemeClr>
                              </a:solidFill>
                              <a:latin typeface="Cambria Math" panose="02040503050406030204" pitchFamily="18" charset="0"/>
                              <a:ea typeface="Cambria Math" panose="02040503050406030204" pitchFamily="18" charset="0"/>
                            </a:rPr>
                            <m:t>𝝁𝝂</m:t>
                          </m:r>
                        </m:sub>
                      </m:sSub>
                      <m:sSup>
                        <m:sSupPr>
                          <m:ctrlPr>
                            <a:rPr lang="en-CN" sz="2800" b="1" i="1">
                              <a:solidFill>
                                <a:schemeClr val="tx2">
                                  <a:lumMod val="50000"/>
                                </a:schemeClr>
                              </a:solidFill>
                              <a:latin typeface="Cambria Math" panose="02040503050406030204" pitchFamily="18" charset="0"/>
                              <a:ea typeface="Cambria Math" panose="02040503050406030204" pitchFamily="18" charset="0"/>
                            </a:rPr>
                          </m:ctrlPr>
                        </m:sSupPr>
                        <m:e>
                          <m:r>
                            <a:rPr lang="en-CN" sz="2800" b="1" i="1">
                              <a:solidFill>
                                <a:schemeClr val="tx2">
                                  <a:lumMod val="50000"/>
                                </a:schemeClr>
                              </a:solidFill>
                              <a:latin typeface="Cambria Math" panose="02040503050406030204" pitchFamily="18" charset="0"/>
                              <a:ea typeface="Cambria Math" panose="02040503050406030204" pitchFamily="18" charset="0"/>
                            </a:rPr>
                            <m:t>𝑭</m:t>
                          </m:r>
                        </m:e>
                        <m:sup>
                          <m:r>
                            <a:rPr lang="en-CN" sz="2800" b="1" i="1">
                              <a:solidFill>
                                <a:schemeClr val="tx2">
                                  <a:lumMod val="50000"/>
                                </a:schemeClr>
                              </a:solidFill>
                              <a:latin typeface="Cambria Math" panose="02040503050406030204" pitchFamily="18" charset="0"/>
                              <a:ea typeface="Cambria Math" panose="02040503050406030204" pitchFamily="18" charset="0"/>
                            </a:rPr>
                            <m:t>𝝁𝝂</m:t>
                          </m:r>
                        </m:sup>
                      </m:sSup>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m:t>
                      </m:r>
                      <m:sSub>
                        <m:sSubPr>
                          <m:ctrlPr>
                            <a:rPr lang="en-US" altLang="zh-CN" sz="2800" b="1" i="1" smtClean="0">
                              <a:solidFill>
                                <a:schemeClr val="tx2">
                                  <a:lumMod val="50000"/>
                                </a:schemeClr>
                              </a:solidFill>
                              <a:latin typeface="Cambria Math" panose="02040503050406030204" pitchFamily="18" charset="0"/>
                              <a:ea typeface="Cambria Math" panose="02040503050406030204" pitchFamily="18" charset="0"/>
                            </a:rPr>
                          </m:ctrlPr>
                        </m:sSubPr>
                        <m:e>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𝑨</m:t>
                          </m:r>
                        </m:e>
                        <m:sub>
                          <m:r>
                            <a:rPr lang="en-CN" sz="2800" b="1" i="1">
                              <a:solidFill>
                                <a:schemeClr val="tx2">
                                  <a:lumMod val="50000"/>
                                </a:schemeClr>
                              </a:solidFill>
                              <a:latin typeface="Cambria Math" panose="02040503050406030204" pitchFamily="18" charset="0"/>
                              <a:ea typeface="Cambria Math" panose="02040503050406030204" pitchFamily="18" charset="0"/>
                            </a:rPr>
                            <m:t>𝝁</m:t>
                          </m:r>
                        </m:sub>
                      </m:sSub>
                      <m:sSubSup>
                        <m:sSubSupPr>
                          <m:ctrlPr>
                            <a:rPr lang="en-US" altLang="zh-CN" sz="2800" b="1" i="1" smtClean="0">
                              <a:solidFill>
                                <a:schemeClr val="tx2">
                                  <a:lumMod val="50000"/>
                                </a:schemeClr>
                              </a:solidFill>
                              <a:latin typeface="Cambria Math" panose="02040503050406030204" pitchFamily="18" charset="0"/>
                              <a:ea typeface="Cambria Math" panose="02040503050406030204" pitchFamily="18" charset="0"/>
                            </a:rPr>
                          </m:ctrlPr>
                        </m:sSubSupPr>
                        <m:e>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𝒋</m:t>
                          </m:r>
                        </m:e>
                        <m:sub>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𝒆𝒎</m:t>
                          </m:r>
                        </m:sub>
                        <m:sup>
                          <m:r>
                            <a:rPr lang="en-CN" sz="2800" b="1" i="1">
                              <a:solidFill>
                                <a:schemeClr val="tx2">
                                  <a:lumMod val="50000"/>
                                </a:schemeClr>
                              </a:solidFill>
                              <a:latin typeface="Cambria Math" panose="02040503050406030204" pitchFamily="18" charset="0"/>
                              <a:ea typeface="Cambria Math" panose="02040503050406030204" pitchFamily="18" charset="0"/>
                            </a:rPr>
                            <m:t>𝝁</m:t>
                          </m:r>
                        </m:sup>
                      </m:sSubSup>
                    </m:oMath>
                  </m:oMathPara>
                </a14:m>
                <a:endParaRPr lang="en-US" sz="2800" b="1" i="1" dirty="0">
                  <a:solidFill>
                    <a:schemeClr val="tx2">
                      <a:lumMod val="50000"/>
                    </a:schemeClr>
                  </a:solidFill>
                  <a:latin typeface="Cambria Math" panose="02040503050406030204" pitchFamily="18" charset="0"/>
                  <a:ea typeface="Cambria Math" panose="02040503050406030204" pitchFamily="18" charset="0"/>
                </a:endParaRPr>
              </a:p>
            </p:txBody>
          </p:sp>
        </mc:Choice>
        <mc:Fallback xmlns="">
          <p:sp>
            <p:nvSpPr>
              <p:cNvPr id="4" name="TextBox 3">
                <a:extLst>
                  <a:ext uri="{FF2B5EF4-FFF2-40B4-BE49-F238E27FC236}">
                    <a16:creationId xmlns:a16="http://schemas.microsoft.com/office/drawing/2014/main" id="{B762441E-22AD-2B9E-7332-F86BDB7B7055}"/>
                  </a:ext>
                </a:extLst>
              </p:cNvPr>
              <p:cNvSpPr txBox="1">
                <a:spLocks noRot="1" noChangeAspect="1" noMove="1" noResize="1" noEditPoints="1" noAdjustHandles="1" noChangeArrowheads="1" noChangeShapeType="1" noTextEdit="1"/>
              </p:cNvSpPr>
              <p:nvPr/>
            </p:nvSpPr>
            <p:spPr>
              <a:xfrm>
                <a:off x="1233244" y="1962637"/>
                <a:ext cx="3886200" cy="806631"/>
              </a:xfrm>
              <a:prstGeom prst="rect">
                <a:avLst/>
              </a:prstGeom>
              <a:blipFill>
                <a:blip r:embed="rId3"/>
                <a:stretch>
                  <a:fillRect l="-1299" t="-1563" b="-14063"/>
                </a:stretch>
              </a:blipFill>
            </p:spPr>
            <p:txBody>
              <a:bodyPr/>
              <a:lstStyle/>
              <a:p>
                <a:r>
                  <a:rPr lang="en-CN">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A133D99E-69B0-D45F-9943-C37DE99CD241}"/>
                  </a:ext>
                </a:extLst>
              </p:cNvPr>
              <p:cNvSpPr txBox="1"/>
              <p:nvPr/>
            </p:nvSpPr>
            <p:spPr>
              <a:xfrm>
                <a:off x="4833481" y="1959581"/>
                <a:ext cx="3573780" cy="806631"/>
              </a:xfrm>
              <a:prstGeom prst="rect">
                <a:avLst/>
              </a:prstGeom>
              <a:noFill/>
            </p:spPr>
            <p:txBody>
              <a:bodyPr wrap="square" lIns="0" tIns="0" rIns="0" bIns="0" rtlCol="0">
                <a:spAutoFit/>
              </a:bodyPr>
              <a:lstStyle/>
              <a:p>
                <a:pPr algn="ctr"/>
                <a14:m>
                  <m:oMathPara xmlns:m="http://schemas.openxmlformats.org/officeDocument/2006/math">
                    <m:oMathParaPr>
                      <m:jc m:val="centerGroup"/>
                    </m:oMathParaPr>
                    <m:oMath xmlns:m="http://schemas.openxmlformats.org/officeDocument/2006/math">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m:t>
                      </m:r>
                      <m:f>
                        <m:fPr>
                          <m:ctrlPr>
                            <a:rPr lang="en-US" altLang="zh-CN" sz="2800" b="1" i="1">
                              <a:solidFill>
                                <a:schemeClr val="tx2">
                                  <a:lumMod val="50000"/>
                                </a:schemeClr>
                              </a:solidFill>
                              <a:latin typeface="Cambria Math" panose="02040503050406030204" pitchFamily="18" charset="0"/>
                              <a:ea typeface="Cambria Math" panose="02040503050406030204" pitchFamily="18" charset="0"/>
                            </a:rPr>
                          </m:ctrlPr>
                        </m:fPr>
                        <m:num>
                          <m:r>
                            <a:rPr lang="en-US" altLang="zh-CN" sz="2800" b="1" i="1">
                              <a:solidFill>
                                <a:schemeClr val="tx2">
                                  <a:lumMod val="50000"/>
                                </a:schemeClr>
                              </a:solidFill>
                              <a:latin typeface="Cambria Math" panose="02040503050406030204" pitchFamily="18" charset="0"/>
                              <a:ea typeface="Cambria Math" panose="02040503050406030204" pitchFamily="18" charset="0"/>
                            </a:rPr>
                            <m:t>𝟏</m:t>
                          </m:r>
                        </m:num>
                        <m:den>
                          <m:r>
                            <a:rPr lang="en-US" altLang="zh-CN" sz="2800" b="1" i="1">
                              <a:solidFill>
                                <a:schemeClr val="tx2">
                                  <a:lumMod val="50000"/>
                                </a:schemeClr>
                              </a:solidFill>
                              <a:latin typeface="Cambria Math" panose="02040503050406030204" pitchFamily="18" charset="0"/>
                              <a:ea typeface="Cambria Math" panose="02040503050406030204" pitchFamily="18" charset="0"/>
                            </a:rPr>
                            <m:t>𝟒</m:t>
                          </m:r>
                        </m:den>
                      </m:f>
                      <m:r>
                        <m:rPr>
                          <m:nor/>
                        </m:rPr>
                        <a:rPr lang="en-CN" sz="2800" b="1" dirty="0">
                          <a:solidFill>
                            <a:schemeClr val="tx2">
                              <a:lumMod val="50000"/>
                            </a:schemeClr>
                          </a:solidFill>
                          <a:ea typeface="Cambria Math" panose="02040503050406030204" pitchFamily="18" charset="0"/>
                        </a:rPr>
                        <m:t> </m:t>
                      </m:r>
                      <m:sSub>
                        <m:sSubPr>
                          <m:ctrlPr>
                            <a:rPr lang="en-CN" sz="2800" b="1" i="1">
                              <a:solidFill>
                                <a:schemeClr val="tx2">
                                  <a:lumMod val="50000"/>
                                </a:schemeClr>
                              </a:solidFill>
                              <a:latin typeface="Cambria Math" panose="02040503050406030204" pitchFamily="18" charset="0"/>
                              <a:ea typeface="Cambria Math" panose="02040503050406030204" pitchFamily="18" charset="0"/>
                            </a:rPr>
                          </m:ctrlPr>
                        </m:sSubPr>
                        <m:e>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𝑿</m:t>
                          </m:r>
                        </m:e>
                        <m:sub>
                          <m:r>
                            <a:rPr lang="en-CN" sz="2800" b="1" i="1">
                              <a:solidFill>
                                <a:schemeClr val="tx2">
                                  <a:lumMod val="50000"/>
                                </a:schemeClr>
                              </a:solidFill>
                              <a:latin typeface="Cambria Math" panose="02040503050406030204" pitchFamily="18" charset="0"/>
                              <a:ea typeface="Cambria Math" panose="02040503050406030204" pitchFamily="18" charset="0"/>
                            </a:rPr>
                            <m:t>𝝁𝝂</m:t>
                          </m:r>
                        </m:sub>
                      </m:sSub>
                      <m:sSup>
                        <m:sSupPr>
                          <m:ctrlPr>
                            <a:rPr lang="en-CN" sz="2800" b="1" i="1">
                              <a:solidFill>
                                <a:schemeClr val="tx2">
                                  <a:lumMod val="50000"/>
                                </a:schemeClr>
                              </a:solidFill>
                              <a:latin typeface="Cambria Math" panose="02040503050406030204" pitchFamily="18" charset="0"/>
                              <a:ea typeface="Cambria Math" panose="02040503050406030204" pitchFamily="18" charset="0"/>
                            </a:rPr>
                          </m:ctrlPr>
                        </m:sSupPr>
                        <m:e>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𝑿</m:t>
                          </m:r>
                        </m:e>
                        <m:sup>
                          <m:r>
                            <a:rPr lang="en-CN" sz="2800" b="1" i="1">
                              <a:solidFill>
                                <a:schemeClr val="tx2">
                                  <a:lumMod val="50000"/>
                                </a:schemeClr>
                              </a:solidFill>
                              <a:latin typeface="Cambria Math" panose="02040503050406030204" pitchFamily="18" charset="0"/>
                              <a:ea typeface="Cambria Math" panose="02040503050406030204" pitchFamily="18" charset="0"/>
                            </a:rPr>
                            <m:t>𝝁𝝂</m:t>
                          </m:r>
                        </m:sup>
                      </m:sSup>
                      <m:r>
                        <a:rPr lang="en-US" altLang="zh-CN" sz="2800" b="1" i="1">
                          <a:solidFill>
                            <a:schemeClr val="tx2">
                              <a:lumMod val="50000"/>
                            </a:schemeClr>
                          </a:solidFill>
                          <a:latin typeface="Cambria Math" panose="02040503050406030204" pitchFamily="18" charset="0"/>
                          <a:ea typeface="Cambria Math" panose="02040503050406030204" pitchFamily="18" charset="0"/>
                        </a:rPr>
                        <m:t>+</m:t>
                      </m:r>
                      <m:sSub>
                        <m:sSubPr>
                          <m:ctrlPr>
                            <a:rPr lang="en-US" altLang="zh-CN" sz="2800" b="1" i="1">
                              <a:solidFill>
                                <a:schemeClr val="tx2">
                                  <a:lumMod val="50000"/>
                                </a:schemeClr>
                              </a:solidFill>
                              <a:latin typeface="Cambria Math" panose="02040503050406030204" pitchFamily="18" charset="0"/>
                              <a:ea typeface="Cambria Math" panose="02040503050406030204" pitchFamily="18" charset="0"/>
                            </a:rPr>
                          </m:ctrlPr>
                        </m:sSubPr>
                        <m:e>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𝑿</m:t>
                          </m:r>
                        </m:e>
                        <m:sub>
                          <m:r>
                            <a:rPr lang="en-CN" sz="2800" b="1" i="1">
                              <a:solidFill>
                                <a:schemeClr val="tx2">
                                  <a:lumMod val="50000"/>
                                </a:schemeClr>
                              </a:solidFill>
                              <a:latin typeface="Cambria Math" panose="02040503050406030204" pitchFamily="18" charset="0"/>
                              <a:ea typeface="Cambria Math" panose="02040503050406030204" pitchFamily="18" charset="0"/>
                            </a:rPr>
                            <m:t>𝝁</m:t>
                          </m:r>
                        </m:sub>
                      </m:sSub>
                      <m:sSubSup>
                        <m:sSubSupPr>
                          <m:ctrlPr>
                            <a:rPr lang="en-US" altLang="zh-CN" sz="2800" b="1" i="1">
                              <a:solidFill>
                                <a:schemeClr val="tx2">
                                  <a:lumMod val="50000"/>
                                </a:schemeClr>
                              </a:solidFill>
                              <a:latin typeface="Cambria Math" panose="02040503050406030204" pitchFamily="18" charset="0"/>
                              <a:ea typeface="Cambria Math" panose="02040503050406030204" pitchFamily="18" charset="0"/>
                            </a:rPr>
                          </m:ctrlPr>
                        </m:sSubSupPr>
                        <m:e>
                          <m:r>
                            <a:rPr lang="en-US" altLang="zh-CN" sz="2800" b="1" i="1">
                              <a:solidFill>
                                <a:schemeClr val="tx2">
                                  <a:lumMod val="50000"/>
                                </a:schemeClr>
                              </a:solidFill>
                              <a:latin typeface="Cambria Math" panose="02040503050406030204" pitchFamily="18" charset="0"/>
                              <a:ea typeface="Cambria Math" panose="02040503050406030204" pitchFamily="18" charset="0"/>
                            </a:rPr>
                            <m:t>𝒋</m:t>
                          </m:r>
                        </m:e>
                        <m:sub>
                          <m:r>
                            <a:rPr lang="en-US" altLang="zh-CN" sz="2800" b="1" i="1" smtClean="0">
                              <a:solidFill>
                                <a:schemeClr val="tx2">
                                  <a:lumMod val="50000"/>
                                </a:schemeClr>
                              </a:solidFill>
                              <a:latin typeface="Cambria Math" panose="02040503050406030204" pitchFamily="18" charset="0"/>
                              <a:ea typeface="Cambria Math" panose="02040503050406030204" pitchFamily="18" charset="0"/>
                            </a:rPr>
                            <m:t>𝑿</m:t>
                          </m:r>
                        </m:sub>
                        <m:sup>
                          <m:r>
                            <a:rPr lang="en-CN" sz="2800" b="1" i="1">
                              <a:solidFill>
                                <a:schemeClr val="tx2">
                                  <a:lumMod val="50000"/>
                                </a:schemeClr>
                              </a:solidFill>
                              <a:latin typeface="Cambria Math" panose="02040503050406030204" pitchFamily="18" charset="0"/>
                              <a:ea typeface="Cambria Math" panose="02040503050406030204" pitchFamily="18" charset="0"/>
                            </a:rPr>
                            <m:t>𝝁</m:t>
                          </m:r>
                        </m:sup>
                      </m:sSubSup>
                    </m:oMath>
                  </m:oMathPara>
                </a14:m>
                <a:endParaRPr lang="en-US" sz="2800" b="1" i="1" dirty="0">
                  <a:solidFill>
                    <a:schemeClr val="tx2">
                      <a:lumMod val="50000"/>
                    </a:schemeClr>
                  </a:solidFill>
                  <a:latin typeface="Cambria Math" panose="02040503050406030204" pitchFamily="18" charset="0"/>
                  <a:ea typeface="Cambria Math" panose="02040503050406030204" pitchFamily="18" charset="0"/>
                </a:endParaRPr>
              </a:p>
            </p:txBody>
          </p:sp>
        </mc:Choice>
        <mc:Fallback xmlns="">
          <p:sp>
            <p:nvSpPr>
              <p:cNvPr id="5" name="TextBox 4">
                <a:extLst>
                  <a:ext uri="{FF2B5EF4-FFF2-40B4-BE49-F238E27FC236}">
                    <a16:creationId xmlns:a16="http://schemas.microsoft.com/office/drawing/2014/main" id="{A133D99E-69B0-D45F-9943-C37DE99CD241}"/>
                  </a:ext>
                </a:extLst>
              </p:cNvPr>
              <p:cNvSpPr txBox="1">
                <a:spLocks noRot="1" noChangeAspect="1" noMove="1" noResize="1" noEditPoints="1" noAdjustHandles="1" noChangeArrowheads="1" noChangeShapeType="1" noTextEdit="1"/>
              </p:cNvSpPr>
              <p:nvPr/>
            </p:nvSpPr>
            <p:spPr>
              <a:xfrm>
                <a:off x="4833481" y="1959581"/>
                <a:ext cx="3573780" cy="806631"/>
              </a:xfrm>
              <a:prstGeom prst="rect">
                <a:avLst/>
              </a:prstGeom>
              <a:blipFill>
                <a:blip r:embed="rId4"/>
                <a:stretch>
                  <a:fillRect t="-1563" b="-14063"/>
                </a:stretch>
              </a:blipFill>
            </p:spPr>
            <p:txBody>
              <a:bodyPr/>
              <a:lstStyle/>
              <a:p>
                <a:r>
                  <a:rPr lang="en-CN">
                    <a:noFill/>
                  </a:rPr>
                  <a:t> </a:t>
                </a:r>
              </a:p>
            </p:txBody>
          </p:sp>
        </mc:Fallback>
      </mc:AlternateContent>
      <p:grpSp>
        <p:nvGrpSpPr>
          <p:cNvPr id="6" name="Group 5">
            <a:extLst>
              <a:ext uri="{FF2B5EF4-FFF2-40B4-BE49-F238E27FC236}">
                <a16:creationId xmlns:a16="http://schemas.microsoft.com/office/drawing/2014/main" id="{70A199D2-FACA-7E88-8437-7A615FE2DC21}"/>
              </a:ext>
            </a:extLst>
          </p:cNvPr>
          <p:cNvGrpSpPr/>
          <p:nvPr/>
        </p:nvGrpSpPr>
        <p:grpSpPr>
          <a:xfrm>
            <a:off x="1074159" y="3520444"/>
            <a:ext cx="3075353" cy="2174286"/>
            <a:chOff x="2220019" y="3749260"/>
            <a:chExt cx="2503171" cy="1853585"/>
          </a:xfrm>
        </p:grpSpPr>
        <p:grpSp>
          <p:nvGrpSpPr>
            <p:cNvPr id="7" name="Group 6">
              <a:extLst>
                <a:ext uri="{FF2B5EF4-FFF2-40B4-BE49-F238E27FC236}">
                  <a16:creationId xmlns:a16="http://schemas.microsoft.com/office/drawing/2014/main" id="{BA7380E8-D8CE-31BC-798C-C3DB81C76A52}"/>
                </a:ext>
              </a:extLst>
            </p:cNvPr>
            <p:cNvGrpSpPr/>
            <p:nvPr/>
          </p:nvGrpSpPr>
          <p:grpSpPr>
            <a:xfrm>
              <a:off x="2220019" y="3749260"/>
              <a:ext cx="2503171" cy="1853585"/>
              <a:chOff x="3097529" y="1714608"/>
              <a:chExt cx="2503171" cy="1853585"/>
            </a:xfrm>
          </p:grpSpPr>
          <p:pic>
            <p:nvPicPr>
              <p:cNvPr id="9" name="Picture 8">
                <a:extLst>
                  <a:ext uri="{FF2B5EF4-FFF2-40B4-BE49-F238E27FC236}">
                    <a16:creationId xmlns:a16="http://schemas.microsoft.com/office/drawing/2014/main" id="{76D9314F-C301-7B9F-DBBD-47F0911A7BF9}"/>
                  </a:ext>
                </a:extLst>
              </p:cNvPr>
              <p:cNvPicPr>
                <a:picLocks noChangeAspect="1"/>
              </p:cNvPicPr>
              <p:nvPr/>
            </p:nvPicPr>
            <p:blipFill rotWithShape="1">
              <a:blip r:embed="rId5"/>
              <a:srcRect l="38570" t="36707" r="39317" b="24931"/>
              <a:stretch/>
            </p:blipFill>
            <p:spPr>
              <a:xfrm>
                <a:off x="3097529" y="1714608"/>
                <a:ext cx="2503171" cy="1853585"/>
              </a:xfrm>
              <a:prstGeom prst="rect">
                <a:avLst/>
              </a:prstGeom>
            </p:spPr>
          </p:pic>
          <p:sp>
            <p:nvSpPr>
              <p:cNvPr id="10" name="Rectangle 9">
                <a:extLst>
                  <a:ext uri="{FF2B5EF4-FFF2-40B4-BE49-F238E27FC236}">
                    <a16:creationId xmlns:a16="http://schemas.microsoft.com/office/drawing/2014/main" id="{1AF19796-9F34-CD3E-39C5-7AD4B2250F08}"/>
                  </a:ext>
                </a:extLst>
              </p:cNvPr>
              <p:cNvSpPr/>
              <p:nvPr/>
            </p:nvSpPr>
            <p:spPr>
              <a:xfrm>
                <a:off x="3867290" y="2116090"/>
                <a:ext cx="915084" cy="773818"/>
              </a:xfrm>
              <a:prstGeom prst="rect">
                <a:avLst/>
              </a:prstGeom>
              <a:solidFill>
                <a:schemeClr val="bg1"/>
              </a:solidFill>
              <a:ln w="44450">
                <a:solidFill>
                  <a:srgbClr val="00B05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altLang="zh-CN" b="1" dirty="0">
                    <a:solidFill>
                      <a:schemeClr val="tx2">
                        <a:lumMod val="50000"/>
                      </a:schemeClr>
                    </a:solidFill>
                  </a:rPr>
                  <a:t>Kin.</a:t>
                </a:r>
                <a:r>
                  <a:rPr lang="zh-CN" altLang="en-US" b="1" dirty="0">
                    <a:solidFill>
                      <a:schemeClr val="tx2">
                        <a:lumMod val="50000"/>
                      </a:schemeClr>
                    </a:solidFill>
                  </a:rPr>
                  <a:t> </a:t>
                </a:r>
                <a:r>
                  <a:rPr lang="en-US" altLang="zh-CN" b="1" dirty="0">
                    <a:solidFill>
                      <a:schemeClr val="tx2">
                        <a:lumMod val="50000"/>
                      </a:schemeClr>
                    </a:solidFill>
                  </a:rPr>
                  <a:t>Mixing</a:t>
                </a:r>
                <a:r>
                  <a:rPr lang="zh-CN" altLang="en-US" b="1" dirty="0">
                    <a:solidFill>
                      <a:schemeClr val="tx2">
                        <a:lumMod val="50000"/>
                      </a:schemeClr>
                    </a:solidFill>
                  </a:rPr>
                  <a:t> </a:t>
                </a:r>
                <a:r>
                  <a:rPr lang="en-US" altLang="zh-CN" b="1" dirty="0">
                    <a:solidFill>
                      <a:schemeClr val="tx2">
                        <a:lumMod val="50000"/>
                      </a:schemeClr>
                    </a:solidFill>
                  </a:rPr>
                  <a:t>(</a:t>
                </a:r>
                <a:r>
                  <a:rPr lang="en-US" altLang="zh-CN" b="1" dirty="0" err="1">
                    <a:solidFill>
                      <a:srgbClr val="002060"/>
                    </a:solidFill>
                    <a:latin typeface="Microsoft YaHei" panose="020B0503020204020204" pitchFamily="34" charset="-122"/>
                    <a:ea typeface="Microsoft YaHei" panose="020B0503020204020204" pitchFamily="34" charset="-122"/>
                    <a:cs typeface="Arial" panose="020B0604020202020204" pitchFamily="34" charset="0"/>
                  </a:rPr>
                  <a:t>Ɛ</a:t>
                </a:r>
                <a:r>
                  <a:rPr lang="en-US" altLang="zh-CN" b="1" dirty="0">
                    <a:solidFill>
                      <a:srgbClr val="002060"/>
                    </a:solidFill>
                    <a:latin typeface="Microsoft YaHei" panose="020B0503020204020204" pitchFamily="34" charset="-122"/>
                    <a:ea typeface="Microsoft YaHei" panose="020B0503020204020204" pitchFamily="34" charset="-122"/>
                    <a:cs typeface="Arial" panose="020B0604020202020204" pitchFamily="34" charset="0"/>
                  </a:rPr>
                  <a:t>)</a:t>
                </a:r>
                <a:endParaRPr lang="en-CN" b="1" dirty="0">
                  <a:solidFill>
                    <a:schemeClr val="tx2">
                      <a:lumMod val="50000"/>
                    </a:schemeClr>
                  </a:solidFill>
                </a:endParaRPr>
              </a:p>
            </p:txBody>
          </p:sp>
          <p:pic>
            <p:nvPicPr>
              <p:cNvPr id="11" name="Picture 10">
                <a:extLst>
                  <a:ext uri="{FF2B5EF4-FFF2-40B4-BE49-F238E27FC236}">
                    <a16:creationId xmlns:a16="http://schemas.microsoft.com/office/drawing/2014/main" id="{5960896B-F843-0AE4-ECCB-6588C91A9D49}"/>
                  </a:ext>
                </a:extLst>
              </p:cNvPr>
              <p:cNvPicPr>
                <a:picLocks noChangeAspect="1"/>
              </p:cNvPicPr>
              <p:nvPr/>
            </p:nvPicPr>
            <p:blipFill>
              <a:blip r:embed="rId6"/>
              <a:stretch>
                <a:fillRect/>
              </a:stretch>
            </p:blipFill>
            <p:spPr>
              <a:xfrm>
                <a:off x="3346401" y="3027126"/>
                <a:ext cx="1942286" cy="461664"/>
              </a:xfrm>
              <a:prstGeom prst="rect">
                <a:avLst/>
              </a:prstGeom>
            </p:spPr>
          </p:pic>
          <p:sp>
            <p:nvSpPr>
              <p:cNvPr id="12" name="TextBox 11">
                <a:extLst>
                  <a:ext uri="{FF2B5EF4-FFF2-40B4-BE49-F238E27FC236}">
                    <a16:creationId xmlns:a16="http://schemas.microsoft.com/office/drawing/2014/main" id="{FE378612-5203-8DCE-5E55-D05526333664}"/>
                  </a:ext>
                </a:extLst>
              </p:cNvPr>
              <p:cNvSpPr txBox="1"/>
              <p:nvPr/>
            </p:nvSpPr>
            <p:spPr>
              <a:xfrm>
                <a:off x="3202236" y="1926626"/>
                <a:ext cx="502920" cy="369332"/>
              </a:xfrm>
              <a:prstGeom prst="rect">
                <a:avLst/>
              </a:prstGeom>
              <a:solidFill>
                <a:schemeClr val="bg1"/>
              </a:solidFill>
            </p:spPr>
            <p:txBody>
              <a:bodyPr wrap="square">
                <a:spAutoFit/>
              </a:bodyPr>
              <a:lstStyle/>
              <a:p>
                <a:r>
                  <a:rPr lang="en-US" altLang="zh-CN" b="1" dirty="0">
                    <a:solidFill>
                      <a:srgbClr val="C00000"/>
                    </a:solidFill>
                    <a:latin typeface="Microsoft YaHei" panose="020B0503020204020204" pitchFamily="34" charset="-122"/>
                    <a:ea typeface="Microsoft YaHei" panose="020B0503020204020204" pitchFamily="34" charset="-122"/>
                    <a:cs typeface="Arial" panose="020B0604020202020204" pitchFamily="34" charset="0"/>
                  </a:rPr>
                  <a:t>A</a:t>
                </a:r>
                <a:r>
                  <a:rPr lang="zh-CN" altLang="en-US" b="1" dirty="0">
                    <a:solidFill>
                      <a:srgbClr val="C00000"/>
                    </a:solidFill>
                    <a:latin typeface="Microsoft YaHei" panose="020B0503020204020204" pitchFamily="34" charset="-122"/>
                    <a:ea typeface="Microsoft YaHei" panose="020B0503020204020204" pitchFamily="34" charset="-122"/>
                    <a:cs typeface="Arial" panose="020B0604020202020204" pitchFamily="34" charset="0"/>
                  </a:rPr>
                  <a:t>’</a:t>
                </a:r>
                <a:endParaRPr lang="en-CN" dirty="0">
                  <a:solidFill>
                    <a:srgbClr val="C00000"/>
                  </a:solidFill>
                </a:endParaRPr>
              </a:p>
            </p:txBody>
          </p:sp>
        </p:grpSp>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47544DE9-7E50-04F0-8D40-E79E2E2C497B}"/>
                    </a:ext>
                  </a:extLst>
                </p:cNvPr>
                <p:cNvSpPr txBox="1"/>
                <p:nvPr/>
              </p:nvSpPr>
              <p:spPr>
                <a:xfrm>
                  <a:off x="2402900" y="5003963"/>
                  <a:ext cx="2320290" cy="59888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N" sz="3600" b="1" i="1" smtClean="0">
                            <a:solidFill>
                              <a:srgbClr val="00B050"/>
                            </a:solidFill>
                            <a:latin typeface="Cambria Math" panose="02040503050406030204" pitchFamily="18" charset="0"/>
                            <a:ea typeface="Cambria Math" panose="02040503050406030204" pitchFamily="18" charset="0"/>
                          </a:rPr>
                          <m:t>𝜺</m:t>
                        </m:r>
                        <m:sSub>
                          <m:sSubPr>
                            <m:ctrlPr>
                              <a:rPr lang="en-CN" sz="3600" b="1" i="1" smtClean="0">
                                <a:solidFill>
                                  <a:srgbClr val="C00000"/>
                                </a:solidFill>
                                <a:latin typeface="Cambria Math" panose="02040503050406030204" pitchFamily="18" charset="0"/>
                                <a:ea typeface="Cambria Math" panose="02040503050406030204" pitchFamily="18" charset="0"/>
                              </a:rPr>
                            </m:ctrlPr>
                          </m:sSubPr>
                          <m:e>
                            <m:r>
                              <a:rPr lang="en-US" altLang="zh-CN" sz="3600" b="1" i="1" smtClean="0">
                                <a:solidFill>
                                  <a:srgbClr val="C00000"/>
                                </a:solidFill>
                                <a:latin typeface="Cambria Math" panose="02040503050406030204" pitchFamily="18" charset="0"/>
                                <a:ea typeface="Cambria Math" panose="02040503050406030204" pitchFamily="18" charset="0"/>
                              </a:rPr>
                              <m:t>𝑿</m:t>
                            </m:r>
                          </m:e>
                          <m:sub>
                            <m:r>
                              <a:rPr lang="en-CN" sz="3600" b="1" i="1" smtClean="0">
                                <a:solidFill>
                                  <a:srgbClr val="C00000"/>
                                </a:solidFill>
                                <a:latin typeface="Cambria Math" panose="02040503050406030204" pitchFamily="18" charset="0"/>
                                <a:ea typeface="Cambria Math" panose="02040503050406030204" pitchFamily="18" charset="0"/>
                              </a:rPr>
                              <m:t>𝝁𝝂</m:t>
                            </m:r>
                          </m:sub>
                        </m:sSub>
                        <m:sSup>
                          <m:sSupPr>
                            <m:ctrlPr>
                              <a:rPr lang="en-CN" sz="3600" b="1" i="1" smtClean="0">
                                <a:solidFill>
                                  <a:srgbClr val="0070C0"/>
                                </a:solidFill>
                                <a:latin typeface="Cambria Math" panose="02040503050406030204" pitchFamily="18" charset="0"/>
                                <a:ea typeface="Cambria Math" panose="02040503050406030204" pitchFamily="18" charset="0"/>
                              </a:rPr>
                            </m:ctrlPr>
                          </m:sSupPr>
                          <m:e>
                            <m:r>
                              <a:rPr lang="en-CN" sz="3600" b="1" i="1">
                                <a:solidFill>
                                  <a:srgbClr val="0070C0"/>
                                </a:solidFill>
                                <a:latin typeface="Cambria Math" panose="02040503050406030204" pitchFamily="18" charset="0"/>
                                <a:ea typeface="Cambria Math" panose="02040503050406030204" pitchFamily="18" charset="0"/>
                              </a:rPr>
                              <m:t>𝑭</m:t>
                            </m:r>
                          </m:e>
                          <m:sup>
                            <m:r>
                              <a:rPr lang="en-CN" sz="3600" b="1" i="1">
                                <a:solidFill>
                                  <a:srgbClr val="0070C0"/>
                                </a:solidFill>
                                <a:latin typeface="Cambria Math" panose="02040503050406030204" pitchFamily="18" charset="0"/>
                                <a:ea typeface="Cambria Math" panose="02040503050406030204" pitchFamily="18" charset="0"/>
                              </a:rPr>
                              <m:t>𝝁𝝂</m:t>
                            </m:r>
                          </m:sup>
                        </m:sSup>
                      </m:oMath>
                    </m:oMathPara>
                  </a14:m>
                  <a:endParaRPr lang="en-CN" sz="3600" b="1" dirty="0"/>
                </a:p>
              </p:txBody>
            </p:sp>
          </mc:Choice>
          <mc:Fallback xmlns="">
            <p:sp>
              <p:nvSpPr>
                <p:cNvPr id="9" name="TextBox 8">
                  <a:extLst>
                    <a:ext uri="{FF2B5EF4-FFF2-40B4-BE49-F238E27FC236}">
                      <a16:creationId xmlns:a16="http://schemas.microsoft.com/office/drawing/2014/main" id="{1DF44613-57C0-8C4F-B0F4-4F8D7A9D3EC5}"/>
                    </a:ext>
                  </a:extLst>
                </p:cNvPr>
                <p:cNvSpPr txBox="1">
                  <a:spLocks noRot="1" noChangeAspect="1" noMove="1" noResize="1" noEditPoints="1" noAdjustHandles="1" noChangeArrowheads="1" noChangeShapeType="1" noTextEdit="1"/>
                </p:cNvSpPr>
                <p:nvPr/>
              </p:nvSpPr>
              <p:spPr>
                <a:xfrm>
                  <a:off x="2402900" y="5003963"/>
                  <a:ext cx="2320290" cy="598882"/>
                </a:xfrm>
                <a:prstGeom prst="rect">
                  <a:avLst/>
                </a:prstGeom>
                <a:blipFill>
                  <a:blip r:embed="rId7"/>
                  <a:stretch>
                    <a:fillRect b="-16667"/>
                  </a:stretch>
                </a:blipFill>
              </p:spPr>
              <p:txBody>
                <a:bodyPr/>
                <a:lstStyle/>
                <a:p>
                  <a:r>
                    <a:rPr lang="en-CN">
                      <a:noFill/>
                    </a:rPr>
                    <a:t> </a:t>
                  </a:r>
                </a:p>
              </p:txBody>
            </p:sp>
          </mc:Fallback>
        </mc:AlternateContent>
      </p:grpSp>
      <p:sp>
        <p:nvSpPr>
          <p:cNvPr id="13" name="TextBox 12">
            <a:extLst>
              <a:ext uri="{FF2B5EF4-FFF2-40B4-BE49-F238E27FC236}">
                <a16:creationId xmlns:a16="http://schemas.microsoft.com/office/drawing/2014/main" id="{B9D1B5D9-30A6-3918-3C79-94D32FED8818}"/>
              </a:ext>
            </a:extLst>
          </p:cNvPr>
          <p:cNvSpPr txBox="1"/>
          <p:nvPr/>
        </p:nvSpPr>
        <p:spPr>
          <a:xfrm>
            <a:off x="5361458" y="3535688"/>
            <a:ext cx="6493065" cy="1889813"/>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A’&amp;</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𝛾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kin.</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mixing</a:t>
            </a:r>
          </a:p>
          <a:p>
            <a:pPr marL="285750" indent="-285750">
              <a:lnSpc>
                <a:spcPct val="150000"/>
              </a:lnSpc>
              <a:buFont typeface="Arial" panose="020B0604020202020204" pitchFamily="34" charset="0"/>
              <a:buChar char="•"/>
            </a:pP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Renormalizable</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and</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Gauge</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Invariant</a:t>
            </a:r>
          </a:p>
          <a:p>
            <a:pPr marL="285750" indent="-285750">
              <a:lnSpc>
                <a:spcPct val="150000"/>
              </a:lnSpc>
              <a:buFont typeface="Arial" panose="020B0604020202020204" pitchFamily="34" charset="0"/>
              <a:buChar char="•"/>
            </a:pP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Straightforward</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for</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experimental</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search</a:t>
            </a:r>
          </a:p>
          <a:p>
            <a:pPr marL="742950" lvl="1" indent="-285750">
              <a:lnSpc>
                <a:spcPct val="150000"/>
              </a:lnSpc>
              <a:buFont typeface="Arial" panose="020B0604020202020204" pitchFamily="34" charset="0"/>
              <a:buChar char="•"/>
            </a:pP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Free</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param,</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kin.</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mixing (</a:t>
            </a:r>
            <a:r>
              <a:rPr lang="en-US" altLang="zh-CN" sz="2000" b="1" dirty="0" err="1">
                <a:solidFill>
                  <a:schemeClr val="tx2">
                    <a:lumMod val="50000"/>
                  </a:schemeClr>
                </a:solidFill>
                <a:latin typeface="Microsoft YaHei" panose="020B0503020204020204" pitchFamily="34" charset="-122"/>
                <a:ea typeface="Microsoft YaHei" panose="020B0503020204020204" pitchFamily="34" charset="-122"/>
              </a:rPr>
              <a:t>Ɛ</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mass</a:t>
            </a:r>
            <a:r>
              <a:rPr lang="zh-CN" altLang="en-US" sz="2000" b="1" dirty="0">
                <a:solidFill>
                  <a:schemeClr val="tx2">
                    <a:lumMod val="50000"/>
                  </a:schemeClr>
                </a:solidFill>
                <a:latin typeface="Microsoft YaHei" panose="020B0503020204020204" pitchFamily="34" charset="-122"/>
                <a:ea typeface="Microsoft YaHei" panose="020B0503020204020204" pitchFamily="34" charset="-122"/>
              </a:rPr>
              <a:t> </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(m</a:t>
            </a:r>
            <a:r>
              <a:rPr lang="en-US" altLang="zh-CN" sz="2000" b="1" baseline="-25000" dirty="0">
                <a:solidFill>
                  <a:schemeClr val="tx2">
                    <a:lumMod val="50000"/>
                  </a:schemeClr>
                </a:solidFill>
                <a:latin typeface="Microsoft YaHei" panose="020B0503020204020204" pitchFamily="34" charset="-122"/>
                <a:ea typeface="Microsoft YaHei" panose="020B0503020204020204" pitchFamily="34" charset="-122"/>
              </a:rPr>
              <a:t>A’</a:t>
            </a:r>
            <a:r>
              <a:rPr lang="en-US" altLang="zh-CN" sz="2000" b="1" dirty="0">
                <a:solidFill>
                  <a:schemeClr val="tx2">
                    <a:lumMod val="50000"/>
                  </a:schemeClr>
                </a:solidFill>
                <a:latin typeface="Microsoft YaHei" panose="020B0503020204020204" pitchFamily="34" charset="-122"/>
                <a:ea typeface="Microsoft YaHei" panose="020B0503020204020204" pitchFamily="34" charset="-122"/>
              </a:rPr>
              <a:t>)</a:t>
            </a:r>
          </a:p>
        </p:txBody>
      </p:sp>
      <p:sp>
        <p:nvSpPr>
          <p:cNvPr id="14" name="TextBox 13">
            <a:extLst>
              <a:ext uri="{FF2B5EF4-FFF2-40B4-BE49-F238E27FC236}">
                <a16:creationId xmlns:a16="http://schemas.microsoft.com/office/drawing/2014/main" id="{2AA39B6B-0423-1423-78C4-7C7F1EE0E8F3}"/>
              </a:ext>
            </a:extLst>
          </p:cNvPr>
          <p:cNvSpPr txBox="1"/>
          <p:nvPr/>
        </p:nvSpPr>
        <p:spPr>
          <a:xfrm>
            <a:off x="2160333" y="2997224"/>
            <a:ext cx="2780151" cy="523220"/>
          </a:xfrm>
          <a:prstGeom prst="rect">
            <a:avLst/>
          </a:prstGeom>
          <a:noFill/>
        </p:spPr>
        <p:txBody>
          <a:bodyPr wrap="square">
            <a:spAutoFit/>
          </a:bodyPr>
          <a:lstStyle/>
          <a:p>
            <a:pPr algn="ctr"/>
            <a:r>
              <a:rPr lang="en-US" altLang="zh-CN" sz="2800" b="1" dirty="0">
                <a:solidFill>
                  <a:srgbClr val="0070C0"/>
                </a:solidFill>
                <a:latin typeface="Microsoft YaHei" panose="020B0503020204020204" pitchFamily="34" charset="-122"/>
                <a:ea typeface="Microsoft YaHei" panose="020B0503020204020204" pitchFamily="34" charset="-122"/>
              </a:rPr>
              <a:t>SM</a:t>
            </a:r>
            <a:r>
              <a:rPr lang="zh-CN" altLang="en-US" sz="2800" b="1" dirty="0">
                <a:solidFill>
                  <a:srgbClr val="0070C0"/>
                </a:solidFill>
                <a:latin typeface="Microsoft YaHei" panose="020B0503020204020204" pitchFamily="34" charset="-122"/>
                <a:ea typeface="Microsoft YaHei" panose="020B0503020204020204" pitchFamily="34" charset="-122"/>
              </a:rPr>
              <a:t> </a:t>
            </a:r>
            <a:r>
              <a:rPr lang="en-US" altLang="zh-CN" sz="2800" b="1" dirty="0">
                <a:solidFill>
                  <a:srgbClr val="0070C0"/>
                </a:solidFill>
                <a:latin typeface="Microsoft YaHei" panose="020B0503020204020204" pitchFamily="34" charset="-122"/>
                <a:ea typeface="Microsoft YaHei" panose="020B0503020204020204" pitchFamily="34" charset="-122"/>
              </a:rPr>
              <a:t>Photon</a:t>
            </a:r>
            <a:r>
              <a:rPr lang="zh-CN" altLang="en-US" sz="2800" b="1" dirty="0">
                <a:solidFill>
                  <a:srgbClr val="0070C0"/>
                </a:solidFill>
                <a:latin typeface="Microsoft YaHei" panose="020B0503020204020204" pitchFamily="34" charset="-122"/>
                <a:ea typeface="Microsoft YaHei" panose="020B0503020204020204" pitchFamily="34" charset="-122"/>
              </a:rPr>
              <a:t> 𝛾</a:t>
            </a:r>
            <a:endParaRPr lang="en-CN" sz="2800" b="1" dirty="0">
              <a:solidFill>
                <a:srgbClr val="0070C0"/>
              </a:solidFill>
              <a:latin typeface="Microsoft YaHei" panose="020B0503020204020204" pitchFamily="34" charset="-122"/>
              <a:ea typeface="Microsoft YaHei" panose="020B0503020204020204" pitchFamily="34" charset="-122"/>
            </a:endParaRPr>
          </a:p>
        </p:txBody>
      </p:sp>
      <p:sp>
        <p:nvSpPr>
          <p:cNvPr id="15" name="TextBox 14">
            <a:extLst>
              <a:ext uri="{FF2B5EF4-FFF2-40B4-BE49-F238E27FC236}">
                <a16:creationId xmlns:a16="http://schemas.microsoft.com/office/drawing/2014/main" id="{4EAF34EC-1020-5817-B7C4-7307ECE1F15C}"/>
              </a:ext>
            </a:extLst>
          </p:cNvPr>
          <p:cNvSpPr txBox="1"/>
          <p:nvPr/>
        </p:nvSpPr>
        <p:spPr>
          <a:xfrm>
            <a:off x="5262710" y="2956259"/>
            <a:ext cx="3219450" cy="523220"/>
          </a:xfrm>
          <a:prstGeom prst="rect">
            <a:avLst/>
          </a:prstGeom>
          <a:noFill/>
        </p:spPr>
        <p:txBody>
          <a:bodyPr wrap="square">
            <a:spAutoFit/>
          </a:bodyPr>
          <a:lstStyle/>
          <a:p>
            <a:pPr algn="ctr"/>
            <a:r>
              <a:rPr lang="en-CN" sz="2800" b="1" dirty="0">
                <a:solidFill>
                  <a:srgbClr val="C00000"/>
                </a:solidFill>
                <a:latin typeface="Microsoft YaHei" panose="020B0503020204020204" pitchFamily="34" charset="-122"/>
                <a:ea typeface="Microsoft YaHei" panose="020B0503020204020204" pitchFamily="34" charset="-122"/>
              </a:rPr>
              <a:t>Dark</a:t>
            </a:r>
            <a:r>
              <a:rPr lang="zh-CN" altLang="en-US" sz="2800" b="1" dirty="0">
                <a:solidFill>
                  <a:srgbClr val="C00000"/>
                </a:solidFill>
                <a:latin typeface="Microsoft YaHei" panose="020B0503020204020204" pitchFamily="34" charset="-122"/>
                <a:ea typeface="Microsoft YaHei" panose="020B0503020204020204" pitchFamily="34" charset="-122"/>
              </a:rPr>
              <a:t> </a:t>
            </a:r>
            <a:r>
              <a:rPr lang="en-US" altLang="zh-CN" sz="2800" b="1" dirty="0">
                <a:solidFill>
                  <a:srgbClr val="C00000"/>
                </a:solidFill>
                <a:latin typeface="Microsoft YaHei" panose="020B0503020204020204" pitchFamily="34" charset="-122"/>
                <a:ea typeface="Microsoft YaHei" panose="020B0503020204020204" pitchFamily="34" charset="-122"/>
              </a:rPr>
              <a:t>Photon</a:t>
            </a:r>
            <a:r>
              <a:rPr lang="zh-CN" altLang="en-US" sz="2800" b="1" dirty="0">
                <a:solidFill>
                  <a:srgbClr val="C00000"/>
                </a:solidFill>
                <a:latin typeface="Microsoft YaHei" panose="020B0503020204020204" pitchFamily="34" charset="-122"/>
                <a:ea typeface="Microsoft YaHei" panose="020B0503020204020204" pitchFamily="34" charset="-122"/>
              </a:rPr>
              <a:t> </a:t>
            </a:r>
            <a:r>
              <a:rPr lang="en-US" altLang="zh-CN" sz="2800" b="1" dirty="0">
                <a:solidFill>
                  <a:srgbClr val="C00000"/>
                </a:solidFill>
                <a:latin typeface="Microsoft YaHei" panose="020B0503020204020204" pitchFamily="34" charset="-122"/>
                <a:ea typeface="Microsoft YaHei" panose="020B0503020204020204" pitchFamily="34" charset="-122"/>
              </a:rPr>
              <a:t>A’</a:t>
            </a:r>
            <a:endParaRPr lang="en-CN" sz="2800" b="1" dirty="0">
              <a:solidFill>
                <a:srgbClr val="C00000"/>
              </a:solidFill>
              <a:latin typeface="Microsoft YaHei" panose="020B0503020204020204" pitchFamily="34" charset="-122"/>
              <a:ea typeface="Microsoft YaHei" panose="020B0503020204020204" pitchFamily="34" charset="-122"/>
            </a:endParaRPr>
          </a:p>
        </p:txBody>
      </p:sp>
      <p:sp>
        <p:nvSpPr>
          <p:cNvPr id="16" name="TextBox 15">
            <a:extLst>
              <a:ext uri="{FF2B5EF4-FFF2-40B4-BE49-F238E27FC236}">
                <a16:creationId xmlns:a16="http://schemas.microsoft.com/office/drawing/2014/main" id="{D68179D9-23B4-08D7-4D86-E9BCB6F79E2C}"/>
              </a:ext>
            </a:extLst>
          </p:cNvPr>
          <p:cNvSpPr txBox="1"/>
          <p:nvPr/>
        </p:nvSpPr>
        <p:spPr>
          <a:xfrm>
            <a:off x="5646177" y="5687922"/>
            <a:ext cx="4269759" cy="523220"/>
          </a:xfrm>
          <a:prstGeom prst="rect">
            <a:avLst/>
          </a:prstGeom>
          <a:noFill/>
        </p:spPr>
        <p:txBody>
          <a:bodyPr wrap="none" rtlCol="0">
            <a:spAutoFit/>
          </a:bodyPr>
          <a:lstStyle/>
          <a:p>
            <a:r>
              <a:rPr lang="en-US" sz="1400" u="sng" dirty="0">
                <a:solidFill>
                  <a:schemeClr val="tx2">
                    <a:lumMod val="50000"/>
                  </a:schemeClr>
                </a:solidFill>
                <a:latin typeface="Microsoft YaHei" panose="020B0503020204020204" pitchFamily="34" charset="-122"/>
                <a:ea typeface="Microsoft YaHei" panose="020B0503020204020204" pitchFamily="34" charset="-122"/>
              </a:rPr>
              <a:t>B. Holdom, Phys. Lett. B 166, 196 (1986)</a:t>
            </a:r>
          </a:p>
          <a:p>
            <a:r>
              <a:rPr lang="en-US" sz="1400" u="sng" dirty="0">
                <a:solidFill>
                  <a:schemeClr val="tx2">
                    <a:lumMod val="50000"/>
                  </a:schemeClr>
                </a:solidFill>
                <a:latin typeface="Microsoft YaHei" panose="020B0503020204020204" pitchFamily="34" charset="-122"/>
                <a:ea typeface="Microsoft YaHei" panose="020B0503020204020204" pitchFamily="34" charset="-122"/>
              </a:rPr>
              <a:t>R. Foot &amp; X.-G. He, Phys. Lett. B 267, 509 (1991)</a:t>
            </a:r>
          </a:p>
        </p:txBody>
      </p:sp>
      <p:sp>
        <p:nvSpPr>
          <p:cNvPr id="17" name="Oval 16">
            <a:extLst>
              <a:ext uri="{FF2B5EF4-FFF2-40B4-BE49-F238E27FC236}">
                <a16:creationId xmlns:a16="http://schemas.microsoft.com/office/drawing/2014/main" id="{A9FE8137-44B3-1AF2-198B-A59FD327F0F7}"/>
              </a:ext>
            </a:extLst>
          </p:cNvPr>
          <p:cNvSpPr/>
          <p:nvPr/>
        </p:nvSpPr>
        <p:spPr>
          <a:xfrm>
            <a:off x="2012733" y="1999404"/>
            <a:ext cx="3075353" cy="909711"/>
          </a:xfrm>
          <a:prstGeom prst="ellipse">
            <a:avLst/>
          </a:prstGeom>
          <a:noFill/>
          <a:ln w="28575">
            <a:solidFill>
              <a:srgbClr val="0070C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N" dirty="0"/>
          </a:p>
        </p:txBody>
      </p:sp>
      <p:sp>
        <p:nvSpPr>
          <p:cNvPr id="20" name="Oval 19">
            <a:extLst>
              <a:ext uri="{FF2B5EF4-FFF2-40B4-BE49-F238E27FC236}">
                <a16:creationId xmlns:a16="http://schemas.microsoft.com/office/drawing/2014/main" id="{228860B8-1067-8CFC-00C4-F3DA81CFC906}"/>
              </a:ext>
            </a:extLst>
          </p:cNvPr>
          <p:cNvSpPr/>
          <p:nvPr/>
        </p:nvSpPr>
        <p:spPr>
          <a:xfrm>
            <a:off x="5186985" y="1971406"/>
            <a:ext cx="3075353" cy="909711"/>
          </a:xfrm>
          <a:prstGeom prst="ellipse">
            <a:avLst/>
          </a:prstGeom>
          <a:noFill/>
          <a:ln w="28575">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N" dirty="0"/>
          </a:p>
        </p:txBody>
      </p:sp>
    </p:spTree>
    <p:extLst>
      <p:ext uri="{BB962C8B-B14F-4D97-AF65-F5344CB8AC3E}">
        <p14:creationId xmlns:p14="http://schemas.microsoft.com/office/powerpoint/2010/main" val="2645185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100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100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100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1000"/>
                                  </p:stCondLst>
                                  <p:childTnLst>
                                    <p:set>
                                      <p:cBhvr>
                                        <p:cTn id="19" dur="1" fill="hold">
                                          <p:stCondLst>
                                            <p:cond delay="0"/>
                                          </p:stCondLst>
                                        </p:cTn>
                                        <p:tgtEl>
                                          <p:spTgt spid="15"/>
                                        </p:tgtEl>
                                        <p:attrNameLst>
                                          <p:attrName>style.visibility</p:attrName>
                                        </p:attrNameLst>
                                      </p:cBhvr>
                                      <p:to>
                                        <p:strVal val="visible"/>
                                      </p:to>
                                    </p:set>
                                    <p:animEffect transition="in" filter="blinds(horizontal)">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100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1000"/>
                                  </p:stCondLst>
                                  <p:childTnLst>
                                    <p:set>
                                      <p:cBhvr>
                                        <p:cTn id="29" dur="1" fill="hold">
                                          <p:stCondLst>
                                            <p:cond delay="0"/>
                                          </p:stCondLst>
                                        </p:cTn>
                                        <p:tgtEl>
                                          <p:spTgt spid="13"/>
                                        </p:tgtEl>
                                        <p:attrNameLst>
                                          <p:attrName>style.visibility</p:attrName>
                                        </p:attrNameLst>
                                      </p:cBhvr>
                                      <p:to>
                                        <p:strVal val="visible"/>
                                      </p:to>
                                    </p:set>
                                    <p:animEffect transition="in" filter="dissolve">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7" grpId="0" animBg="1"/>
      <p:bldP spid="2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D89C5FF-5093-2BED-072E-0B4008B253CE}"/>
              </a:ext>
            </a:extLst>
          </p:cNvPr>
          <p:cNvSpPr>
            <a:spLocks noGrp="1"/>
          </p:cNvSpPr>
          <p:nvPr>
            <p:ph type="body" sz="quarter" idx="10"/>
          </p:nvPr>
        </p:nvSpPr>
        <p:spPr/>
        <p:txBody>
          <a:bodyPr/>
          <a:lstStyle/>
          <a:p>
            <a:r>
              <a:rPr lang="en-CN" dirty="0"/>
              <a:t>Physics</a:t>
            </a:r>
            <a:r>
              <a:rPr lang="zh-CN" altLang="en-US" dirty="0"/>
              <a:t> </a:t>
            </a:r>
            <a:r>
              <a:rPr lang="en-US" altLang="zh-CN" dirty="0"/>
              <a:t>Processes and Anticipated Signatures </a:t>
            </a:r>
            <a:endParaRPr lang="en-CN" dirty="0"/>
          </a:p>
        </p:txBody>
      </p:sp>
      <p:grpSp>
        <p:nvGrpSpPr>
          <p:cNvPr id="4" name="Group 3">
            <a:extLst>
              <a:ext uri="{FF2B5EF4-FFF2-40B4-BE49-F238E27FC236}">
                <a16:creationId xmlns:a16="http://schemas.microsoft.com/office/drawing/2014/main" id="{B61F6A52-4B1E-D0C6-E85F-C1D228126AD1}"/>
              </a:ext>
            </a:extLst>
          </p:cNvPr>
          <p:cNvGrpSpPr/>
          <p:nvPr/>
        </p:nvGrpSpPr>
        <p:grpSpPr>
          <a:xfrm>
            <a:off x="129072" y="1003769"/>
            <a:ext cx="8206020" cy="5016758"/>
            <a:chOff x="153522" y="558318"/>
            <a:chExt cx="8206020" cy="5016758"/>
          </a:xfrm>
        </p:grpSpPr>
        <p:sp>
          <p:nvSpPr>
            <p:cNvPr id="5" name="文本框 28">
              <a:extLst>
                <a:ext uri="{FF2B5EF4-FFF2-40B4-BE49-F238E27FC236}">
                  <a16:creationId xmlns:a16="http://schemas.microsoft.com/office/drawing/2014/main" id="{17B03D75-8567-DC2F-A6F9-CE043CB0C467}"/>
                </a:ext>
              </a:extLst>
            </p:cNvPr>
            <p:cNvSpPr txBox="1"/>
            <p:nvPr/>
          </p:nvSpPr>
          <p:spPr>
            <a:xfrm>
              <a:off x="156044" y="558318"/>
              <a:ext cx="8203498" cy="5016758"/>
            </a:xfrm>
            <a:prstGeom prst="rect">
              <a:avLst/>
            </a:prstGeom>
            <a:noFill/>
          </p:spPr>
          <p:txBody>
            <a:bodyPr wrap="square" rtlCol="0">
              <a:spAutoFit/>
            </a:bodyPr>
            <a:lstStyle/>
            <a:p>
              <a:r>
                <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rPr>
                <a:t>Processes</a:t>
              </a:r>
              <a:r>
                <a:rPr kumimoji="1" lang="zh-CN" altLang="en-US" sz="2000"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rPr>
                <a:t>to</a:t>
              </a:r>
              <a:r>
                <a:rPr kumimoji="1" lang="zh-CN" altLang="en-US" sz="2000"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rPr>
                <a:t>search</a:t>
              </a:r>
              <a:r>
                <a:rPr kumimoji="1" lang="zh-CN" altLang="en-US" sz="2000"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rPr>
                <a:t>for</a:t>
              </a:r>
              <a:r>
                <a:rPr kumimoji="1" lang="zh-CN" altLang="en-US" sz="2000"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2000" b="1" dirty="0">
                  <a:solidFill>
                    <a:srgbClr val="C00000"/>
                  </a:solidFill>
                  <a:latin typeface="Microsoft YaHei" panose="020B0503020204020204" pitchFamily="34" charset="-122"/>
                  <a:ea typeface="Microsoft YaHei" panose="020B0503020204020204" pitchFamily="34" charset="-122"/>
                  <a:cs typeface="Times New Roman" panose="02020603050405020304" pitchFamily="18" charset="0"/>
                </a:rPr>
                <a:t>dark</a:t>
              </a:r>
              <a:r>
                <a:rPr kumimoji="1" lang="zh-CN" altLang="en-US" sz="2000" b="1" dirty="0">
                  <a:solidFill>
                    <a:srgbClr val="C00000"/>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2000" b="1" dirty="0">
                  <a:solidFill>
                    <a:srgbClr val="C00000"/>
                  </a:solidFill>
                  <a:latin typeface="Microsoft YaHei" panose="020B0503020204020204" pitchFamily="34" charset="-122"/>
                  <a:ea typeface="Microsoft YaHei" panose="020B0503020204020204" pitchFamily="34" charset="-122"/>
                  <a:cs typeface="Times New Roman" panose="02020603050405020304" pitchFamily="18" charset="0"/>
                </a:rPr>
                <a:t>photon</a:t>
              </a:r>
              <a:r>
                <a:rPr kumimoji="1" lang="zh-CN" altLang="en-US" sz="2000" b="1" dirty="0">
                  <a:solidFill>
                    <a:srgbClr val="C00000"/>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2000" b="1" dirty="0">
                  <a:solidFill>
                    <a:srgbClr val="C00000"/>
                  </a:solidFill>
                  <a:latin typeface="Microsoft YaHei" panose="020B0503020204020204" pitchFamily="34" charset="-122"/>
                  <a:ea typeface="Microsoft YaHei" panose="020B0503020204020204" pitchFamily="34" charset="-122"/>
                  <a:cs typeface="Times New Roman" panose="02020603050405020304" pitchFamily="18" charset="0"/>
                </a:rPr>
                <a:t>A’</a:t>
              </a:r>
              <a:r>
                <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rPr>
                <a:t>:</a:t>
              </a:r>
              <a:r>
                <a:rPr kumimoji="1" lang="zh-CN" altLang="en-US" sz="2000"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sz="2000" dirty="0">
                  <a:latin typeface="Microsoft YaHei" panose="020B0503020204020204" pitchFamily="34" charset="-122"/>
                  <a:ea typeface="Microsoft YaHei" panose="020B0503020204020204" pitchFamily="34" charset="-122"/>
                  <a:cs typeface="Times New Roman" panose="02020603050405020304" pitchFamily="18" charset="0"/>
                </a:rPr>
                <a:t>Bremsstrahlung, Annihilation, Meson decay and </a:t>
              </a:r>
              <a:r>
                <a:rPr kumimoji="1" lang="en-US" sz="2000" dirty="0" err="1">
                  <a:latin typeface="Microsoft YaHei" panose="020B0503020204020204" pitchFamily="34" charset="-122"/>
                  <a:ea typeface="Microsoft YaHei" panose="020B0503020204020204" pitchFamily="34" charset="-122"/>
                  <a:cs typeface="Times New Roman" panose="02020603050405020304" pitchFamily="18" charset="0"/>
                </a:rPr>
                <a:t>Drell</a:t>
              </a:r>
              <a:r>
                <a:rPr kumimoji="1" lang="en-US" sz="2000" dirty="0">
                  <a:latin typeface="Microsoft YaHei" panose="020B0503020204020204" pitchFamily="34" charset="-122"/>
                  <a:ea typeface="Microsoft YaHei" panose="020B0503020204020204" pitchFamily="34" charset="-122"/>
                  <a:cs typeface="Times New Roman" panose="02020603050405020304" pitchFamily="18" charset="0"/>
                </a:rPr>
                <a:t>-Yan process</a:t>
              </a:r>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r>
                <a:rPr kumimoji="1" lang="zh-CN" altLang="en-US" sz="2000" dirty="0">
                  <a:latin typeface="Microsoft YaHei" panose="020B0503020204020204" pitchFamily="34" charset="-122"/>
                  <a:ea typeface="Microsoft YaHei" panose="020B0503020204020204" pitchFamily="34" charset="-122"/>
                  <a:cs typeface="Times New Roman" panose="02020603050405020304" pitchFamily="18" charset="0"/>
                </a:rPr>
                <a:t>     </a:t>
              </a:r>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r>
                <a:rPr kumimoji="1" lang="zh-CN" altLang="en-US" sz="2000" dirty="0">
                  <a:latin typeface="Microsoft YaHei" panose="020B0503020204020204" pitchFamily="34" charset="-122"/>
                  <a:ea typeface="Microsoft YaHei" panose="020B0503020204020204" pitchFamily="34" charset="-122"/>
                  <a:cs typeface="Times New Roman" panose="02020603050405020304" pitchFamily="18" charset="0"/>
                </a:rPr>
                <a:t>    </a:t>
              </a:r>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a:p>
              <a:r>
                <a:rPr kumimoji="1" lang="zh-CN" altLang="en-US" sz="2000"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dirty="0">
                  <a:latin typeface="Microsoft YaHei" panose="020B0503020204020204" pitchFamily="34" charset="-122"/>
                  <a:ea typeface="Microsoft YaHei" panose="020B0503020204020204" pitchFamily="34" charset="-122"/>
                  <a:cs typeface="Times New Roman" panose="02020603050405020304" pitchFamily="18" charset="0"/>
                </a:rPr>
                <a:t>(Dark</a:t>
              </a:r>
              <a:r>
                <a:rPr kumimoji="1" lang="zh-CN" altLang="en-US"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dirty="0">
                  <a:latin typeface="Microsoft YaHei" panose="020B0503020204020204" pitchFamily="34" charset="-122"/>
                  <a:ea typeface="Microsoft YaHei" panose="020B0503020204020204" pitchFamily="34" charset="-122"/>
                  <a:cs typeface="Times New Roman" panose="02020603050405020304" pitchFamily="18" charset="0"/>
                </a:rPr>
                <a:t>photon</a:t>
              </a:r>
              <a:r>
                <a:rPr kumimoji="1" lang="zh-CN" altLang="en-US"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dirty="0">
                  <a:latin typeface="Microsoft YaHei" panose="020B0503020204020204" pitchFamily="34" charset="-122"/>
                  <a:ea typeface="Microsoft YaHei" panose="020B0503020204020204" pitchFamily="34" charset="-122"/>
                  <a:cs typeface="Times New Roman" panose="02020603050405020304" pitchFamily="18" charset="0"/>
                </a:rPr>
                <a:t>production)</a:t>
              </a:r>
              <a:r>
                <a:rPr kumimoji="1" lang="zh-CN" altLang="en-US"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dirty="0">
                  <a:latin typeface="Microsoft YaHei" panose="020B0503020204020204" pitchFamily="34" charset="-122"/>
                  <a:ea typeface="Microsoft YaHei" panose="020B0503020204020204" pitchFamily="34" charset="-122"/>
                  <a:cs typeface="Times New Roman" panose="02020603050405020304" pitchFamily="18" charset="0"/>
                </a:rPr>
                <a:t>(dark</a:t>
              </a:r>
              <a:r>
                <a:rPr kumimoji="1" lang="zh-CN" altLang="en-US"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dirty="0">
                  <a:latin typeface="Microsoft YaHei" panose="020B0503020204020204" pitchFamily="34" charset="-122"/>
                  <a:ea typeface="Microsoft YaHei" panose="020B0503020204020204" pitchFamily="34" charset="-122"/>
                  <a:cs typeface="Times New Roman" panose="02020603050405020304" pitchFamily="18" charset="0"/>
                </a:rPr>
                <a:t>photon</a:t>
              </a:r>
              <a:r>
                <a:rPr kumimoji="1" lang="zh-CN" altLang="en-US" dirty="0">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dirty="0">
                  <a:latin typeface="Microsoft YaHei" panose="020B0503020204020204" pitchFamily="34" charset="-122"/>
                  <a:ea typeface="Microsoft YaHei" panose="020B0503020204020204" pitchFamily="34" charset="-122"/>
                  <a:cs typeface="Times New Roman" panose="02020603050405020304" pitchFamily="18" charset="0"/>
                </a:rPr>
                <a:t>decay)</a:t>
              </a:r>
            </a:p>
            <a:p>
              <a:endParaRPr kumimoji="1" lang="en-US" altLang="zh-CN" sz="2000" dirty="0">
                <a:latin typeface="Microsoft YaHei" panose="020B0503020204020204" pitchFamily="34" charset="-122"/>
                <a:ea typeface="Microsoft YaHei" panose="020B0503020204020204" pitchFamily="34" charset="-122"/>
                <a:cs typeface="Times New Roman" panose="02020603050405020304" pitchFamily="18" charset="0"/>
              </a:endParaRPr>
            </a:p>
          </p:txBody>
        </p:sp>
        <p:pic>
          <p:nvPicPr>
            <p:cNvPr id="6" name="图片 9">
              <a:extLst>
                <a:ext uri="{FF2B5EF4-FFF2-40B4-BE49-F238E27FC236}">
                  <a16:creationId xmlns:a16="http://schemas.microsoft.com/office/drawing/2014/main" id="{85B3B182-1907-BC48-B8B9-0521C3C697E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7527" y="1549276"/>
              <a:ext cx="3805182" cy="2853887"/>
            </a:xfrm>
            <a:prstGeom prst="rect">
              <a:avLst/>
            </a:prstGeom>
            <a:ln>
              <a:solidFill>
                <a:schemeClr val="tx1"/>
              </a:solidFill>
            </a:ln>
            <a:effectLst>
              <a:outerShdw blurRad="50800" dist="38100" dir="2700000" algn="tl" rotWithShape="0">
                <a:prstClr val="black">
                  <a:alpha val="40000"/>
                </a:prstClr>
              </a:outerShdw>
            </a:effectLst>
          </p:spPr>
        </p:pic>
        <p:pic>
          <p:nvPicPr>
            <p:cNvPr id="7" name="图片 11">
              <a:extLst>
                <a:ext uri="{FF2B5EF4-FFF2-40B4-BE49-F238E27FC236}">
                  <a16:creationId xmlns:a16="http://schemas.microsoft.com/office/drawing/2014/main" id="{4C497823-5D79-F055-EDAA-09095DC768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53551" y="1549276"/>
              <a:ext cx="3805181" cy="2853886"/>
            </a:xfrm>
            <a:prstGeom prst="rect">
              <a:avLst/>
            </a:prstGeom>
            <a:ln>
              <a:solidFill>
                <a:schemeClr val="tx1"/>
              </a:solidFill>
            </a:ln>
            <a:effectLst>
              <a:outerShdw blurRad="50800" dist="38100" dir="2700000" algn="tl" rotWithShape="0">
                <a:prstClr val="black">
                  <a:alpha val="40000"/>
                </a:prstClr>
              </a:outerShdw>
            </a:effectLst>
          </p:spPr>
        </p:pic>
        <p:sp>
          <p:nvSpPr>
            <p:cNvPr id="8" name="椭圆 12">
              <a:extLst>
                <a:ext uri="{FF2B5EF4-FFF2-40B4-BE49-F238E27FC236}">
                  <a16:creationId xmlns:a16="http://schemas.microsoft.com/office/drawing/2014/main" id="{55F1C30F-AECF-F6F6-48CC-8202C6E3835C}"/>
                </a:ext>
              </a:extLst>
            </p:cNvPr>
            <p:cNvSpPr/>
            <p:nvPr/>
          </p:nvSpPr>
          <p:spPr>
            <a:xfrm>
              <a:off x="5279285" y="2871562"/>
              <a:ext cx="2369142" cy="179159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latin typeface="Microsoft YaHei" panose="020B0503020204020204" pitchFamily="34" charset="-122"/>
                <a:ea typeface="Microsoft YaHei" panose="020B0503020204020204" pitchFamily="34" charset="-122"/>
              </a:endParaRPr>
            </a:p>
          </p:txBody>
        </p:sp>
        <p:sp>
          <p:nvSpPr>
            <p:cNvPr id="9" name="椭圆 14">
              <a:extLst>
                <a:ext uri="{FF2B5EF4-FFF2-40B4-BE49-F238E27FC236}">
                  <a16:creationId xmlns:a16="http://schemas.microsoft.com/office/drawing/2014/main" id="{85F5884E-C2D0-31C6-F695-11A52E76C1F0}"/>
                </a:ext>
              </a:extLst>
            </p:cNvPr>
            <p:cNvSpPr/>
            <p:nvPr/>
          </p:nvSpPr>
          <p:spPr>
            <a:xfrm>
              <a:off x="153522" y="1767354"/>
              <a:ext cx="2264092" cy="1453231"/>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latin typeface="Microsoft YaHei" panose="020B0503020204020204" pitchFamily="34" charset="-122"/>
                <a:ea typeface="Microsoft YaHei" panose="020B0503020204020204" pitchFamily="34" charset="-122"/>
              </a:endParaRPr>
            </a:p>
          </p:txBody>
        </p:sp>
        <p:sp>
          <p:nvSpPr>
            <p:cNvPr id="10" name="文本框 15">
              <a:extLst>
                <a:ext uri="{FF2B5EF4-FFF2-40B4-BE49-F238E27FC236}">
                  <a16:creationId xmlns:a16="http://schemas.microsoft.com/office/drawing/2014/main" id="{70F3060E-FBF5-A1EC-50F1-89406746A0AA}"/>
                </a:ext>
              </a:extLst>
            </p:cNvPr>
            <p:cNvSpPr txBox="1"/>
            <p:nvPr/>
          </p:nvSpPr>
          <p:spPr>
            <a:xfrm>
              <a:off x="658593" y="2891972"/>
              <a:ext cx="1631324" cy="307777"/>
            </a:xfrm>
            <a:prstGeom prst="rect">
              <a:avLst/>
            </a:prstGeom>
            <a:noFill/>
          </p:spPr>
          <p:txBody>
            <a:bodyPr wrap="square" rtlCol="0">
              <a:spAutoFit/>
            </a:bodyPr>
            <a:lstStyle/>
            <a:p>
              <a:r>
                <a:rPr kumimoji="1" lang="en-US" altLang="zh-CN" sz="1400" b="1" dirty="0">
                  <a:solidFill>
                    <a:srgbClr val="FF0000"/>
                  </a:solidFill>
                  <a:latin typeface="Microsoft YaHei" panose="020B0503020204020204" pitchFamily="34" charset="-122"/>
                  <a:ea typeface="Microsoft YaHei" panose="020B0503020204020204" pitchFamily="34" charset="-122"/>
                </a:rPr>
                <a:t>Fixed</a:t>
              </a:r>
              <a:r>
                <a:rPr kumimoji="1" lang="zh-CN" altLang="en-US" sz="1400" b="1" dirty="0">
                  <a:solidFill>
                    <a:srgbClr val="FF0000"/>
                  </a:solidFill>
                  <a:latin typeface="Microsoft YaHei" panose="020B0503020204020204" pitchFamily="34" charset="-122"/>
                  <a:ea typeface="Microsoft YaHei" panose="020B0503020204020204" pitchFamily="34" charset="-122"/>
                </a:rPr>
                <a:t> </a:t>
              </a:r>
              <a:r>
                <a:rPr kumimoji="1" lang="en-US" altLang="zh-CN" sz="1400" b="1" dirty="0">
                  <a:solidFill>
                    <a:srgbClr val="FF0000"/>
                  </a:solidFill>
                  <a:latin typeface="Microsoft YaHei" panose="020B0503020204020204" pitchFamily="34" charset="-122"/>
                  <a:ea typeface="Microsoft YaHei" panose="020B0503020204020204" pitchFamily="34" charset="-122"/>
                </a:rPr>
                <a:t>target</a:t>
              </a:r>
              <a:endParaRPr kumimoji="1" lang="zh-CN" altLang="en-US" sz="1400" dirty="0">
                <a:solidFill>
                  <a:srgbClr val="FF0000"/>
                </a:solidFill>
                <a:latin typeface="Microsoft YaHei" panose="020B0503020204020204" pitchFamily="34" charset="-122"/>
                <a:ea typeface="Microsoft YaHei" panose="020B0503020204020204" pitchFamily="34" charset="-122"/>
              </a:endParaRPr>
            </a:p>
          </p:txBody>
        </p:sp>
      </p:grpSp>
      <mc:AlternateContent xmlns:mc="http://schemas.openxmlformats.org/markup-compatibility/2006" xmlns:a14="http://schemas.microsoft.com/office/drawing/2010/main">
        <mc:Choice Requires="a14">
          <p:sp>
            <p:nvSpPr>
              <p:cNvPr id="11" name="矩形 1">
                <a:extLst>
                  <a:ext uri="{FF2B5EF4-FFF2-40B4-BE49-F238E27FC236}">
                    <a16:creationId xmlns:a16="http://schemas.microsoft.com/office/drawing/2014/main" id="{8B3F4A7E-F130-E551-2213-694A094207C8}"/>
                  </a:ext>
                </a:extLst>
              </p:cNvPr>
              <p:cNvSpPr/>
              <p:nvPr/>
            </p:nvSpPr>
            <p:spPr>
              <a:xfrm>
                <a:off x="8265124" y="1454322"/>
                <a:ext cx="3805182" cy="3949356"/>
              </a:xfrm>
              <a:prstGeom prst="rect">
                <a:avLst/>
              </a:prstGeom>
              <a:solidFill>
                <a:schemeClr val="accent4">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Arial" panose="020B0604020202020204" pitchFamily="34" charset="0"/>
                  <a:buChar char="•"/>
                </a:pPr>
                <a:r>
                  <a:rPr kumimoji="1" lang="en-US" altLang="zh-CN" sz="1800" b="1"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Goal:</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put</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constraints</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on</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the</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kinetic</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mixing</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parameter</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14:m>
                  <m:oMath xmlns:m="http://schemas.openxmlformats.org/officeDocument/2006/math">
                    <m:r>
                      <a:rPr kumimoji="1" lang="zh-CN" altLang="en-US" sz="1800" b="1" i="1">
                        <a:solidFill>
                          <a:schemeClr val="accent1">
                            <a:lumMod val="50000"/>
                          </a:schemeClr>
                        </a:solidFill>
                        <a:latin typeface="Cambria Math" panose="02040503050406030204" pitchFamily="18" charset="0"/>
                      </a:rPr>
                      <m:t>𝜺</m:t>
                    </m:r>
                  </m:oMath>
                </a14:m>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a:t>
                </a:r>
              </a:p>
              <a:p>
                <a:pPr marL="342900" indent="-342900">
                  <a:buFont typeface="Arial" panose="020B0604020202020204" pitchFamily="34" charset="0"/>
                  <a:buChar char="•"/>
                </a:pPr>
                <a:endPar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endParaRPr>
              </a:p>
              <a:p>
                <a:pPr marL="342900" indent="-342900">
                  <a:buFont typeface="Arial" panose="020B0604020202020204" pitchFamily="34" charset="0"/>
                  <a:buChar char="•"/>
                </a:pPr>
                <a:r>
                  <a:rPr kumimoji="1" lang="en-US" altLang="zh-CN" sz="1800" b="1"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Challenge:</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small</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production</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rate</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suppress</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bkg.</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from</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SM</a:t>
                </a:r>
                <a:r>
                  <a:rPr kumimoji="1" lang="zh-CN" altLang="en-US"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 </a:t>
                </a:r>
                <a:r>
                  <a:rPr kumimoji="1" lang="en-US" altLang="zh-CN" sz="1800" dirty="0">
                    <a:solidFill>
                      <a:schemeClr val="accent1">
                        <a:lumMod val="50000"/>
                      </a:schemeClr>
                    </a:solidFill>
                    <a:latin typeface="Microsoft YaHei" panose="020B0503020204020204" pitchFamily="34" charset="-122"/>
                    <a:ea typeface="Microsoft YaHei" panose="020B0503020204020204" pitchFamily="34" charset="-122"/>
                    <a:cs typeface="Times New Roman" panose="02020603050405020304" pitchFamily="18" charset="0"/>
                    <a:sym typeface="Wingdings" pitchFamily="2" charset="2"/>
                  </a:rPr>
                  <a:t>processes.</a:t>
                </a:r>
              </a:p>
              <a:p>
                <a:pPr marL="342900" indent="-342900">
                  <a:buFont typeface="Arial" panose="020B0604020202020204" pitchFamily="34" charset="0"/>
                  <a:buChar char="•"/>
                </a:pPr>
                <a:endParaRPr kumimoji="1" lang="en-US" altLang="zh-CN" sz="1800" b="1" dirty="0">
                  <a:solidFill>
                    <a:srgbClr val="FF0000"/>
                  </a:solidFill>
                  <a:latin typeface="Microsoft YaHei" panose="020B0503020204020204" pitchFamily="34" charset="-122"/>
                  <a:ea typeface="Microsoft YaHei" panose="020B0503020204020204" pitchFamily="34" charset="-122"/>
                </a:endParaRPr>
              </a:p>
              <a:p>
                <a:pPr marL="342900" indent="-342900">
                  <a:buFont typeface="Arial" panose="020B0604020202020204" pitchFamily="34" charset="0"/>
                  <a:buChar char="•"/>
                </a:pPr>
                <a:r>
                  <a:rPr kumimoji="1" lang="en-US" altLang="zh-CN" sz="1800" b="1" dirty="0">
                    <a:solidFill>
                      <a:srgbClr val="FF0000"/>
                    </a:solidFill>
                    <a:latin typeface="Microsoft YaHei" panose="020B0503020204020204" pitchFamily="34" charset="-122"/>
                    <a:ea typeface="Microsoft YaHei" panose="020B0503020204020204" pitchFamily="34" charset="-122"/>
                  </a:rPr>
                  <a:t>Experimental</a:t>
                </a:r>
                <a:r>
                  <a:rPr kumimoji="1" lang="zh-CN" altLang="en-US" sz="1800" b="1" dirty="0">
                    <a:solidFill>
                      <a:srgbClr val="FF0000"/>
                    </a:solidFill>
                    <a:latin typeface="Microsoft YaHei" panose="020B0503020204020204" pitchFamily="34" charset="-122"/>
                    <a:ea typeface="Microsoft YaHei" panose="020B0503020204020204" pitchFamily="34" charset="-122"/>
                  </a:rPr>
                  <a:t> </a:t>
                </a:r>
                <a:r>
                  <a:rPr kumimoji="1" lang="en-US" altLang="zh-CN" sz="1800" b="1" dirty="0">
                    <a:solidFill>
                      <a:srgbClr val="FF0000"/>
                    </a:solidFill>
                    <a:latin typeface="Microsoft YaHei" panose="020B0503020204020204" pitchFamily="34" charset="-122"/>
                    <a:ea typeface="Microsoft YaHei" panose="020B0503020204020204" pitchFamily="34" charset="-122"/>
                  </a:rPr>
                  <a:t>signatures:</a:t>
                </a:r>
                <a:r>
                  <a:rPr kumimoji="1" lang="zh-CN" altLang="en-US" sz="1800" b="1" dirty="0">
                    <a:solidFill>
                      <a:srgbClr val="FF0000"/>
                    </a:solidFill>
                    <a:latin typeface="Microsoft YaHei" panose="020B0503020204020204" pitchFamily="34" charset="-122"/>
                    <a:ea typeface="Microsoft YaHei" panose="020B0503020204020204" pitchFamily="34" charset="-122"/>
                  </a:rPr>
                  <a:t> </a:t>
                </a:r>
                <a:r>
                  <a:rPr kumimoji="1" lang="en-US" altLang="zh-CN" sz="1800" dirty="0">
                    <a:solidFill>
                      <a:srgbClr val="FF0000"/>
                    </a:solidFill>
                    <a:latin typeface="Microsoft YaHei" panose="020B0503020204020204" pitchFamily="34" charset="-122"/>
                    <a:ea typeface="Microsoft YaHei" panose="020B0503020204020204" pitchFamily="34" charset="-122"/>
                  </a:rPr>
                  <a:t>missing</a:t>
                </a:r>
                <a:r>
                  <a:rPr kumimoji="1" lang="zh-CN" altLang="en-US" sz="1800" dirty="0">
                    <a:solidFill>
                      <a:srgbClr val="FF0000"/>
                    </a:solidFill>
                    <a:latin typeface="Microsoft YaHei" panose="020B0503020204020204" pitchFamily="34" charset="-122"/>
                    <a:ea typeface="Microsoft YaHei" panose="020B0503020204020204" pitchFamily="34" charset="-122"/>
                  </a:rPr>
                  <a:t> </a:t>
                </a:r>
                <a:r>
                  <a:rPr kumimoji="1" lang="en-US" altLang="zh-CN" sz="1800" dirty="0">
                    <a:solidFill>
                      <a:srgbClr val="FF0000"/>
                    </a:solidFill>
                    <a:latin typeface="Microsoft YaHei" panose="020B0503020204020204" pitchFamily="34" charset="-122"/>
                    <a:ea typeface="Microsoft YaHei" panose="020B0503020204020204" pitchFamily="34" charset="-122"/>
                  </a:rPr>
                  <a:t>energy,</a:t>
                </a:r>
                <a:r>
                  <a:rPr kumimoji="1" lang="zh-CN" altLang="en-US" sz="1800" dirty="0">
                    <a:solidFill>
                      <a:srgbClr val="FF0000"/>
                    </a:solidFill>
                    <a:latin typeface="Microsoft YaHei" panose="020B0503020204020204" pitchFamily="34" charset="-122"/>
                    <a:ea typeface="Microsoft YaHei" panose="020B0503020204020204" pitchFamily="34" charset="-122"/>
                  </a:rPr>
                  <a:t> </a:t>
                </a:r>
                <a:r>
                  <a:rPr kumimoji="1" lang="en-US" altLang="zh-CN" sz="1800" dirty="0">
                    <a:solidFill>
                      <a:srgbClr val="FF0000"/>
                    </a:solidFill>
                    <a:latin typeface="Microsoft YaHei" panose="020B0503020204020204" pitchFamily="34" charset="-122"/>
                    <a:ea typeface="Microsoft YaHei" panose="020B0503020204020204" pitchFamily="34" charset="-122"/>
                  </a:rPr>
                  <a:t>missing</a:t>
                </a:r>
                <a:r>
                  <a:rPr kumimoji="1" lang="zh-CN" altLang="en-US" sz="1800" dirty="0">
                    <a:solidFill>
                      <a:srgbClr val="FF0000"/>
                    </a:solidFill>
                    <a:latin typeface="Microsoft YaHei" panose="020B0503020204020204" pitchFamily="34" charset="-122"/>
                    <a:ea typeface="Microsoft YaHei" panose="020B0503020204020204" pitchFamily="34" charset="-122"/>
                  </a:rPr>
                  <a:t> </a:t>
                </a:r>
                <a:r>
                  <a:rPr kumimoji="1" lang="en-US" altLang="zh-CN" sz="1800" dirty="0">
                    <a:solidFill>
                      <a:srgbClr val="FF0000"/>
                    </a:solidFill>
                    <a:latin typeface="Microsoft YaHei" panose="020B0503020204020204" pitchFamily="34" charset="-122"/>
                    <a:ea typeface="Microsoft YaHei" panose="020B0503020204020204" pitchFamily="34" charset="-122"/>
                  </a:rPr>
                  <a:t>momentum.</a:t>
                </a:r>
                <a:endParaRPr kumimoji="1" lang="zh-CN" altLang="en-US" sz="1800" dirty="0">
                  <a:solidFill>
                    <a:srgbClr val="FF0000"/>
                  </a:solidFill>
                  <a:latin typeface="Microsoft YaHei" panose="020B0503020204020204" pitchFamily="34" charset="-122"/>
                  <a:ea typeface="Microsoft YaHei" panose="020B0503020204020204" pitchFamily="34" charset="-122"/>
                </a:endParaRPr>
              </a:p>
            </p:txBody>
          </p:sp>
        </mc:Choice>
        <mc:Fallback xmlns="">
          <p:sp>
            <p:nvSpPr>
              <p:cNvPr id="11" name="矩形 1">
                <a:extLst>
                  <a:ext uri="{FF2B5EF4-FFF2-40B4-BE49-F238E27FC236}">
                    <a16:creationId xmlns:a16="http://schemas.microsoft.com/office/drawing/2014/main" id="{8B3F4A7E-F130-E551-2213-694A094207C8}"/>
                  </a:ext>
                </a:extLst>
              </p:cNvPr>
              <p:cNvSpPr>
                <a:spLocks noRot="1" noChangeAspect="1" noMove="1" noResize="1" noEditPoints="1" noAdjustHandles="1" noChangeArrowheads="1" noChangeShapeType="1" noTextEdit="1"/>
              </p:cNvSpPr>
              <p:nvPr/>
            </p:nvSpPr>
            <p:spPr>
              <a:xfrm>
                <a:off x="8265124" y="1454322"/>
                <a:ext cx="3805182" cy="3949356"/>
              </a:xfrm>
              <a:prstGeom prst="rect">
                <a:avLst/>
              </a:prstGeom>
              <a:blipFill>
                <a:blip r:embed="rId4"/>
                <a:stretch>
                  <a:fillRect l="-993"/>
                </a:stretch>
              </a:blipFill>
              <a:ln w="19050">
                <a:solidFill>
                  <a:srgbClr val="FF0000"/>
                </a:solidFill>
              </a:ln>
            </p:spPr>
            <p:txBody>
              <a:bodyPr/>
              <a:lstStyle/>
              <a:p>
                <a:r>
                  <a:rPr lang="en-CN">
                    <a:noFill/>
                  </a:rPr>
                  <a:t> </a:t>
                </a:r>
              </a:p>
            </p:txBody>
          </p:sp>
        </mc:Fallback>
      </mc:AlternateContent>
    </p:spTree>
    <p:extLst>
      <p:ext uri="{BB962C8B-B14F-4D97-AF65-F5344CB8AC3E}">
        <p14:creationId xmlns:p14="http://schemas.microsoft.com/office/powerpoint/2010/main" val="40435297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72AEB4E-DEE5-8AC0-494D-17D3AF162A68}"/>
              </a:ext>
            </a:extLst>
          </p:cNvPr>
          <p:cNvSpPr>
            <a:spLocks noGrp="1"/>
          </p:cNvSpPr>
          <p:nvPr>
            <p:ph type="body" sz="quarter" idx="10"/>
          </p:nvPr>
        </p:nvSpPr>
        <p:spPr/>
        <p:txBody>
          <a:bodyPr/>
          <a:lstStyle/>
          <a:p>
            <a:r>
              <a:rPr lang="en-US" dirty="0"/>
              <a:t>T</a:t>
            </a:r>
            <a:r>
              <a:rPr lang="en-CN" dirty="0"/>
              <a:t>he SHINE Facility </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560D6AA1-7644-AE2D-78F7-DA7305889D4D}"/>
                  </a:ext>
                </a:extLst>
              </p:cNvPr>
              <p:cNvSpPr>
                <a:spLocks noGrp="1"/>
              </p:cNvSpPr>
              <p:nvPr>
                <p:ph sz="quarter" idx="11"/>
              </p:nvPr>
            </p:nvSpPr>
            <p:spPr/>
            <p:txBody>
              <a:bodyPr/>
              <a:lstStyle/>
              <a:p>
                <a:r>
                  <a:rPr lang="en-CN" dirty="0"/>
                  <a:t>Shanghai High Repetition-Rate XFEL and Extreme Light Facility (SHINE) can provide high repetition rate single electron beams </a:t>
                </a:r>
                <a14:m>
                  <m:oMath xmlns:m="http://schemas.openxmlformats.org/officeDocument/2006/math">
                    <m:r>
                      <a:rPr lang="en-US" b="0" i="1" smtClean="0">
                        <a:latin typeface="Cambria Math" panose="02040503050406030204" pitchFamily="18" charset="0"/>
                      </a:rPr>
                      <m:t>→</m:t>
                    </m:r>
                  </m:oMath>
                </a14:m>
                <a:r>
                  <a:rPr lang="en-CN" dirty="0"/>
                  <a:t> with dedicated kicker to be designed and deployed </a:t>
                </a:r>
              </a:p>
              <a:p>
                <a:pPr lvl="1">
                  <a:lnSpc>
                    <a:spcPct val="120000"/>
                  </a:lnSpc>
                </a:pPr>
                <a:r>
                  <a:rPr lang="en-CN" sz="1800" dirty="0"/>
                  <a:t>Electron energy: 8 GeV, Rep. Rate: 1 MHz </a:t>
                </a:r>
              </a:p>
              <a:p>
                <a:pPr lvl="1">
                  <a:lnSpc>
                    <a:spcPct val="120000"/>
                  </a:lnSpc>
                </a:pPr>
                <a:r>
                  <a:rPr lang="en-CN" sz="1800" dirty="0"/>
                  <a:t>Beam intensity: 100 pC (6.25E8 electrons/bunch)</a:t>
                </a:r>
              </a:p>
              <a:p>
                <a:pPr lvl="1">
                  <a:lnSpc>
                    <a:spcPct val="120000"/>
                  </a:lnSpc>
                </a:pPr>
                <a:r>
                  <a:rPr lang="en-CN" sz="1800" dirty="0"/>
                  <a:t>~ </a:t>
                </a:r>
                <a14:m>
                  <m:oMath xmlns:m="http://schemas.openxmlformats.org/officeDocument/2006/math">
                    <m:r>
                      <a:rPr lang="en-US" sz="1800" b="0" i="1" smtClean="0">
                        <a:latin typeface="Cambria Math" panose="02040503050406030204" pitchFamily="18" charset="0"/>
                      </a:rPr>
                      <m:t>3×</m:t>
                    </m:r>
                    <m:sSup>
                      <m:sSupPr>
                        <m:ctrlPr>
                          <a:rPr lang="en-US" sz="1800" b="0" i="1" smtClean="0">
                            <a:latin typeface="Cambria Math" panose="02040503050406030204" pitchFamily="18" charset="0"/>
                          </a:rPr>
                        </m:ctrlPr>
                      </m:sSupPr>
                      <m:e>
                        <m:r>
                          <a:rPr lang="en-US" sz="1800" b="0" i="1" smtClean="0">
                            <a:latin typeface="Cambria Math" panose="02040503050406030204" pitchFamily="18" charset="0"/>
                          </a:rPr>
                          <m:t>10</m:t>
                        </m:r>
                      </m:e>
                      <m:sup>
                        <m:r>
                          <a:rPr lang="en-US" sz="1800" b="0" i="1" smtClean="0">
                            <a:latin typeface="Cambria Math" panose="02040503050406030204" pitchFamily="18" charset="0"/>
                          </a:rPr>
                          <m:t>14</m:t>
                        </m:r>
                      </m:sup>
                    </m:sSup>
                  </m:oMath>
                </a14:m>
                <a:r>
                  <a:rPr lang="en-CN" sz="1800" dirty="0"/>
                  <a:t> electrons-on-target (EOT) per year </a:t>
                </a:r>
              </a:p>
            </p:txBody>
          </p:sp>
        </mc:Choice>
        <mc:Fallback xmlns="">
          <p:sp>
            <p:nvSpPr>
              <p:cNvPr id="3" name="Content Placeholder 2">
                <a:extLst>
                  <a:ext uri="{FF2B5EF4-FFF2-40B4-BE49-F238E27FC236}">
                    <a16:creationId xmlns:a16="http://schemas.microsoft.com/office/drawing/2014/main" id="{560D6AA1-7644-AE2D-78F7-DA7305889D4D}"/>
                  </a:ext>
                </a:extLst>
              </p:cNvPr>
              <p:cNvSpPr>
                <a:spLocks noGrp="1" noRot="1" noChangeAspect="1" noMove="1" noResize="1" noEditPoints="1" noAdjustHandles="1" noChangeArrowheads="1" noChangeShapeType="1" noTextEdit="1"/>
              </p:cNvSpPr>
              <p:nvPr>
                <p:ph sz="quarter" idx="11"/>
              </p:nvPr>
            </p:nvSpPr>
            <p:spPr>
              <a:blipFill>
                <a:blip r:embed="rId2"/>
                <a:stretch>
                  <a:fillRect l="-457" t="-719"/>
                </a:stretch>
              </a:blipFill>
            </p:spPr>
            <p:txBody>
              <a:bodyPr/>
              <a:lstStyle/>
              <a:p>
                <a:r>
                  <a:rPr lang="en-CN">
                    <a:noFill/>
                  </a:rPr>
                  <a:t> </a:t>
                </a:r>
              </a:p>
            </p:txBody>
          </p:sp>
        </mc:Fallback>
      </mc:AlternateContent>
      <p:pic>
        <p:nvPicPr>
          <p:cNvPr id="4" name="Screen Shot 2023-02-13 at 10.28.59.png" descr="Screen Shot 2023-02-13 at 10.28.59.png">
            <a:extLst>
              <a:ext uri="{FF2B5EF4-FFF2-40B4-BE49-F238E27FC236}">
                <a16:creationId xmlns:a16="http://schemas.microsoft.com/office/drawing/2014/main" id="{49BEBADF-BD67-626A-AB24-25E1CD476E9C}"/>
              </a:ext>
            </a:extLst>
          </p:cNvPr>
          <p:cNvPicPr>
            <a:picLocks noChangeAspect="1"/>
          </p:cNvPicPr>
          <p:nvPr/>
        </p:nvPicPr>
        <p:blipFill>
          <a:blip r:embed="rId3"/>
          <a:stretch>
            <a:fillRect/>
          </a:stretch>
        </p:blipFill>
        <p:spPr>
          <a:xfrm>
            <a:off x="5204699" y="3155575"/>
            <a:ext cx="6531826" cy="3242678"/>
          </a:xfrm>
          <a:prstGeom prst="rect">
            <a:avLst/>
          </a:prstGeom>
          <a:ln w="12700">
            <a:miter lim="400000"/>
          </a:ln>
        </p:spPr>
      </p:pic>
      <p:pic>
        <p:nvPicPr>
          <p:cNvPr id="5" name="Picture 4" descr="Picture 11">
            <a:extLst>
              <a:ext uri="{FF2B5EF4-FFF2-40B4-BE49-F238E27FC236}">
                <a16:creationId xmlns:a16="http://schemas.microsoft.com/office/drawing/2014/main" id="{8749B4F2-181B-5E38-1B40-0F1F3584B5D3}"/>
              </a:ext>
            </a:extLst>
          </p:cNvPr>
          <p:cNvPicPr>
            <a:picLocks noChangeAspect="1"/>
          </p:cNvPicPr>
          <p:nvPr/>
        </p:nvPicPr>
        <p:blipFill>
          <a:blip r:embed="rId4"/>
          <a:stretch>
            <a:fillRect/>
          </a:stretch>
        </p:blipFill>
        <p:spPr>
          <a:xfrm>
            <a:off x="609655" y="3155575"/>
            <a:ext cx="4595044" cy="3229805"/>
          </a:xfrm>
          <a:prstGeom prst="rect">
            <a:avLst/>
          </a:prstGeom>
          <a:ln w="12700">
            <a:miter lim="400000"/>
          </a:ln>
        </p:spPr>
      </p:pic>
    </p:spTree>
    <p:extLst>
      <p:ext uri="{BB962C8B-B14F-4D97-AF65-F5344CB8AC3E}">
        <p14:creationId xmlns:p14="http://schemas.microsoft.com/office/powerpoint/2010/main" val="10598408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54BA7F1-7BE1-0EAB-0FED-9A8E6C896E42}"/>
              </a:ext>
            </a:extLst>
          </p:cNvPr>
          <p:cNvSpPr>
            <a:spLocks noGrp="1"/>
          </p:cNvSpPr>
          <p:nvPr>
            <p:ph type="body" sz="quarter" idx="10"/>
          </p:nvPr>
        </p:nvSpPr>
        <p:spPr/>
        <p:txBody>
          <a:bodyPr/>
          <a:lstStyle/>
          <a:p>
            <a:r>
              <a:rPr lang="en-CN" dirty="0"/>
              <a:t>Dark</a:t>
            </a:r>
            <a:r>
              <a:rPr lang="en-US" dirty="0"/>
              <a:t>SHINE Experiment </a:t>
            </a:r>
            <a:r>
              <a:rPr lang="en-CN" dirty="0"/>
              <a:t>Conceptual Design </a:t>
            </a:r>
          </a:p>
        </p:txBody>
      </p:sp>
      <p:pic>
        <p:nvPicPr>
          <p:cNvPr id="4" name="图片 9">
            <a:extLst>
              <a:ext uri="{FF2B5EF4-FFF2-40B4-BE49-F238E27FC236}">
                <a16:creationId xmlns:a16="http://schemas.microsoft.com/office/drawing/2014/main" id="{23F44AE9-AE50-FE86-35DA-904B5DD5AE7C}"/>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3310234" y="1722032"/>
            <a:ext cx="5063167" cy="3341521"/>
          </a:xfrm>
          <a:prstGeom prst="rect">
            <a:avLst/>
          </a:prstGeom>
        </p:spPr>
      </p:pic>
      <p:sp>
        <p:nvSpPr>
          <p:cNvPr id="5" name="文本框 10">
            <a:extLst>
              <a:ext uri="{FF2B5EF4-FFF2-40B4-BE49-F238E27FC236}">
                <a16:creationId xmlns:a16="http://schemas.microsoft.com/office/drawing/2014/main" id="{E8CF5BBB-0AD8-4590-BF18-B98D8802D13D}"/>
              </a:ext>
            </a:extLst>
          </p:cNvPr>
          <p:cNvSpPr txBox="1"/>
          <p:nvPr/>
        </p:nvSpPr>
        <p:spPr>
          <a:xfrm>
            <a:off x="4394443" y="5094340"/>
            <a:ext cx="3403111" cy="369332"/>
          </a:xfrm>
          <a:prstGeom prst="rect">
            <a:avLst/>
          </a:prstGeom>
          <a:noFill/>
        </p:spPr>
        <p:txBody>
          <a:bodyPr wrap="none" rtlCol="0">
            <a:spAutoFit/>
          </a:bodyPr>
          <a:lstStyle/>
          <a:p>
            <a:r>
              <a:rPr kumimoji="1" lang="en-US" altLang="zh-CN" b="1" dirty="0">
                <a:latin typeface="Microsoft YaHei" panose="020B0503020204020204" pitchFamily="34" charset="-122"/>
                <a:ea typeface="Microsoft YaHei" panose="020B0503020204020204" pitchFamily="34" charset="-122"/>
              </a:rPr>
              <a:t>Dark</a:t>
            </a:r>
            <a:r>
              <a:rPr kumimoji="1" lang="zh-CN" altLang="en-US" b="1" dirty="0">
                <a:latin typeface="Microsoft YaHei" panose="020B0503020204020204" pitchFamily="34" charset="-122"/>
                <a:ea typeface="Microsoft YaHei" panose="020B0503020204020204" pitchFamily="34" charset="-122"/>
              </a:rPr>
              <a:t> </a:t>
            </a:r>
            <a:r>
              <a:rPr kumimoji="1" lang="en-US" altLang="zh-CN" b="1" dirty="0">
                <a:latin typeface="Microsoft YaHei" panose="020B0503020204020204" pitchFamily="34" charset="-122"/>
                <a:ea typeface="Microsoft YaHei" panose="020B0503020204020204" pitchFamily="34" charset="-122"/>
              </a:rPr>
              <a:t>SHINE</a:t>
            </a:r>
            <a:r>
              <a:rPr kumimoji="1" lang="zh-CN" altLang="en-US" b="1" dirty="0">
                <a:latin typeface="Microsoft YaHei" panose="020B0503020204020204" pitchFamily="34" charset="-122"/>
                <a:ea typeface="Microsoft YaHei" panose="020B0503020204020204" pitchFamily="34" charset="-122"/>
              </a:rPr>
              <a:t> </a:t>
            </a:r>
            <a:r>
              <a:rPr kumimoji="1" lang="en-US" altLang="zh-CN" b="1" dirty="0">
                <a:latin typeface="Microsoft YaHei" panose="020B0503020204020204" pitchFamily="34" charset="-122"/>
                <a:ea typeface="Microsoft YaHei" panose="020B0503020204020204" pitchFamily="34" charset="-122"/>
              </a:rPr>
              <a:t>detector</a:t>
            </a:r>
            <a:r>
              <a:rPr kumimoji="1" lang="zh-CN" altLang="en-US" b="1" dirty="0">
                <a:latin typeface="Microsoft YaHei" panose="020B0503020204020204" pitchFamily="34" charset="-122"/>
                <a:ea typeface="Microsoft YaHei" panose="020B0503020204020204" pitchFamily="34" charset="-122"/>
              </a:rPr>
              <a:t> </a:t>
            </a:r>
            <a:r>
              <a:rPr kumimoji="1" lang="en-US" altLang="zh-CN" b="1" dirty="0">
                <a:latin typeface="Microsoft YaHei" panose="020B0503020204020204" pitchFamily="34" charset="-122"/>
                <a:ea typeface="Microsoft YaHei" panose="020B0503020204020204" pitchFamily="34" charset="-122"/>
              </a:rPr>
              <a:t>sketch</a:t>
            </a:r>
            <a:endParaRPr kumimoji="1" lang="zh-CN" altLang="en-US" b="1" dirty="0">
              <a:latin typeface="Microsoft YaHei" panose="020B0503020204020204" pitchFamily="34" charset="-122"/>
              <a:ea typeface="Microsoft YaHei" panose="020B0503020204020204" pitchFamily="34" charset="-122"/>
            </a:endParaRPr>
          </a:p>
        </p:txBody>
      </p:sp>
      <p:sp>
        <p:nvSpPr>
          <p:cNvPr id="6" name="文本框 13">
            <a:extLst>
              <a:ext uri="{FF2B5EF4-FFF2-40B4-BE49-F238E27FC236}">
                <a16:creationId xmlns:a16="http://schemas.microsoft.com/office/drawing/2014/main" id="{EC337792-3B92-EE22-B0E4-61A7BF8DE25D}"/>
              </a:ext>
            </a:extLst>
          </p:cNvPr>
          <p:cNvSpPr txBox="1"/>
          <p:nvPr/>
        </p:nvSpPr>
        <p:spPr>
          <a:xfrm>
            <a:off x="825500" y="2700294"/>
            <a:ext cx="2336334" cy="1107996"/>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b="1" dirty="0">
                <a:solidFill>
                  <a:srgbClr val="3F6EAA"/>
                </a:solidFill>
                <a:latin typeface="Microsoft YaHei" panose="020B0503020204020204" pitchFamily="34" charset="-122"/>
                <a:ea typeface="Microsoft YaHei" panose="020B0503020204020204" pitchFamily="34" charset="-122"/>
              </a:rPr>
              <a:t>Tracking</a:t>
            </a:r>
            <a:r>
              <a:rPr kumimoji="1" lang="zh-CN" altLang="en-US" b="1" dirty="0">
                <a:solidFill>
                  <a:srgbClr val="3F6EAA"/>
                </a:solidFill>
                <a:latin typeface="Microsoft YaHei" panose="020B0503020204020204" pitchFamily="34" charset="-122"/>
                <a:ea typeface="Microsoft YaHei" panose="020B0503020204020204" pitchFamily="34" charset="-122"/>
              </a:rPr>
              <a:t> </a:t>
            </a:r>
            <a:r>
              <a:rPr kumimoji="1" lang="en-US" altLang="zh-CN" b="1" dirty="0">
                <a:solidFill>
                  <a:srgbClr val="3F6EAA"/>
                </a:solidFill>
                <a:latin typeface="Microsoft YaHei" panose="020B0503020204020204" pitchFamily="34" charset="-122"/>
                <a:ea typeface="Microsoft YaHei" panose="020B0503020204020204" pitchFamily="34" charset="-122"/>
              </a:rPr>
              <a:t>system</a:t>
            </a:r>
          </a:p>
          <a:p>
            <a:r>
              <a:rPr kumimoji="1" lang="en-US" altLang="zh-CN" sz="1600" dirty="0">
                <a:latin typeface="Microsoft YaHei" panose="020B0503020204020204" pitchFamily="34" charset="-122"/>
                <a:ea typeface="Microsoft YaHei" panose="020B0503020204020204" pitchFamily="34" charset="-122"/>
              </a:rPr>
              <a:t>Measure</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the</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tracks</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of</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the</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incident</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and</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recoil</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electrons.</a:t>
            </a:r>
            <a:endParaRPr kumimoji="1" lang="zh-CN" altLang="en-US" sz="1600" dirty="0">
              <a:latin typeface="Microsoft YaHei" panose="020B0503020204020204" pitchFamily="34" charset="-122"/>
              <a:ea typeface="Microsoft YaHei" panose="020B0503020204020204" pitchFamily="34" charset="-122"/>
            </a:endParaRPr>
          </a:p>
        </p:txBody>
      </p:sp>
      <p:sp>
        <p:nvSpPr>
          <p:cNvPr id="7" name="文本框 18">
            <a:extLst>
              <a:ext uri="{FF2B5EF4-FFF2-40B4-BE49-F238E27FC236}">
                <a16:creationId xmlns:a16="http://schemas.microsoft.com/office/drawing/2014/main" id="{35636885-5E95-3302-505F-3275AD8D355A}"/>
              </a:ext>
            </a:extLst>
          </p:cNvPr>
          <p:cNvSpPr txBox="1"/>
          <p:nvPr/>
        </p:nvSpPr>
        <p:spPr>
          <a:xfrm>
            <a:off x="8622804" y="1736979"/>
            <a:ext cx="2197596" cy="138499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b="1" dirty="0">
                <a:solidFill>
                  <a:srgbClr val="3F6EAA"/>
                </a:solidFill>
                <a:latin typeface="Microsoft YaHei" panose="020B0503020204020204" pitchFamily="34" charset="-122"/>
                <a:ea typeface="Microsoft YaHei" panose="020B0503020204020204" pitchFamily="34" charset="-122"/>
              </a:rPr>
              <a:t>Electromagnetic</a:t>
            </a:r>
            <a:r>
              <a:rPr kumimoji="1" lang="zh-CN" altLang="en-US" b="1" dirty="0">
                <a:solidFill>
                  <a:srgbClr val="3F6EAA"/>
                </a:solidFill>
                <a:latin typeface="Microsoft YaHei" panose="020B0503020204020204" pitchFamily="34" charset="-122"/>
                <a:ea typeface="Microsoft YaHei" panose="020B0503020204020204" pitchFamily="34" charset="-122"/>
              </a:rPr>
              <a:t> </a:t>
            </a:r>
            <a:r>
              <a:rPr kumimoji="1" lang="en-US" altLang="zh-CN" b="1" dirty="0">
                <a:solidFill>
                  <a:srgbClr val="3F6EAA"/>
                </a:solidFill>
                <a:latin typeface="Microsoft YaHei" panose="020B0503020204020204" pitchFamily="34" charset="-122"/>
                <a:ea typeface="Microsoft YaHei" panose="020B0503020204020204" pitchFamily="34" charset="-122"/>
              </a:rPr>
              <a:t>calorimeter</a:t>
            </a:r>
          </a:p>
          <a:p>
            <a:r>
              <a:rPr kumimoji="1" lang="en-US" altLang="zh-CN" sz="1600" dirty="0">
                <a:latin typeface="Microsoft YaHei" panose="020B0503020204020204" pitchFamily="34" charset="-122"/>
                <a:ea typeface="Microsoft YaHei" panose="020B0503020204020204" pitchFamily="34" charset="-122"/>
              </a:rPr>
              <a:t>Measure</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the</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deposited</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energy:</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electron</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and</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photon.</a:t>
            </a:r>
            <a:endParaRPr kumimoji="1" lang="zh-CN" altLang="en-US" sz="1600" dirty="0">
              <a:latin typeface="Microsoft YaHei" panose="020B0503020204020204" pitchFamily="34" charset="-122"/>
              <a:ea typeface="Microsoft YaHei" panose="020B0503020204020204" pitchFamily="34" charset="-122"/>
            </a:endParaRPr>
          </a:p>
        </p:txBody>
      </p:sp>
      <p:sp>
        <p:nvSpPr>
          <p:cNvPr id="8" name="文本框 21">
            <a:extLst>
              <a:ext uri="{FF2B5EF4-FFF2-40B4-BE49-F238E27FC236}">
                <a16:creationId xmlns:a16="http://schemas.microsoft.com/office/drawing/2014/main" id="{0FC681F6-C4D7-E0D4-205E-A903ED75D7BF}"/>
              </a:ext>
            </a:extLst>
          </p:cNvPr>
          <p:cNvSpPr txBox="1"/>
          <p:nvPr/>
        </p:nvSpPr>
        <p:spPr>
          <a:xfrm>
            <a:off x="8622804" y="3512380"/>
            <a:ext cx="2197596" cy="1631216"/>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b="1" dirty="0">
                <a:solidFill>
                  <a:srgbClr val="3F6EAA"/>
                </a:solidFill>
                <a:latin typeface="Microsoft YaHei" panose="020B0503020204020204" pitchFamily="34" charset="-122"/>
                <a:ea typeface="Microsoft YaHei" panose="020B0503020204020204" pitchFamily="34" charset="-122"/>
              </a:rPr>
              <a:t>Hadronic</a:t>
            </a:r>
            <a:r>
              <a:rPr kumimoji="1" lang="zh-CN" altLang="en-US" b="1" dirty="0">
                <a:solidFill>
                  <a:srgbClr val="3F6EAA"/>
                </a:solidFill>
                <a:latin typeface="Microsoft YaHei" panose="020B0503020204020204" pitchFamily="34" charset="-122"/>
                <a:ea typeface="Microsoft YaHei" panose="020B0503020204020204" pitchFamily="34" charset="-122"/>
              </a:rPr>
              <a:t> </a:t>
            </a:r>
            <a:r>
              <a:rPr kumimoji="1" lang="en-US" altLang="zh-CN" b="1" dirty="0">
                <a:solidFill>
                  <a:srgbClr val="3F6EAA"/>
                </a:solidFill>
                <a:latin typeface="Microsoft YaHei" panose="020B0503020204020204" pitchFamily="34" charset="-122"/>
                <a:ea typeface="Microsoft YaHei" panose="020B0503020204020204" pitchFamily="34" charset="-122"/>
              </a:rPr>
              <a:t>calorimeter</a:t>
            </a:r>
          </a:p>
          <a:p>
            <a:r>
              <a:rPr kumimoji="1" lang="en-US" altLang="zh-CN" sz="1600" dirty="0">
                <a:latin typeface="Microsoft YaHei" panose="020B0503020204020204" pitchFamily="34" charset="-122"/>
                <a:ea typeface="Microsoft YaHei" panose="020B0503020204020204" pitchFamily="34" charset="-122"/>
              </a:rPr>
              <a:t>Measure</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the</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deposited</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energy:</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veto</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muon</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and</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hadron</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backgrounds.</a:t>
            </a:r>
            <a:endParaRPr kumimoji="1" lang="zh-CN" altLang="en-US" sz="1600" dirty="0">
              <a:latin typeface="Microsoft YaHei" panose="020B0503020204020204" pitchFamily="34" charset="-122"/>
              <a:ea typeface="Microsoft YaHei" panose="020B0503020204020204" pitchFamily="34" charset="-122"/>
            </a:endParaRPr>
          </a:p>
        </p:txBody>
      </p:sp>
      <p:sp>
        <p:nvSpPr>
          <p:cNvPr id="9" name="文本框 7">
            <a:extLst>
              <a:ext uri="{FF2B5EF4-FFF2-40B4-BE49-F238E27FC236}">
                <a16:creationId xmlns:a16="http://schemas.microsoft.com/office/drawing/2014/main" id="{079BC430-7BCB-3F23-EC45-362D421AE341}"/>
              </a:ext>
            </a:extLst>
          </p:cNvPr>
          <p:cNvSpPr txBox="1"/>
          <p:nvPr/>
        </p:nvSpPr>
        <p:spPr>
          <a:xfrm>
            <a:off x="2146494" y="5534003"/>
            <a:ext cx="8064500" cy="615553"/>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kumimoji="1" lang="en-US" altLang="zh-CN" b="1" dirty="0">
                <a:solidFill>
                  <a:srgbClr val="3F6EAA"/>
                </a:solidFill>
                <a:latin typeface="Microsoft YaHei" panose="020B0503020204020204" pitchFamily="34" charset="-122"/>
                <a:ea typeface="Microsoft YaHei" panose="020B0503020204020204" pitchFamily="34" charset="-122"/>
              </a:rPr>
              <a:t>Additional</a:t>
            </a:r>
            <a:r>
              <a:rPr kumimoji="1" lang="zh-CN" altLang="en-US" b="1" dirty="0">
                <a:solidFill>
                  <a:srgbClr val="3F6EAA"/>
                </a:solidFill>
                <a:latin typeface="Microsoft YaHei" panose="020B0503020204020204" pitchFamily="34" charset="-122"/>
                <a:ea typeface="Microsoft YaHei" panose="020B0503020204020204" pitchFamily="34" charset="-122"/>
              </a:rPr>
              <a:t> </a:t>
            </a:r>
            <a:r>
              <a:rPr kumimoji="1" lang="en-US" altLang="zh-CN" b="1" dirty="0">
                <a:solidFill>
                  <a:srgbClr val="3F6EAA"/>
                </a:solidFill>
                <a:latin typeface="Microsoft YaHei" panose="020B0503020204020204" pitchFamily="34" charset="-122"/>
                <a:ea typeface="Microsoft YaHei" panose="020B0503020204020204" pitchFamily="34" charset="-122"/>
              </a:rPr>
              <a:t>system:</a:t>
            </a:r>
          </a:p>
          <a:p>
            <a:r>
              <a:rPr kumimoji="1" lang="en-US" altLang="zh-CN" sz="1600" dirty="0">
                <a:latin typeface="Microsoft YaHei" panose="020B0503020204020204" pitchFamily="34" charset="-122"/>
                <a:ea typeface="Microsoft YaHei" panose="020B0503020204020204" pitchFamily="34" charset="-122"/>
              </a:rPr>
              <a:t>Readout</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electronics,</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trigger</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system,</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TDAQ,</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magnetic</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system</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(1.5</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T),</a:t>
            </a:r>
            <a:r>
              <a:rPr kumimoji="1" lang="zh-CN" altLang="en-US" sz="1600" dirty="0">
                <a:latin typeface="Microsoft YaHei" panose="020B0503020204020204" pitchFamily="34" charset="-122"/>
                <a:ea typeface="Microsoft YaHei" panose="020B0503020204020204" pitchFamily="34" charset="-122"/>
              </a:rPr>
              <a:t> </a:t>
            </a:r>
            <a:r>
              <a:rPr kumimoji="1" lang="en-US" altLang="zh-CN" sz="1600" dirty="0">
                <a:latin typeface="Microsoft YaHei" panose="020B0503020204020204" pitchFamily="34" charset="-122"/>
                <a:ea typeface="Microsoft YaHei" panose="020B0503020204020204" pitchFamily="34" charset="-122"/>
              </a:rPr>
              <a:t>etc.</a:t>
            </a:r>
            <a:endParaRPr kumimoji="1" lang="zh-CN" altLang="en-US" sz="1600" dirty="0">
              <a:latin typeface="Microsoft YaHei" panose="020B0503020204020204" pitchFamily="34" charset="-122"/>
              <a:ea typeface="Microsoft YaHei" panose="020B0503020204020204" pitchFamily="34" charset="-122"/>
            </a:endParaRPr>
          </a:p>
        </p:txBody>
      </p:sp>
      <p:sp>
        <p:nvSpPr>
          <p:cNvPr id="10" name="文本框 1">
            <a:extLst>
              <a:ext uri="{FF2B5EF4-FFF2-40B4-BE49-F238E27FC236}">
                <a16:creationId xmlns:a16="http://schemas.microsoft.com/office/drawing/2014/main" id="{85B5C81D-DDF9-949E-89DF-3ECCAEEC927B}"/>
              </a:ext>
            </a:extLst>
          </p:cNvPr>
          <p:cNvSpPr txBox="1"/>
          <p:nvPr/>
        </p:nvSpPr>
        <p:spPr>
          <a:xfrm>
            <a:off x="1258158" y="1016220"/>
            <a:ext cx="9675683" cy="646331"/>
          </a:xfrm>
          <a:prstGeom prst="rect">
            <a:avLst/>
          </a:prstGeom>
          <a:noFill/>
        </p:spPr>
        <p:txBody>
          <a:bodyPr wrap="square" rtlCol="0">
            <a:spAutoFit/>
          </a:bodyPr>
          <a:lstStyle/>
          <a:p>
            <a:r>
              <a:rPr kumimoji="1" lang="en-US" altLang="zh-CN" dirty="0">
                <a:latin typeface="Microsoft YaHei" panose="020B0503020204020204" pitchFamily="34" charset="-122"/>
                <a:ea typeface="Microsoft YaHei" panose="020B0503020204020204" pitchFamily="34" charset="-122"/>
              </a:rPr>
              <a:t>The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Dark</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SHINE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detector</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hardware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technical</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R&amp;D</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is</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carried</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out</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in</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parallel</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to</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the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full</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detector</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system</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simulation</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and</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prospective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study/optimization</a:t>
            </a:r>
          </a:p>
        </p:txBody>
      </p:sp>
    </p:spTree>
    <p:extLst>
      <p:ext uri="{BB962C8B-B14F-4D97-AF65-F5344CB8AC3E}">
        <p14:creationId xmlns:p14="http://schemas.microsoft.com/office/powerpoint/2010/main" val="300488612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A056917-206B-6575-D91A-0F66DA5CCF17}"/>
              </a:ext>
            </a:extLst>
          </p:cNvPr>
          <p:cNvSpPr>
            <a:spLocks noGrp="1"/>
          </p:cNvSpPr>
          <p:nvPr>
            <p:ph type="body" sz="quarter" idx="10"/>
          </p:nvPr>
        </p:nvSpPr>
        <p:spPr/>
        <p:txBody>
          <a:bodyPr/>
          <a:lstStyle/>
          <a:p>
            <a:r>
              <a:rPr lang="en-CN" dirty="0"/>
              <a:t>DarkSHINE Experiment Conceptual Design </a:t>
            </a:r>
          </a:p>
        </p:txBody>
      </p:sp>
      <p:pic>
        <p:nvPicPr>
          <p:cNvPr id="4" name="图片 9">
            <a:extLst>
              <a:ext uri="{FF2B5EF4-FFF2-40B4-BE49-F238E27FC236}">
                <a16:creationId xmlns:a16="http://schemas.microsoft.com/office/drawing/2014/main" id="{1BF02337-1113-7A68-F25E-F005E5F95E15}"/>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3310234" y="1722032"/>
            <a:ext cx="5063167" cy="3341521"/>
          </a:xfrm>
          <a:prstGeom prst="rect">
            <a:avLst/>
          </a:prstGeom>
        </p:spPr>
      </p:pic>
      <p:sp>
        <p:nvSpPr>
          <p:cNvPr id="5" name="文本框 10">
            <a:extLst>
              <a:ext uri="{FF2B5EF4-FFF2-40B4-BE49-F238E27FC236}">
                <a16:creationId xmlns:a16="http://schemas.microsoft.com/office/drawing/2014/main" id="{2DBF6BBA-F5C6-9966-E505-60CDF0C9A29E}"/>
              </a:ext>
            </a:extLst>
          </p:cNvPr>
          <p:cNvSpPr txBox="1"/>
          <p:nvPr/>
        </p:nvSpPr>
        <p:spPr>
          <a:xfrm>
            <a:off x="4394443" y="5094340"/>
            <a:ext cx="3403111" cy="369332"/>
          </a:xfrm>
          <a:prstGeom prst="rect">
            <a:avLst/>
          </a:prstGeom>
          <a:noFill/>
        </p:spPr>
        <p:txBody>
          <a:bodyPr wrap="none" rtlCol="0">
            <a:spAutoFit/>
          </a:bodyPr>
          <a:lstStyle/>
          <a:p>
            <a:r>
              <a:rPr kumimoji="1" lang="en-US" altLang="zh-CN" b="1" dirty="0">
                <a:latin typeface="Microsoft YaHei" panose="020B0503020204020204" pitchFamily="34" charset="-122"/>
                <a:ea typeface="Microsoft YaHei" panose="020B0503020204020204" pitchFamily="34" charset="-122"/>
              </a:rPr>
              <a:t>Dark</a:t>
            </a:r>
            <a:r>
              <a:rPr kumimoji="1" lang="zh-CN" altLang="en-US" b="1" dirty="0">
                <a:latin typeface="Microsoft YaHei" panose="020B0503020204020204" pitchFamily="34" charset="-122"/>
                <a:ea typeface="Microsoft YaHei" panose="020B0503020204020204" pitchFamily="34" charset="-122"/>
              </a:rPr>
              <a:t> </a:t>
            </a:r>
            <a:r>
              <a:rPr kumimoji="1" lang="en-US" altLang="zh-CN" b="1" dirty="0">
                <a:latin typeface="Microsoft YaHei" panose="020B0503020204020204" pitchFamily="34" charset="-122"/>
                <a:ea typeface="Microsoft YaHei" panose="020B0503020204020204" pitchFamily="34" charset="-122"/>
              </a:rPr>
              <a:t>SHINE</a:t>
            </a:r>
            <a:r>
              <a:rPr kumimoji="1" lang="zh-CN" altLang="en-US" b="1" dirty="0">
                <a:latin typeface="Microsoft YaHei" panose="020B0503020204020204" pitchFamily="34" charset="-122"/>
                <a:ea typeface="Microsoft YaHei" panose="020B0503020204020204" pitchFamily="34" charset="-122"/>
              </a:rPr>
              <a:t> </a:t>
            </a:r>
            <a:r>
              <a:rPr kumimoji="1" lang="en-US" altLang="zh-CN" b="1" dirty="0">
                <a:latin typeface="Microsoft YaHei" panose="020B0503020204020204" pitchFamily="34" charset="-122"/>
                <a:ea typeface="Microsoft YaHei" panose="020B0503020204020204" pitchFamily="34" charset="-122"/>
              </a:rPr>
              <a:t>detector</a:t>
            </a:r>
            <a:r>
              <a:rPr kumimoji="1" lang="zh-CN" altLang="en-US" b="1" dirty="0">
                <a:latin typeface="Microsoft YaHei" panose="020B0503020204020204" pitchFamily="34" charset="-122"/>
                <a:ea typeface="Microsoft YaHei" panose="020B0503020204020204" pitchFamily="34" charset="-122"/>
              </a:rPr>
              <a:t> </a:t>
            </a:r>
            <a:r>
              <a:rPr kumimoji="1" lang="en-US" altLang="zh-CN" b="1" dirty="0">
                <a:latin typeface="Microsoft YaHei" panose="020B0503020204020204" pitchFamily="34" charset="-122"/>
                <a:ea typeface="Microsoft YaHei" panose="020B0503020204020204" pitchFamily="34" charset="-122"/>
              </a:rPr>
              <a:t>sketch</a:t>
            </a:r>
            <a:endParaRPr kumimoji="1" lang="zh-CN" altLang="en-US" b="1" dirty="0">
              <a:latin typeface="Microsoft YaHei" panose="020B0503020204020204" pitchFamily="34" charset="-122"/>
              <a:ea typeface="Microsoft YaHei" panose="020B0503020204020204" pitchFamily="34" charset="-122"/>
            </a:endParaRPr>
          </a:p>
        </p:txBody>
      </p:sp>
      <p:sp>
        <p:nvSpPr>
          <p:cNvPr id="7" name="文本框 1">
            <a:extLst>
              <a:ext uri="{FF2B5EF4-FFF2-40B4-BE49-F238E27FC236}">
                <a16:creationId xmlns:a16="http://schemas.microsoft.com/office/drawing/2014/main" id="{A6492297-70E2-3C89-D055-A571B16B1ADA}"/>
              </a:ext>
            </a:extLst>
          </p:cNvPr>
          <p:cNvSpPr txBox="1"/>
          <p:nvPr/>
        </p:nvSpPr>
        <p:spPr>
          <a:xfrm>
            <a:off x="1258158" y="1016220"/>
            <a:ext cx="9675683" cy="646331"/>
          </a:xfrm>
          <a:prstGeom prst="rect">
            <a:avLst/>
          </a:prstGeom>
          <a:noFill/>
        </p:spPr>
        <p:txBody>
          <a:bodyPr wrap="square" rtlCol="0">
            <a:spAutoFit/>
          </a:bodyPr>
          <a:lstStyle/>
          <a:p>
            <a:r>
              <a:rPr kumimoji="1" lang="en-US" altLang="zh-CN" dirty="0">
                <a:latin typeface="Microsoft YaHei" panose="020B0503020204020204" pitchFamily="34" charset="-122"/>
                <a:ea typeface="Microsoft YaHei" panose="020B0503020204020204" pitchFamily="34" charset="-122"/>
              </a:rPr>
              <a:t>The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Dark</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SHINE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detector</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hardware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technical</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R&amp;D</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is</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carried</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out</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in</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parallel</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to</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the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full</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detector</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system</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simulation</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and</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prospective</a:t>
            </a:r>
            <a:r>
              <a:rPr kumimoji="1" lang="zh-CN" altLang="en-US" dirty="0">
                <a:latin typeface="Microsoft YaHei" panose="020B0503020204020204" pitchFamily="34" charset="-122"/>
                <a:ea typeface="Microsoft YaHei" panose="020B0503020204020204" pitchFamily="34" charset="-122"/>
              </a:rPr>
              <a:t> </a:t>
            </a:r>
            <a:r>
              <a:rPr kumimoji="1" lang="en-US" altLang="zh-CN" dirty="0">
                <a:latin typeface="Microsoft YaHei" panose="020B0503020204020204" pitchFamily="34" charset="-122"/>
                <a:ea typeface="Microsoft YaHei" panose="020B0503020204020204" pitchFamily="34" charset="-122"/>
              </a:rPr>
              <a:t>study/optimization</a:t>
            </a:r>
          </a:p>
        </p:txBody>
      </p:sp>
      <p:pic>
        <p:nvPicPr>
          <p:cNvPr id="8" name="Screen Shot 2023-02-14 at 16.14.40.png" descr="Screen Shot 2023-02-14 at 16.14.40.png">
            <a:extLst>
              <a:ext uri="{FF2B5EF4-FFF2-40B4-BE49-F238E27FC236}">
                <a16:creationId xmlns:a16="http://schemas.microsoft.com/office/drawing/2014/main" id="{1D0517F7-2907-AC7A-C67E-08956608A6C0}"/>
              </a:ext>
            </a:extLst>
          </p:cNvPr>
          <p:cNvPicPr>
            <a:picLocks noChangeAspect="1"/>
          </p:cNvPicPr>
          <p:nvPr/>
        </p:nvPicPr>
        <p:blipFill rotWithShape="1">
          <a:blip r:embed="rId3"/>
          <a:srcRect b="20543"/>
          <a:stretch/>
        </p:blipFill>
        <p:spPr>
          <a:xfrm>
            <a:off x="8718054" y="1699365"/>
            <a:ext cx="2985879" cy="3754131"/>
          </a:xfrm>
          <a:prstGeom prst="rect">
            <a:avLst/>
          </a:prstGeom>
          <a:ln w="12700">
            <a:miter lim="400000"/>
          </a:ln>
        </p:spPr>
      </p:pic>
      <p:pic>
        <p:nvPicPr>
          <p:cNvPr id="9" name="Screen Shot 2023-02-14 at 16.15.35.png" descr="Screen Shot 2023-02-14 at 16.15.35.png">
            <a:extLst>
              <a:ext uri="{FF2B5EF4-FFF2-40B4-BE49-F238E27FC236}">
                <a16:creationId xmlns:a16="http://schemas.microsoft.com/office/drawing/2014/main" id="{FD39054F-3D44-D736-A008-CC7F2C0EC5BF}"/>
              </a:ext>
            </a:extLst>
          </p:cNvPr>
          <p:cNvPicPr>
            <a:picLocks noChangeAspect="1"/>
          </p:cNvPicPr>
          <p:nvPr/>
        </p:nvPicPr>
        <p:blipFill>
          <a:blip r:embed="rId4"/>
          <a:stretch>
            <a:fillRect/>
          </a:stretch>
        </p:blipFill>
        <p:spPr>
          <a:xfrm>
            <a:off x="165736" y="2672743"/>
            <a:ext cx="3961515" cy="1436314"/>
          </a:xfrm>
          <a:prstGeom prst="rect">
            <a:avLst/>
          </a:prstGeom>
          <a:ln w="12700">
            <a:miter lim="400000"/>
          </a:ln>
        </p:spPr>
      </p:pic>
      <p:pic>
        <p:nvPicPr>
          <p:cNvPr id="10" name="Screen Shot 2023-02-14 at 16.14.40.png" descr="Screen Shot 2023-02-14 at 16.14.40.png">
            <a:extLst>
              <a:ext uri="{FF2B5EF4-FFF2-40B4-BE49-F238E27FC236}">
                <a16:creationId xmlns:a16="http://schemas.microsoft.com/office/drawing/2014/main" id="{E7F9A02B-8F9C-E869-97A2-B8E48BAAC1A3}"/>
              </a:ext>
            </a:extLst>
          </p:cNvPr>
          <p:cNvPicPr>
            <a:picLocks noChangeAspect="1"/>
          </p:cNvPicPr>
          <p:nvPr/>
        </p:nvPicPr>
        <p:blipFill rotWithShape="1">
          <a:blip r:embed="rId3"/>
          <a:srcRect t="80117"/>
          <a:stretch/>
        </p:blipFill>
        <p:spPr>
          <a:xfrm>
            <a:off x="1067264" y="5322353"/>
            <a:ext cx="3301972" cy="1038853"/>
          </a:xfrm>
          <a:prstGeom prst="rect">
            <a:avLst/>
          </a:prstGeom>
          <a:ln w="12700">
            <a:miter lim="400000"/>
          </a:ln>
        </p:spPr>
      </p:pic>
      <p:sp>
        <p:nvSpPr>
          <p:cNvPr id="3" name="Rounded Rectangle 2">
            <a:extLst>
              <a:ext uri="{FF2B5EF4-FFF2-40B4-BE49-F238E27FC236}">
                <a16:creationId xmlns:a16="http://schemas.microsoft.com/office/drawing/2014/main" id="{E594E537-E7F0-439B-C1CC-DB61718BC09F}"/>
              </a:ext>
            </a:extLst>
          </p:cNvPr>
          <p:cNvSpPr/>
          <p:nvPr/>
        </p:nvSpPr>
        <p:spPr>
          <a:xfrm>
            <a:off x="9044848" y="4021157"/>
            <a:ext cx="495759" cy="198303"/>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N"/>
          </a:p>
        </p:txBody>
      </p:sp>
      <p:sp>
        <p:nvSpPr>
          <p:cNvPr id="6" name="TextBox 5">
            <a:extLst>
              <a:ext uri="{FF2B5EF4-FFF2-40B4-BE49-F238E27FC236}">
                <a16:creationId xmlns:a16="http://schemas.microsoft.com/office/drawing/2014/main" id="{35962DCB-8949-921A-FEB2-E162C25C339A}"/>
              </a:ext>
            </a:extLst>
          </p:cNvPr>
          <p:cNvSpPr txBox="1"/>
          <p:nvPr/>
        </p:nvSpPr>
        <p:spPr>
          <a:xfrm>
            <a:off x="9077898" y="3935642"/>
            <a:ext cx="495759" cy="338554"/>
          </a:xfrm>
          <a:prstGeom prst="rect">
            <a:avLst/>
          </a:prstGeom>
          <a:noFill/>
        </p:spPr>
        <p:txBody>
          <a:bodyPr wrap="square" rtlCol="0">
            <a:spAutoFit/>
          </a:bodyPr>
          <a:lstStyle/>
          <a:p>
            <a:r>
              <a:rPr lang="en-CN" sz="1600" dirty="0">
                <a:latin typeface="Helvetica" pitchFamily="2" charset="0"/>
              </a:rPr>
              <a:t>5%</a:t>
            </a:r>
          </a:p>
        </p:txBody>
      </p:sp>
    </p:spTree>
    <p:extLst>
      <p:ext uri="{BB962C8B-B14F-4D97-AF65-F5344CB8AC3E}">
        <p14:creationId xmlns:p14="http://schemas.microsoft.com/office/powerpoint/2010/main" val="329661897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无&quot;,&quot;HeaderHeight&quot;:6.0,&quot;FooterHeight&quot;:0.0,&quot;SideMargin&quot;:4.5,&quot;TopMargin&quot;:2.0,&quot;BottomMargin&quot;:4.0,&quot;IntervalMargin&quot;:5.0,&quot;SettingType&quot;:&quot;System&quot;}"/>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7387</TotalTime>
  <Words>1677</Words>
  <Application>Microsoft Macintosh PowerPoint</Application>
  <PresentationFormat>Widescreen</PresentationFormat>
  <Paragraphs>242</Paragraphs>
  <Slides>31</Slides>
  <Notes>10</Notes>
  <HiddenSlides>0</HiddenSlides>
  <MMClips>1</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31</vt:i4>
      </vt:variant>
    </vt:vector>
  </HeadingPairs>
  <TitlesOfParts>
    <vt:vector size="45" baseType="lpstr">
      <vt:lpstr>等线</vt:lpstr>
      <vt:lpstr>微软雅黑</vt:lpstr>
      <vt:lpstr>微软雅黑</vt:lpstr>
      <vt:lpstr>SimHei</vt:lpstr>
      <vt:lpstr>System Font Regular</vt:lpstr>
      <vt:lpstr>Times</vt:lpstr>
      <vt:lpstr>微软雅黑 Light</vt:lpstr>
      <vt:lpstr>Arial</vt:lpstr>
      <vt:lpstr>Bahnschrift</vt:lpstr>
      <vt:lpstr>Calibri</vt:lpstr>
      <vt:lpstr>Cambria Math</vt:lpstr>
      <vt:lpstr>Helvetica</vt:lpstr>
      <vt:lpstr>Times New Roman</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程 成</dc:creator>
  <cp:lastModifiedBy>danning.liu29@outlook.com</cp:lastModifiedBy>
  <cp:revision>130</cp:revision>
  <dcterms:created xsi:type="dcterms:W3CDTF">2021-06-27T12:18:57Z</dcterms:created>
  <dcterms:modified xsi:type="dcterms:W3CDTF">2024-10-21T11:19:15Z</dcterms:modified>
</cp:coreProperties>
</file>