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58" r:id="rId4"/>
    <p:sldId id="275" r:id="rId5"/>
    <p:sldId id="274" r:id="rId6"/>
    <p:sldId id="262" r:id="rId7"/>
    <p:sldId id="266" r:id="rId8"/>
    <p:sldId id="27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liza\OneDrive\&#1056;&#1072;&#1073;&#1086;&#1095;&#1080;&#1081;%20&#1089;&#1090;&#1086;&#1083;\mean-channel%20&#1074;&#1085;&#1077;&#1096;&#1085;&#1080;&#1081;%20&#1075;&#1077;&#1085;&#1077;&#1088;&#1072;&#1090;&#1086;&#1088;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liza\Downloads\mean-channe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liza\Downloads\mean-channe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liza\OneDrive\&#1056;&#1072;&#1073;&#1086;&#1095;&#1080;&#1081;%20&#1089;&#1090;&#1086;&#1083;\mean-channel%20&#1074;&#1085;&#1077;&#1096;&#1085;&#1080;&#1081;%20&#1075;&#1077;&#1085;&#1077;&#1088;&#1072;&#1090;&#1086;&#1088;%20(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liza\OneDrive\&#1056;&#1072;&#1073;&#1086;&#1095;&#1080;&#1081;%20&#1089;&#1090;&#1086;&#1083;\mean-channel%20&#1074;&#1085;&#1077;&#1096;&#1085;&#1080;&#1081;%20&#1075;&#1077;&#1085;&#1077;&#1088;&#1072;&#1090;&#1086;&#1088;%20(2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liza\OneDrive\&#1056;&#1072;&#1073;&#1086;&#1095;&#1080;&#1081;%20&#1089;&#1090;&#1086;&#1083;\mean-channel%20&#1074;&#1085;&#1077;&#1096;&#1085;&#1080;&#1081;%20&#1075;&#1077;&#1085;&#1077;&#1088;&#1072;&#1090;&#1086;&#1088;%20(2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8liza\OneDrive\&#1056;&#1072;&#1073;&#1086;&#1095;&#1080;&#1081;%20&#1089;&#1090;&#1086;&#1083;\mean-channel%20&#1074;&#1085;&#1077;&#1096;&#1085;&#1080;&#1081;%20&#1075;&#1077;&#1085;&#1077;&#1088;&#1072;&#1090;&#1086;&#1088;%20(2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LG</a:t>
            </a:r>
          </a:p>
        </c:rich>
      </c:tx>
      <c:layout>
        <c:manualLayout>
          <c:xMode val="edge"/>
          <c:yMode val="edge"/>
          <c:x val="0.47706001851555013"/>
          <c:y val="4.3919839951953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3443208006646573"/>
          <c:y val="0.17741398058979391"/>
          <c:w val="0.79009402068468171"/>
          <c:h val="0.61956574641482975"/>
        </c:manualLayout>
      </c:layout>
      <c:scatterChart>
        <c:scatterStyle val="lineMarker"/>
        <c:varyColors val="0"/>
        <c:ser>
          <c:idx val="1"/>
          <c:order val="0"/>
          <c:tx>
            <c:v>Канал 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42822176009640411"/>
                  <c:y val="-1.2316955085606734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>
                        <a:solidFill>
                          <a:schemeClr val="accent1"/>
                        </a:solidFill>
                      </a:rPr>
                      <a:t>y = 2,2215x + 104,13</a:t>
                    </a:r>
                    <a:endParaRPr lang="en-US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Лист1!$K$194:$K$196</c:f>
              <c:numCache>
                <c:formatCode>General</c:formatCode>
                <c:ptCount val="3"/>
                <c:pt idx="0">
                  <c:v>195.608</c:v>
                </c:pt>
                <c:pt idx="1">
                  <c:v>276.59800000000001</c:v>
                </c:pt>
                <c:pt idx="2">
                  <c:v>373.32600000000002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EB1-441F-97B8-AB28B99B00D8}"/>
            </c:ext>
          </c:extLst>
        </c:ser>
        <c:ser>
          <c:idx val="2"/>
          <c:order val="1"/>
          <c:tx>
            <c:v>Канал 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42822176009640411"/>
                  <c:y val="3.3868648415922291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>
                        <a:solidFill>
                          <a:schemeClr val="accent2"/>
                        </a:solidFill>
                      </a:rPr>
                      <a:t>y = 2,1941x + 94,656</a:t>
                    </a:r>
                    <a:endParaRPr lang="en-US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Лист1!$M$194:$M$196</c:f>
              <c:numCache>
                <c:formatCode>General</c:formatCode>
                <c:ptCount val="3"/>
                <c:pt idx="0">
                  <c:v>187.52699999999999</c:v>
                </c:pt>
                <c:pt idx="1">
                  <c:v>259.96499999999997</c:v>
                </c:pt>
                <c:pt idx="2">
                  <c:v>363.053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6EB1-441F-97B8-AB28B99B00D8}"/>
            </c:ext>
          </c:extLst>
        </c:ser>
        <c:ser>
          <c:idx val="0"/>
          <c:order val="2"/>
          <c:tx>
            <c:v>Канал 8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noFill/>
              </a:ln>
              <a:effectLst/>
            </c:spPr>
          </c:marker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42822176009640411"/>
                  <c:y val="9.104962484833117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Лист1!$O$194:$O$196</c:f>
              <c:numCache>
                <c:formatCode>General</c:formatCode>
                <c:ptCount val="3"/>
                <c:pt idx="0">
                  <c:v>188.273</c:v>
                </c:pt>
                <c:pt idx="1">
                  <c:v>261.22800000000001</c:v>
                </c:pt>
                <c:pt idx="2">
                  <c:v>352.71100000000001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6EB1-441F-97B8-AB28B99B00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2515135"/>
        <c:axId val="332509311"/>
      </c:scatterChart>
      <c:valAx>
        <c:axId val="332515135"/>
        <c:scaling>
          <c:orientation val="minMax"/>
          <c:min val="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/>
                  <a:t>мВ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2509311"/>
        <c:crosses val="autoZero"/>
        <c:crossBetween val="midCat"/>
      </c:valAx>
      <c:valAx>
        <c:axId val="332509311"/>
        <c:scaling>
          <c:orientation val="minMax"/>
          <c:min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/>
                  <a:t>Амплитуда</a:t>
                </a:r>
              </a:p>
            </c:rich>
          </c:tx>
          <c:layout>
            <c:manualLayout>
              <c:xMode val="edge"/>
              <c:yMode val="edge"/>
              <c:x val="9.2946316899419571E-3"/>
              <c:y val="0.381463694949621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251513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76709492316266215"/>
          <c:y val="0.53213711372311445"/>
          <c:w val="0.12592506177637641"/>
          <c:h val="0.218825823776566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Амплитуда сигнала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5373645407203984"/>
          <c:y val="0.19091091407270366"/>
          <c:w val="0.80873339638623321"/>
          <c:h val="0.65675458189502811"/>
        </c:manualLayout>
      </c:layout>
      <c:scatterChart>
        <c:scatterStyle val="lineMarker"/>
        <c:varyColors val="0"/>
        <c:ser>
          <c:idx val="0"/>
          <c:order val="0"/>
          <c:tx>
            <c:strRef>
              <c:f>Лист1!$A$1</c:f>
              <c:strCache>
                <c:ptCount val="1"/>
                <c:pt idx="0">
                  <c:v>HG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Лист1!$A$3:$A$66</c:f>
              <c:numCache>
                <c:formatCode>General</c:formatCode>
                <c:ptCount val="6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</c:numCache>
            </c:numRef>
          </c:xVal>
          <c:yVal>
            <c:numRef>
              <c:f>Лист1!$B$3:$B$66</c:f>
              <c:numCache>
                <c:formatCode>General</c:formatCode>
                <c:ptCount val="64"/>
                <c:pt idx="0">
                  <c:v>1514.001</c:v>
                </c:pt>
                <c:pt idx="1">
                  <c:v>1506.056</c:v>
                </c:pt>
                <c:pt idx="2">
                  <c:v>1508.5930000000001</c:v>
                </c:pt>
                <c:pt idx="3">
                  <c:v>1494.3219999999999</c:v>
                </c:pt>
                <c:pt idx="4">
                  <c:v>1492.499</c:v>
                </c:pt>
                <c:pt idx="5">
                  <c:v>1458.9549999999999</c:v>
                </c:pt>
                <c:pt idx="6">
                  <c:v>1468.175</c:v>
                </c:pt>
                <c:pt idx="7">
                  <c:v>1447.452</c:v>
                </c:pt>
                <c:pt idx="8">
                  <c:v>1445.903</c:v>
                </c:pt>
                <c:pt idx="9">
                  <c:v>1439.126</c:v>
                </c:pt>
                <c:pt idx="10">
                  <c:v>1440.6790000000001</c:v>
                </c:pt>
                <c:pt idx="11">
                  <c:v>1442.2449999999999</c:v>
                </c:pt>
                <c:pt idx="12">
                  <c:v>1409.2950000000001</c:v>
                </c:pt>
                <c:pt idx="13">
                  <c:v>1409.2270000000001</c:v>
                </c:pt>
                <c:pt idx="14">
                  <c:v>1401.7149999999999</c:v>
                </c:pt>
                <c:pt idx="15">
                  <c:v>1412.4090000000001</c:v>
                </c:pt>
                <c:pt idx="16">
                  <c:v>1401.0889999999999</c:v>
                </c:pt>
                <c:pt idx="17">
                  <c:v>1399.6959999999999</c:v>
                </c:pt>
                <c:pt idx="18">
                  <c:v>1386.07</c:v>
                </c:pt>
                <c:pt idx="19">
                  <c:v>1400.4259999999999</c:v>
                </c:pt>
                <c:pt idx="20">
                  <c:v>1372.848</c:v>
                </c:pt>
                <c:pt idx="21">
                  <c:v>1375.9559999999999</c:v>
                </c:pt>
                <c:pt idx="22">
                  <c:v>1378.16</c:v>
                </c:pt>
                <c:pt idx="23">
                  <c:v>1377.35</c:v>
                </c:pt>
                <c:pt idx="24">
                  <c:v>1360.2570000000001</c:v>
                </c:pt>
                <c:pt idx="25">
                  <c:v>1369.0309999999999</c:v>
                </c:pt>
                <c:pt idx="26">
                  <c:v>1374.06</c:v>
                </c:pt>
                <c:pt idx="27">
                  <c:v>1354.5219999999999</c:v>
                </c:pt>
                <c:pt idx="28">
                  <c:v>1360.6489999999999</c:v>
                </c:pt>
                <c:pt idx="29">
                  <c:v>1353.241</c:v>
                </c:pt>
                <c:pt idx="30">
                  <c:v>1346.665</c:v>
                </c:pt>
                <c:pt idx="31">
                  <c:v>1370.4390000000001</c:v>
                </c:pt>
                <c:pt idx="32">
                  <c:v>1530.722</c:v>
                </c:pt>
                <c:pt idx="33">
                  <c:v>1526.0530000000001</c:v>
                </c:pt>
                <c:pt idx="34">
                  <c:v>1510.0630000000001</c:v>
                </c:pt>
                <c:pt idx="35">
                  <c:v>1514.71</c:v>
                </c:pt>
                <c:pt idx="36">
                  <c:v>1513.64</c:v>
                </c:pt>
                <c:pt idx="37">
                  <c:v>1474.854</c:v>
                </c:pt>
                <c:pt idx="38">
                  <c:v>1504.8520000000001</c:v>
                </c:pt>
                <c:pt idx="39">
                  <c:v>1561.078</c:v>
                </c:pt>
                <c:pt idx="40">
                  <c:v>1462.21</c:v>
                </c:pt>
                <c:pt idx="41">
                  <c:v>1453.54</c:v>
                </c:pt>
                <c:pt idx="42">
                  <c:v>1457.8219999999999</c:v>
                </c:pt>
                <c:pt idx="43">
                  <c:v>1446.001</c:v>
                </c:pt>
                <c:pt idx="44">
                  <c:v>1425.7280000000001</c:v>
                </c:pt>
                <c:pt idx="45">
                  <c:v>1444.473</c:v>
                </c:pt>
                <c:pt idx="46">
                  <c:v>1417.5809999999999</c:v>
                </c:pt>
                <c:pt idx="47">
                  <c:v>1416.877</c:v>
                </c:pt>
                <c:pt idx="48">
                  <c:v>1396.221</c:v>
                </c:pt>
                <c:pt idx="49">
                  <c:v>1425.327</c:v>
                </c:pt>
                <c:pt idx="50">
                  <c:v>1407.8530000000001</c:v>
                </c:pt>
                <c:pt idx="51">
                  <c:v>1390.5619999999999</c:v>
                </c:pt>
                <c:pt idx="52">
                  <c:v>1391.5609999999999</c:v>
                </c:pt>
                <c:pt idx="53">
                  <c:v>1402.7470000000001</c:v>
                </c:pt>
                <c:pt idx="54">
                  <c:v>1402.9639999999999</c:v>
                </c:pt>
                <c:pt idx="55">
                  <c:v>1421.5550000000001</c:v>
                </c:pt>
                <c:pt idx="56">
                  <c:v>1385.9760000000001</c:v>
                </c:pt>
                <c:pt idx="57">
                  <c:v>1388.57</c:v>
                </c:pt>
                <c:pt idx="58">
                  <c:v>1397.8140000000001</c:v>
                </c:pt>
                <c:pt idx="59">
                  <c:v>1415.998</c:v>
                </c:pt>
                <c:pt idx="60">
                  <c:v>1378.999</c:v>
                </c:pt>
                <c:pt idx="61">
                  <c:v>1399.5050000000001</c:v>
                </c:pt>
                <c:pt idx="62">
                  <c:v>1345.1369999999999</c:v>
                </c:pt>
                <c:pt idx="63">
                  <c:v>1394.6030000000001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EFB-434B-A00B-2712C8014463}"/>
            </c:ext>
          </c:extLst>
        </c:ser>
        <c:ser>
          <c:idx val="1"/>
          <c:order val="1"/>
          <c:tx>
            <c:strRef>
              <c:f>Лист1!$E$1</c:f>
              <c:strCache>
                <c:ptCount val="1"/>
                <c:pt idx="0">
                  <c:v>LG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Лист1!$E$3:$E$66</c:f>
              <c:numCache>
                <c:formatCode>General</c:formatCode>
                <c:ptCount val="6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</c:numCache>
            </c:numRef>
          </c:xVal>
          <c:yVal>
            <c:numRef>
              <c:f>Лист1!$F$3:$F$66</c:f>
              <c:numCache>
                <c:formatCode>General</c:formatCode>
                <c:ptCount val="64"/>
                <c:pt idx="0">
                  <c:v>1590.742</c:v>
                </c:pt>
                <c:pt idx="1">
                  <c:v>1574.001</c:v>
                </c:pt>
                <c:pt idx="2">
                  <c:v>1559.0260000000001</c:v>
                </c:pt>
                <c:pt idx="3">
                  <c:v>1554.6</c:v>
                </c:pt>
                <c:pt idx="4">
                  <c:v>1544.0250000000001</c:v>
                </c:pt>
                <c:pt idx="5">
                  <c:v>1537.385</c:v>
                </c:pt>
                <c:pt idx="6">
                  <c:v>1558.18</c:v>
                </c:pt>
                <c:pt idx="7">
                  <c:v>1540.5509999999999</c:v>
                </c:pt>
                <c:pt idx="8">
                  <c:v>1524.81</c:v>
                </c:pt>
                <c:pt idx="9">
                  <c:v>1497.91</c:v>
                </c:pt>
                <c:pt idx="10">
                  <c:v>1528.502</c:v>
                </c:pt>
                <c:pt idx="11">
                  <c:v>1532.4179999999999</c:v>
                </c:pt>
                <c:pt idx="12">
                  <c:v>1510.9069999999999</c:v>
                </c:pt>
                <c:pt idx="13">
                  <c:v>1500.0930000000001</c:v>
                </c:pt>
                <c:pt idx="14">
                  <c:v>1507.076</c:v>
                </c:pt>
                <c:pt idx="15">
                  <c:v>1495.19</c:v>
                </c:pt>
                <c:pt idx="16">
                  <c:v>1493.673</c:v>
                </c:pt>
                <c:pt idx="17">
                  <c:v>1493.779</c:v>
                </c:pt>
                <c:pt idx="18">
                  <c:v>1425.675</c:v>
                </c:pt>
                <c:pt idx="19">
                  <c:v>1500.5550000000001</c:v>
                </c:pt>
                <c:pt idx="20">
                  <c:v>1479.742</c:v>
                </c:pt>
                <c:pt idx="21">
                  <c:v>1480.9480000000001</c:v>
                </c:pt>
                <c:pt idx="22">
                  <c:v>1482.1</c:v>
                </c:pt>
                <c:pt idx="23">
                  <c:v>1496.0930000000001</c:v>
                </c:pt>
                <c:pt idx="24">
                  <c:v>1460.518</c:v>
                </c:pt>
                <c:pt idx="25">
                  <c:v>1494.2059999999999</c:v>
                </c:pt>
                <c:pt idx="26">
                  <c:v>1464.798</c:v>
                </c:pt>
                <c:pt idx="27">
                  <c:v>1464.037</c:v>
                </c:pt>
                <c:pt idx="28">
                  <c:v>1474.57</c:v>
                </c:pt>
                <c:pt idx="29">
                  <c:v>1471.2370000000001</c:v>
                </c:pt>
                <c:pt idx="30">
                  <c:v>1478.067</c:v>
                </c:pt>
                <c:pt idx="31">
                  <c:v>1486.3430000000001</c:v>
                </c:pt>
                <c:pt idx="32">
                  <c:v>1578.4269999999999</c:v>
                </c:pt>
                <c:pt idx="33">
                  <c:v>1568.83</c:v>
                </c:pt>
                <c:pt idx="34">
                  <c:v>1575.5170000000001</c:v>
                </c:pt>
                <c:pt idx="35">
                  <c:v>1577.684</c:v>
                </c:pt>
                <c:pt idx="36">
                  <c:v>1542.454</c:v>
                </c:pt>
                <c:pt idx="37">
                  <c:v>1552.3779999999999</c:v>
                </c:pt>
                <c:pt idx="38">
                  <c:v>1536.2339999999999</c:v>
                </c:pt>
                <c:pt idx="39">
                  <c:v>1528.847</c:v>
                </c:pt>
                <c:pt idx="40">
                  <c:v>1515.3610000000001</c:v>
                </c:pt>
                <c:pt idx="41">
                  <c:v>1531.5889999999999</c:v>
                </c:pt>
                <c:pt idx="42">
                  <c:v>1516.8389999999999</c:v>
                </c:pt>
                <c:pt idx="43">
                  <c:v>1510.451</c:v>
                </c:pt>
                <c:pt idx="44">
                  <c:v>1506.7660000000001</c:v>
                </c:pt>
                <c:pt idx="45">
                  <c:v>1513.2819999999999</c:v>
                </c:pt>
                <c:pt idx="46">
                  <c:v>1512.279</c:v>
                </c:pt>
                <c:pt idx="47">
                  <c:v>1492.615</c:v>
                </c:pt>
                <c:pt idx="48">
                  <c:v>1499.931</c:v>
                </c:pt>
                <c:pt idx="49">
                  <c:v>1508.7190000000001</c:v>
                </c:pt>
                <c:pt idx="50">
                  <c:v>1494.326</c:v>
                </c:pt>
                <c:pt idx="51">
                  <c:v>1486.2860000000001</c:v>
                </c:pt>
                <c:pt idx="52">
                  <c:v>1483.2819999999999</c:v>
                </c:pt>
                <c:pt idx="53">
                  <c:v>1496.5219999999999</c:v>
                </c:pt>
                <c:pt idx="54">
                  <c:v>1483.8710000000001</c:v>
                </c:pt>
                <c:pt idx="55">
                  <c:v>1481.615</c:v>
                </c:pt>
                <c:pt idx="56">
                  <c:v>1467.4469999999999</c:v>
                </c:pt>
                <c:pt idx="57">
                  <c:v>1467.6379999999999</c:v>
                </c:pt>
                <c:pt idx="58">
                  <c:v>1475.624</c:v>
                </c:pt>
                <c:pt idx="59">
                  <c:v>1490.7860000000001</c:v>
                </c:pt>
                <c:pt idx="60">
                  <c:v>1493.972</c:v>
                </c:pt>
                <c:pt idx="61">
                  <c:v>1477.1189999999999</c:v>
                </c:pt>
                <c:pt idx="62">
                  <c:v>1471.712</c:v>
                </c:pt>
                <c:pt idx="63">
                  <c:v>1487.6980000000001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EFB-434B-A00B-2712C80144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7140736"/>
        <c:axId val="1287144896"/>
      </c:scatterChart>
      <c:valAx>
        <c:axId val="1287140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/>
                  <a:t>Канал </a:t>
                </a:r>
                <a:r>
                  <a:rPr lang="en-US" sz="1200" b="1"/>
                  <a:t>FERS</a:t>
                </a:r>
                <a:endParaRPr lang="ru-RU" sz="12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87144896"/>
        <c:crosses val="autoZero"/>
        <c:crossBetween val="midCat"/>
      </c:valAx>
      <c:valAx>
        <c:axId val="1287144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/>
                  <a:t>Амплитуда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871407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RMS</a:t>
            </a:r>
            <a:endParaRPr lang="ru-RU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Лист1!$A$1</c:f>
              <c:strCache>
                <c:ptCount val="1"/>
                <c:pt idx="0">
                  <c:v>HG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Лист1!$A$3:$A$66</c:f>
              <c:numCache>
                <c:formatCode>General</c:formatCode>
                <c:ptCount val="6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</c:numCache>
            </c:numRef>
          </c:xVal>
          <c:yVal>
            <c:numRef>
              <c:f>Лист1!$C$3:$C$66</c:f>
              <c:numCache>
                <c:formatCode>General</c:formatCode>
                <c:ptCount val="64"/>
                <c:pt idx="0">
                  <c:v>8.6150000000000002</c:v>
                </c:pt>
                <c:pt idx="1">
                  <c:v>8.8420000000000005</c:v>
                </c:pt>
                <c:pt idx="2">
                  <c:v>8.7840000000000007</c:v>
                </c:pt>
                <c:pt idx="3">
                  <c:v>8.8510000000000009</c:v>
                </c:pt>
                <c:pt idx="4">
                  <c:v>8.7029999999999994</c:v>
                </c:pt>
                <c:pt idx="5">
                  <c:v>8.7520000000000007</c:v>
                </c:pt>
                <c:pt idx="6">
                  <c:v>8.8640000000000008</c:v>
                </c:pt>
                <c:pt idx="7">
                  <c:v>8.8140000000000001</c:v>
                </c:pt>
                <c:pt idx="8">
                  <c:v>8.827</c:v>
                </c:pt>
                <c:pt idx="9">
                  <c:v>9.0459999999999994</c:v>
                </c:pt>
                <c:pt idx="10">
                  <c:v>8.9870000000000001</c:v>
                </c:pt>
                <c:pt idx="11">
                  <c:v>8.9640000000000004</c:v>
                </c:pt>
                <c:pt idx="12">
                  <c:v>8.9540000000000006</c:v>
                </c:pt>
                <c:pt idx="13">
                  <c:v>8.9450000000000003</c:v>
                </c:pt>
                <c:pt idx="14">
                  <c:v>8.99</c:v>
                </c:pt>
                <c:pt idx="15">
                  <c:v>9.1519999999999992</c:v>
                </c:pt>
                <c:pt idx="16">
                  <c:v>8.91</c:v>
                </c:pt>
                <c:pt idx="17">
                  <c:v>8.9629999999999992</c:v>
                </c:pt>
                <c:pt idx="18">
                  <c:v>8.9359999999999999</c:v>
                </c:pt>
                <c:pt idx="19">
                  <c:v>8.9580000000000002</c:v>
                </c:pt>
                <c:pt idx="20">
                  <c:v>8.91</c:v>
                </c:pt>
                <c:pt idx="21">
                  <c:v>9.0250000000000004</c:v>
                </c:pt>
                <c:pt idx="22">
                  <c:v>9.048</c:v>
                </c:pt>
                <c:pt idx="23">
                  <c:v>9.0429999999999993</c:v>
                </c:pt>
                <c:pt idx="24">
                  <c:v>9.0020000000000007</c:v>
                </c:pt>
                <c:pt idx="25">
                  <c:v>9.0649999999999995</c:v>
                </c:pt>
                <c:pt idx="26">
                  <c:v>8.9760000000000009</c:v>
                </c:pt>
                <c:pt idx="27">
                  <c:v>9.048</c:v>
                </c:pt>
                <c:pt idx="28">
                  <c:v>9.0909999999999993</c:v>
                </c:pt>
                <c:pt idx="29">
                  <c:v>9.1809999999999992</c:v>
                </c:pt>
                <c:pt idx="30">
                  <c:v>9.09</c:v>
                </c:pt>
                <c:pt idx="31">
                  <c:v>9.141</c:v>
                </c:pt>
                <c:pt idx="32">
                  <c:v>10.564</c:v>
                </c:pt>
                <c:pt idx="33">
                  <c:v>10.57</c:v>
                </c:pt>
                <c:pt idx="34">
                  <c:v>10.63</c:v>
                </c:pt>
                <c:pt idx="35">
                  <c:v>10.608000000000001</c:v>
                </c:pt>
                <c:pt idx="36">
                  <c:v>10.586</c:v>
                </c:pt>
                <c:pt idx="37">
                  <c:v>10.474</c:v>
                </c:pt>
                <c:pt idx="38">
                  <c:v>10.72</c:v>
                </c:pt>
                <c:pt idx="39">
                  <c:v>10.635</c:v>
                </c:pt>
                <c:pt idx="40">
                  <c:v>10.521000000000001</c:v>
                </c:pt>
                <c:pt idx="41">
                  <c:v>10.616</c:v>
                </c:pt>
                <c:pt idx="42" formatCode="d\-mmm">
                  <c:v>10.602</c:v>
                </c:pt>
                <c:pt idx="43">
                  <c:v>10.443</c:v>
                </c:pt>
                <c:pt idx="44">
                  <c:v>10.587999999999999</c:v>
                </c:pt>
                <c:pt idx="45">
                  <c:v>10.566000000000001</c:v>
                </c:pt>
                <c:pt idx="46">
                  <c:v>10.489000000000001</c:v>
                </c:pt>
                <c:pt idx="47">
                  <c:v>10.372999999999999</c:v>
                </c:pt>
                <c:pt idx="48">
                  <c:v>10.613</c:v>
                </c:pt>
                <c:pt idx="49">
                  <c:v>10.59</c:v>
                </c:pt>
                <c:pt idx="50">
                  <c:v>10.718</c:v>
                </c:pt>
                <c:pt idx="51">
                  <c:v>10.654</c:v>
                </c:pt>
                <c:pt idx="52">
                  <c:v>10.601000000000001</c:v>
                </c:pt>
                <c:pt idx="53">
                  <c:v>10.686999999999999</c:v>
                </c:pt>
                <c:pt idx="54">
                  <c:v>10.688000000000001</c:v>
                </c:pt>
                <c:pt idx="55">
                  <c:v>10.863</c:v>
                </c:pt>
                <c:pt idx="56">
                  <c:v>10.58</c:v>
                </c:pt>
                <c:pt idx="57">
                  <c:v>10.805</c:v>
                </c:pt>
                <c:pt idx="58">
                  <c:v>10.847</c:v>
                </c:pt>
                <c:pt idx="59">
                  <c:v>10.722</c:v>
                </c:pt>
                <c:pt idx="60">
                  <c:v>10.785</c:v>
                </c:pt>
                <c:pt idx="61">
                  <c:v>10.657</c:v>
                </c:pt>
                <c:pt idx="62">
                  <c:v>10.18</c:v>
                </c:pt>
                <c:pt idx="63">
                  <c:v>10.821999999999999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6F5-4139-A43D-9D5BF5AD9A5D}"/>
            </c:ext>
          </c:extLst>
        </c:ser>
        <c:ser>
          <c:idx val="1"/>
          <c:order val="1"/>
          <c:tx>
            <c:strRef>
              <c:f>Лист1!$E$1</c:f>
              <c:strCache>
                <c:ptCount val="1"/>
                <c:pt idx="0">
                  <c:v>LG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Лист1!$E$3:$E$66</c:f>
              <c:numCache>
                <c:formatCode>General</c:formatCode>
                <c:ptCount val="6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</c:numCache>
            </c:numRef>
          </c:xVal>
          <c:yVal>
            <c:numRef>
              <c:f>Лист1!$G$3:$G$66</c:f>
              <c:numCache>
                <c:formatCode>General</c:formatCode>
                <c:ptCount val="64"/>
                <c:pt idx="0">
                  <c:v>8.3629999999999995</c:v>
                </c:pt>
                <c:pt idx="1">
                  <c:v>8.4329999999999998</c:v>
                </c:pt>
                <c:pt idx="2">
                  <c:v>8.3460000000000001</c:v>
                </c:pt>
                <c:pt idx="3">
                  <c:v>8.2449999999999992</c:v>
                </c:pt>
                <c:pt idx="4">
                  <c:v>8.4019999999999992</c:v>
                </c:pt>
                <c:pt idx="5">
                  <c:v>8.391</c:v>
                </c:pt>
                <c:pt idx="6">
                  <c:v>8.4909999999999997</c:v>
                </c:pt>
                <c:pt idx="7">
                  <c:v>8.4260000000000002</c:v>
                </c:pt>
                <c:pt idx="8">
                  <c:v>8.3930000000000007</c:v>
                </c:pt>
                <c:pt idx="9">
                  <c:v>8.577</c:v>
                </c:pt>
                <c:pt idx="10">
                  <c:v>8.32</c:v>
                </c:pt>
                <c:pt idx="11">
                  <c:v>8.5609999999999999</c:v>
                </c:pt>
                <c:pt idx="12">
                  <c:v>8.2769999999999992</c:v>
                </c:pt>
                <c:pt idx="13">
                  <c:v>8.5030000000000001</c:v>
                </c:pt>
                <c:pt idx="14">
                  <c:v>8.4039999999999999</c:v>
                </c:pt>
                <c:pt idx="15">
                  <c:v>8.43</c:v>
                </c:pt>
                <c:pt idx="16">
                  <c:v>8.327</c:v>
                </c:pt>
                <c:pt idx="17">
                  <c:v>8.3879999999999999</c:v>
                </c:pt>
                <c:pt idx="18">
                  <c:v>7.5339999999999998</c:v>
                </c:pt>
                <c:pt idx="19">
                  <c:v>8.5239999999999991</c:v>
                </c:pt>
                <c:pt idx="20">
                  <c:v>8.4329999999999998</c:v>
                </c:pt>
                <c:pt idx="21">
                  <c:v>8.3420000000000005</c:v>
                </c:pt>
                <c:pt idx="22">
                  <c:v>8.4250000000000007</c:v>
                </c:pt>
                <c:pt idx="23">
                  <c:v>8.4580000000000002</c:v>
                </c:pt>
                <c:pt idx="24">
                  <c:v>8.4909999999999997</c:v>
                </c:pt>
                <c:pt idx="25">
                  <c:v>8.3729999999999993</c:v>
                </c:pt>
                <c:pt idx="26">
                  <c:v>8.5640000000000001</c:v>
                </c:pt>
                <c:pt idx="27">
                  <c:v>8.4629999999999992</c:v>
                </c:pt>
                <c:pt idx="28">
                  <c:v>8.4770000000000003</c:v>
                </c:pt>
                <c:pt idx="29">
                  <c:v>8.5359999999999996</c:v>
                </c:pt>
                <c:pt idx="30">
                  <c:v>8.4320000000000004</c:v>
                </c:pt>
                <c:pt idx="31">
                  <c:v>8.4429999999999996</c:v>
                </c:pt>
                <c:pt idx="32">
                  <c:v>8.5860000000000003</c:v>
                </c:pt>
                <c:pt idx="33">
                  <c:v>8.7189999999999994</c:v>
                </c:pt>
                <c:pt idx="34">
                  <c:v>8.8109999999999999</c:v>
                </c:pt>
                <c:pt idx="35">
                  <c:v>8.7240000000000002</c:v>
                </c:pt>
                <c:pt idx="36">
                  <c:v>8.827</c:v>
                </c:pt>
                <c:pt idx="37">
                  <c:v>8.7249999999999996</c:v>
                </c:pt>
                <c:pt idx="38">
                  <c:v>8.5660000000000007</c:v>
                </c:pt>
                <c:pt idx="39">
                  <c:v>8.7390000000000008</c:v>
                </c:pt>
                <c:pt idx="40">
                  <c:v>8.6609999999999996</c:v>
                </c:pt>
                <c:pt idx="41">
                  <c:v>8.6180000000000003</c:v>
                </c:pt>
                <c:pt idx="42">
                  <c:v>8.7370000000000001</c:v>
                </c:pt>
                <c:pt idx="43">
                  <c:v>8.6199999999999992</c:v>
                </c:pt>
                <c:pt idx="44">
                  <c:v>8.7370000000000001</c:v>
                </c:pt>
                <c:pt idx="45">
                  <c:v>8.6549999999999994</c:v>
                </c:pt>
                <c:pt idx="46">
                  <c:v>8.6850000000000005</c:v>
                </c:pt>
                <c:pt idx="47">
                  <c:v>8.7129999999999992</c:v>
                </c:pt>
                <c:pt idx="48">
                  <c:v>8.6929999999999996</c:v>
                </c:pt>
                <c:pt idx="49">
                  <c:v>8.65</c:v>
                </c:pt>
                <c:pt idx="50">
                  <c:v>8.7959999999999994</c:v>
                </c:pt>
                <c:pt idx="51">
                  <c:v>8.7720000000000002</c:v>
                </c:pt>
                <c:pt idx="52">
                  <c:v>8.6769999999999996</c:v>
                </c:pt>
                <c:pt idx="53">
                  <c:v>8.7010000000000005</c:v>
                </c:pt>
                <c:pt idx="54">
                  <c:v>8.64</c:v>
                </c:pt>
                <c:pt idx="55">
                  <c:v>8.9009999999999998</c:v>
                </c:pt>
                <c:pt idx="56">
                  <c:v>8.6259999999999994</c:v>
                </c:pt>
                <c:pt idx="57">
                  <c:v>8.7789999999999999</c:v>
                </c:pt>
                <c:pt idx="58">
                  <c:v>8.6170000000000009</c:v>
                </c:pt>
                <c:pt idx="59">
                  <c:v>8.7929999999999993</c:v>
                </c:pt>
                <c:pt idx="60">
                  <c:v>8.7360000000000007</c:v>
                </c:pt>
                <c:pt idx="61">
                  <c:v>8.7390000000000008</c:v>
                </c:pt>
                <c:pt idx="62">
                  <c:v>8.8580000000000005</c:v>
                </c:pt>
                <c:pt idx="63">
                  <c:v>8.734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6F5-4139-A43D-9D5BF5AD9A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87149472"/>
        <c:axId val="1287149888"/>
      </c:scatterChart>
      <c:valAx>
        <c:axId val="1287149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/>
                  <a:t>Канал </a:t>
                </a:r>
                <a:r>
                  <a:rPr lang="en-US" sz="1200" b="1"/>
                  <a:t>FERS</a:t>
                </a:r>
                <a:endParaRPr lang="ru-RU" sz="12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87149888"/>
        <c:crosses val="autoZero"/>
        <c:crossBetween val="midCat"/>
      </c:valAx>
      <c:valAx>
        <c:axId val="1287149888"/>
        <c:scaling>
          <c:orientation val="minMax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/>
                  <a:t>Амплитуда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871494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Амплитуда </a:t>
            </a:r>
            <a:r>
              <a:rPr lang="en-US" b="1"/>
              <a:t>HG</a:t>
            </a:r>
            <a:endParaRPr lang="ru-RU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40 мВ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Лист1!$A$4:$A$67</c:f>
              <c:numCache>
                <c:formatCode>General</c:formatCode>
                <c:ptCount val="64"/>
                <c:pt idx="0">
                  <c:v>0</c:v>
                </c:pt>
                <c:pt idx="1">
                  <c:v>32</c:v>
                </c:pt>
                <c:pt idx="2">
                  <c:v>1</c:v>
                </c:pt>
                <c:pt idx="3">
                  <c:v>33</c:v>
                </c:pt>
                <c:pt idx="4">
                  <c:v>2</c:v>
                </c:pt>
                <c:pt idx="5">
                  <c:v>34</c:v>
                </c:pt>
                <c:pt idx="6">
                  <c:v>3</c:v>
                </c:pt>
                <c:pt idx="7">
                  <c:v>35</c:v>
                </c:pt>
                <c:pt idx="8">
                  <c:v>4</c:v>
                </c:pt>
                <c:pt idx="9">
                  <c:v>36</c:v>
                </c:pt>
                <c:pt idx="10">
                  <c:v>5</c:v>
                </c:pt>
                <c:pt idx="11">
                  <c:v>37</c:v>
                </c:pt>
                <c:pt idx="12">
                  <c:v>6</c:v>
                </c:pt>
                <c:pt idx="13">
                  <c:v>38</c:v>
                </c:pt>
                <c:pt idx="14">
                  <c:v>7</c:v>
                </c:pt>
                <c:pt idx="15">
                  <c:v>39</c:v>
                </c:pt>
                <c:pt idx="16">
                  <c:v>8</c:v>
                </c:pt>
                <c:pt idx="17">
                  <c:v>40</c:v>
                </c:pt>
                <c:pt idx="18">
                  <c:v>9</c:v>
                </c:pt>
                <c:pt idx="19">
                  <c:v>41</c:v>
                </c:pt>
                <c:pt idx="20">
                  <c:v>10</c:v>
                </c:pt>
                <c:pt idx="21">
                  <c:v>42</c:v>
                </c:pt>
                <c:pt idx="22">
                  <c:v>11</c:v>
                </c:pt>
                <c:pt idx="23">
                  <c:v>43</c:v>
                </c:pt>
                <c:pt idx="24">
                  <c:v>12</c:v>
                </c:pt>
                <c:pt idx="25">
                  <c:v>44</c:v>
                </c:pt>
                <c:pt idx="26">
                  <c:v>13</c:v>
                </c:pt>
                <c:pt idx="27">
                  <c:v>45</c:v>
                </c:pt>
                <c:pt idx="28">
                  <c:v>14</c:v>
                </c:pt>
                <c:pt idx="29">
                  <c:v>46</c:v>
                </c:pt>
                <c:pt idx="30">
                  <c:v>15</c:v>
                </c:pt>
                <c:pt idx="31">
                  <c:v>47</c:v>
                </c:pt>
                <c:pt idx="32">
                  <c:v>16</c:v>
                </c:pt>
                <c:pt idx="33">
                  <c:v>48</c:v>
                </c:pt>
                <c:pt idx="34">
                  <c:v>17</c:v>
                </c:pt>
                <c:pt idx="35">
                  <c:v>49</c:v>
                </c:pt>
                <c:pt idx="36">
                  <c:v>18</c:v>
                </c:pt>
                <c:pt idx="37">
                  <c:v>50</c:v>
                </c:pt>
                <c:pt idx="38">
                  <c:v>19</c:v>
                </c:pt>
                <c:pt idx="39">
                  <c:v>51</c:v>
                </c:pt>
                <c:pt idx="40">
                  <c:v>20</c:v>
                </c:pt>
                <c:pt idx="41">
                  <c:v>52</c:v>
                </c:pt>
                <c:pt idx="42">
                  <c:v>21</c:v>
                </c:pt>
                <c:pt idx="43">
                  <c:v>53</c:v>
                </c:pt>
                <c:pt idx="44">
                  <c:v>22</c:v>
                </c:pt>
                <c:pt idx="45">
                  <c:v>54</c:v>
                </c:pt>
                <c:pt idx="46">
                  <c:v>23</c:v>
                </c:pt>
                <c:pt idx="47">
                  <c:v>55</c:v>
                </c:pt>
                <c:pt idx="48">
                  <c:v>24</c:v>
                </c:pt>
                <c:pt idx="49">
                  <c:v>56</c:v>
                </c:pt>
                <c:pt idx="50">
                  <c:v>25</c:v>
                </c:pt>
                <c:pt idx="51">
                  <c:v>57</c:v>
                </c:pt>
                <c:pt idx="52">
                  <c:v>26</c:v>
                </c:pt>
                <c:pt idx="53">
                  <c:v>58</c:v>
                </c:pt>
                <c:pt idx="54">
                  <c:v>27</c:v>
                </c:pt>
                <c:pt idx="55">
                  <c:v>59</c:v>
                </c:pt>
                <c:pt idx="56">
                  <c:v>28</c:v>
                </c:pt>
                <c:pt idx="57">
                  <c:v>60</c:v>
                </c:pt>
                <c:pt idx="58">
                  <c:v>29</c:v>
                </c:pt>
                <c:pt idx="59">
                  <c:v>61</c:v>
                </c:pt>
                <c:pt idx="60">
                  <c:v>30</c:v>
                </c:pt>
                <c:pt idx="61">
                  <c:v>62</c:v>
                </c:pt>
                <c:pt idx="62">
                  <c:v>31</c:v>
                </c:pt>
                <c:pt idx="63">
                  <c:v>63</c:v>
                </c:pt>
              </c:numCache>
            </c:numRef>
          </c:xVal>
          <c:yVal>
            <c:numRef>
              <c:f>Лист1!$B$4:$B$67</c:f>
              <c:numCache>
                <c:formatCode>General</c:formatCode>
                <c:ptCount val="64"/>
                <c:pt idx="0">
                  <c:v>1538.7629999999999</c:v>
                </c:pt>
                <c:pt idx="1">
                  <c:v>1901.7159999999999</c:v>
                </c:pt>
                <c:pt idx="2">
                  <c:v>1626.1369999999999</c:v>
                </c:pt>
                <c:pt idx="3">
                  <c:v>1778.3430000000001</c:v>
                </c:pt>
                <c:pt idx="4">
                  <c:v>1620.373</c:v>
                </c:pt>
                <c:pt idx="5">
                  <c:v>1586.7260000000001</c:v>
                </c:pt>
                <c:pt idx="6">
                  <c:v>1493.836</c:v>
                </c:pt>
                <c:pt idx="7">
                  <c:v>1644.386</c:v>
                </c:pt>
                <c:pt idx="8">
                  <c:v>1514.752</c:v>
                </c:pt>
                <c:pt idx="9">
                  <c:v>1611.2670000000001</c:v>
                </c:pt>
                <c:pt idx="10">
                  <c:v>1493.1849999999999</c:v>
                </c:pt>
                <c:pt idx="11">
                  <c:v>1701.2729999999999</c:v>
                </c:pt>
                <c:pt idx="12">
                  <c:v>1518.883</c:v>
                </c:pt>
                <c:pt idx="13">
                  <c:v>1916.0730000000001</c:v>
                </c:pt>
                <c:pt idx="14">
                  <c:v>1616.769</c:v>
                </c:pt>
                <c:pt idx="15">
                  <c:v>1755.0119999999999</c:v>
                </c:pt>
                <c:pt idx="16">
                  <c:v>1508.4280000000001</c:v>
                </c:pt>
                <c:pt idx="17">
                  <c:v>1619.749</c:v>
                </c:pt>
                <c:pt idx="18">
                  <c:v>1735.521</c:v>
                </c:pt>
                <c:pt idx="19">
                  <c:v>1765.961</c:v>
                </c:pt>
                <c:pt idx="20">
                  <c:v>1781.827</c:v>
                </c:pt>
                <c:pt idx="21">
                  <c:v>1627.326</c:v>
                </c:pt>
                <c:pt idx="22">
                  <c:v>1645.364</c:v>
                </c:pt>
                <c:pt idx="23">
                  <c:v>1787.7149999999999</c:v>
                </c:pt>
                <c:pt idx="24">
                  <c:v>1764.3230000000001</c:v>
                </c:pt>
                <c:pt idx="25">
                  <c:v>1635.0260000000001</c:v>
                </c:pt>
                <c:pt idx="26">
                  <c:v>1497.1130000000001</c:v>
                </c:pt>
                <c:pt idx="27">
                  <c:v>1517.3019999999999</c:v>
                </c:pt>
                <c:pt idx="28">
                  <c:v>1531.0050000000001</c:v>
                </c:pt>
                <c:pt idx="29">
                  <c:v>1619.9280000000001</c:v>
                </c:pt>
                <c:pt idx="30">
                  <c:v>1658.0419999999999</c:v>
                </c:pt>
                <c:pt idx="31">
                  <c:v>1713.6410000000001</c:v>
                </c:pt>
                <c:pt idx="32">
                  <c:v>1517.414</c:v>
                </c:pt>
                <c:pt idx="33">
                  <c:v>1699.9369999999999</c:v>
                </c:pt>
                <c:pt idx="34">
                  <c:v>1434.2619999999999</c:v>
                </c:pt>
                <c:pt idx="35">
                  <c:v>1524.713</c:v>
                </c:pt>
                <c:pt idx="36">
                  <c:v>1499.0260000000001</c:v>
                </c:pt>
                <c:pt idx="37">
                  <c:v>1876.432</c:v>
                </c:pt>
                <c:pt idx="38">
                  <c:v>1516.6289999999999</c:v>
                </c:pt>
                <c:pt idx="39">
                  <c:v>1757.3620000000001</c:v>
                </c:pt>
                <c:pt idx="40">
                  <c:v>1540.4069999999999</c:v>
                </c:pt>
                <c:pt idx="41">
                  <c:v>1673.288</c:v>
                </c:pt>
                <c:pt idx="42">
                  <c:v>1529.5139999999999</c:v>
                </c:pt>
                <c:pt idx="43">
                  <c:v>1533.9780000000001</c:v>
                </c:pt>
                <c:pt idx="44">
                  <c:v>1485.7180000000001</c:v>
                </c:pt>
                <c:pt idx="45">
                  <c:v>1585.9780000000001</c:v>
                </c:pt>
                <c:pt idx="46">
                  <c:v>1410.472</c:v>
                </c:pt>
                <c:pt idx="47">
                  <c:v>1778.231</c:v>
                </c:pt>
                <c:pt idx="48">
                  <c:v>1451.662</c:v>
                </c:pt>
                <c:pt idx="49">
                  <c:v>1715.125</c:v>
                </c:pt>
                <c:pt idx="50">
                  <c:v>1392.364</c:v>
                </c:pt>
                <c:pt idx="51">
                  <c:v>1442.4970000000001</c:v>
                </c:pt>
                <c:pt idx="52">
                  <c:v>1455.674</c:v>
                </c:pt>
                <c:pt idx="53">
                  <c:v>1891.2429999999999</c:v>
                </c:pt>
                <c:pt idx="54">
                  <c:v>1392.2729999999999</c:v>
                </c:pt>
                <c:pt idx="55">
                  <c:v>1461.671</c:v>
                </c:pt>
                <c:pt idx="56">
                  <c:v>1664.998</c:v>
                </c:pt>
                <c:pt idx="57">
                  <c:v>1862.35</c:v>
                </c:pt>
                <c:pt idx="58">
                  <c:v>1653.231</c:v>
                </c:pt>
                <c:pt idx="59">
                  <c:v>1457.3920000000001</c:v>
                </c:pt>
                <c:pt idx="60">
                  <c:v>1601.1120000000001</c:v>
                </c:pt>
                <c:pt idx="61">
                  <c:v>1553.9970000000001</c:v>
                </c:pt>
                <c:pt idx="62">
                  <c:v>1394.671</c:v>
                </c:pt>
                <c:pt idx="63">
                  <c:v>1753.0229999999999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247-497A-A367-FA0AA93DFB59}"/>
            </c:ext>
          </c:extLst>
        </c:ser>
        <c:ser>
          <c:idx val="1"/>
          <c:order val="1"/>
          <c:tx>
            <c:v>80 мВ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Лист1!$I$4:$I$67</c:f>
              <c:numCache>
                <c:formatCode>General</c:formatCode>
                <c:ptCount val="64"/>
                <c:pt idx="0">
                  <c:v>0</c:v>
                </c:pt>
                <c:pt idx="1">
                  <c:v>32</c:v>
                </c:pt>
                <c:pt idx="2">
                  <c:v>1</c:v>
                </c:pt>
                <c:pt idx="3">
                  <c:v>33</c:v>
                </c:pt>
                <c:pt idx="4">
                  <c:v>2</c:v>
                </c:pt>
                <c:pt idx="5">
                  <c:v>34</c:v>
                </c:pt>
                <c:pt idx="6">
                  <c:v>3</c:v>
                </c:pt>
                <c:pt idx="7">
                  <c:v>35</c:v>
                </c:pt>
                <c:pt idx="8">
                  <c:v>4</c:v>
                </c:pt>
                <c:pt idx="9">
                  <c:v>36</c:v>
                </c:pt>
                <c:pt idx="10">
                  <c:v>5</c:v>
                </c:pt>
                <c:pt idx="11">
                  <c:v>37</c:v>
                </c:pt>
                <c:pt idx="12">
                  <c:v>6</c:v>
                </c:pt>
                <c:pt idx="13">
                  <c:v>38</c:v>
                </c:pt>
                <c:pt idx="14">
                  <c:v>7</c:v>
                </c:pt>
                <c:pt idx="15">
                  <c:v>39</c:v>
                </c:pt>
                <c:pt idx="16">
                  <c:v>8</c:v>
                </c:pt>
                <c:pt idx="17">
                  <c:v>40</c:v>
                </c:pt>
                <c:pt idx="18">
                  <c:v>9</c:v>
                </c:pt>
                <c:pt idx="19">
                  <c:v>41</c:v>
                </c:pt>
                <c:pt idx="20">
                  <c:v>10</c:v>
                </c:pt>
                <c:pt idx="21">
                  <c:v>42</c:v>
                </c:pt>
                <c:pt idx="22">
                  <c:v>11</c:v>
                </c:pt>
                <c:pt idx="23">
                  <c:v>43</c:v>
                </c:pt>
                <c:pt idx="24">
                  <c:v>12</c:v>
                </c:pt>
                <c:pt idx="25">
                  <c:v>44</c:v>
                </c:pt>
                <c:pt idx="26">
                  <c:v>13</c:v>
                </c:pt>
                <c:pt idx="27">
                  <c:v>45</c:v>
                </c:pt>
                <c:pt idx="28">
                  <c:v>14</c:v>
                </c:pt>
                <c:pt idx="29">
                  <c:v>46</c:v>
                </c:pt>
                <c:pt idx="30">
                  <c:v>15</c:v>
                </c:pt>
                <c:pt idx="31">
                  <c:v>47</c:v>
                </c:pt>
                <c:pt idx="32">
                  <c:v>16</c:v>
                </c:pt>
                <c:pt idx="33">
                  <c:v>48</c:v>
                </c:pt>
                <c:pt idx="34">
                  <c:v>17</c:v>
                </c:pt>
                <c:pt idx="35">
                  <c:v>49</c:v>
                </c:pt>
                <c:pt idx="36">
                  <c:v>18</c:v>
                </c:pt>
                <c:pt idx="37">
                  <c:v>50</c:v>
                </c:pt>
                <c:pt idx="38">
                  <c:v>19</c:v>
                </c:pt>
                <c:pt idx="39">
                  <c:v>51</c:v>
                </c:pt>
                <c:pt idx="40">
                  <c:v>20</c:v>
                </c:pt>
                <c:pt idx="41">
                  <c:v>52</c:v>
                </c:pt>
                <c:pt idx="42">
                  <c:v>21</c:v>
                </c:pt>
                <c:pt idx="43">
                  <c:v>53</c:v>
                </c:pt>
                <c:pt idx="44">
                  <c:v>22</c:v>
                </c:pt>
                <c:pt idx="45">
                  <c:v>54</c:v>
                </c:pt>
                <c:pt idx="46">
                  <c:v>23</c:v>
                </c:pt>
                <c:pt idx="47">
                  <c:v>55</c:v>
                </c:pt>
                <c:pt idx="48">
                  <c:v>24</c:v>
                </c:pt>
                <c:pt idx="49">
                  <c:v>56</c:v>
                </c:pt>
                <c:pt idx="50">
                  <c:v>25</c:v>
                </c:pt>
                <c:pt idx="51">
                  <c:v>57</c:v>
                </c:pt>
                <c:pt idx="52">
                  <c:v>26</c:v>
                </c:pt>
                <c:pt idx="53">
                  <c:v>58</c:v>
                </c:pt>
                <c:pt idx="54">
                  <c:v>27</c:v>
                </c:pt>
                <c:pt idx="55">
                  <c:v>59</c:v>
                </c:pt>
                <c:pt idx="56">
                  <c:v>28</c:v>
                </c:pt>
                <c:pt idx="57">
                  <c:v>60</c:v>
                </c:pt>
                <c:pt idx="58">
                  <c:v>29</c:v>
                </c:pt>
                <c:pt idx="59">
                  <c:v>61</c:v>
                </c:pt>
                <c:pt idx="60">
                  <c:v>30</c:v>
                </c:pt>
                <c:pt idx="61">
                  <c:v>62</c:v>
                </c:pt>
                <c:pt idx="62">
                  <c:v>31</c:v>
                </c:pt>
                <c:pt idx="63">
                  <c:v>63</c:v>
                </c:pt>
              </c:numCache>
            </c:numRef>
          </c:xVal>
          <c:yVal>
            <c:numRef>
              <c:f>Лист1!$J$4:$J$67</c:f>
              <c:numCache>
                <c:formatCode>General</c:formatCode>
                <c:ptCount val="64"/>
                <c:pt idx="0">
                  <c:v>3657.8130000000001</c:v>
                </c:pt>
                <c:pt idx="1">
                  <c:v>4646.37</c:v>
                </c:pt>
                <c:pt idx="2">
                  <c:v>4179.1549999999997</c:v>
                </c:pt>
                <c:pt idx="3">
                  <c:v>4223.8590000000004</c:v>
                </c:pt>
                <c:pt idx="4">
                  <c:v>3549.1309999999999</c:v>
                </c:pt>
                <c:pt idx="5">
                  <c:v>4415.4430000000002</c:v>
                </c:pt>
                <c:pt idx="6">
                  <c:v>3520.9279999999999</c:v>
                </c:pt>
                <c:pt idx="7">
                  <c:v>3776.5010000000002</c:v>
                </c:pt>
                <c:pt idx="8">
                  <c:v>3623.1089999999999</c:v>
                </c:pt>
                <c:pt idx="9">
                  <c:v>4100.7070000000003</c:v>
                </c:pt>
                <c:pt idx="10">
                  <c:v>3516.9940000000001</c:v>
                </c:pt>
                <c:pt idx="11">
                  <c:v>4135.1949999999997</c:v>
                </c:pt>
                <c:pt idx="12">
                  <c:v>3642.4050000000002</c:v>
                </c:pt>
                <c:pt idx="13">
                  <c:v>4401.7129999999997</c:v>
                </c:pt>
                <c:pt idx="14">
                  <c:v>4131.8490000000002</c:v>
                </c:pt>
                <c:pt idx="15">
                  <c:v>4255.5039999999999</c:v>
                </c:pt>
                <c:pt idx="16">
                  <c:v>3612.4340000000002</c:v>
                </c:pt>
                <c:pt idx="17">
                  <c:v>3863.933</c:v>
                </c:pt>
                <c:pt idx="18">
                  <c:v>4238.9120000000003</c:v>
                </c:pt>
                <c:pt idx="19">
                  <c:v>4506.3909999999996</c:v>
                </c:pt>
                <c:pt idx="20">
                  <c:v>4348.5929999999998</c:v>
                </c:pt>
                <c:pt idx="21">
                  <c:v>4320.8620000000001</c:v>
                </c:pt>
                <c:pt idx="22">
                  <c:v>4192.4189999999999</c:v>
                </c:pt>
                <c:pt idx="23">
                  <c:v>4390.9830000000002</c:v>
                </c:pt>
                <c:pt idx="24">
                  <c:v>4285.4290000000001</c:v>
                </c:pt>
                <c:pt idx="25">
                  <c:v>4199.2280000000001</c:v>
                </c:pt>
                <c:pt idx="26">
                  <c:v>4062.0189999999998</c:v>
                </c:pt>
                <c:pt idx="27">
                  <c:v>3572.8020000000001</c:v>
                </c:pt>
                <c:pt idx="28">
                  <c:v>3850.77</c:v>
                </c:pt>
                <c:pt idx="29">
                  <c:v>4032.4949999999999</c:v>
                </c:pt>
                <c:pt idx="30">
                  <c:v>4183.6040000000003</c:v>
                </c:pt>
                <c:pt idx="31">
                  <c:v>4467.8999999999996</c:v>
                </c:pt>
                <c:pt idx="32">
                  <c:v>3626.0749999999998</c:v>
                </c:pt>
                <c:pt idx="33">
                  <c:v>4258.1679999999997</c:v>
                </c:pt>
                <c:pt idx="34">
                  <c:v>3570.6469999999999</c:v>
                </c:pt>
                <c:pt idx="35">
                  <c:v>3787.326</c:v>
                </c:pt>
                <c:pt idx="36">
                  <c:v>3601.0039999999999</c:v>
                </c:pt>
                <c:pt idx="37">
                  <c:v>4279.701</c:v>
                </c:pt>
                <c:pt idx="38">
                  <c:v>4193.8599999999997</c:v>
                </c:pt>
                <c:pt idx="39">
                  <c:v>4505.8639999999996</c:v>
                </c:pt>
                <c:pt idx="40">
                  <c:v>4204.0709999999999</c:v>
                </c:pt>
                <c:pt idx="41">
                  <c:v>4001.9360000000001</c:v>
                </c:pt>
                <c:pt idx="42">
                  <c:v>3445.4769999999999</c:v>
                </c:pt>
                <c:pt idx="43">
                  <c:v>3555.9690000000001</c:v>
                </c:pt>
                <c:pt idx="44">
                  <c:v>3928.5160000000001</c:v>
                </c:pt>
                <c:pt idx="45">
                  <c:v>4151.0950000000003</c:v>
                </c:pt>
                <c:pt idx="46">
                  <c:v>3482.8919999999998</c:v>
                </c:pt>
                <c:pt idx="47">
                  <c:v>4583.1930000000002</c:v>
                </c:pt>
                <c:pt idx="48">
                  <c:v>4121.1170000000002</c:v>
                </c:pt>
                <c:pt idx="49">
                  <c:v>4128.4849999999997</c:v>
                </c:pt>
                <c:pt idx="50">
                  <c:v>3393.3560000000002</c:v>
                </c:pt>
                <c:pt idx="51">
                  <c:v>3644.24</c:v>
                </c:pt>
                <c:pt idx="52">
                  <c:v>3482.15</c:v>
                </c:pt>
                <c:pt idx="53">
                  <c:v>4197.59</c:v>
                </c:pt>
                <c:pt idx="54">
                  <c:v>3380.681</c:v>
                </c:pt>
                <c:pt idx="55">
                  <c:v>3697.6039999999998</c:v>
                </c:pt>
                <c:pt idx="56">
                  <c:v>4244.317</c:v>
                </c:pt>
                <c:pt idx="57">
                  <c:v>4117.308</c:v>
                </c:pt>
                <c:pt idx="58">
                  <c:v>4084.761</c:v>
                </c:pt>
                <c:pt idx="59">
                  <c:v>3674.913</c:v>
                </c:pt>
                <c:pt idx="60">
                  <c:v>4224.5739999999996</c:v>
                </c:pt>
                <c:pt idx="61">
                  <c:v>3446.5520000000001</c:v>
                </c:pt>
                <c:pt idx="62">
                  <c:v>3356.2750000000001</c:v>
                </c:pt>
                <c:pt idx="63">
                  <c:v>4576.085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247-497A-A367-FA0AA93DFB59}"/>
            </c:ext>
          </c:extLst>
        </c:ser>
        <c:ser>
          <c:idx val="2"/>
          <c:order val="2"/>
          <c:tx>
            <c:v>120 мВ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Лист1!$Q$4:$Q$67</c:f>
              <c:numCache>
                <c:formatCode>General</c:formatCode>
                <c:ptCount val="64"/>
                <c:pt idx="0">
                  <c:v>0</c:v>
                </c:pt>
                <c:pt idx="1">
                  <c:v>32</c:v>
                </c:pt>
                <c:pt idx="2">
                  <c:v>1</c:v>
                </c:pt>
                <c:pt idx="3">
                  <c:v>33</c:v>
                </c:pt>
                <c:pt idx="4">
                  <c:v>2</c:v>
                </c:pt>
                <c:pt idx="5">
                  <c:v>34</c:v>
                </c:pt>
                <c:pt idx="6">
                  <c:v>3</c:v>
                </c:pt>
                <c:pt idx="7">
                  <c:v>35</c:v>
                </c:pt>
                <c:pt idx="8">
                  <c:v>4</c:v>
                </c:pt>
                <c:pt idx="9">
                  <c:v>36</c:v>
                </c:pt>
                <c:pt idx="10">
                  <c:v>5</c:v>
                </c:pt>
                <c:pt idx="11">
                  <c:v>37</c:v>
                </c:pt>
                <c:pt idx="12">
                  <c:v>6</c:v>
                </c:pt>
                <c:pt idx="13">
                  <c:v>38</c:v>
                </c:pt>
                <c:pt idx="14">
                  <c:v>7</c:v>
                </c:pt>
                <c:pt idx="15">
                  <c:v>39</c:v>
                </c:pt>
                <c:pt idx="16">
                  <c:v>8</c:v>
                </c:pt>
                <c:pt idx="17">
                  <c:v>40</c:v>
                </c:pt>
                <c:pt idx="18">
                  <c:v>9</c:v>
                </c:pt>
                <c:pt idx="19">
                  <c:v>41</c:v>
                </c:pt>
                <c:pt idx="20">
                  <c:v>10</c:v>
                </c:pt>
                <c:pt idx="21">
                  <c:v>42</c:v>
                </c:pt>
                <c:pt idx="22">
                  <c:v>11</c:v>
                </c:pt>
                <c:pt idx="23">
                  <c:v>43</c:v>
                </c:pt>
                <c:pt idx="24">
                  <c:v>12</c:v>
                </c:pt>
                <c:pt idx="25">
                  <c:v>44</c:v>
                </c:pt>
                <c:pt idx="26">
                  <c:v>13</c:v>
                </c:pt>
                <c:pt idx="27">
                  <c:v>45</c:v>
                </c:pt>
                <c:pt idx="28">
                  <c:v>14</c:v>
                </c:pt>
                <c:pt idx="29">
                  <c:v>46</c:v>
                </c:pt>
                <c:pt idx="30">
                  <c:v>15</c:v>
                </c:pt>
                <c:pt idx="31">
                  <c:v>47</c:v>
                </c:pt>
                <c:pt idx="32">
                  <c:v>16</c:v>
                </c:pt>
                <c:pt idx="33">
                  <c:v>48</c:v>
                </c:pt>
                <c:pt idx="34">
                  <c:v>17</c:v>
                </c:pt>
                <c:pt idx="35">
                  <c:v>49</c:v>
                </c:pt>
                <c:pt idx="36">
                  <c:v>18</c:v>
                </c:pt>
                <c:pt idx="37">
                  <c:v>50</c:v>
                </c:pt>
                <c:pt idx="38">
                  <c:v>19</c:v>
                </c:pt>
                <c:pt idx="39">
                  <c:v>51</c:v>
                </c:pt>
                <c:pt idx="40">
                  <c:v>20</c:v>
                </c:pt>
                <c:pt idx="41">
                  <c:v>52</c:v>
                </c:pt>
                <c:pt idx="42">
                  <c:v>21</c:v>
                </c:pt>
                <c:pt idx="43">
                  <c:v>53</c:v>
                </c:pt>
                <c:pt idx="44">
                  <c:v>22</c:v>
                </c:pt>
                <c:pt idx="45">
                  <c:v>54</c:v>
                </c:pt>
                <c:pt idx="46">
                  <c:v>23</c:v>
                </c:pt>
                <c:pt idx="47">
                  <c:v>55</c:v>
                </c:pt>
                <c:pt idx="48">
                  <c:v>24</c:v>
                </c:pt>
                <c:pt idx="49">
                  <c:v>56</c:v>
                </c:pt>
                <c:pt idx="50">
                  <c:v>25</c:v>
                </c:pt>
                <c:pt idx="51">
                  <c:v>57</c:v>
                </c:pt>
                <c:pt idx="52">
                  <c:v>26</c:v>
                </c:pt>
                <c:pt idx="53">
                  <c:v>58</c:v>
                </c:pt>
                <c:pt idx="54">
                  <c:v>27</c:v>
                </c:pt>
                <c:pt idx="55">
                  <c:v>59</c:v>
                </c:pt>
                <c:pt idx="56">
                  <c:v>28</c:v>
                </c:pt>
                <c:pt idx="57">
                  <c:v>60</c:v>
                </c:pt>
                <c:pt idx="58">
                  <c:v>29</c:v>
                </c:pt>
                <c:pt idx="59">
                  <c:v>61</c:v>
                </c:pt>
                <c:pt idx="60">
                  <c:v>30</c:v>
                </c:pt>
                <c:pt idx="61">
                  <c:v>62</c:v>
                </c:pt>
                <c:pt idx="62">
                  <c:v>31</c:v>
                </c:pt>
                <c:pt idx="63">
                  <c:v>63</c:v>
                </c:pt>
              </c:numCache>
            </c:numRef>
          </c:xVal>
          <c:yVal>
            <c:numRef>
              <c:f>Лист1!$R$4:$R$67</c:f>
              <c:numCache>
                <c:formatCode>General</c:formatCode>
                <c:ptCount val="64"/>
                <c:pt idx="0">
                  <c:v>6357.0169999999998</c:v>
                </c:pt>
                <c:pt idx="1">
                  <c:v>6462.5370000000003</c:v>
                </c:pt>
                <c:pt idx="2">
                  <c:v>6968.1790000000001</c:v>
                </c:pt>
                <c:pt idx="3">
                  <c:v>6566.4930000000004</c:v>
                </c:pt>
                <c:pt idx="4">
                  <c:v>6464.0119999999997</c:v>
                </c:pt>
                <c:pt idx="5">
                  <c:v>6176.7420000000002</c:v>
                </c:pt>
                <c:pt idx="6">
                  <c:v>6091.5039999999999</c:v>
                </c:pt>
                <c:pt idx="7">
                  <c:v>6506.6850000000004</c:v>
                </c:pt>
                <c:pt idx="8">
                  <c:v>6502.7749999999996</c:v>
                </c:pt>
                <c:pt idx="9">
                  <c:v>6430.3010000000004</c:v>
                </c:pt>
                <c:pt idx="10">
                  <c:v>6489.1450000000004</c:v>
                </c:pt>
                <c:pt idx="11">
                  <c:v>6540.4889999999996</c:v>
                </c:pt>
                <c:pt idx="12">
                  <c:v>6569.0929999999998</c:v>
                </c:pt>
                <c:pt idx="13">
                  <c:v>6860.6319999999996</c:v>
                </c:pt>
                <c:pt idx="14">
                  <c:v>6355.9620000000004</c:v>
                </c:pt>
                <c:pt idx="15">
                  <c:v>6773.9690000000001</c:v>
                </c:pt>
                <c:pt idx="16">
                  <c:v>6304.6779999999999</c:v>
                </c:pt>
                <c:pt idx="17">
                  <c:v>6531.1469999999999</c:v>
                </c:pt>
                <c:pt idx="18">
                  <c:v>7313.5649999999996</c:v>
                </c:pt>
                <c:pt idx="19">
                  <c:v>6735.0919999999996</c:v>
                </c:pt>
                <c:pt idx="20">
                  <c:v>7045.1750000000002</c:v>
                </c:pt>
                <c:pt idx="21">
                  <c:v>6479.6210000000001</c:v>
                </c:pt>
                <c:pt idx="22">
                  <c:v>6508.9989999999998</c:v>
                </c:pt>
                <c:pt idx="23">
                  <c:v>6767.7849999999999</c:v>
                </c:pt>
                <c:pt idx="24">
                  <c:v>6817.4870000000001</c:v>
                </c:pt>
                <c:pt idx="25">
                  <c:v>6555.7240000000002</c:v>
                </c:pt>
                <c:pt idx="26">
                  <c:v>6476.3140000000003</c:v>
                </c:pt>
                <c:pt idx="27">
                  <c:v>6449.9920000000002</c:v>
                </c:pt>
                <c:pt idx="28">
                  <c:v>6476.98</c:v>
                </c:pt>
                <c:pt idx="29">
                  <c:v>6579.5559999999996</c:v>
                </c:pt>
                <c:pt idx="30">
                  <c:v>6842.6049999999996</c:v>
                </c:pt>
                <c:pt idx="31">
                  <c:v>6859.6360000000004</c:v>
                </c:pt>
                <c:pt idx="32">
                  <c:v>6377.0630000000001</c:v>
                </c:pt>
                <c:pt idx="33">
                  <c:v>6544.2039999999997</c:v>
                </c:pt>
                <c:pt idx="34">
                  <c:v>6445.4530000000004</c:v>
                </c:pt>
                <c:pt idx="35">
                  <c:v>6374.7839999999997</c:v>
                </c:pt>
                <c:pt idx="36">
                  <c:v>6565.7839999999997</c:v>
                </c:pt>
                <c:pt idx="37">
                  <c:v>6852.6220000000003</c:v>
                </c:pt>
                <c:pt idx="38">
                  <c:v>6577.2920000000004</c:v>
                </c:pt>
                <c:pt idx="39">
                  <c:v>6761.2489999999998</c:v>
                </c:pt>
                <c:pt idx="40">
                  <c:v>6359.8440000000001</c:v>
                </c:pt>
                <c:pt idx="41">
                  <c:v>6286.2650000000003</c:v>
                </c:pt>
                <c:pt idx="42">
                  <c:v>6256.2309999999998</c:v>
                </c:pt>
                <c:pt idx="43">
                  <c:v>6594.5309999999999</c:v>
                </c:pt>
                <c:pt idx="44">
                  <c:v>6618.9849999999997</c:v>
                </c:pt>
                <c:pt idx="45">
                  <c:v>6283.7079999999996</c:v>
                </c:pt>
                <c:pt idx="46">
                  <c:v>6534.6170000000002</c:v>
                </c:pt>
                <c:pt idx="47">
                  <c:v>6990.9870000000001</c:v>
                </c:pt>
                <c:pt idx="48">
                  <c:v>6408.866</c:v>
                </c:pt>
                <c:pt idx="49">
                  <c:v>6513.0739999999996</c:v>
                </c:pt>
                <c:pt idx="50">
                  <c:v>6144.0020000000004</c:v>
                </c:pt>
                <c:pt idx="51">
                  <c:v>6409.2910000000002</c:v>
                </c:pt>
                <c:pt idx="52">
                  <c:v>6420.3670000000002</c:v>
                </c:pt>
                <c:pt idx="53">
                  <c:v>7089.1289999999999</c:v>
                </c:pt>
                <c:pt idx="54">
                  <c:v>6160.16</c:v>
                </c:pt>
                <c:pt idx="55">
                  <c:v>6377.125</c:v>
                </c:pt>
                <c:pt idx="56">
                  <c:v>7149.4210000000003</c:v>
                </c:pt>
                <c:pt idx="57">
                  <c:v>6795.21</c:v>
                </c:pt>
                <c:pt idx="58">
                  <c:v>6698.3159999999998</c:v>
                </c:pt>
                <c:pt idx="59">
                  <c:v>6371.5069999999996</c:v>
                </c:pt>
                <c:pt idx="60">
                  <c:v>7085.4350000000004</c:v>
                </c:pt>
                <c:pt idx="61">
                  <c:v>6208.9170000000004</c:v>
                </c:pt>
                <c:pt idx="62">
                  <c:v>6479.6859999999997</c:v>
                </c:pt>
                <c:pt idx="63">
                  <c:v>6947.2380000000003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247-497A-A367-FA0AA93DFB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4913744"/>
        <c:axId val="214910000"/>
      </c:scatterChart>
      <c:valAx>
        <c:axId val="214913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 i="0" baseline="0">
                    <a:effectLst/>
                  </a:rPr>
                  <a:t>Канал </a:t>
                </a:r>
                <a:r>
                  <a:rPr lang="en-US" sz="1200" b="1" i="0" baseline="0">
                    <a:effectLst/>
                  </a:rPr>
                  <a:t>FERS</a:t>
                </a:r>
                <a:endParaRPr lang="ru-RU" sz="7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4910000"/>
        <c:crosses val="autoZero"/>
        <c:crossBetween val="midCat"/>
      </c:valAx>
      <c:valAx>
        <c:axId val="21491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 i="0" baseline="0">
                    <a:effectLst/>
                  </a:rPr>
                  <a:t>Амплитуда</a:t>
                </a:r>
                <a:endParaRPr lang="ru-RU" sz="7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49137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Амплитуда </a:t>
            </a:r>
            <a:r>
              <a:rPr lang="en-US" b="1"/>
              <a:t>LG</a:t>
            </a:r>
            <a:endParaRPr lang="ru-RU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40 мВ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Лист1!$A$4:$A$67</c:f>
              <c:numCache>
                <c:formatCode>General</c:formatCode>
                <c:ptCount val="64"/>
                <c:pt idx="0">
                  <c:v>0</c:v>
                </c:pt>
                <c:pt idx="1">
                  <c:v>32</c:v>
                </c:pt>
                <c:pt idx="2">
                  <c:v>1</c:v>
                </c:pt>
                <c:pt idx="3">
                  <c:v>33</c:v>
                </c:pt>
                <c:pt idx="4">
                  <c:v>2</c:v>
                </c:pt>
                <c:pt idx="5">
                  <c:v>34</c:v>
                </c:pt>
                <c:pt idx="6">
                  <c:v>3</c:v>
                </c:pt>
                <c:pt idx="7">
                  <c:v>35</c:v>
                </c:pt>
                <c:pt idx="8">
                  <c:v>4</c:v>
                </c:pt>
                <c:pt idx="9">
                  <c:v>36</c:v>
                </c:pt>
                <c:pt idx="10">
                  <c:v>5</c:v>
                </c:pt>
                <c:pt idx="11">
                  <c:v>37</c:v>
                </c:pt>
                <c:pt idx="12">
                  <c:v>6</c:v>
                </c:pt>
                <c:pt idx="13">
                  <c:v>38</c:v>
                </c:pt>
                <c:pt idx="14">
                  <c:v>7</c:v>
                </c:pt>
                <c:pt idx="15">
                  <c:v>39</c:v>
                </c:pt>
                <c:pt idx="16">
                  <c:v>8</c:v>
                </c:pt>
                <c:pt idx="17">
                  <c:v>40</c:v>
                </c:pt>
                <c:pt idx="18">
                  <c:v>9</c:v>
                </c:pt>
                <c:pt idx="19">
                  <c:v>41</c:v>
                </c:pt>
                <c:pt idx="20">
                  <c:v>10</c:v>
                </c:pt>
                <c:pt idx="21">
                  <c:v>42</c:v>
                </c:pt>
                <c:pt idx="22">
                  <c:v>11</c:v>
                </c:pt>
                <c:pt idx="23">
                  <c:v>43</c:v>
                </c:pt>
                <c:pt idx="24">
                  <c:v>12</c:v>
                </c:pt>
                <c:pt idx="25">
                  <c:v>44</c:v>
                </c:pt>
                <c:pt idx="26">
                  <c:v>13</c:v>
                </c:pt>
                <c:pt idx="27">
                  <c:v>45</c:v>
                </c:pt>
                <c:pt idx="28">
                  <c:v>14</c:v>
                </c:pt>
                <c:pt idx="29">
                  <c:v>46</c:v>
                </c:pt>
                <c:pt idx="30">
                  <c:v>15</c:v>
                </c:pt>
                <c:pt idx="31">
                  <c:v>47</c:v>
                </c:pt>
                <c:pt idx="32">
                  <c:v>16</c:v>
                </c:pt>
                <c:pt idx="33">
                  <c:v>48</c:v>
                </c:pt>
                <c:pt idx="34">
                  <c:v>17</c:v>
                </c:pt>
                <c:pt idx="35">
                  <c:v>49</c:v>
                </c:pt>
                <c:pt idx="36">
                  <c:v>18</c:v>
                </c:pt>
                <c:pt idx="37">
                  <c:v>50</c:v>
                </c:pt>
                <c:pt idx="38">
                  <c:v>19</c:v>
                </c:pt>
                <c:pt idx="39">
                  <c:v>51</c:v>
                </c:pt>
                <c:pt idx="40">
                  <c:v>20</c:v>
                </c:pt>
                <c:pt idx="41">
                  <c:v>52</c:v>
                </c:pt>
                <c:pt idx="42">
                  <c:v>21</c:v>
                </c:pt>
                <c:pt idx="43">
                  <c:v>53</c:v>
                </c:pt>
                <c:pt idx="44">
                  <c:v>22</c:v>
                </c:pt>
                <c:pt idx="45">
                  <c:v>54</c:v>
                </c:pt>
                <c:pt idx="46">
                  <c:v>23</c:v>
                </c:pt>
                <c:pt idx="47">
                  <c:v>55</c:v>
                </c:pt>
                <c:pt idx="48">
                  <c:v>24</c:v>
                </c:pt>
                <c:pt idx="49">
                  <c:v>56</c:v>
                </c:pt>
                <c:pt idx="50">
                  <c:v>25</c:v>
                </c:pt>
                <c:pt idx="51">
                  <c:v>57</c:v>
                </c:pt>
                <c:pt idx="52">
                  <c:v>26</c:v>
                </c:pt>
                <c:pt idx="53">
                  <c:v>58</c:v>
                </c:pt>
                <c:pt idx="54">
                  <c:v>27</c:v>
                </c:pt>
                <c:pt idx="55">
                  <c:v>59</c:v>
                </c:pt>
                <c:pt idx="56">
                  <c:v>28</c:v>
                </c:pt>
                <c:pt idx="57">
                  <c:v>60</c:v>
                </c:pt>
                <c:pt idx="58">
                  <c:v>29</c:v>
                </c:pt>
                <c:pt idx="59">
                  <c:v>61</c:v>
                </c:pt>
                <c:pt idx="60">
                  <c:v>30</c:v>
                </c:pt>
                <c:pt idx="61">
                  <c:v>62</c:v>
                </c:pt>
                <c:pt idx="62">
                  <c:v>31</c:v>
                </c:pt>
                <c:pt idx="63">
                  <c:v>63</c:v>
                </c:pt>
              </c:numCache>
            </c:numRef>
          </c:xVal>
          <c:yVal>
            <c:numRef>
              <c:f>Лист1!$F$4:$F$67</c:f>
              <c:numCache>
                <c:formatCode>General</c:formatCode>
                <c:ptCount val="64"/>
                <c:pt idx="0">
                  <c:v>195.608</c:v>
                </c:pt>
                <c:pt idx="1">
                  <c:v>216.566</c:v>
                </c:pt>
                <c:pt idx="2">
                  <c:v>188.01400000000001</c:v>
                </c:pt>
                <c:pt idx="3">
                  <c:v>197.101</c:v>
                </c:pt>
                <c:pt idx="4">
                  <c:v>189.029</c:v>
                </c:pt>
                <c:pt idx="5">
                  <c:v>189.32599999999999</c:v>
                </c:pt>
                <c:pt idx="6">
                  <c:v>186.392</c:v>
                </c:pt>
                <c:pt idx="7">
                  <c:v>188.91200000000001</c:v>
                </c:pt>
                <c:pt idx="8">
                  <c:v>187.52699999999999</c:v>
                </c:pt>
                <c:pt idx="9">
                  <c:v>188.697</c:v>
                </c:pt>
                <c:pt idx="10">
                  <c:v>184.36099999999999</c:v>
                </c:pt>
                <c:pt idx="11">
                  <c:v>194.32300000000001</c:v>
                </c:pt>
                <c:pt idx="12">
                  <c:v>185.40700000000001</c:v>
                </c:pt>
                <c:pt idx="13">
                  <c:v>209.13</c:v>
                </c:pt>
                <c:pt idx="14">
                  <c:v>186.93</c:v>
                </c:pt>
                <c:pt idx="15">
                  <c:v>192.57</c:v>
                </c:pt>
                <c:pt idx="16">
                  <c:v>188.273</c:v>
                </c:pt>
                <c:pt idx="17">
                  <c:v>192.1</c:v>
                </c:pt>
                <c:pt idx="18">
                  <c:v>189.35499999999999</c:v>
                </c:pt>
                <c:pt idx="19">
                  <c:v>198.714</c:v>
                </c:pt>
                <c:pt idx="20">
                  <c:v>192.93199999999999</c:v>
                </c:pt>
                <c:pt idx="21">
                  <c:v>191.95500000000001</c:v>
                </c:pt>
                <c:pt idx="22">
                  <c:v>188.261</c:v>
                </c:pt>
                <c:pt idx="23">
                  <c:v>195.386</c:v>
                </c:pt>
                <c:pt idx="24">
                  <c:v>195.39599999999999</c:v>
                </c:pt>
                <c:pt idx="25">
                  <c:v>191.68299999999999</c:v>
                </c:pt>
                <c:pt idx="26">
                  <c:v>180.3</c:v>
                </c:pt>
                <c:pt idx="27">
                  <c:v>187.4</c:v>
                </c:pt>
                <c:pt idx="28">
                  <c:v>185.155</c:v>
                </c:pt>
                <c:pt idx="29">
                  <c:v>195.63900000000001</c:v>
                </c:pt>
                <c:pt idx="30">
                  <c:v>186.827</c:v>
                </c:pt>
                <c:pt idx="31">
                  <c:v>194.303</c:v>
                </c:pt>
                <c:pt idx="32">
                  <c:v>184.36099999999999</c:v>
                </c:pt>
                <c:pt idx="33">
                  <c:v>196.54400000000001</c:v>
                </c:pt>
                <c:pt idx="34">
                  <c:v>178.822</c:v>
                </c:pt>
                <c:pt idx="35">
                  <c:v>189.87899999999999</c:v>
                </c:pt>
                <c:pt idx="36">
                  <c:v>186.62200000000001</c:v>
                </c:pt>
                <c:pt idx="37">
                  <c:v>198.91800000000001</c:v>
                </c:pt>
                <c:pt idx="38">
                  <c:v>181.72499999999999</c:v>
                </c:pt>
                <c:pt idx="39">
                  <c:v>196.744</c:v>
                </c:pt>
                <c:pt idx="40">
                  <c:v>185.26900000000001</c:v>
                </c:pt>
                <c:pt idx="41">
                  <c:v>191.48500000000001</c:v>
                </c:pt>
                <c:pt idx="42">
                  <c:v>193.108</c:v>
                </c:pt>
                <c:pt idx="43">
                  <c:v>187.58699999999999</c:v>
                </c:pt>
                <c:pt idx="44">
                  <c:v>184.45</c:v>
                </c:pt>
                <c:pt idx="45">
                  <c:v>193.488</c:v>
                </c:pt>
                <c:pt idx="46">
                  <c:v>178.178</c:v>
                </c:pt>
                <c:pt idx="47">
                  <c:v>191.98</c:v>
                </c:pt>
                <c:pt idx="48">
                  <c:v>180.1</c:v>
                </c:pt>
                <c:pt idx="49">
                  <c:v>197.583</c:v>
                </c:pt>
                <c:pt idx="50">
                  <c:v>178.73500000000001</c:v>
                </c:pt>
                <c:pt idx="51">
                  <c:v>182.8</c:v>
                </c:pt>
                <c:pt idx="52">
                  <c:v>189.95599999999999</c:v>
                </c:pt>
                <c:pt idx="53">
                  <c:v>204.02500000000001</c:v>
                </c:pt>
                <c:pt idx="54">
                  <c:v>176.77</c:v>
                </c:pt>
                <c:pt idx="55">
                  <c:v>182.703</c:v>
                </c:pt>
                <c:pt idx="56">
                  <c:v>188.53899999999999</c:v>
                </c:pt>
                <c:pt idx="57">
                  <c:v>204.726</c:v>
                </c:pt>
                <c:pt idx="58">
                  <c:v>184.9</c:v>
                </c:pt>
                <c:pt idx="59">
                  <c:v>187.11600000000001</c:v>
                </c:pt>
                <c:pt idx="60">
                  <c:v>189.13399999999999</c:v>
                </c:pt>
                <c:pt idx="61">
                  <c:v>185.47399999999999</c:v>
                </c:pt>
                <c:pt idx="62">
                  <c:v>183.22300000000001</c:v>
                </c:pt>
                <c:pt idx="63">
                  <c:v>197.941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8AA-47C4-9037-87090E06A6F0}"/>
            </c:ext>
          </c:extLst>
        </c:ser>
        <c:ser>
          <c:idx val="1"/>
          <c:order val="1"/>
          <c:tx>
            <c:v>80 мВ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Лист1!$I$4:$I$67</c:f>
              <c:numCache>
                <c:formatCode>General</c:formatCode>
                <c:ptCount val="64"/>
                <c:pt idx="0">
                  <c:v>0</c:v>
                </c:pt>
                <c:pt idx="1">
                  <c:v>32</c:v>
                </c:pt>
                <c:pt idx="2">
                  <c:v>1</c:v>
                </c:pt>
                <c:pt idx="3">
                  <c:v>33</c:v>
                </c:pt>
                <c:pt idx="4">
                  <c:v>2</c:v>
                </c:pt>
                <c:pt idx="5">
                  <c:v>34</c:v>
                </c:pt>
                <c:pt idx="6">
                  <c:v>3</c:v>
                </c:pt>
                <c:pt idx="7">
                  <c:v>35</c:v>
                </c:pt>
                <c:pt idx="8">
                  <c:v>4</c:v>
                </c:pt>
                <c:pt idx="9">
                  <c:v>36</c:v>
                </c:pt>
                <c:pt idx="10">
                  <c:v>5</c:v>
                </c:pt>
                <c:pt idx="11">
                  <c:v>37</c:v>
                </c:pt>
                <c:pt idx="12">
                  <c:v>6</c:v>
                </c:pt>
                <c:pt idx="13">
                  <c:v>38</c:v>
                </c:pt>
                <c:pt idx="14">
                  <c:v>7</c:v>
                </c:pt>
                <c:pt idx="15">
                  <c:v>39</c:v>
                </c:pt>
                <c:pt idx="16">
                  <c:v>8</c:v>
                </c:pt>
                <c:pt idx="17">
                  <c:v>40</c:v>
                </c:pt>
                <c:pt idx="18">
                  <c:v>9</c:v>
                </c:pt>
                <c:pt idx="19">
                  <c:v>41</c:v>
                </c:pt>
                <c:pt idx="20">
                  <c:v>10</c:v>
                </c:pt>
                <c:pt idx="21">
                  <c:v>42</c:v>
                </c:pt>
                <c:pt idx="22">
                  <c:v>11</c:v>
                </c:pt>
                <c:pt idx="23">
                  <c:v>43</c:v>
                </c:pt>
                <c:pt idx="24">
                  <c:v>12</c:v>
                </c:pt>
                <c:pt idx="25">
                  <c:v>44</c:v>
                </c:pt>
                <c:pt idx="26">
                  <c:v>13</c:v>
                </c:pt>
                <c:pt idx="27">
                  <c:v>45</c:v>
                </c:pt>
                <c:pt idx="28">
                  <c:v>14</c:v>
                </c:pt>
                <c:pt idx="29">
                  <c:v>46</c:v>
                </c:pt>
                <c:pt idx="30">
                  <c:v>15</c:v>
                </c:pt>
                <c:pt idx="31">
                  <c:v>47</c:v>
                </c:pt>
                <c:pt idx="32">
                  <c:v>16</c:v>
                </c:pt>
                <c:pt idx="33">
                  <c:v>48</c:v>
                </c:pt>
                <c:pt idx="34">
                  <c:v>17</c:v>
                </c:pt>
                <c:pt idx="35">
                  <c:v>49</c:v>
                </c:pt>
                <c:pt idx="36">
                  <c:v>18</c:v>
                </c:pt>
                <c:pt idx="37">
                  <c:v>50</c:v>
                </c:pt>
                <c:pt idx="38">
                  <c:v>19</c:v>
                </c:pt>
                <c:pt idx="39">
                  <c:v>51</c:v>
                </c:pt>
                <c:pt idx="40">
                  <c:v>20</c:v>
                </c:pt>
                <c:pt idx="41">
                  <c:v>52</c:v>
                </c:pt>
                <c:pt idx="42">
                  <c:v>21</c:v>
                </c:pt>
                <c:pt idx="43">
                  <c:v>53</c:v>
                </c:pt>
                <c:pt idx="44">
                  <c:v>22</c:v>
                </c:pt>
                <c:pt idx="45">
                  <c:v>54</c:v>
                </c:pt>
                <c:pt idx="46">
                  <c:v>23</c:v>
                </c:pt>
                <c:pt idx="47">
                  <c:v>55</c:v>
                </c:pt>
                <c:pt idx="48">
                  <c:v>24</c:v>
                </c:pt>
                <c:pt idx="49">
                  <c:v>56</c:v>
                </c:pt>
                <c:pt idx="50">
                  <c:v>25</c:v>
                </c:pt>
                <c:pt idx="51">
                  <c:v>57</c:v>
                </c:pt>
                <c:pt idx="52">
                  <c:v>26</c:v>
                </c:pt>
                <c:pt idx="53">
                  <c:v>58</c:v>
                </c:pt>
                <c:pt idx="54">
                  <c:v>27</c:v>
                </c:pt>
                <c:pt idx="55">
                  <c:v>59</c:v>
                </c:pt>
                <c:pt idx="56">
                  <c:v>28</c:v>
                </c:pt>
                <c:pt idx="57">
                  <c:v>60</c:v>
                </c:pt>
                <c:pt idx="58">
                  <c:v>29</c:v>
                </c:pt>
                <c:pt idx="59">
                  <c:v>61</c:v>
                </c:pt>
                <c:pt idx="60">
                  <c:v>30</c:v>
                </c:pt>
                <c:pt idx="61">
                  <c:v>62</c:v>
                </c:pt>
                <c:pt idx="62">
                  <c:v>31</c:v>
                </c:pt>
                <c:pt idx="63">
                  <c:v>63</c:v>
                </c:pt>
              </c:numCache>
            </c:numRef>
          </c:xVal>
          <c:yVal>
            <c:numRef>
              <c:f>Лист1!$N$4:$N$67</c:f>
              <c:numCache>
                <c:formatCode>General</c:formatCode>
                <c:ptCount val="64"/>
                <c:pt idx="0">
                  <c:v>276.59800000000001</c:v>
                </c:pt>
                <c:pt idx="1">
                  <c:v>314.846</c:v>
                </c:pt>
                <c:pt idx="2">
                  <c:v>273.91800000000001</c:v>
                </c:pt>
                <c:pt idx="3">
                  <c:v>291.44200000000001</c:v>
                </c:pt>
                <c:pt idx="4">
                  <c:v>261.50200000000001</c:v>
                </c:pt>
                <c:pt idx="5">
                  <c:v>289.12700000000001</c:v>
                </c:pt>
                <c:pt idx="6">
                  <c:v>265.36599999999999</c:v>
                </c:pt>
                <c:pt idx="7">
                  <c:v>269.80599999999998</c:v>
                </c:pt>
                <c:pt idx="8">
                  <c:v>259.96499999999997</c:v>
                </c:pt>
                <c:pt idx="9">
                  <c:v>275.142</c:v>
                </c:pt>
                <c:pt idx="10">
                  <c:v>258.18200000000002</c:v>
                </c:pt>
                <c:pt idx="11">
                  <c:v>290.346</c:v>
                </c:pt>
                <c:pt idx="12">
                  <c:v>255.53</c:v>
                </c:pt>
                <c:pt idx="13">
                  <c:v>303.46899999999999</c:v>
                </c:pt>
                <c:pt idx="14">
                  <c:v>276.49599999999998</c:v>
                </c:pt>
                <c:pt idx="15">
                  <c:v>282.10399999999998</c:v>
                </c:pt>
                <c:pt idx="16">
                  <c:v>261.22800000000001</c:v>
                </c:pt>
                <c:pt idx="17">
                  <c:v>275.471</c:v>
                </c:pt>
                <c:pt idx="18">
                  <c:v>265.46699999999998</c:v>
                </c:pt>
                <c:pt idx="19">
                  <c:v>303.32299999999998</c:v>
                </c:pt>
                <c:pt idx="20">
                  <c:v>281.255</c:v>
                </c:pt>
                <c:pt idx="21">
                  <c:v>287.928</c:v>
                </c:pt>
                <c:pt idx="22">
                  <c:v>273.86700000000002</c:v>
                </c:pt>
                <c:pt idx="23">
                  <c:v>295.18799999999999</c:v>
                </c:pt>
                <c:pt idx="24">
                  <c:v>288.38499999999999</c:v>
                </c:pt>
                <c:pt idx="25">
                  <c:v>285.47199999999998</c:v>
                </c:pt>
                <c:pt idx="26">
                  <c:v>268.22500000000002</c:v>
                </c:pt>
                <c:pt idx="27">
                  <c:v>268.83</c:v>
                </c:pt>
                <c:pt idx="28">
                  <c:v>266.56799999999998</c:v>
                </c:pt>
                <c:pt idx="29">
                  <c:v>288.94200000000001</c:v>
                </c:pt>
                <c:pt idx="30">
                  <c:v>277.22399999999999</c:v>
                </c:pt>
                <c:pt idx="31">
                  <c:v>301.69</c:v>
                </c:pt>
                <c:pt idx="32">
                  <c:v>266.87799999999999</c:v>
                </c:pt>
                <c:pt idx="33">
                  <c:v>293.87299999999999</c:v>
                </c:pt>
                <c:pt idx="34">
                  <c:v>256.13</c:v>
                </c:pt>
                <c:pt idx="35">
                  <c:v>283.02100000000002</c:v>
                </c:pt>
                <c:pt idx="36">
                  <c:v>270.685</c:v>
                </c:pt>
                <c:pt idx="37">
                  <c:v>284.892</c:v>
                </c:pt>
                <c:pt idx="38">
                  <c:v>272.26400000000001</c:v>
                </c:pt>
                <c:pt idx="39">
                  <c:v>296.68799999999999</c:v>
                </c:pt>
                <c:pt idx="40">
                  <c:v>278.86700000000002</c:v>
                </c:pt>
                <c:pt idx="41">
                  <c:v>283.18099999999998</c:v>
                </c:pt>
                <c:pt idx="42">
                  <c:v>262.42500000000001</c:v>
                </c:pt>
                <c:pt idx="43">
                  <c:v>264.60899999999998</c:v>
                </c:pt>
                <c:pt idx="44">
                  <c:v>273.38499999999999</c:v>
                </c:pt>
                <c:pt idx="45">
                  <c:v>294.077</c:v>
                </c:pt>
                <c:pt idx="46">
                  <c:v>258.149</c:v>
                </c:pt>
                <c:pt idx="47">
                  <c:v>288.19099999999997</c:v>
                </c:pt>
                <c:pt idx="48">
                  <c:v>268.11500000000001</c:v>
                </c:pt>
                <c:pt idx="49">
                  <c:v>291.803</c:v>
                </c:pt>
                <c:pt idx="50">
                  <c:v>256.834</c:v>
                </c:pt>
                <c:pt idx="51">
                  <c:v>270.96699999999998</c:v>
                </c:pt>
                <c:pt idx="52">
                  <c:v>246.08699999999999</c:v>
                </c:pt>
                <c:pt idx="53">
                  <c:v>291.02800000000002</c:v>
                </c:pt>
                <c:pt idx="54">
                  <c:v>248.55500000000001</c:v>
                </c:pt>
                <c:pt idx="55">
                  <c:v>265.71600000000001</c:v>
                </c:pt>
                <c:pt idx="56">
                  <c:v>278.976</c:v>
                </c:pt>
                <c:pt idx="57">
                  <c:v>292.93</c:v>
                </c:pt>
                <c:pt idx="58">
                  <c:v>264.697</c:v>
                </c:pt>
                <c:pt idx="59">
                  <c:v>272.08</c:v>
                </c:pt>
                <c:pt idx="60">
                  <c:v>287.91300000000001</c:v>
                </c:pt>
                <c:pt idx="61">
                  <c:v>253.45</c:v>
                </c:pt>
                <c:pt idx="62">
                  <c:v>257.31599999999997</c:v>
                </c:pt>
                <c:pt idx="63">
                  <c:v>304.45800000000003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8AA-47C4-9037-87090E06A6F0}"/>
            </c:ext>
          </c:extLst>
        </c:ser>
        <c:ser>
          <c:idx val="2"/>
          <c:order val="2"/>
          <c:tx>
            <c:v>120 мВ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Лист1!$Q$4:$Q$67</c:f>
              <c:numCache>
                <c:formatCode>General</c:formatCode>
                <c:ptCount val="64"/>
                <c:pt idx="0">
                  <c:v>0</c:v>
                </c:pt>
                <c:pt idx="1">
                  <c:v>32</c:v>
                </c:pt>
                <c:pt idx="2">
                  <c:v>1</c:v>
                </c:pt>
                <c:pt idx="3">
                  <c:v>33</c:v>
                </c:pt>
                <c:pt idx="4">
                  <c:v>2</c:v>
                </c:pt>
                <c:pt idx="5">
                  <c:v>34</c:v>
                </c:pt>
                <c:pt idx="6">
                  <c:v>3</c:v>
                </c:pt>
                <c:pt idx="7">
                  <c:v>35</c:v>
                </c:pt>
                <c:pt idx="8">
                  <c:v>4</c:v>
                </c:pt>
                <c:pt idx="9">
                  <c:v>36</c:v>
                </c:pt>
                <c:pt idx="10">
                  <c:v>5</c:v>
                </c:pt>
                <c:pt idx="11">
                  <c:v>37</c:v>
                </c:pt>
                <c:pt idx="12">
                  <c:v>6</c:v>
                </c:pt>
                <c:pt idx="13">
                  <c:v>38</c:v>
                </c:pt>
                <c:pt idx="14">
                  <c:v>7</c:v>
                </c:pt>
                <c:pt idx="15">
                  <c:v>39</c:v>
                </c:pt>
                <c:pt idx="16">
                  <c:v>8</c:v>
                </c:pt>
                <c:pt idx="17">
                  <c:v>40</c:v>
                </c:pt>
                <c:pt idx="18">
                  <c:v>9</c:v>
                </c:pt>
                <c:pt idx="19">
                  <c:v>41</c:v>
                </c:pt>
                <c:pt idx="20">
                  <c:v>10</c:v>
                </c:pt>
                <c:pt idx="21">
                  <c:v>42</c:v>
                </c:pt>
                <c:pt idx="22">
                  <c:v>11</c:v>
                </c:pt>
                <c:pt idx="23">
                  <c:v>43</c:v>
                </c:pt>
                <c:pt idx="24">
                  <c:v>12</c:v>
                </c:pt>
                <c:pt idx="25">
                  <c:v>44</c:v>
                </c:pt>
                <c:pt idx="26">
                  <c:v>13</c:v>
                </c:pt>
                <c:pt idx="27">
                  <c:v>45</c:v>
                </c:pt>
                <c:pt idx="28">
                  <c:v>14</c:v>
                </c:pt>
                <c:pt idx="29">
                  <c:v>46</c:v>
                </c:pt>
                <c:pt idx="30">
                  <c:v>15</c:v>
                </c:pt>
                <c:pt idx="31">
                  <c:v>47</c:v>
                </c:pt>
                <c:pt idx="32">
                  <c:v>16</c:v>
                </c:pt>
                <c:pt idx="33">
                  <c:v>48</c:v>
                </c:pt>
                <c:pt idx="34">
                  <c:v>17</c:v>
                </c:pt>
                <c:pt idx="35">
                  <c:v>49</c:v>
                </c:pt>
                <c:pt idx="36">
                  <c:v>18</c:v>
                </c:pt>
                <c:pt idx="37">
                  <c:v>50</c:v>
                </c:pt>
                <c:pt idx="38">
                  <c:v>19</c:v>
                </c:pt>
                <c:pt idx="39">
                  <c:v>51</c:v>
                </c:pt>
                <c:pt idx="40">
                  <c:v>20</c:v>
                </c:pt>
                <c:pt idx="41">
                  <c:v>52</c:v>
                </c:pt>
                <c:pt idx="42">
                  <c:v>21</c:v>
                </c:pt>
                <c:pt idx="43">
                  <c:v>53</c:v>
                </c:pt>
                <c:pt idx="44">
                  <c:v>22</c:v>
                </c:pt>
                <c:pt idx="45">
                  <c:v>54</c:v>
                </c:pt>
                <c:pt idx="46">
                  <c:v>23</c:v>
                </c:pt>
                <c:pt idx="47">
                  <c:v>55</c:v>
                </c:pt>
                <c:pt idx="48">
                  <c:v>24</c:v>
                </c:pt>
                <c:pt idx="49">
                  <c:v>56</c:v>
                </c:pt>
                <c:pt idx="50">
                  <c:v>25</c:v>
                </c:pt>
                <c:pt idx="51">
                  <c:v>57</c:v>
                </c:pt>
                <c:pt idx="52">
                  <c:v>26</c:v>
                </c:pt>
                <c:pt idx="53">
                  <c:v>58</c:v>
                </c:pt>
                <c:pt idx="54">
                  <c:v>27</c:v>
                </c:pt>
                <c:pt idx="55">
                  <c:v>59</c:v>
                </c:pt>
                <c:pt idx="56">
                  <c:v>28</c:v>
                </c:pt>
                <c:pt idx="57">
                  <c:v>60</c:v>
                </c:pt>
                <c:pt idx="58">
                  <c:v>29</c:v>
                </c:pt>
                <c:pt idx="59">
                  <c:v>61</c:v>
                </c:pt>
                <c:pt idx="60">
                  <c:v>30</c:v>
                </c:pt>
                <c:pt idx="61">
                  <c:v>62</c:v>
                </c:pt>
                <c:pt idx="62">
                  <c:v>31</c:v>
                </c:pt>
                <c:pt idx="63">
                  <c:v>63</c:v>
                </c:pt>
              </c:numCache>
            </c:numRef>
          </c:xVal>
          <c:yVal>
            <c:numRef>
              <c:f>Лист1!$V$4:$V$67</c:f>
              <c:numCache>
                <c:formatCode>General</c:formatCode>
                <c:ptCount val="64"/>
                <c:pt idx="0">
                  <c:v>373.32600000000002</c:v>
                </c:pt>
                <c:pt idx="1">
                  <c:v>410.19299999999998</c:v>
                </c:pt>
                <c:pt idx="2">
                  <c:v>384.33800000000002</c:v>
                </c:pt>
                <c:pt idx="3">
                  <c:v>402.697</c:v>
                </c:pt>
                <c:pt idx="4">
                  <c:v>365.54300000000001</c:v>
                </c:pt>
                <c:pt idx="5">
                  <c:v>397.01600000000002</c:v>
                </c:pt>
                <c:pt idx="6">
                  <c:v>357.87700000000001</c:v>
                </c:pt>
                <c:pt idx="7">
                  <c:v>402.57499999999999</c:v>
                </c:pt>
                <c:pt idx="8">
                  <c:v>363.053</c:v>
                </c:pt>
                <c:pt idx="9">
                  <c:v>364.85500000000002</c:v>
                </c:pt>
                <c:pt idx="10">
                  <c:v>368.04500000000002</c:v>
                </c:pt>
                <c:pt idx="11">
                  <c:v>401.613</c:v>
                </c:pt>
                <c:pt idx="12">
                  <c:v>358.85700000000003</c:v>
                </c:pt>
                <c:pt idx="13">
                  <c:v>428.95</c:v>
                </c:pt>
                <c:pt idx="14">
                  <c:v>353.89299999999997</c:v>
                </c:pt>
                <c:pt idx="15">
                  <c:v>394.48700000000002</c:v>
                </c:pt>
                <c:pt idx="16">
                  <c:v>352.71100000000001</c:v>
                </c:pt>
                <c:pt idx="17">
                  <c:v>404.96300000000002</c:v>
                </c:pt>
                <c:pt idx="18">
                  <c:v>390.80599999999998</c:v>
                </c:pt>
                <c:pt idx="19">
                  <c:v>407.35500000000002</c:v>
                </c:pt>
                <c:pt idx="20">
                  <c:v>391.52</c:v>
                </c:pt>
                <c:pt idx="21">
                  <c:v>375.05399999999997</c:v>
                </c:pt>
                <c:pt idx="22">
                  <c:v>350.97899999999998</c:v>
                </c:pt>
                <c:pt idx="23">
                  <c:v>388.49200000000002</c:v>
                </c:pt>
                <c:pt idx="24">
                  <c:v>398.26600000000002</c:v>
                </c:pt>
                <c:pt idx="25">
                  <c:v>378.24400000000003</c:v>
                </c:pt>
                <c:pt idx="26">
                  <c:v>347.20600000000002</c:v>
                </c:pt>
                <c:pt idx="27">
                  <c:v>379.322</c:v>
                </c:pt>
                <c:pt idx="28">
                  <c:v>353.90100000000001</c:v>
                </c:pt>
                <c:pt idx="29">
                  <c:v>385.33300000000003</c:v>
                </c:pt>
                <c:pt idx="30">
                  <c:v>390.43599999999998</c:v>
                </c:pt>
                <c:pt idx="31">
                  <c:v>420.47500000000002</c:v>
                </c:pt>
                <c:pt idx="32">
                  <c:v>359.221</c:v>
                </c:pt>
                <c:pt idx="33">
                  <c:v>395.613</c:v>
                </c:pt>
                <c:pt idx="34">
                  <c:v>350.31200000000001</c:v>
                </c:pt>
                <c:pt idx="35">
                  <c:v>372.00200000000001</c:v>
                </c:pt>
                <c:pt idx="36">
                  <c:v>375.93400000000003</c:v>
                </c:pt>
                <c:pt idx="37">
                  <c:v>416.505</c:v>
                </c:pt>
                <c:pt idx="38">
                  <c:v>378.48099999999999</c:v>
                </c:pt>
                <c:pt idx="39">
                  <c:v>398.916</c:v>
                </c:pt>
                <c:pt idx="40">
                  <c:v>345.62799999999999</c:v>
                </c:pt>
                <c:pt idx="41">
                  <c:v>362.16399999999999</c:v>
                </c:pt>
                <c:pt idx="42">
                  <c:v>357.64600000000002</c:v>
                </c:pt>
                <c:pt idx="43">
                  <c:v>376.20299999999997</c:v>
                </c:pt>
                <c:pt idx="44">
                  <c:v>365.95400000000001</c:v>
                </c:pt>
                <c:pt idx="45">
                  <c:v>367.35899999999998</c:v>
                </c:pt>
                <c:pt idx="46">
                  <c:v>367.65499999999997</c:v>
                </c:pt>
                <c:pt idx="47">
                  <c:v>410.23200000000003</c:v>
                </c:pt>
                <c:pt idx="48">
                  <c:v>347.30399999999997</c:v>
                </c:pt>
                <c:pt idx="49">
                  <c:v>401.44499999999999</c:v>
                </c:pt>
                <c:pt idx="50">
                  <c:v>350.24900000000002</c:v>
                </c:pt>
                <c:pt idx="51">
                  <c:v>369.286</c:v>
                </c:pt>
                <c:pt idx="52">
                  <c:v>347.83600000000001</c:v>
                </c:pt>
                <c:pt idx="53">
                  <c:v>422.09</c:v>
                </c:pt>
                <c:pt idx="54">
                  <c:v>338.84800000000001</c:v>
                </c:pt>
                <c:pt idx="55">
                  <c:v>367.46600000000001</c:v>
                </c:pt>
                <c:pt idx="56">
                  <c:v>407.58100000000002</c:v>
                </c:pt>
                <c:pt idx="57">
                  <c:v>427.72300000000001</c:v>
                </c:pt>
                <c:pt idx="58">
                  <c:v>376.23700000000002</c:v>
                </c:pt>
                <c:pt idx="59">
                  <c:v>372.42</c:v>
                </c:pt>
                <c:pt idx="60">
                  <c:v>410.23099999999999</c:v>
                </c:pt>
                <c:pt idx="61">
                  <c:v>350.67599999999999</c:v>
                </c:pt>
                <c:pt idx="62">
                  <c:v>362.38799999999998</c:v>
                </c:pt>
                <c:pt idx="63">
                  <c:v>424.375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B8AA-47C4-9037-87090E06A6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4913744"/>
        <c:axId val="214910000"/>
      </c:scatterChart>
      <c:valAx>
        <c:axId val="214913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 i="0" baseline="0">
                    <a:effectLst/>
                  </a:rPr>
                  <a:t>Канал </a:t>
                </a:r>
                <a:r>
                  <a:rPr lang="en-US" sz="1200" b="1" i="0" baseline="0">
                    <a:effectLst/>
                  </a:rPr>
                  <a:t>FERS</a:t>
                </a:r>
                <a:endParaRPr lang="ru-RU" sz="7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4910000"/>
        <c:crosses val="autoZero"/>
        <c:crossBetween val="midCat"/>
      </c:valAx>
      <c:valAx>
        <c:axId val="214910000"/>
        <c:scaling>
          <c:orientation val="minMax"/>
          <c:max val="480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 i="0" baseline="0">
                    <a:effectLst/>
                  </a:rPr>
                  <a:t>Амплитуда</a:t>
                </a:r>
                <a:endParaRPr lang="ru-RU" sz="7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49137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HG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5760870516185477"/>
          <c:y val="0.17171296296296296"/>
          <c:w val="0.79453980752405939"/>
          <c:h val="0.61139690871974339"/>
        </c:manualLayout>
      </c:layout>
      <c:scatterChart>
        <c:scatterStyle val="lineMarker"/>
        <c:varyColors val="0"/>
        <c:ser>
          <c:idx val="0"/>
          <c:order val="0"/>
          <c:tx>
            <c:v>Канал 0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50516831767529757"/>
                  <c:y val="-1.1636817210784672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aseline="0">
                        <a:solidFill>
                          <a:schemeClr val="accent1"/>
                        </a:solidFill>
                      </a:rPr>
                      <a:t>y = 60,228x - 967,06</a:t>
                    </a:r>
                    <a:endParaRPr lang="en-US" sz="1200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(Лист1!$J$194,Лист1!$J$195,Лист1!$J$196)</c:f>
              <c:numCache>
                <c:formatCode>General</c:formatCode>
                <c:ptCount val="3"/>
                <c:pt idx="0">
                  <c:v>1538.7629999999999</c:v>
                </c:pt>
                <c:pt idx="1">
                  <c:v>3657.8130000000001</c:v>
                </c:pt>
                <c:pt idx="2">
                  <c:v>6357.0169999999998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3B5-40AF-B53D-DA47C1647A88}"/>
            </c:ext>
          </c:extLst>
        </c:ser>
        <c:ser>
          <c:idx val="1"/>
          <c:order val="1"/>
          <c:tx>
            <c:v>Канал 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5209323045845754"/>
                  <c:y val="8.2772047302957508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2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aseline="0">
                        <a:solidFill>
                          <a:schemeClr val="accent2"/>
                        </a:solidFill>
                      </a:rPr>
                      <a:t>y = 62,35x - 1107,8</a:t>
                    </a:r>
                    <a:endParaRPr lang="en-US" sz="1200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Лист1!$L$194:$L$196</c:f>
              <c:numCache>
                <c:formatCode>General</c:formatCode>
                <c:ptCount val="3"/>
                <c:pt idx="0">
                  <c:v>1514.752</c:v>
                </c:pt>
                <c:pt idx="1">
                  <c:v>3623.1089999999999</c:v>
                </c:pt>
                <c:pt idx="2">
                  <c:v>6502.7749999999996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3B5-40AF-B53D-DA47C1647A88}"/>
            </c:ext>
          </c:extLst>
        </c:ser>
        <c:ser>
          <c:idx val="2"/>
          <c:order val="2"/>
          <c:tx>
            <c:v>Канал 8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50962142132198618"/>
                  <c:y val="0.16198019002072234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Лист1!$N$194:$N$196</c:f>
              <c:numCache>
                <c:formatCode>General</c:formatCode>
                <c:ptCount val="3"/>
                <c:pt idx="0">
                  <c:v>1508.4280000000001</c:v>
                </c:pt>
                <c:pt idx="1">
                  <c:v>3612.4340000000002</c:v>
                </c:pt>
                <c:pt idx="2">
                  <c:v>6304.6779999999999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43B5-40AF-B53D-DA47C1647A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3348047"/>
        <c:axId val="943344719"/>
      </c:scatterChart>
      <c:valAx>
        <c:axId val="943348047"/>
        <c:scaling>
          <c:orientation val="minMax"/>
          <c:min val="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/>
                  <a:t>мВ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3344719"/>
        <c:crosses val="autoZero"/>
        <c:crossBetween val="midCat"/>
      </c:valAx>
      <c:valAx>
        <c:axId val="9433447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/>
                  <a:t>Амплитуда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3348047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79337073490813637"/>
          <c:y val="0.53579760863225434"/>
          <c:w val="0.12607370953630795"/>
          <c:h val="0.234376640419947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LG</a:t>
            </a:r>
          </a:p>
        </c:rich>
      </c:tx>
      <c:layout>
        <c:manualLayout>
          <c:xMode val="edge"/>
          <c:yMode val="edge"/>
          <c:x val="0.47706001851555013"/>
          <c:y val="4.3919839951953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3443208006646573"/>
          <c:y val="0.17741398058979391"/>
          <c:w val="0.79009402068468171"/>
          <c:h val="0.61956574641482975"/>
        </c:manualLayout>
      </c:layout>
      <c:scatterChart>
        <c:scatterStyle val="lineMarker"/>
        <c:varyColors val="0"/>
        <c:ser>
          <c:idx val="1"/>
          <c:order val="0"/>
          <c:tx>
            <c:v>Канал 0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noFill/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49357682670907549"/>
                  <c:y val="-1.7480818742260974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aseline="0" dirty="0">
                        <a:solidFill>
                          <a:schemeClr val="accent1"/>
                        </a:solidFill>
                      </a:rPr>
                      <a:t>y = 2,2215x + 104,13</a:t>
                    </a:r>
                    <a:endParaRPr lang="en-US" sz="1200" dirty="0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Лист1!$K$194:$K$196</c:f>
              <c:numCache>
                <c:formatCode>General</c:formatCode>
                <c:ptCount val="3"/>
                <c:pt idx="0">
                  <c:v>195.608</c:v>
                </c:pt>
                <c:pt idx="1">
                  <c:v>276.59800000000001</c:v>
                </c:pt>
                <c:pt idx="2">
                  <c:v>373.32600000000002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5C5-4B08-B9DA-E72DC29A5D85}"/>
            </c:ext>
          </c:extLst>
        </c:ser>
        <c:ser>
          <c:idx val="2"/>
          <c:order val="1"/>
          <c:tx>
            <c:v>Канал 4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3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49357682670907549"/>
                  <c:y val="2.5599870881920245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aseline="0" dirty="0">
                        <a:solidFill>
                          <a:schemeClr val="accent2"/>
                        </a:solidFill>
                      </a:rPr>
                      <a:t>y = 2,1941x + 94,656</a:t>
                    </a:r>
                    <a:endParaRPr lang="en-US" sz="1200" dirty="0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Лист1!$M$194:$M$196</c:f>
              <c:numCache>
                <c:formatCode>General</c:formatCode>
                <c:ptCount val="3"/>
                <c:pt idx="0">
                  <c:v>187.52699999999999</c:v>
                </c:pt>
                <c:pt idx="1">
                  <c:v>259.96499999999997</c:v>
                </c:pt>
                <c:pt idx="2">
                  <c:v>363.053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5C5-4B08-B9DA-E72DC29A5D85}"/>
            </c:ext>
          </c:extLst>
        </c:ser>
        <c:ser>
          <c:idx val="0"/>
          <c:order val="2"/>
          <c:tx>
            <c:v>Канал 8</c:v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noFill/>
              </a:ln>
              <a:effectLst/>
            </c:spPr>
          </c:marker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4913294460135802"/>
                  <c:y val="9.1627958299189266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200" baseline="0" dirty="0"/>
                      <a:t>y = 2,0555x + 102,97</a:t>
                    </a:r>
                    <a:endParaRPr lang="en-US" sz="1200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trendlineLbl>
          </c:trendline>
          <c:xVal>
            <c:numRef>
              <c:f>Лист1!$I$194:$I$196</c:f>
              <c:numCache>
                <c:formatCode>General</c:formatCode>
                <c:ptCount val="3"/>
                <c:pt idx="0">
                  <c:v>40</c:v>
                </c:pt>
                <c:pt idx="1">
                  <c:v>80</c:v>
                </c:pt>
                <c:pt idx="2">
                  <c:v>120</c:v>
                </c:pt>
              </c:numCache>
            </c:numRef>
          </c:xVal>
          <c:yVal>
            <c:numRef>
              <c:f>Лист1!$O$194:$O$196</c:f>
              <c:numCache>
                <c:formatCode>General</c:formatCode>
                <c:ptCount val="3"/>
                <c:pt idx="0">
                  <c:v>188.273</c:v>
                </c:pt>
                <c:pt idx="1">
                  <c:v>261.22800000000001</c:v>
                </c:pt>
                <c:pt idx="2">
                  <c:v>352.71100000000001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5C5-4B08-B9DA-E72DC29A5D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2515135"/>
        <c:axId val="332509311"/>
      </c:scatterChart>
      <c:valAx>
        <c:axId val="332515135"/>
        <c:scaling>
          <c:orientation val="minMax"/>
          <c:min val="3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/>
                  <a:t>мВ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2509311"/>
        <c:crosses val="autoZero"/>
        <c:crossBetween val="midCat"/>
      </c:valAx>
      <c:valAx>
        <c:axId val="332509311"/>
        <c:scaling>
          <c:orientation val="minMax"/>
          <c:min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200" b="1"/>
                  <a:t>Амплитуда</a:t>
                </a:r>
              </a:p>
            </c:rich>
          </c:tx>
          <c:layout>
            <c:manualLayout>
              <c:xMode val="edge"/>
              <c:yMode val="edge"/>
              <c:x val="9.2946316899419571E-3"/>
              <c:y val="0.3814636949496218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251513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76709492316266215"/>
          <c:y val="0.53213711372311445"/>
          <c:w val="0.12592506177637641"/>
          <c:h val="0.218825823776566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F508F-234E-433B-B7ED-E7B61DDD8A79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1D5C6-0B38-42F0-8DA4-2B87A28EE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53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D8A4A-2128-19B3-E898-762B896AD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B9CC88F-1D12-F997-E9C7-FE4083E1F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1B9541-0EC6-FCB1-2161-04AA657B0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AFD4-CFA5-4AB8-A7C0-28DBF4E4498E}" type="datetime1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3DEA40-2A38-44CB-7C81-1C0A6B9BB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468D42-1E41-FCE3-30DF-23DA3B10A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87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FAEF3A-9932-0C98-5668-D717E56DC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4CA3E20-21F5-C9E1-5C47-DD99D0D51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3C23A6-E11A-0A0C-25BA-39F9D3EC4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7018C-0FFB-49A4-AD26-378A07B75E29}" type="datetime1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072077-EE86-F966-9B56-F57E8EF46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CA31F6-09E8-1783-1B8C-945D032EC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7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C051250-DAA1-4F6D-753D-2E9D84A1E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12BB5B-AD1C-5382-CD29-2F2824ADD7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45967D-DCFD-AA1B-F9B9-AD1A759C8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9873-C2FD-40CF-950F-7687DBFCD6F1}" type="datetime1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1DEF76-A35D-87FC-C642-F734D43D6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03550F-CEF9-AFE8-51F3-98E3E4D7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5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75FF21-A201-409F-D0CE-6B4A5DA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2DABC8-9AC5-097D-A5F1-224499B64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C5ACF0-5333-1144-0CFA-304D6EF01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BE21B-EC8D-4C82-AA12-5563843391F8}" type="datetime1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7B3DDF-A4B1-6E32-5DC2-8B22BA7C2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29AA59-C7EA-E33D-9D11-A815D397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64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FD16A3-C0F7-C1A0-F6E7-CE73D73D4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BBA64F-0773-B95D-27D8-7B227A35D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290C63-F9B4-2D4E-E015-2992A90B2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FF90B-7535-4DA6-BB60-2FEC089ADA3F}" type="datetime1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F68F15-0068-54ED-8D2D-44688215D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75A6CE-1918-2D4D-C7B7-A643B751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51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3C05A3-1D76-ED56-A261-3DFB0A9CB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A2F63B-B5AE-4FD3-4048-1FA49AA67F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B6ED23-DC6C-C5AD-F86F-214EAB205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6F9CDA-E5A0-2865-EC00-9B9125242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8804-1D45-46D9-83F1-B33A9C2C9EDD}" type="datetime1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13FFA1-E34B-D221-9C4D-F3F22E409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4642DCF-163F-205A-E875-D31FC936C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075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9CD0B4-DBEA-0AC5-1FD9-CC04A6575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4BBF9C-5A0D-8F20-A6E2-BBA8B1581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7D889E-911B-AFE5-6AFD-1BF31DAD8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08A6F17-4644-155D-CD1E-2C6DA2E78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D40ABF9-5D74-5FB6-DBC5-872FDC177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2368DFB-A770-30C4-9E74-48CA3A1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C9361-F7FB-4D1E-BFD9-3B6B0B5C3648}" type="datetime1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0E88B1F-6341-7B52-F023-1F133ACE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C3E820F-83A6-E4DB-D328-0CFD7CC30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12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E4C137-7C30-72AF-0F73-5D662B73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22688A5-FB74-0478-6D24-248F97B3B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D7E1-8532-4E3A-9C3C-F20806122B44}" type="datetime1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74AB1CB-72C9-F7B4-9DB7-47D2C4EA9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6944D46-D007-33D8-9C82-0FC5F504C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81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1318B0B-4C76-72C9-2FF5-6839CAA0D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AED11-DC21-4C5D-A6EE-D448D642EFC7}" type="datetime1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30E1219-7134-7000-EE0E-DE636DB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1BBFF0E-164E-542D-9D2D-3459C5CA4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51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19FC5D-1BF9-1157-CF04-1714355E8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EF5239-1B21-AF94-7DF3-469C01B3E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65C507-6BFB-B24E-1386-D98602D99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FC1A074-5FE0-6C85-AD8F-F77227FB7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ABB6-5A95-4331-8D6A-6DFDB226A410}" type="datetime1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D15214-E777-5625-32A0-EC372E9F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30C6C0-E4A2-485C-9447-08CAC6983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80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A341C1-D780-DBD5-034A-804120D2B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8AAB081-6B69-B9CF-5D43-68BAA19FB1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87163B-1AEE-C5FC-3E4D-4B6D2E3D0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A20B8AB-D962-7DF1-D6C9-83B91C2B0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B78E3-C8F8-476D-AF4E-F348961FB9FA}" type="datetime1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999A5F-4012-10A1-7BF9-FE62348CD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3CBF3B-92C1-4FBA-50C8-21BBD2F66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49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8A166C-2E47-2097-B4D5-5F0605EFA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54F0E0-CD85-1993-695A-82443E518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7FB4AA-A972-E764-D250-B828BB8327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88FB9-34F6-43D7-BA83-625A81B23DFD}" type="datetime1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C990F0-FCD8-5C97-613E-3C9EF67620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BF25D0-67F0-A488-6263-9848C4AD77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FD481-EE6E-4D04-8852-604708E4B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37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1F3BFA-CD84-FBEA-8D7E-90BEB2413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48738"/>
            <a:ext cx="9144000" cy="2387600"/>
          </a:xfrm>
        </p:spPr>
        <p:txBody>
          <a:bodyPr>
            <a:normAutofit/>
          </a:bodyPr>
          <a:lstStyle/>
          <a:p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Текущие активности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BBC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R&amp;D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F41EF3B-F4D8-F476-57C4-05916B6A4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39614"/>
            <a:ext cx="9144000" cy="2816736"/>
          </a:xfrm>
        </p:spPr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С. Доронин, Ф. Дубинин, К. Тертышная, Д. Шафикова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.1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.2024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365B5BB-07E0-5BB0-5FDE-80EB7025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1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BF725E-1A96-643F-1181-9C1BF8359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Текущие работы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89EE99-D40B-E280-EA89-063A020A8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Схема питания и съёма сигнала для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SiPM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на общей плате для 8-тайлового прототипа</a:t>
            </a:r>
          </a:p>
          <a:p>
            <a:r>
              <a:rPr lang="ru-RU" b="1" u="sng" dirty="0"/>
              <a:t>Исследование однородности каналов </a:t>
            </a:r>
            <a:r>
              <a:rPr lang="en-US" b="1" u="sng" dirty="0"/>
              <a:t>FERS-5200</a:t>
            </a:r>
          </a:p>
          <a:p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Зависимость амплитуды и дисперсии сигнала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тайлов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от длины волокна и числа витков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AC17CE-DB91-924D-B617-EEEF04EDE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77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D94D4B-AE73-4B73-044B-ACD221EE17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AD9CBB-C29E-129F-ED9D-B0D740E1D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Схема канала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FERS-5200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AA5E0C90-CB48-4281-1E5A-DF328E398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3</a:t>
            </a:fld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7508EC4-F8F4-8908-2DAB-7323EE91B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" y="1502569"/>
            <a:ext cx="11249025" cy="4676775"/>
          </a:xfrm>
          <a:prstGeom prst="rect">
            <a:avLst/>
          </a:prstGeom>
        </p:spPr>
      </p:pic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8451B5F0-BF5A-42AF-9045-8451ED540A9D}"/>
              </a:ext>
            </a:extLst>
          </p:cNvPr>
          <p:cNvGraphicFramePr>
            <a:graphicFrameLocks/>
          </p:cNvGraphicFramePr>
          <p:nvPr/>
        </p:nvGraphicFramePr>
        <p:xfrm>
          <a:off x="3807301" y="1959927"/>
          <a:ext cx="4577397" cy="2938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52199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AE5F0E-EF48-F98D-ABB3-EE7A331BA5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C687B-CF1F-954B-3D07-019EB35CE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 с внутренним генератором</a:t>
            </a:r>
            <a:endParaRPr lang="ru-RU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7" name="Номер слайда 46">
            <a:extLst>
              <a:ext uri="{FF2B5EF4-FFF2-40B4-BE49-F238E27FC236}">
                <a16:creationId xmlns:a16="http://schemas.microsoft.com/office/drawing/2014/main" id="{9A13184F-CDB9-64C6-F6EC-8C906A48A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/>
          </p:cNvGraphicFramePr>
          <p:nvPr/>
        </p:nvGraphicFramePr>
        <p:xfrm>
          <a:off x="200025" y="1226820"/>
          <a:ext cx="5726430" cy="4404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GraphicFramePr>
            <a:graphicFrameLocks/>
          </p:cNvGraphicFramePr>
          <p:nvPr/>
        </p:nvGraphicFramePr>
        <p:xfrm>
          <a:off x="6126480" y="1226820"/>
          <a:ext cx="5865495" cy="4404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263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45E65F-2C02-216C-3C1A-11E963B05F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6BD27F-62BD-DB42-2AED-4214AA395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 с внешним генератором</a:t>
            </a:r>
            <a:endParaRPr lang="ru-RU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7" name="Номер слайда 46">
            <a:extLst>
              <a:ext uri="{FF2B5EF4-FFF2-40B4-BE49-F238E27FC236}">
                <a16:creationId xmlns:a16="http://schemas.microsoft.com/office/drawing/2014/main" id="{AD07EE3C-F3E5-3BDF-8905-16CA398A8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5</a:t>
            </a:fld>
            <a:endParaRPr lang="ru-RU"/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BC6A4E46-2265-4A96-ABCC-3A783B9576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540013"/>
              </p:ext>
            </p:extLst>
          </p:nvPr>
        </p:nvGraphicFramePr>
        <p:xfrm>
          <a:off x="142874" y="1325563"/>
          <a:ext cx="5953126" cy="4770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8B35660B-A70A-4AE1-B579-77846D5597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795882"/>
              </p:ext>
            </p:extLst>
          </p:nvPr>
        </p:nvGraphicFramePr>
        <p:xfrm>
          <a:off x="6238876" y="1325564"/>
          <a:ext cx="5810250" cy="4770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81042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AE5F0E-EF48-F98D-ABB3-EE7A331BA5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1C687B-CF1F-954B-3D07-019EB35CE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пьедестала канала</a:t>
            </a:r>
            <a:endParaRPr lang="ru-RU" sz="32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7" name="Номер слайда 46">
            <a:extLst>
              <a:ext uri="{FF2B5EF4-FFF2-40B4-BE49-F238E27FC236}">
                <a16:creationId xmlns:a16="http://schemas.microsoft.com/office/drawing/2014/main" id="{9A13184F-CDB9-64C6-F6EC-8C906A48A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E3D7A7DC-85B5-4B0B-A58F-2C178B6C6B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7084823"/>
              </p:ext>
            </p:extLst>
          </p:nvPr>
        </p:nvGraphicFramePr>
        <p:xfrm>
          <a:off x="268287" y="1399063"/>
          <a:ext cx="5703887" cy="4059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8451B5F0-BF5A-42AF-9045-8451ED540A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2779437"/>
              </p:ext>
            </p:extLst>
          </p:nvPr>
        </p:nvGraphicFramePr>
        <p:xfrm>
          <a:off x="6096000" y="1399063"/>
          <a:ext cx="5651023" cy="4250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8671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F39735-F2F2-6D2C-78CC-AE41D1F0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Backup slides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7CF6E6E-2509-E2BF-D52B-C1D8A26C3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873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39886A-9A44-EB6E-757C-8C95A2FDF6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77AE60-5254-0E2D-CB29-FF6A4112B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Схема канала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Citiroc1a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DB5FEF55-43E5-F03C-F784-57BC8476F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FD481-EE6E-4D04-8852-604708E4B298}" type="slidenum">
              <a:rPr lang="ru-RU" smtClean="0"/>
              <a:t>8</a:t>
            </a:fld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1A440B2-779A-8A04-4FF6-678381B0F9E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903" t="27957" r="36371" b="7315"/>
          <a:stretch/>
        </p:blipFill>
        <p:spPr>
          <a:xfrm>
            <a:off x="2202424" y="1465006"/>
            <a:ext cx="6184491" cy="443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3188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111</Words>
  <Application>Microsoft Office PowerPoint</Application>
  <PresentationFormat>Широкоэкранный</PresentationFormat>
  <Paragraphs>46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Текущие активности BBC R&amp;D</vt:lpstr>
      <vt:lpstr>Текущие работы</vt:lpstr>
      <vt:lpstr>Схема канала FERS-5200</vt:lpstr>
      <vt:lpstr>Результаты с внутренним генератором</vt:lpstr>
      <vt:lpstr>Результаты с внешним генератором</vt:lpstr>
      <vt:lpstr>Определение пьедестала канала</vt:lpstr>
      <vt:lpstr>Backup slides</vt:lpstr>
      <vt:lpstr>Схема канала Citiroc1a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Текущие активности BBC R&amp;D</dc:title>
  <dc:creator>qwe rty</dc:creator>
  <cp:lastModifiedBy>WIZARD LIZARD</cp:lastModifiedBy>
  <cp:revision>24</cp:revision>
  <dcterms:created xsi:type="dcterms:W3CDTF">2024-11-15T14:13:37Z</dcterms:created>
  <dcterms:modified xsi:type="dcterms:W3CDTF">2024-12-13T14:22:41Z</dcterms:modified>
</cp:coreProperties>
</file>