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Аномальные изотопы в моделях тёмных атомов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Г. А. Гонсалес, НИЯУ МИФИ,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Введение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Тёмная материя — 85% массы Вселенной.</a:t>
            </a:r>
          </a:p>
          <a:p>
            <a:r>
              <a:t>• Модель тёмных атомов объясняет её взаимодействия с барионным веществом.</a:t>
            </a:r>
          </a:p>
          <a:p>
            <a:r>
              <a:t>• Цель: анализ модели и реакции OHe + 4He++ → BeX.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Тёмные атомы и их свойства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Состав: тяжелое ядро (O−−) и оболочка 4He++.</a:t>
            </a:r>
          </a:p>
          <a:p>
            <a:r>
              <a:t>• Радиус меньше атома водорода.</a:t>
            </a:r>
          </a:p>
          <a:p>
            <a:r>
              <a:t>• Основное взаимодействие — кулоновское с ядрами 4He.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Квантовые эффекты: туннелирование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Туннелирование через кулоновский барьер увеличивает вероятность реакции.</a:t>
            </a:r>
          </a:p>
          <a:p>
            <a:r>
              <a:t>• Зависит от энергии, заряда и скорости.</a:t>
            </a:r>
          </a:p>
          <a:p>
            <a:r>
              <a:t>• Фактор Гамова описывает вероятность проникновения.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Астрофизическая значимость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Реакции тёмных атомов способствуют образованию тяжёлых элементов.</a:t>
            </a:r>
          </a:p>
          <a:p>
            <a:r>
              <a:t>• Возможность объяснить наблюдения позитронного избытка.</a:t>
            </a:r>
          </a:p>
          <a:p>
            <a:r>
              <a:t>• Исследование важно для космологии и астрофизики.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Заключение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Модель тёмных атомов объясняет их взаимодействия с обычным веществом.</a:t>
            </a:r>
          </a:p>
          <a:p>
            <a:r>
              <a:t>• Реакции OHe + 4He++ → BeX значимы для астрофизики.</a:t>
            </a:r>
          </a:p>
          <a:p>
            <a:r>
              <a:t>• Необходимы дальнейшие расчёты и эксперименты.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