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9" r:id="rId5"/>
    <p:sldId id="262" r:id="rId6"/>
    <p:sldId id="260" r:id="rId7"/>
  </p:sldIdLst>
  <p:sldSz cx="121904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0" autoAdjust="0"/>
    <p:restoredTop sz="94660"/>
  </p:normalViewPr>
  <p:slideViewPr>
    <p:cSldViewPr>
      <p:cViewPr>
        <p:scale>
          <a:sx n="75" d="100"/>
          <a:sy n="75" d="100"/>
        </p:scale>
        <p:origin x="-1080" y="-25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0E6DD-0B7C-4189-839E-79E684C68BF5}" type="datetimeFigureOut">
              <a:rPr lang="ru-RU" smtClean="0"/>
              <a:pPr/>
              <a:t>24.12.2024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47AEF-3276-44F8-8DBC-FC5A657A13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47AEF-3276-44F8-8DBC-FC5A657A137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F874-4CE2-4E83-92F0-ADFA7A2BC0EC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3D58-B059-4A8B-8466-18E31394753C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E763-8F10-4ED1-947D-939F57661B32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EA74-165B-4A76-915F-A6193B0268BB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E570-DE99-44D0-9125-3834BDB141B6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E016F-87D1-4955-B4B2-51FB39869AF9}" type="datetime1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FE97-B5C7-4B33-80B9-E74C373C61AF}" type="datetime1">
              <a:rPr lang="ru-RU" smtClean="0"/>
              <a:t>24.12.2024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102C-CA09-413F-92E5-D78F95D6F08A}" type="datetime1">
              <a:rPr lang="ru-RU" smtClean="0"/>
              <a:t>24.12.2024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2CF66-9E45-4519-80C4-2E4D5435F777}" type="datetime1">
              <a:rPr lang="ru-RU" smtClean="0"/>
              <a:t>24.12.2024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661E1-D373-4B52-8C80-AAFA89596B4B}" type="datetime1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958-539F-407D-9D4C-E9CDFEB963B1}" type="datetime1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EBE44-B0DC-4C76-A691-FA1CA042D358}" type="datetime1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4726" y="2276872"/>
            <a:ext cx="8736358" cy="1323439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Космологический </a:t>
            </a:r>
            <a:r>
              <a:rPr lang="ru-RU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нуклеосинтез</a:t>
            </a:r>
            <a:r>
              <a:rPr lang="ru-RU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 доменах антивещества</a:t>
            </a:r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0870" y="3717032"/>
            <a:ext cx="6316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Отчет о научно-исследовательской работе</a:t>
            </a:r>
            <a:endParaRPr lang="ru-R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542" y="6093296"/>
            <a:ext cx="6592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Студент: </a:t>
            </a:r>
            <a:r>
              <a:rPr lang="ru-R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Дембицкая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А.И</a:t>
            </a:r>
          </a:p>
          <a:p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Научный руководитель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д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ф. - м. н., проф.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Хлопов М.Ю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191550" y="6381328"/>
            <a:ext cx="2844430" cy="365125"/>
          </a:xfrm>
        </p:spPr>
        <p:txBody>
          <a:bodyPr/>
          <a:lstStyle/>
          <a:p>
            <a:fld id="{725C68B6-61C2-468F-89AB-4B9F7531AA68}" type="slidenum">
              <a:rPr lang="ru-RU" sz="18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/>
              <a:t>1</a:t>
            </a:fld>
            <a:endParaRPr lang="ru-RU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 l="31911" t="46154" r="27524" b="16346"/>
          <a:stretch>
            <a:fillRect/>
          </a:stretch>
        </p:blipFill>
        <p:spPr bwMode="auto">
          <a:xfrm>
            <a:off x="550590" y="3501008"/>
            <a:ext cx="6040324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-1" y="0"/>
            <a:ext cx="12190413" cy="707886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Неоднородный </a:t>
            </a:r>
            <a:r>
              <a:rPr lang="ru-RU" sz="4000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бариосинтез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8942" y="2636912"/>
            <a:ext cx="4752528" cy="870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836712"/>
            <a:ext cx="12190413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Описывает механизмы локального образования доменов антивещества в изначально </a:t>
            </a:r>
            <a:r>
              <a:rPr lang="ru-RU" sz="2000" b="1" i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барионно-симметричной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Вселенной</a:t>
            </a:r>
            <a:endParaRPr lang="ru-RU" sz="2000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582" y="1844824"/>
            <a:ext cx="1137726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Рассчитанный разброс общей массы макроскопических областей </a:t>
            </a:r>
            <a:r>
              <a:rPr lang="ru-RU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антиматерии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Галактике Млечный Путь: </a:t>
            </a:r>
            <a:endParaRPr lang="ru-R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711830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5C68B6-61C2-468F-89AB-4B9F7531AA68}" type="slidenum">
              <a:rPr lang="ru-RU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 descr="rubin_ustroystvo_nashey_vselennoy_img02.jpg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95206" y="3645024"/>
            <a:ext cx="5616624" cy="25300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54"/>
          <a:stretch>
            <a:fillRect/>
          </a:stretch>
        </p:blipFill>
        <p:spPr bwMode="auto">
          <a:xfrm>
            <a:off x="190550" y="2492896"/>
            <a:ext cx="540060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AutoShape 2" descr="2024-12-11_19-59-15.pn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3198" y="2492896"/>
            <a:ext cx="576064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-1" y="0"/>
            <a:ext cx="12190413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Барион-фотонное</a:t>
            </a:r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отношение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70670" y="6309320"/>
            <a:ext cx="4141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Рисунок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— График зависимости массовой доли 4He 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i="1" dirty="0" err="1" smtClean="0">
                <a:latin typeface="Arial" pitchFamily="34" charset="0"/>
                <a:cs typeface="Arial" pitchFamily="34" charset="0"/>
              </a:rPr>
              <a:t>барион-фотонного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отношения.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7294" y="6309321"/>
            <a:ext cx="472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Рисунок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— График зависимости массовой доли изотопа 7Li 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200" i="1" dirty="0" err="1" smtClean="0">
                <a:latin typeface="Arial" pitchFamily="34" charset="0"/>
                <a:cs typeface="Arial" pitchFamily="34" charset="0"/>
              </a:rPr>
              <a:t>барион-фотонного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отношения.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14220" y="908720"/>
            <a:ext cx="771666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Отношение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средней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плотности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барионов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во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Вселенной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000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 средней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плотности фотонов </a:t>
            </a:r>
            <a:r>
              <a:rPr lang="ru-RU" sz="2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реликтового излучения </a:t>
            </a:r>
            <a:r>
              <a:rPr lang="ru-RU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ru-RU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40000"/>
          </a:blip>
          <a:srcRect/>
          <a:stretch>
            <a:fillRect/>
          </a:stretch>
        </p:blipFill>
        <p:spPr bwMode="auto">
          <a:xfrm>
            <a:off x="4655046" y="1628800"/>
            <a:ext cx="2952328" cy="55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11711830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5C68B6-61C2-468F-89AB-4B9F7531AA68}" type="slidenum">
              <a:rPr lang="ru-RU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0"/>
            <a:ext cx="12190413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Размер домена антивещества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0750" y="2420888"/>
            <a:ext cx="142699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t=100c</a:t>
            </a: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0950" y="2420888"/>
            <a:ext cx="206498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T=100keV</a:t>
            </a:r>
            <a:endParaRPr lang="ru-RU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4926" y="5733256"/>
            <a:ext cx="3419476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ct=3‧10</a:t>
            </a:r>
            <a:r>
              <a:rPr lang="ru-RU" sz="40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358" y="1280483"/>
            <a:ext cx="4156843" cy="531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94606" y="5733256"/>
            <a:ext cx="2416046" cy="7078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=10</a:t>
            </a:r>
            <a:r>
              <a:rPr lang="ru-RU" sz="40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14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см</a:t>
            </a:r>
            <a:endParaRPr lang="ru-RU" sz="4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198662" y="4725144"/>
            <a:ext cx="5637954" cy="7078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Полученные значения: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26654" y="1556792"/>
            <a:ext cx="576064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Начальные условия</a:t>
            </a: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: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2854846" y="3212976"/>
            <a:ext cx="2664296" cy="127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Прямоугольник 18"/>
          <p:cNvSpPr/>
          <p:nvPr/>
        </p:nvSpPr>
        <p:spPr>
          <a:xfrm>
            <a:off x="11711830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5C68B6-61C2-468F-89AB-4B9F7531AA68}" type="slidenum">
              <a:rPr lang="ru-RU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0413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Результаты</a:t>
            </a:r>
            <a:endParaRPr lang="ru-RU" sz="4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558" y="2204864"/>
            <a:ext cx="104411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-Определен размер домена антивещества в нулевом приближении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558" y="1052736"/>
            <a:ext cx="11665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-Исследована зависимость образования химических элементов от плотности вещества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558" y="3429000"/>
            <a:ext cx="9512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-Определен характер однородности на границе домена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50" y="5157192"/>
            <a:ext cx="11593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В дальнейшем планируется более точное определение размеров домена антивещества и исследование процессов на его границах и внутри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558" y="4293096"/>
            <a:ext cx="3149004" cy="646331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Перспективы:</a:t>
            </a:r>
            <a:endParaRPr lang="ru-RU" sz="36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711830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25C68B6-61C2-468F-89AB-4B9F7531AA68}" type="slidenum">
              <a:rPr lang="ru-RU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2924944"/>
            <a:ext cx="121904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Спасибо за внимание</a:t>
            </a:r>
            <a:endParaRPr lang="ru-RU" sz="4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4850</TotalTime>
  <Words>154</Words>
  <Application>Microsoft Office PowerPoint</Application>
  <PresentationFormat>Произвольный</PresentationFormat>
  <Paragraphs>35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42</cp:revision>
  <dcterms:created xsi:type="dcterms:W3CDTF">2024-12-15T21:19:52Z</dcterms:created>
  <dcterms:modified xsi:type="dcterms:W3CDTF">2024-12-27T19:55:35Z</dcterms:modified>
</cp:coreProperties>
</file>