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62" r:id="rId5"/>
    <p:sldId id="263" r:id="rId6"/>
    <p:sldId id="265" r:id="rId7"/>
    <p:sldId id="264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ru-RU" altLang="en-US"/>
              <a:t>Топологические Солитоны</a:t>
            </a:r>
            <a:endParaRPr lang="ru-RU" alt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66840" y="4203065"/>
            <a:ext cx="5725795" cy="2654935"/>
          </a:xfrm>
        </p:spPr>
        <p:txBody>
          <a:bodyPr>
            <a:normAutofit/>
          </a:bodyPr>
          <a:p>
            <a:r>
              <a:rPr lang="ru-RU" altLang="en-US"/>
              <a:t>Студент: Самощенко Илья Б22-102</a:t>
            </a:r>
            <a:endParaRPr lang="ru-RU" altLang="en-US"/>
          </a:p>
          <a:p>
            <a:r>
              <a:rPr lang="ru-RU" altLang="en-US"/>
              <a:t>Научный Руководитель: Гани Вахид Абдулович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altLang="en-US"/>
              <a:t>Решения</a:t>
            </a:r>
            <a:r>
              <a:rPr lang="en-US" altLang="ru-RU"/>
              <a:t> </a:t>
            </a:r>
            <a:r>
              <a:rPr lang="en-US" altLang="en-US"/>
              <a:t>являются</a:t>
            </a:r>
            <a:r>
              <a:rPr lang="en-US" altLang="ru-RU"/>
              <a:t> </a:t>
            </a:r>
            <a:r>
              <a:rPr lang="en-US" altLang="en-US"/>
              <a:t>хорошими</a:t>
            </a:r>
            <a:r>
              <a:rPr lang="en-US" altLang="ru-RU"/>
              <a:t> </a:t>
            </a:r>
            <a:r>
              <a:rPr lang="en-US" altLang="en-US"/>
              <a:t>решениями</a:t>
            </a:r>
            <a:r>
              <a:rPr lang="en-US" altLang="ru-RU"/>
              <a:t> </a:t>
            </a:r>
            <a:r>
              <a:rPr lang="en-US" altLang="en-US"/>
              <a:t>нелинейных</a:t>
            </a:r>
            <a:r>
              <a:rPr lang="en-US" altLang="ru-RU"/>
              <a:t> </a:t>
            </a:r>
            <a:r>
              <a:rPr lang="en-US" altLang="en-US"/>
              <a:t>волновых</a:t>
            </a:r>
            <a:r>
              <a:rPr lang="en-US" altLang="ru-RU"/>
              <a:t> </a:t>
            </a:r>
            <a:r>
              <a:rPr lang="en-US" altLang="en-US"/>
              <a:t>уравнений</a:t>
            </a:r>
            <a:endParaRPr lang="en-US" altLang="en-US"/>
          </a:p>
        </p:txBody>
      </p:sp>
      <p:pic>
        <p:nvPicPr>
          <p:cNvPr id="8" name="Замещающее содержимое 7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106805" y="2477135"/>
            <a:ext cx="9597390" cy="1465580"/>
          </a:xfrm>
          <a:prstGeom prst="rect">
            <a:avLst/>
          </a:prstGeom>
        </p:spPr>
      </p:pic>
      <p:pic>
        <p:nvPicPr>
          <p:cNvPr id="9" name="Замещающее содержимое 8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609975" y="4902200"/>
            <a:ext cx="4591050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Замещающее содержимое 7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3314700" y="1584325"/>
            <a:ext cx="5181600" cy="40703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Решение</a:t>
            </a:r>
            <a:r>
              <a:rPr lang="en-US" altLang="en-US"/>
              <a:t> D = {|z|&lt;1}</a:t>
            </a:r>
            <a:endParaRPr lang="ru-RU" altLang="en-US"/>
          </a:p>
        </p:txBody>
      </p:sp>
      <p:pic>
        <p:nvPicPr>
          <p:cNvPr id="7" name="Замещающее содержимое 6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3314700" y="1782445"/>
            <a:ext cx="5181600" cy="1391920"/>
          </a:xfrm>
          <a:prstGeom prst="rect">
            <a:avLst/>
          </a:prstGeom>
        </p:spPr>
      </p:pic>
      <p:pic>
        <p:nvPicPr>
          <p:cNvPr id="4" name="Замещающее содержимое 3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19345" y="3815715"/>
            <a:ext cx="1972945" cy="19316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ru-RU"/>
          </a:p>
        </p:txBody>
      </p:sp>
      <p:pic>
        <p:nvPicPr>
          <p:cNvPr id="5" name="Замещающее содержимое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517650" y="2030730"/>
            <a:ext cx="8775700" cy="1376680"/>
          </a:xfrm>
          <a:prstGeom prst="rect">
            <a:avLst/>
          </a:prstGeom>
        </p:spPr>
      </p:pic>
      <p:sp>
        <p:nvSpPr>
          <p:cNvPr id="4" name="Замещающее содержимое 3"/>
          <p:cNvSpPr/>
          <p:nvPr>
            <p:ph sz="half" idx="2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6268085"/>
          </a:xfrm>
        </p:spPr>
        <p:txBody>
          <a:bodyPr/>
          <a:p>
            <a:pPr algn="ctr"/>
            <a:r>
              <a:rPr lang="ru-RU" altLang="en-US"/>
              <a:t>Спасибо за внимание</a:t>
            </a:r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WPS Presentation</Application>
  <PresentationFormat>宽屏</PresentationFormat>
  <Paragraphs>11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Office Theme</vt:lpstr>
      <vt:lpstr>Topological solitons</vt:lpstr>
      <vt:lpstr>Solitons are good solutions to nonlinear wave equations</vt:lpstr>
      <vt:lpstr>PowerPoint 演示文稿</vt:lpstr>
      <vt:lpstr>Solve for D = {|z|&lt;1}</vt:lpstr>
      <vt:lpstr>PowerPoint 演示文稿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isamo</dc:creator>
  <cp:lastModifiedBy>Илья -</cp:lastModifiedBy>
  <cp:revision>7</cp:revision>
  <dcterms:created xsi:type="dcterms:W3CDTF">2024-12-16T07:38:00Z</dcterms:created>
  <dcterms:modified xsi:type="dcterms:W3CDTF">2024-12-28T09:58:26Z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1049-12.2.0.19307</vt:lpwstr>
  </property>
  <property fmtid="{D5CDD505-2E9C-101B-9397-08002B2CF9AE}" pid="3" name="ICV">
    <vt:lpwstr>C023478F119046C58D41A709A4D9D43F_11</vt:lpwstr>
  </property>
</Properties>
</file>