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9" r:id="rId4"/>
    <p:sldId id="261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5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94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00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8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45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77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09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74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6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79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CE8A2-4C3C-4B69-B056-E52243EB5F04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2C4D8-1963-45EA-A0B3-DA872F3E0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1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8136904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b="1" u="sng" dirty="0" smtClean="0"/>
              <a:t>Резонансные реакции с антинейтрино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000" dirty="0" smtClean="0"/>
              <a:t>Отчет о научно-исследовательской работе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517232"/>
            <a:ext cx="8100392" cy="1176536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Научный руководитель: </a:t>
            </a:r>
            <a:r>
              <a:rPr lang="ru-RU" sz="1800" dirty="0" smtClean="0">
                <a:solidFill>
                  <a:schemeClr val="tx1"/>
                </a:solidFill>
              </a:rPr>
              <a:t>доктор физ.-мат. наук, Криворученко Михаил Иванович</a:t>
            </a: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Студент: </a:t>
            </a:r>
            <a:r>
              <a:rPr lang="ru-RU" sz="1800" dirty="0" smtClean="0">
                <a:solidFill>
                  <a:schemeClr val="tx1"/>
                </a:solidFill>
              </a:rPr>
              <a:t>Скворцов Павел Александрович, Б22-102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Бета-распад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В результате бета-распада родительское ядро испускает электрон и антинейтрино и увеличивает свой заряд на единицу, не меняя массового числа.</a:t>
            </a:r>
            <a:endParaRPr lang="ru-RU" sz="2400" dirty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r>
              <a:rPr lang="ru-RU" sz="2400" dirty="0" smtClean="0"/>
              <a:t>Энергия бета-распада распределяется между вылетевшими электроном и антинейтрино, из-за чего они могут обладать кинетическими энергиями из непрерывных спектров, ограниченных сверху величиной энергии распада.    </a:t>
            </a:r>
          </a:p>
          <a:p>
            <a:pPr marL="0" indent="0" algn="just">
              <a:buNone/>
            </a:pPr>
            <a:endParaRPr lang="ru-RU" sz="18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80" y="2708920"/>
            <a:ext cx="5139050" cy="700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68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Электронный захват (Индуцированный)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Электронный захват – это обратный бета-распад.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При электронном захвате ядро поглощает электрон с одной из оболочек (обычно с ближайшей К – оболочки).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52936"/>
            <a:ext cx="5402822" cy="915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7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1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ru-RU" sz="2400" b="1" dirty="0" smtClean="0"/>
              <a:t>Дискретные значения энергий антинейтрино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sz="2400" dirty="0" smtClean="0"/>
              <a:t>Если в результате бета-распада электрон не вылетит из атома, а пойдет на одну из оболочек, то энергия вылетающих антинейтрино будет иметь дискретный спектр. </a:t>
            </a:r>
          </a:p>
          <a:p>
            <a:pPr marL="0" indent="0" algn="ctr">
              <a:lnSpc>
                <a:spcPct val="110000"/>
              </a:lnSpc>
              <a:buNone/>
            </a:pPr>
            <a:endParaRPr lang="ru-RU" sz="2400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ru-RU" sz="2400" b="1" dirty="0" smtClean="0"/>
              <a:t>Возбуждение ядра</a:t>
            </a:r>
          </a:p>
          <a:p>
            <a:pPr marL="0" indent="0" algn="just">
              <a:lnSpc>
                <a:spcPts val="2500"/>
              </a:lnSpc>
              <a:buNone/>
            </a:pPr>
            <a:r>
              <a:rPr lang="ru-RU" sz="2400" dirty="0" smtClean="0"/>
              <a:t>При бета-распадах возможно возбуждение ядра, что вызовет отклонение энергии антинейтрино и </a:t>
            </a:r>
            <a:r>
              <a:rPr lang="en-US" sz="2400" dirty="0" smtClean="0"/>
              <a:t>Q-</a:t>
            </a:r>
            <a:r>
              <a:rPr lang="ru-RU" sz="2400" dirty="0" smtClean="0"/>
              <a:t>величины на величину энергии возбуждения. При электронном захвате также возможно возбуждение ядра. Если энергия требуемая для электронного захвата совпадет с разностью энергии антинейтрино и энергии возбуждения ядра, то произойдет резонансная реакция электронного захвата.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406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459" y="836712"/>
            <a:ext cx="34956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207" y="49224"/>
            <a:ext cx="8229600" cy="93150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Поиск резонансной реакции для I-131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142" y="1878036"/>
            <a:ext cx="8321313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900" dirty="0" smtClean="0"/>
              <a:t>Рассмотрим бета-распад в возбужденное состояние  </a:t>
            </a:r>
            <a:r>
              <a:rPr lang="en-US" sz="1900" dirty="0" err="1" smtClean="0"/>
              <a:t>Xe</a:t>
            </a:r>
            <a:r>
              <a:rPr lang="en-US" sz="1900" dirty="0" smtClean="0"/>
              <a:t> c</a:t>
            </a:r>
            <a:r>
              <a:rPr lang="ru-RU" sz="1900" dirty="0" smtClean="0"/>
              <a:t> энергией </a:t>
            </a:r>
            <a:r>
              <a:rPr lang="en-US" sz="1900" dirty="0" smtClean="0"/>
              <a:t>364.49 </a:t>
            </a:r>
            <a:r>
              <a:rPr lang="ru-RU" sz="1900" dirty="0" smtClean="0"/>
              <a:t>кэВ</a:t>
            </a:r>
          </a:p>
          <a:p>
            <a:pPr marL="0" indent="0" algn="ctr">
              <a:buNone/>
            </a:pPr>
            <a:r>
              <a:rPr lang="ru-RU" sz="2000" dirty="0" smtClean="0"/>
              <a:t>Кинетическая энергия электрона и антинейтрино 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000" dirty="0" smtClean="0"/>
              <a:t>Найденная реакция электронного захвата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Энергия антинейтрино для прохождения такой реакции должна быть равна сумме </a:t>
            </a:r>
            <a:r>
              <a:rPr lang="en-US" sz="2000" dirty="0" smtClean="0"/>
              <a:t>Q-</a:t>
            </a:r>
            <a:r>
              <a:rPr lang="ru-RU" sz="2000" dirty="0" smtClean="0"/>
              <a:t>величины и энергии связи электрона: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Расхождение найденной энергии и энергии испущенного антинейтрино:</a:t>
            </a:r>
            <a:endParaRPr lang="ru-RU" sz="20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45" y="2707208"/>
            <a:ext cx="58007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718" y="3684442"/>
            <a:ext cx="28384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488" y="5173731"/>
            <a:ext cx="56007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778" y="6237312"/>
            <a:ext cx="41719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9898" y="764704"/>
            <a:ext cx="192236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91048" y="764704"/>
            <a:ext cx="228192" cy="11521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088" y="1212631"/>
            <a:ext cx="28765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198" y="53752"/>
            <a:ext cx="8229600" cy="9989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Поиск резонансной реакции для </a:t>
            </a:r>
            <a:r>
              <a:rPr lang="en-US" sz="3200" dirty="0" smtClean="0"/>
              <a:t>Ce-141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213" y="1849686"/>
            <a:ext cx="8229600" cy="388843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900" dirty="0" smtClean="0"/>
              <a:t>Рассмотрим бета-распад в возбужденное состояние </a:t>
            </a:r>
            <a:r>
              <a:rPr lang="en-US" sz="1900" dirty="0" err="1" smtClean="0"/>
              <a:t>Pr</a:t>
            </a:r>
            <a:r>
              <a:rPr lang="ru-RU" sz="1900" dirty="0" smtClean="0"/>
              <a:t> с энергией 145.440 кэВ</a:t>
            </a:r>
            <a:endParaRPr lang="en-US" sz="1900" dirty="0" smtClean="0"/>
          </a:p>
          <a:p>
            <a:pPr marL="0" indent="0" algn="ctr">
              <a:buNone/>
            </a:pPr>
            <a:r>
              <a:rPr lang="ru-RU" sz="1900" dirty="0" smtClean="0"/>
              <a:t>Кинетическая энергия электрона и антинейтрино</a:t>
            </a:r>
          </a:p>
          <a:p>
            <a:pPr marL="0" indent="0" algn="ctr">
              <a:buNone/>
            </a:pPr>
            <a:endParaRPr lang="ru-RU" sz="1900" dirty="0" smtClean="0"/>
          </a:p>
          <a:p>
            <a:pPr marL="0" indent="0" algn="ctr">
              <a:buNone/>
            </a:pPr>
            <a:endParaRPr lang="ru-RU" sz="1900" dirty="0" smtClean="0"/>
          </a:p>
          <a:p>
            <a:pPr marL="0" indent="0" algn="ctr">
              <a:buNone/>
            </a:pPr>
            <a:r>
              <a:rPr lang="ru-RU" sz="1900" dirty="0" smtClean="0"/>
              <a:t>Найденная реакция электронного захвата</a:t>
            </a:r>
          </a:p>
          <a:p>
            <a:pPr marL="0" indent="0" algn="ctr">
              <a:buNone/>
            </a:pPr>
            <a:endParaRPr lang="ru-RU" sz="1900" dirty="0" smtClean="0"/>
          </a:p>
          <a:p>
            <a:pPr marL="0" indent="0" algn="ctr">
              <a:buNone/>
            </a:pPr>
            <a:endParaRPr lang="ru-RU" sz="1900" dirty="0" smtClean="0"/>
          </a:p>
          <a:p>
            <a:pPr marL="0" indent="0" algn="just">
              <a:buNone/>
            </a:pPr>
            <a:r>
              <a:rPr lang="ru-RU" sz="1900" dirty="0" smtClean="0"/>
              <a:t>Энергия антинейтрино для прохождения такой реакции должна быть равна сумме </a:t>
            </a:r>
            <a:r>
              <a:rPr lang="en-US" sz="1900" dirty="0" smtClean="0"/>
              <a:t>Q-</a:t>
            </a:r>
            <a:r>
              <a:rPr lang="ru-RU" sz="1900" dirty="0" smtClean="0"/>
              <a:t>величины и энергии связи электрона:</a:t>
            </a:r>
          </a:p>
          <a:p>
            <a:pPr marL="0" indent="0" algn="just">
              <a:buNone/>
            </a:pPr>
            <a:endParaRPr lang="ru-RU" sz="1900" dirty="0" smtClean="0"/>
          </a:p>
          <a:p>
            <a:pPr marL="0" indent="0" algn="just">
              <a:buNone/>
            </a:pPr>
            <a:endParaRPr lang="ru-RU" sz="1900" dirty="0" smtClean="0"/>
          </a:p>
          <a:p>
            <a:pPr marL="0" indent="0" algn="just">
              <a:buNone/>
            </a:pPr>
            <a:r>
              <a:rPr lang="ru-RU" sz="1900" dirty="0" smtClean="0"/>
              <a:t>Расхождение найденной энергии и энергии испущенного антинейтрино: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836712"/>
            <a:ext cx="37052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248" y="2636912"/>
            <a:ext cx="59055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401" y="3314284"/>
            <a:ext cx="2837225" cy="646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651" y="4653136"/>
            <a:ext cx="5972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78" y="5789552"/>
            <a:ext cx="4448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65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 smtClean="0"/>
              <a:t>Исходя из вышеописанного, можно сделать вывод, что для процессов с антинейтрино возможны резонансные реакции, которые наилучшим образом подходят для изучения свойств антинейтрино. Были найдены принципиально возможные резонансные реакции. В дальнейшем планируется более точно определить резонансные реакции при помощи компьютерных технологий.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110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361</TotalTime>
  <Words>329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Резонансные реакции с антинейтрино Отчет о научно-исследовательской работе</vt:lpstr>
      <vt:lpstr>Презентация PowerPoint</vt:lpstr>
      <vt:lpstr>Электронный захват (Индуцированный)</vt:lpstr>
      <vt:lpstr>Презентация PowerPoint</vt:lpstr>
      <vt:lpstr>Поиск резонансной реакции для I-131</vt:lpstr>
      <vt:lpstr>Поиск резонансной реакции для Ce-141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“Резонансные реакции для изучения антинейтрино”</dc:title>
  <dc:creator>pasha</dc:creator>
  <cp:lastModifiedBy>pasha</cp:lastModifiedBy>
  <cp:revision>25</cp:revision>
  <dcterms:created xsi:type="dcterms:W3CDTF">2024-12-15T18:13:21Z</dcterms:created>
  <dcterms:modified xsi:type="dcterms:W3CDTF">2024-12-27T18:15:49Z</dcterms:modified>
</cp:coreProperties>
</file>