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6EC6-9029-4D0B-8650-696891012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EB261-2BAF-444B-832C-CDF80EA59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BFC07-F134-48BF-87ED-C8B207DB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02DA6-2179-4001-BF1A-154ABD06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826D1-A129-487F-ADCF-0133FA03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6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50589-377D-4DBD-88E3-08752B8C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9A681F-1B5E-4379-B9D1-8CB35E522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C5F5A-FAD8-49AF-AA4F-2DB10EA0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F857D-91AF-44A2-8588-21485556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612B1-F186-40C4-B0D5-47B2D101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9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1F5151-E3E4-43BF-B9D8-5FDDDD7B1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54DDF6-82F9-49EC-8FD5-E5E661C4A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DFCD4C-6E3D-46FA-B7FE-794B91B2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9E026-E9F3-48EE-B968-70B8635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7280C-6FBF-4D63-8974-510BCEDE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256B6-48BC-4C63-918E-BD98ED14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3457A-5F7D-4CDF-9FAA-2DAE8B098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F9F4C-A746-45C9-9EB2-A00FE1D0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E905D-C385-4D39-BC47-7B999E1B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7906D-FD58-4075-B7A9-C75E5112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8A2EF-156B-4A19-8E3E-1B95C727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A349B4-824F-4358-AAD7-02DD9AC97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4E1462-8D44-4F87-B391-B9DD4792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09BFE-E6BF-4AAE-9599-3085C0B1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46DED3-02DD-4A3E-8C8F-A925919D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4FCC4-B218-49F1-8AA8-59B657B0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AAE3A-075B-4255-94C2-7F189F466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80DED3-701C-4C20-88A4-63E034548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DA895-3F42-45B0-88EA-BA0FEA92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9E5E2D-4E04-4D93-9A3D-777CE7D6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46FE1-15C3-4ED0-99AC-386B9EDE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6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0EE2A-DE26-46E3-9C87-B26191AD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BF2BCA-81D3-4ED2-AA54-08A08971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DB262C-FBA8-4D54-BEAB-517A67E11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4BCD6-FB36-4B29-8316-CCA5CC06C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71BE24-6618-4EC6-AECF-D947842E7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141498-045E-4189-9BB7-12900B66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C413D1-C4E8-4491-BE39-FB0D9AEE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628C13-72D7-47D5-82F4-B5003ACF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0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A8F16-1E79-4294-BEE1-0B29DA25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088246-CE63-4AFE-9DDB-7EFEBA09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D88CFE-676C-4732-9046-BDC343C5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8AF2EB-485D-49DB-9A15-7583D026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5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AD8749-7E2B-4826-BD6B-717E357C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B816B-9B24-4205-8129-BD06CF5B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7CB6F7-1B06-41CA-AD36-5060477E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4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3774D-2632-4F94-95D9-CA0A9547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87148-1B5A-4807-ABFE-5D092E7C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3B2E9D-C2F9-4723-86DD-6A057D96A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D81425-AC7E-46B4-A219-EE6EDE21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258F06-0FA2-4A4E-8213-004E065F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965A20-A8A9-435E-B4D7-04ECA618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9FC3A-AB74-4050-BC26-FE5FEFB2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A45BB3-272D-4072-8705-636435B5A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BC94C4-4F48-4694-B9B8-FC56941C3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153C11-AA3E-4A00-B7A0-3CB042E3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A75D06-48FE-4979-B238-D0F76076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1DA249-9A65-44FE-A6ED-069E0DFA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1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7609-226B-4C23-9F83-890D413A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1E23FF-05BF-444E-8D9B-04FA46C73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AFEC5-9C8B-4659-838B-F23388A00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6BFEB-825B-4110-AC3E-C1D92C0D99E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77F3F-C2CF-44D2-841C-6402F2D8B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8C3D8-0C1F-40C6-8A9F-B2412DE5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FF394-4A29-4A0E-AAE8-4517489B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29B78-24AD-4247-8D0F-FA085EC6A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728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BBC R&amp;D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B31475-5807-4E44-A7A8-A37E1F27C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Dubinin</a:t>
            </a:r>
            <a:r>
              <a:rPr lang="en-US" dirty="0"/>
              <a:t> F., </a:t>
            </a:r>
            <a:r>
              <a:rPr lang="en-US" dirty="0" err="1"/>
              <a:t>Doronin</a:t>
            </a:r>
            <a:r>
              <a:rPr lang="en-US" dirty="0"/>
              <a:t> S., </a:t>
            </a:r>
            <a:r>
              <a:rPr lang="en-US" dirty="0" err="1"/>
              <a:t>Zakharov</a:t>
            </a:r>
            <a:r>
              <a:rPr lang="en-US" dirty="0"/>
              <a:t> A., </a:t>
            </a:r>
            <a:r>
              <a:rPr lang="en-US" dirty="0" err="1"/>
              <a:t>Tertyshnaya</a:t>
            </a:r>
            <a:r>
              <a:rPr lang="en-US" dirty="0"/>
              <a:t> 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69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6F8DF-B094-4A31-8375-F795DFD8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5" y="2992583"/>
            <a:ext cx="4749196" cy="24995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4FA4557-2F8E-4E50-91BF-6F179A4E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8-Tile telescope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75A6022-5E77-4A0E-B1D4-E0BFDD3CF5A5}"/>
              </a:ext>
            </a:extLst>
          </p:cNvPr>
          <p:cNvSpPr txBox="1">
            <a:spLocks/>
          </p:cNvSpPr>
          <p:nvPr/>
        </p:nvSpPr>
        <p:spPr>
          <a:xfrm>
            <a:off x="46800" y="1141200"/>
            <a:ext cx="7081560" cy="4350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Hamamatsu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S13361‐3050AE‐08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8х8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tabLst>
                <a:tab pos="0" algn="l"/>
              </a:tabLs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connecter matrix/WLS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sz="1800" dirty="0">
              <a:latin typeface="Liberation Sans" pitchFamily="34"/>
              <a:cs typeface="Calibri" pitchFamily="34"/>
            </a:endParaRPr>
          </a:p>
          <a:p>
            <a:pPr>
              <a:buFont typeface="Arial" panose="020B0604020202020204" pitchFamily="34" charset="0"/>
              <a:buNone/>
              <a:tabLst>
                <a:tab pos="0" algn="l"/>
              </a:tabLst>
            </a:pPr>
            <a:endParaRPr lang="ru-RU" sz="2000" dirty="0">
              <a:latin typeface="Liberation Sans" pitchFamily="34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5D5E5F-C769-44FC-85BA-FA60D58BB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766" y="3429001"/>
            <a:ext cx="3869931" cy="28775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F0C79A-14B7-45EE-8E1F-FB75DA176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248" y="862826"/>
            <a:ext cx="5352752" cy="24081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EC8774-16B8-48DC-96DC-53F15870F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717" y="3429000"/>
            <a:ext cx="1292464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BCA39-10F4-493C-A7D2-26637FCD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8-Tile telescope setup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E5B60-B5C0-4BB0-B4C3-9CDA87A5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958" y="872456"/>
            <a:ext cx="3761763" cy="354015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Acquisition: Spectroscopy;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Trigger Source: T-OR - The OR signal from the channel TDs is used as bunch trigger source;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Signal Accept;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Trigger Width: 1000 ns;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Discriminator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550 parrots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F6A088-C67B-4310-AE6D-4ACA5335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94" y="681037"/>
            <a:ext cx="6064072" cy="44390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03E3FA-1E9B-4592-B919-D4A7E2F1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7" y="795785"/>
            <a:ext cx="1859017" cy="3155606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FE29819-05A5-4C37-820B-CCF8AF3195DB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2214694" y="2900582"/>
            <a:ext cx="755009" cy="2536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83CCEC-4835-41AC-B1CB-027655D0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71" y="-5368"/>
            <a:ext cx="4666702" cy="69262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CD5905-515A-4976-B2B7-25AAE7538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68"/>
            <a:ext cx="4588311" cy="6757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4F6141-3622-4B8B-8184-63DF5991D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590" y="3155606"/>
            <a:ext cx="2156733" cy="359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415550-42FF-484B-9EA5-B13983C26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449" y="0"/>
            <a:ext cx="1868637" cy="31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097AA-863C-4B96-B69F-1CCBA0BB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544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Single-electron spectrum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F9D268E-4967-487C-8CE6-6FDC620FD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77454"/>
              </p:ext>
            </p:extLst>
          </p:nvPr>
        </p:nvGraphicFramePr>
        <p:xfrm>
          <a:off x="7097087" y="909185"/>
          <a:ext cx="4840448" cy="459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0224">
                  <a:extLst>
                    <a:ext uri="{9D8B030D-6E8A-4147-A177-3AD203B41FA5}">
                      <a16:colId xmlns:a16="http://schemas.microsoft.com/office/drawing/2014/main" val="2086311692"/>
                    </a:ext>
                  </a:extLst>
                </a:gridCol>
                <a:gridCol w="2420224">
                  <a:extLst>
                    <a:ext uri="{9D8B030D-6E8A-4147-A177-3AD203B41FA5}">
                      <a16:colId xmlns:a16="http://schemas.microsoft.com/office/drawing/2014/main" val="643061523"/>
                    </a:ext>
                  </a:extLst>
                </a:gridCol>
              </a:tblGrid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Channal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337267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1311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746337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08757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629610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5717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527275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53436"/>
                  </a:ext>
                </a:extLst>
              </a:tr>
              <a:tr h="510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953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761762-F6B8-41B0-A9EC-7669660A8233}"/>
              </a:ext>
            </a:extLst>
          </p:cNvPr>
          <p:cNvSpPr txBox="1"/>
          <p:nvPr/>
        </p:nvSpPr>
        <p:spPr>
          <a:xfrm>
            <a:off x="7097087" y="5689046"/>
            <a:ext cx="3322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Citioc-1A: 2, 5, 6, 7;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Citiroc-1A: 36, 37, 38,39.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676A8F-FB21-49E3-BE43-68274D8A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6156"/>
            <a:ext cx="4655890" cy="3200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BE711-333E-42A3-A8D5-8A1ED786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5400"/>
            <a:ext cx="4702471" cy="262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0033A2-895D-49D7-8F30-D2B6F81A1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44" y="1811245"/>
            <a:ext cx="2156733" cy="35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62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120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Liberation Sans</vt:lpstr>
      <vt:lpstr>Times New Roman</vt:lpstr>
      <vt:lpstr>Тема Office</vt:lpstr>
      <vt:lpstr>Activities BBC R&amp;D</vt:lpstr>
      <vt:lpstr>8-Tile telescope</vt:lpstr>
      <vt:lpstr>8-Tile telescope setup</vt:lpstr>
      <vt:lpstr>Презентация PowerPoint</vt:lpstr>
      <vt:lpstr>Single-electron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Захаров</dc:creator>
  <cp:lastModifiedBy>Арсений Захаров</cp:lastModifiedBy>
  <cp:revision>10</cp:revision>
  <dcterms:created xsi:type="dcterms:W3CDTF">2025-04-01T10:52:25Z</dcterms:created>
  <dcterms:modified xsi:type="dcterms:W3CDTF">2025-04-01T12:36:21Z</dcterms:modified>
</cp:coreProperties>
</file>