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BDDB0B"/>
    <a:srgbClr val="97A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>
        <p:scale>
          <a:sx n="94" d="100"/>
          <a:sy n="94" d="100"/>
        </p:scale>
        <p:origin x="888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54AB0-959D-4CC9-9DDC-0946B9970AB6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88535-CC98-4236-9258-17275C968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74CBF-69AE-4ED2-8082-55EB76142E7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E125-062E-4629-814B-D835D3830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A93035-1976-11D0-502A-6FDF1B4BE750}"/>
              </a:ext>
            </a:extLst>
          </p:cNvPr>
          <p:cNvSpPr txBox="1"/>
          <p:nvPr/>
        </p:nvSpPr>
        <p:spPr>
          <a:xfrm>
            <a:off x="107505" y="188640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Connector and cable: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New requirements – reduce overall thickness and period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We consider 2 candidates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</a:rPr>
              <a:t>Polyamyde</a:t>
            </a:r>
            <a:r>
              <a:rPr lang="en-US" sz="2000" dirty="0">
                <a:latin typeface="+mj-lt"/>
              </a:rPr>
              <a:t> pipe 10x8 mm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j-lt"/>
              </a:rPr>
              <a:t>Polyuretane</a:t>
            </a:r>
            <a:r>
              <a:rPr lang="en-US" sz="2000" dirty="0">
                <a:latin typeface="+mj-lt"/>
              </a:rPr>
              <a:t> pipe 10x6.5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5BD54D-E408-7009-B402-6AFB48B83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2976"/>
            <a:ext cx="3040631" cy="3573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1038B3-690F-A754-FBB9-432B38B9244C}"/>
              </a:ext>
            </a:extLst>
          </p:cNvPr>
          <p:cNvSpPr txBox="1"/>
          <p:nvPr/>
        </p:nvSpPr>
        <p:spPr>
          <a:xfrm>
            <a:off x="3419872" y="292494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Another proposal – rs232 </a:t>
            </a:r>
            <a:r>
              <a:rPr lang="en-US" sz="2000">
                <a:latin typeface="+mj-lt"/>
              </a:rPr>
              <a:t>or analogues</a:t>
            </a:r>
            <a:endParaRPr lang="en-US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3FDBCC5-8EC8-D021-019A-4E17AAD6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22365"/>
            <a:ext cx="2902074" cy="25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39A20B25-B582-C44E-9D84-28F76022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72285"/>
            <a:ext cx="2121024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8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DFE59-2F5B-C630-75B1-61553EE17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F4128-BB35-5CD0-63E1-009DCF85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" y="522534"/>
            <a:ext cx="3945295" cy="62278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2855ED-C8C0-1F1F-7BFA-4FEDB80B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57" y="502358"/>
            <a:ext cx="4246086" cy="62278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3A8818-03D9-D1A2-B5FC-1776B671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16"/>
            <a:ext cx="4612985" cy="51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6620D-069B-DF88-FE45-FAC668E6A036}"/>
              </a:ext>
            </a:extLst>
          </p:cNvPr>
          <p:cNvSpPr txBox="1"/>
          <p:nvPr/>
        </p:nvSpPr>
        <p:spPr>
          <a:xfrm>
            <a:off x="4592816" y="71221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(CERN,1990)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965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554281</TotalTime>
  <Words>34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Teterin Peter</cp:lastModifiedBy>
  <cp:revision>377</cp:revision>
  <dcterms:created xsi:type="dcterms:W3CDTF">2016-07-26T09:48:47Z</dcterms:created>
  <dcterms:modified xsi:type="dcterms:W3CDTF">2025-04-29T13:02:21Z</dcterms:modified>
</cp:coreProperties>
</file>