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8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356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6143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8152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632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49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3879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2925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470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83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568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654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38DE9-3579-4FED-AA01-F1C9D6081C8A}" type="datetimeFigureOut">
              <a:rPr lang="ru-RU" smtClean="0"/>
              <a:t>14.10.2025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CBCB8-611E-4EF8-B432-A9E8F8D37A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02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64 канальная система регистрации сигналов </a:t>
            </a:r>
            <a:r>
              <a:rPr lang="en-US" dirty="0" err="1" smtClean="0"/>
              <a:t>SiPM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95736" y="4797152"/>
            <a:ext cx="6400800" cy="1752600"/>
          </a:xfrm>
        </p:spPr>
        <p:txBody>
          <a:bodyPr/>
          <a:lstStyle/>
          <a:p>
            <a:pPr algn="r"/>
            <a:r>
              <a:rPr lang="ru-RU" dirty="0" smtClean="0"/>
              <a:t>Некрасов П.В.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933056"/>
            <a:ext cx="5114286" cy="2733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Новая платформа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Реализован новый макетный образец на базе ПЛИС семейства </a:t>
            </a:r>
            <a:r>
              <a:rPr lang="en-US" dirty="0" smtClean="0"/>
              <a:t>KINTEX-7</a:t>
            </a:r>
            <a:r>
              <a:rPr lang="ru-RU" dirty="0" smtClean="0"/>
              <a:t>.</a:t>
            </a:r>
          </a:p>
          <a:p>
            <a:pPr>
              <a:buFontTx/>
              <a:buChar char="-"/>
            </a:pPr>
            <a:r>
              <a:rPr lang="ru-RU" dirty="0" smtClean="0"/>
              <a:t>64 канала</a:t>
            </a:r>
          </a:p>
          <a:p>
            <a:pPr>
              <a:buFontTx/>
              <a:buChar char="-"/>
            </a:pPr>
            <a:r>
              <a:rPr lang="ru-RU" dirty="0" smtClean="0"/>
              <a:t>Разрешение 11пс</a:t>
            </a:r>
          </a:p>
          <a:p>
            <a:pPr>
              <a:buFontTx/>
              <a:buChar char="-"/>
            </a:pPr>
            <a:r>
              <a:rPr lang="en-US" dirty="0" smtClean="0"/>
              <a:t>Ethernet (1 </a:t>
            </a:r>
            <a:r>
              <a:rPr lang="en-US" dirty="0" err="1" smtClean="0"/>
              <a:t>Gbit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ru-RU" dirty="0" smtClean="0"/>
              <a:t>Аппаратная синхронизация каналов</a:t>
            </a:r>
          </a:p>
          <a:p>
            <a:pPr>
              <a:buFontTx/>
              <a:buChar char="-"/>
            </a:pPr>
            <a:r>
              <a:rPr lang="ru-RU" dirty="0" smtClean="0"/>
              <a:t>Наличие триггерных сигналов </a:t>
            </a:r>
          </a:p>
          <a:p>
            <a:pPr lvl="1">
              <a:buFontTx/>
              <a:buChar char="-"/>
            </a:pPr>
            <a:r>
              <a:rPr lang="ru-RU" dirty="0" smtClean="0"/>
              <a:t>3входа </a:t>
            </a:r>
          </a:p>
          <a:p>
            <a:pPr lvl="1">
              <a:buFontTx/>
              <a:buChar char="-"/>
            </a:pPr>
            <a:r>
              <a:rPr lang="ru-RU" dirty="0" smtClean="0"/>
              <a:t>1 выход</a:t>
            </a:r>
          </a:p>
          <a:p>
            <a:pPr lvl="1">
              <a:buFontTx/>
              <a:buChar char="-"/>
            </a:pPr>
            <a:endParaRPr lang="ru-RU" sz="32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4637581"/>
            <a:ext cx="4067944" cy="2220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917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ПЛИС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dirty="0" smtClean="0"/>
              <a:t>1.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64 канала</a:t>
            </a:r>
          </a:p>
          <a:p>
            <a:pPr marL="0" indent="0">
              <a:buNone/>
            </a:pPr>
            <a:r>
              <a:rPr lang="ru-RU" dirty="0" smtClean="0"/>
              <a:t>2.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настройка порога срабатывания каждого канала в диапазоне 0-3.3 В (12 бит)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настройка общего напряжения смещения в диапазоне 22-32.5 В (12 бит)</a:t>
            </a:r>
          </a:p>
          <a:p>
            <a:pPr marL="0" indent="0">
              <a:buNone/>
            </a:pPr>
            <a:r>
              <a:rPr lang="ru-RU" dirty="0" smtClean="0"/>
              <a:t>4.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подстройка напряжения смещения для каждого канала до -5 В от общего (12 бит)</a:t>
            </a:r>
          </a:p>
          <a:p>
            <a:pPr marL="0" indent="0">
              <a:buNone/>
            </a:pPr>
            <a:r>
              <a:rPr lang="ru-RU" dirty="0" smtClean="0"/>
              <a:t>5.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Цифровое переключение времени формирования каждого канала. Выбор из 3 вариантов: ~20, ~50, ~ 80 </a:t>
            </a:r>
            <a:r>
              <a:rPr lang="ru-RU" dirty="0" err="1" smtClean="0"/>
              <a:t>нс</a:t>
            </a:r>
            <a:r>
              <a:rPr lang="ru-RU" dirty="0" smtClean="0"/>
              <a:t> </a:t>
            </a:r>
          </a:p>
          <a:p>
            <a:pPr marL="0" indent="0">
              <a:buNone/>
            </a:pPr>
            <a:r>
              <a:rPr lang="ru-RU" dirty="0" smtClean="0"/>
              <a:t>6.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Разрешение ~11 </a:t>
            </a:r>
            <a:r>
              <a:rPr lang="ru-RU" dirty="0" err="1" smtClean="0"/>
              <a:t>пс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7.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Автоматическая калибровка разности задержек на сигнальных входах</a:t>
            </a:r>
          </a:p>
          <a:p>
            <a:pPr marL="0" indent="0">
              <a:buNone/>
            </a:pPr>
            <a:r>
              <a:rPr lang="ru-RU" dirty="0" smtClean="0"/>
              <a:t>8.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3 логических входа SMA (3.3 В)</a:t>
            </a:r>
          </a:p>
          <a:p>
            <a:pPr marL="0" indent="0">
              <a:buNone/>
            </a:pPr>
            <a:r>
              <a:rPr lang="ru-RU" dirty="0" smtClean="0"/>
              <a:t>9.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1 логический выход SMA (3.3 В)</a:t>
            </a:r>
          </a:p>
          <a:p>
            <a:pPr marL="0" indent="0">
              <a:buNone/>
            </a:pPr>
            <a:r>
              <a:rPr lang="ru-RU" dirty="0" smtClean="0"/>
              <a:t>10.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Сбор данных по </a:t>
            </a:r>
            <a:r>
              <a:rPr lang="ru-RU" dirty="0" err="1" smtClean="0"/>
              <a:t>Ethernet</a:t>
            </a:r>
            <a:r>
              <a:rPr lang="ru-RU" dirty="0" smtClean="0"/>
              <a:t>, UDP пакетирование.</a:t>
            </a:r>
          </a:p>
          <a:p>
            <a:pPr marL="0" indent="0">
              <a:buNone/>
            </a:pPr>
            <a:r>
              <a:rPr lang="ru-RU" dirty="0" smtClean="0"/>
              <a:t>11.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Управление по USB (</a:t>
            </a:r>
            <a:r>
              <a:rPr lang="ru-RU" dirty="0" err="1" smtClean="0"/>
              <a:t>Virtual</a:t>
            </a:r>
            <a:r>
              <a:rPr lang="ru-RU" dirty="0" smtClean="0"/>
              <a:t> </a:t>
            </a:r>
            <a:r>
              <a:rPr lang="ru-RU" dirty="0" err="1" smtClean="0"/>
              <a:t>Com</a:t>
            </a:r>
            <a:r>
              <a:rPr lang="ru-RU" dirty="0" smtClean="0"/>
              <a:t> </a:t>
            </a:r>
            <a:r>
              <a:rPr lang="ru-RU" dirty="0" err="1" smtClean="0"/>
              <a:t>Port</a:t>
            </a:r>
            <a:r>
              <a:rPr lang="ru-RU" dirty="0" smtClean="0"/>
              <a:t>). Регистровый доступ ко всем параметра в </a:t>
            </a:r>
            <a:r>
              <a:rPr lang="ru-RU" dirty="0" err="1" smtClean="0"/>
              <a:t>т.ч</a:t>
            </a:r>
            <a:r>
              <a:rPr lang="ru-RU" dirty="0" smtClean="0"/>
              <a:t>. к сетевым настройкам (статический IP и пр.).</a:t>
            </a:r>
          </a:p>
          <a:p>
            <a:pPr marL="0" indent="0">
              <a:buNone/>
            </a:pPr>
            <a:r>
              <a:rPr lang="ru-RU" dirty="0" smtClean="0"/>
              <a:t>12.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Питание от сети 220В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4110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Аналоговый тракт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1. 50 кратное усиление</a:t>
            </a:r>
          </a:p>
          <a:p>
            <a:pPr marL="0" indent="0">
              <a:buNone/>
            </a:pPr>
            <a:r>
              <a:rPr lang="ru-RU" dirty="0" smtClean="0"/>
              <a:t>2.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настройка порога срабатывания каждого канала в диапазоне 0-3.3 В (12 бит)</a:t>
            </a:r>
          </a:p>
          <a:p>
            <a:pPr marL="0" indent="0">
              <a:buNone/>
            </a:pPr>
            <a:r>
              <a:rPr lang="ru-RU" dirty="0" smtClean="0"/>
              <a:t>3.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настройка общего напряжения смещения в диапазоне 22-32.5 В (12 бит)</a:t>
            </a:r>
          </a:p>
          <a:p>
            <a:pPr marL="0" indent="0">
              <a:buNone/>
            </a:pPr>
            <a:r>
              <a:rPr lang="ru-RU" dirty="0" smtClean="0"/>
              <a:t>4.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Цифровая подстройка напряжения смещения для каждого канала до -5 В от общего (12 бит)</a:t>
            </a:r>
          </a:p>
          <a:p>
            <a:pPr marL="0" indent="0">
              <a:buNone/>
            </a:pPr>
            <a:r>
              <a:rPr lang="ru-RU" dirty="0" smtClean="0"/>
              <a:t>5.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Цифровое переключение времени формирования каждого канала. Выбор из 3 вариантов: ~20нс, ~50нс, ~ 80 </a:t>
            </a:r>
            <a:r>
              <a:rPr lang="ru-RU" dirty="0" err="1" smtClean="0"/>
              <a:t>нс</a:t>
            </a:r>
            <a:r>
              <a:rPr lang="ru-RU" dirty="0" smtClean="0"/>
              <a:t> </a:t>
            </a:r>
          </a:p>
          <a:p>
            <a:pPr marL="0" indent="0">
              <a:buNone/>
            </a:pPr>
            <a:r>
              <a:rPr lang="ru-RU" dirty="0" smtClean="0"/>
              <a:t>6.</a:t>
            </a:r>
            <a:r>
              <a:rPr lang="ru-RU" dirty="0" smtClean="0">
                <a:effectLst/>
              </a:rPr>
              <a:t> </a:t>
            </a:r>
            <a:r>
              <a:rPr lang="ru-RU" dirty="0" smtClean="0"/>
              <a:t>Автоматическая калибровка разности задержек на сигнальных входах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315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64 канальная система регистрации сигналов </a:t>
            </a:r>
            <a:r>
              <a:rPr lang="en-US" dirty="0" err="1" smtClean="0"/>
              <a:t>SiPM</a:t>
            </a: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4134" y="3212976"/>
            <a:ext cx="6518266" cy="3425285"/>
          </a:xfrm>
        </p:spPr>
      </p:pic>
      <p:sp>
        <p:nvSpPr>
          <p:cNvPr id="5" name="TextBox 4"/>
          <p:cNvSpPr txBox="1"/>
          <p:nvPr/>
        </p:nvSpPr>
        <p:spPr>
          <a:xfrm>
            <a:off x="827584" y="1772816"/>
            <a:ext cx="645734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Формат размещения корпус 19 дюймов.</a:t>
            </a:r>
          </a:p>
          <a:p>
            <a:r>
              <a:rPr lang="ru-RU" dirty="0" smtClean="0"/>
              <a:t>Возможность внешней синхронизации с другими устройствами</a:t>
            </a:r>
          </a:p>
          <a:p>
            <a:r>
              <a:rPr lang="ru-RU" dirty="0" smtClean="0"/>
              <a:t>Масштабируемость системы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0910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217</Words>
  <Application>Microsoft Office PowerPoint</Application>
  <PresentationFormat>Экран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64 канальная система регистрации сигналов SiPM </vt:lpstr>
      <vt:lpstr>Новая платформа</vt:lpstr>
      <vt:lpstr>ПЛИС</vt:lpstr>
      <vt:lpstr>Аналоговый тракт</vt:lpstr>
      <vt:lpstr>64 канальная система регистрации сигналов SiPM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64 канальная система регистрации сигналов SiPM</dc:title>
  <dc:creator>PVNEK</dc:creator>
  <cp:lastModifiedBy>PVNEK</cp:lastModifiedBy>
  <cp:revision>2</cp:revision>
  <dcterms:created xsi:type="dcterms:W3CDTF">2025-10-14T08:57:10Z</dcterms:created>
  <dcterms:modified xsi:type="dcterms:W3CDTF">2025-10-14T09:16:00Z</dcterms:modified>
</cp:coreProperties>
</file>