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7" r:id="rId4"/>
    <p:sldMasterId id="214748366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Montserrat"/>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font" Target="fonts/Montserrat-bold.fntdata"/><Relationship Id="rId10" Type="http://schemas.openxmlformats.org/officeDocument/2006/relationships/slide" Target="slides/slide4.xml"/><Relationship Id="rId21" Type="http://schemas.openxmlformats.org/officeDocument/2006/relationships/font" Target="fonts/Montserrat-regular.fntdata"/><Relationship Id="rId13" Type="http://schemas.openxmlformats.org/officeDocument/2006/relationships/slide" Target="slides/slide7.xml"/><Relationship Id="rId24" Type="http://schemas.openxmlformats.org/officeDocument/2006/relationships/font" Target="fonts/Montserrat-boldItalic.fntdata"/><Relationship Id="rId12" Type="http://schemas.openxmlformats.org/officeDocument/2006/relationships/slide" Target="slides/slide6.xml"/><Relationship Id="rId23" Type="http://schemas.openxmlformats.org/officeDocument/2006/relationships/font" Target="fonts/Montserrat-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8677547ae2_2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g38677547ae2_2_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8677547ae2_3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g38677547ae2_3_1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8677547ae2_3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g38677547ae2_3_1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8677547ae2_3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g38677547ae2_3_2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38677547ae2_3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g38677547ae2_3_2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8677547ae2_2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g38677547ae2_2_1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8677547ae2_2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g38677547ae2_2_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8677547ae2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38677547ae2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8677547ae2_3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g38677547ae2_3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8677547ae2_3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g38677547ae2_3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8677547ae2_3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g38677547ae2_3_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8677547ae2_3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g38677547ae2_3_1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8677547ae2_3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g38677547ae2_3_1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8677547ae2_3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g38677547ae2_3_1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12.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3.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3.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3.png"/><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1">
  <p:cSld name="Титульный слайд 1">
    <p:spTree>
      <p:nvGrpSpPr>
        <p:cNvPr id="51" name="Shape 51"/>
        <p:cNvGrpSpPr/>
        <p:nvPr/>
      </p:nvGrpSpPr>
      <p:grpSpPr>
        <a:xfrm>
          <a:off x="0" y="0"/>
          <a:ext cx="0" cy="0"/>
          <a:chOff x="0" y="0"/>
          <a:chExt cx="0" cy="0"/>
        </a:xfrm>
      </p:grpSpPr>
      <p:pic>
        <p:nvPicPr>
          <p:cNvPr id="52" name="Google Shape;52;p14"/>
          <p:cNvPicPr preferRelativeResize="0"/>
          <p:nvPr/>
        </p:nvPicPr>
        <p:blipFill rotWithShape="1">
          <a:blip r:embed="rId2">
            <a:alphaModFix/>
          </a:blip>
          <a:srcRect b="0" l="0" r="0" t="0"/>
          <a:stretch/>
        </p:blipFill>
        <p:spPr>
          <a:xfrm>
            <a:off x="5579569" y="2173500"/>
            <a:ext cx="3564432" cy="2970001"/>
          </a:xfrm>
          <a:prstGeom prst="rect">
            <a:avLst/>
          </a:prstGeom>
          <a:noFill/>
          <a:ln>
            <a:noFill/>
          </a:ln>
        </p:spPr>
      </p:pic>
      <p:pic>
        <p:nvPicPr>
          <p:cNvPr id="53" name="Google Shape;53;p14"/>
          <p:cNvPicPr preferRelativeResize="0"/>
          <p:nvPr/>
        </p:nvPicPr>
        <p:blipFill rotWithShape="1">
          <a:blip r:embed="rId3">
            <a:alphaModFix/>
          </a:blip>
          <a:srcRect b="0" l="0" r="0" t="0"/>
          <a:stretch/>
        </p:blipFill>
        <p:spPr>
          <a:xfrm>
            <a:off x="420146" y="418954"/>
            <a:ext cx="1863000" cy="1242000"/>
          </a:xfrm>
          <a:prstGeom prst="rect">
            <a:avLst/>
          </a:prstGeom>
          <a:noFill/>
          <a:ln>
            <a:noFill/>
          </a:ln>
        </p:spPr>
      </p:pic>
      <p:sp>
        <p:nvSpPr>
          <p:cNvPr id="54" name="Google Shape;54;p14"/>
          <p:cNvSpPr txBox="1"/>
          <p:nvPr>
            <p:ph idx="1" type="body"/>
          </p:nvPr>
        </p:nvSpPr>
        <p:spPr>
          <a:xfrm>
            <a:off x="420145" y="4562892"/>
            <a:ext cx="1237500" cy="2769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100000"/>
              </a:lnSpc>
              <a:spcBef>
                <a:spcPts val="0"/>
              </a:spcBef>
              <a:spcAft>
                <a:spcPts val="0"/>
              </a:spcAft>
              <a:buClr>
                <a:srgbClr val="A5A5A5"/>
              </a:buClr>
              <a:buSzPts val="1400"/>
              <a:buFont typeface="Arial"/>
              <a:buNone/>
              <a:defRPr b="0" i="0" sz="1400" u="none" cap="none" strike="noStrike">
                <a:solidFill>
                  <a:srgbClr val="A5A5A5"/>
                </a:solidFill>
                <a:latin typeface="Montserrat"/>
                <a:ea typeface="Montserrat"/>
                <a:cs typeface="Montserrat"/>
                <a:sym typeface="Montserrat"/>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5" name="Google Shape;55;p14"/>
          <p:cNvSpPr txBox="1"/>
          <p:nvPr>
            <p:ph idx="2" type="body"/>
          </p:nvPr>
        </p:nvSpPr>
        <p:spPr>
          <a:xfrm>
            <a:off x="420146" y="1925419"/>
            <a:ext cx="2021100" cy="3462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100000"/>
              </a:lnSpc>
              <a:spcBef>
                <a:spcPts val="0"/>
              </a:spcBef>
              <a:spcAft>
                <a:spcPts val="0"/>
              </a:spcAft>
              <a:buClr>
                <a:srgbClr val="A5A5A5"/>
              </a:buClr>
              <a:buSzPts val="1800"/>
              <a:buFont typeface="Arial"/>
              <a:buNone/>
              <a:defRPr b="0" i="0" sz="1800" u="none" cap="none" strike="noStrike">
                <a:solidFill>
                  <a:srgbClr val="A5A5A5"/>
                </a:solidFill>
                <a:latin typeface="Montserrat"/>
                <a:ea typeface="Montserrat"/>
                <a:cs typeface="Montserrat"/>
                <a:sym typeface="Montserrat"/>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6" name="Google Shape;56;p14"/>
          <p:cNvSpPr txBox="1"/>
          <p:nvPr>
            <p:ph idx="3" type="body"/>
          </p:nvPr>
        </p:nvSpPr>
        <p:spPr>
          <a:xfrm>
            <a:off x="420146" y="2398625"/>
            <a:ext cx="2202000" cy="4848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100000"/>
              </a:lnSpc>
              <a:spcBef>
                <a:spcPts val="0"/>
              </a:spcBef>
              <a:spcAft>
                <a:spcPts val="0"/>
              </a:spcAft>
              <a:buClr>
                <a:srgbClr val="0055BB"/>
              </a:buClr>
              <a:buSzPts val="2700"/>
              <a:buFont typeface="Arial"/>
              <a:buNone/>
              <a:defRPr b="1" i="0" sz="2700" u="none" cap="none" strike="noStrike">
                <a:solidFill>
                  <a:srgbClr val="0055BB"/>
                </a:solidFill>
                <a:latin typeface="Montserrat"/>
                <a:ea typeface="Montserrat"/>
                <a:cs typeface="Montserrat"/>
                <a:sym typeface="Montserrat"/>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Шапка с атомом">
  <p:cSld name="Шапка с атомом">
    <p:spTree>
      <p:nvGrpSpPr>
        <p:cNvPr id="57" name="Shape 57"/>
        <p:cNvGrpSpPr/>
        <p:nvPr/>
      </p:nvGrpSpPr>
      <p:grpSpPr>
        <a:xfrm>
          <a:off x="0" y="0"/>
          <a:ext cx="0" cy="0"/>
          <a:chOff x="0" y="0"/>
          <a:chExt cx="0" cy="0"/>
        </a:xfrm>
      </p:grpSpPr>
      <p:sp>
        <p:nvSpPr>
          <p:cNvPr id="58" name="Google Shape;58;p15"/>
          <p:cNvSpPr/>
          <p:nvPr/>
        </p:nvSpPr>
        <p:spPr>
          <a:xfrm>
            <a:off x="8730854" y="4839891"/>
            <a:ext cx="311700" cy="2307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fld id="{00000000-1234-1234-1234-123412341234}" type="slidenum">
              <a:rPr b="0" i="0" lang="ru" sz="1100" u="none" cap="none" strike="noStrike">
                <a:solidFill>
                  <a:srgbClr val="8F9092"/>
                </a:solidFill>
                <a:latin typeface="Montserrat"/>
                <a:ea typeface="Montserrat"/>
                <a:cs typeface="Montserrat"/>
                <a:sym typeface="Montserrat"/>
              </a:rPr>
              <a:t>‹#›</a:t>
            </a:fld>
            <a:endParaRPr b="0" i="0" sz="1100" u="none" cap="none" strike="noStrike">
              <a:solidFill>
                <a:srgbClr val="8F9092"/>
              </a:solidFill>
              <a:latin typeface="Montserrat"/>
              <a:ea typeface="Montserrat"/>
              <a:cs typeface="Montserrat"/>
              <a:sym typeface="Montserrat"/>
            </a:endParaRPr>
          </a:p>
        </p:txBody>
      </p:sp>
      <p:pic>
        <p:nvPicPr>
          <p:cNvPr id="59" name="Google Shape;59;p15"/>
          <p:cNvPicPr preferRelativeResize="0"/>
          <p:nvPr/>
        </p:nvPicPr>
        <p:blipFill rotWithShape="1">
          <a:blip r:embed="rId2">
            <a:alphaModFix/>
          </a:blip>
          <a:srcRect b="40680" l="86780" r="-4360" t="32381"/>
          <a:stretch/>
        </p:blipFill>
        <p:spPr>
          <a:xfrm>
            <a:off x="0" y="952355"/>
            <a:ext cx="737089" cy="1129118"/>
          </a:xfrm>
          <a:prstGeom prst="rect">
            <a:avLst/>
          </a:prstGeom>
          <a:noFill/>
          <a:ln>
            <a:noFill/>
          </a:ln>
        </p:spPr>
      </p:pic>
      <p:sp>
        <p:nvSpPr>
          <p:cNvPr id="60" name="Google Shape;60;p15"/>
          <p:cNvSpPr/>
          <p:nvPr/>
        </p:nvSpPr>
        <p:spPr>
          <a:xfrm>
            <a:off x="-1" y="-1"/>
            <a:ext cx="9144000" cy="918000"/>
          </a:xfrm>
          <a:prstGeom prst="rect">
            <a:avLst/>
          </a:prstGeom>
          <a:solidFill>
            <a:srgbClr val="0055BB"/>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0055BB"/>
              </a:solidFill>
              <a:latin typeface="Calibri"/>
              <a:ea typeface="Calibri"/>
              <a:cs typeface="Calibri"/>
              <a:sym typeface="Calibri"/>
            </a:endParaRPr>
          </a:p>
        </p:txBody>
      </p:sp>
      <p:pic>
        <p:nvPicPr>
          <p:cNvPr id="61" name="Google Shape;61;p15"/>
          <p:cNvPicPr preferRelativeResize="0"/>
          <p:nvPr/>
        </p:nvPicPr>
        <p:blipFill rotWithShape="1">
          <a:blip r:embed="rId3">
            <a:alphaModFix/>
          </a:blip>
          <a:srcRect b="46857" l="0" r="0" t="23654"/>
          <a:stretch/>
        </p:blipFill>
        <p:spPr>
          <a:xfrm>
            <a:off x="6030255" y="-1"/>
            <a:ext cx="3113746" cy="918000"/>
          </a:xfrm>
          <a:prstGeom prst="rect">
            <a:avLst/>
          </a:prstGeom>
          <a:noFill/>
          <a:ln>
            <a:noFill/>
          </a:ln>
        </p:spPr>
      </p:pic>
      <p:pic>
        <p:nvPicPr>
          <p:cNvPr id="62" name="Google Shape;62;p15"/>
          <p:cNvPicPr preferRelativeResize="0"/>
          <p:nvPr/>
        </p:nvPicPr>
        <p:blipFill rotWithShape="1">
          <a:blip r:embed="rId2">
            <a:alphaModFix/>
          </a:blip>
          <a:srcRect b="88431" l="61576" r="20842" t="1513"/>
          <a:stretch/>
        </p:blipFill>
        <p:spPr>
          <a:xfrm>
            <a:off x="0" y="4722019"/>
            <a:ext cx="737089" cy="421482"/>
          </a:xfrm>
          <a:prstGeom prst="rect">
            <a:avLst/>
          </a:prstGeom>
          <a:noFill/>
          <a:ln>
            <a:noFill/>
          </a:ln>
        </p:spPr>
      </p:pic>
      <p:pic>
        <p:nvPicPr>
          <p:cNvPr id="63" name="Google Shape;63;p15"/>
          <p:cNvPicPr preferRelativeResize="0"/>
          <p:nvPr/>
        </p:nvPicPr>
        <p:blipFill rotWithShape="1">
          <a:blip r:embed="rId4">
            <a:alphaModFix/>
          </a:blip>
          <a:srcRect b="31851" l="5148" r="86065" t="45097"/>
          <a:stretch/>
        </p:blipFill>
        <p:spPr>
          <a:xfrm>
            <a:off x="8777578" y="2536697"/>
            <a:ext cx="368414" cy="966178"/>
          </a:xfrm>
          <a:prstGeom prst="rect">
            <a:avLst/>
          </a:prstGeom>
          <a:noFill/>
          <a:ln>
            <a:noFill/>
          </a:ln>
        </p:spPr>
      </p:pic>
      <p:sp>
        <p:nvSpPr>
          <p:cNvPr id="64" name="Google Shape;64;p15"/>
          <p:cNvSpPr txBox="1"/>
          <p:nvPr>
            <p:ph type="title"/>
          </p:nvPr>
        </p:nvSpPr>
        <p:spPr>
          <a:xfrm>
            <a:off x="419679" y="269326"/>
            <a:ext cx="8311200" cy="392400"/>
          </a:xfrm>
          <a:prstGeom prst="rect">
            <a:avLst/>
          </a:prstGeom>
          <a:noFill/>
          <a:ln>
            <a:noFill/>
          </a:ln>
        </p:spPr>
        <p:txBody>
          <a:bodyPr anchorCtr="0" anchor="ctr" bIns="34275" lIns="68575" spcFirstLastPara="1" rIns="68575" wrap="square" tIns="34275">
            <a:spAutoFit/>
          </a:bodyPr>
          <a:lstStyle>
            <a:lvl1pPr lvl="0" marR="0" rtl="0" algn="l">
              <a:lnSpc>
                <a:spcPct val="100000"/>
              </a:lnSpc>
              <a:spcBef>
                <a:spcPts val="0"/>
              </a:spcBef>
              <a:spcAft>
                <a:spcPts val="0"/>
              </a:spcAft>
              <a:buClr>
                <a:schemeClr val="lt1"/>
              </a:buClr>
              <a:buSzPts val="2100"/>
              <a:buFont typeface="Montserrat"/>
              <a:buNone/>
              <a:defRPr b="1" i="0" sz="2100" u="none" cap="none" strike="noStrike">
                <a:solidFill>
                  <a:schemeClr val="lt1"/>
                </a:solidFill>
                <a:latin typeface="Montserrat"/>
                <a:ea typeface="Montserrat"/>
                <a:cs typeface="Montserrat"/>
                <a:sym typeface="Montserrat"/>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65" name="Google Shape;65;p15"/>
          <p:cNvSpPr txBox="1"/>
          <p:nvPr>
            <p:ph idx="1" type="body"/>
          </p:nvPr>
        </p:nvSpPr>
        <p:spPr>
          <a:xfrm>
            <a:off x="419679" y="1296971"/>
            <a:ext cx="1011300" cy="2538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100000"/>
              </a:lnSpc>
              <a:spcBef>
                <a:spcPts val="0"/>
              </a:spcBef>
              <a:spcAft>
                <a:spcPts val="0"/>
              </a:spcAft>
              <a:buClr>
                <a:schemeClr val="accent2"/>
              </a:buClr>
              <a:buSzPts val="1200"/>
              <a:buFont typeface="Arial"/>
              <a:buNone/>
              <a:defRPr b="1" i="0" sz="1200" u="none" cap="none" strike="noStrike">
                <a:solidFill>
                  <a:schemeClr val="accent2"/>
                </a:solidFill>
                <a:latin typeface="Montserrat"/>
                <a:ea typeface="Montserrat"/>
                <a:cs typeface="Montserrat"/>
                <a:sym typeface="Montserrat"/>
              </a:defRPr>
            </a:lvl1pPr>
            <a:lvl2pPr indent="-298450" lvl="1" marL="914400" marR="0" rtl="0" algn="l">
              <a:lnSpc>
                <a:spcPct val="100000"/>
              </a:lnSpc>
              <a:spcBef>
                <a:spcPts val="500"/>
              </a:spcBef>
              <a:spcAft>
                <a:spcPts val="0"/>
              </a:spcAft>
              <a:buClr>
                <a:srgbClr val="222A3F"/>
              </a:buClr>
              <a:buSzPts val="1100"/>
              <a:buFont typeface="Arial"/>
              <a:buChar char="•"/>
              <a:defRPr b="0" i="0" sz="1100" u="none" cap="none" strike="noStrike">
                <a:solidFill>
                  <a:srgbClr val="222A3F"/>
                </a:solidFill>
                <a:latin typeface="Montserrat"/>
                <a:ea typeface="Montserrat"/>
                <a:cs typeface="Montserrat"/>
                <a:sym typeface="Montserrat"/>
              </a:defRPr>
            </a:lvl2pPr>
            <a:lvl3pPr indent="-323850" lvl="2" marL="1371600"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6" name="Google Shape;66;p15"/>
          <p:cNvSpPr txBox="1"/>
          <p:nvPr>
            <p:ph idx="2" type="body"/>
          </p:nvPr>
        </p:nvSpPr>
        <p:spPr>
          <a:xfrm>
            <a:off x="419679" y="1806776"/>
            <a:ext cx="1237500" cy="2307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100000"/>
              </a:lnSpc>
              <a:spcBef>
                <a:spcPts val="0"/>
              </a:spcBef>
              <a:spcAft>
                <a:spcPts val="0"/>
              </a:spcAft>
              <a:buClr>
                <a:srgbClr val="222A3F"/>
              </a:buClr>
              <a:buSzPts val="1100"/>
              <a:buFont typeface="Arial"/>
              <a:buNone/>
              <a:defRPr b="0" i="0" sz="1100" u="none" cap="none" strike="noStrike">
                <a:solidFill>
                  <a:srgbClr val="222A3F"/>
                </a:solidFill>
                <a:latin typeface="Montserrat"/>
                <a:ea typeface="Montserrat"/>
                <a:cs typeface="Montserrat"/>
                <a:sym typeface="Montserrat"/>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Шапка с логотипом без коня (синяя)">
  <p:cSld name="Шапка с логотипом без коня (синяя)">
    <p:spTree>
      <p:nvGrpSpPr>
        <p:cNvPr id="67" name="Shape 67"/>
        <p:cNvGrpSpPr/>
        <p:nvPr/>
      </p:nvGrpSpPr>
      <p:grpSpPr>
        <a:xfrm>
          <a:off x="0" y="0"/>
          <a:ext cx="0" cy="0"/>
          <a:chOff x="0" y="0"/>
          <a:chExt cx="0" cy="0"/>
        </a:xfrm>
      </p:grpSpPr>
      <p:sp>
        <p:nvSpPr>
          <p:cNvPr id="68" name="Google Shape;68;p16"/>
          <p:cNvSpPr/>
          <p:nvPr/>
        </p:nvSpPr>
        <p:spPr>
          <a:xfrm>
            <a:off x="-1" y="-1"/>
            <a:ext cx="9144000" cy="918000"/>
          </a:xfrm>
          <a:prstGeom prst="rect">
            <a:avLst/>
          </a:prstGeom>
          <a:solidFill>
            <a:srgbClr val="0055BB"/>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69" name="Google Shape;69;p16"/>
          <p:cNvPicPr preferRelativeResize="0"/>
          <p:nvPr/>
        </p:nvPicPr>
        <p:blipFill rotWithShape="1">
          <a:blip r:embed="rId2">
            <a:alphaModFix/>
          </a:blip>
          <a:srcRect b="0" l="0" r="0" t="0"/>
          <a:stretch/>
        </p:blipFill>
        <p:spPr>
          <a:xfrm>
            <a:off x="7494572" y="127799"/>
            <a:ext cx="1242000" cy="662400"/>
          </a:xfrm>
          <a:prstGeom prst="rect">
            <a:avLst/>
          </a:prstGeom>
          <a:noFill/>
          <a:ln>
            <a:noFill/>
          </a:ln>
        </p:spPr>
      </p:pic>
      <p:pic>
        <p:nvPicPr>
          <p:cNvPr id="70" name="Google Shape;70;p16"/>
          <p:cNvPicPr preferRelativeResize="0"/>
          <p:nvPr/>
        </p:nvPicPr>
        <p:blipFill rotWithShape="1">
          <a:blip r:embed="rId3">
            <a:alphaModFix/>
          </a:blip>
          <a:srcRect b="40680" l="86780" r="-4360" t="32381"/>
          <a:stretch/>
        </p:blipFill>
        <p:spPr>
          <a:xfrm>
            <a:off x="0" y="952355"/>
            <a:ext cx="737089" cy="1129118"/>
          </a:xfrm>
          <a:prstGeom prst="rect">
            <a:avLst/>
          </a:prstGeom>
          <a:noFill/>
          <a:ln>
            <a:noFill/>
          </a:ln>
        </p:spPr>
      </p:pic>
      <p:pic>
        <p:nvPicPr>
          <p:cNvPr id="71" name="Google Shape;71;p16"/>
          <p:cNvPicPr preferRelativeResize="0"/>
          <p:nvPr/>
        </p:nvPicPr>
        <p:blipFill rotWithShape="1">
          <a:blip r:embed="rId3">
            <a:alphaModFix/>
          </a:blip>
          <a:srcRect b="88431" l="61576" r="20842" t="1513"/>
          <a:stretch/>
        </p:blipFill>
        <p:spPr>
          <a:xfrm>
            <a:off x="0" y="4722019"/>
            <a:ext cx="737089" cy="421482"/>
          </a:xfrm>
          <a:prstGeom prst="rect">
            <a:avLst/>
          </a:prstGeom>
          <a:noFill/>
          <a:ln>
            <a:noFill/>
          </a:ln>
        </p:spPr>
      </p:pic>
      <p:pic>
        <p:nvPicPr>
          <p:cNvPr id="72" name="Google Shape;72;p16"/>
          <p:cNvPicPr preferRelativeResize="0"/>
          <p:nvPr/>
        </p:nvPicPr>
        <p:blipFill rotWithShape="1">
          <a:blip r:embed="rId4">
            <a:alphaModFix/>
          </a:blip>
          <a:srcRect b="31851" l="5148" r="86065" t="45097"/>
          <a:stretch/>
        </p:blipFill>
        <p:spPr>
          <a:xfrm>
            <a:off x="8777578" y="2536697"/>
            <a:ext cx="368414" cy="966178"/>
          </a:xfrm>
          <a:prstGeom prst="rect">
            <a:avLst/>
          </a:prstGeom>
          <a:noFill/>
          <a:ln>
            <a:noFill/>
          </a:ln>
        </p:spPr>
      </p:pic>
      <p:sp>
        <p:nvSpPr>
          <p:cNvPr id="73" name="Google Shape;73;p16"/>
          <p:cNvSpPr txBox="1"/>
          <p:nvPr>
            <p:ph type="title"/>
          </p:nvPr>
        </p:nvSpPr>
        <p:spPr>
          <a:xfrm>
            <a:off x="419679" y="269326"/>
            <a:ext cx="6880200" cy="392400"/>
          </a:xfrm>
          <a:prstGeom prst="rect">
            <a:avLst/>
          </a:prstGeom>
          <a:noFill/>
          <a:ln>
            <a:noFill/>
          </a:ln>
        </p:spPr>
        <p:txBody>
          <a:bodyPr anchorCtr="0" anchor="ctr" bIns="34275" lIns="68575" spcFirstLastPara="1" rIns="68575" wrap="square" tIns="34275">
            <a:spAutoFit/>
          </a:bodyPr>
          <a:lstStyle>
            <a:lvl1pPr lvl="0" marR="0" rtl="0" algn="l">
              <a:lnSpc>
                <a:spcPct val="100000"/>
              </a:lnSpc>
              <a:spcBef>
                <a:spcPts val="0"/>
              </a:spcBef>
              <a:spcAft>
                <a:spcPts val="0"/>
              </a:spcAft>
              <a:buClr>
                <a:schemeClr val="lt1"/>
              </a:buClr>
              <a:buSzPts val="2100"/>
              <a:buFont typeface="Montserrat"/>
              <a:buNone/>
              <a:defRPr b="1" i="0" sz="2100" u="none" cap="none" strike="noStrike">
                <a:solidFill>
                  <a:schemeClr val="lt1"/>
                </a:solidFill>
                <a:latin typeface="Montserrat"/>
                <a:ea typeface="Montserrat"/>
                <a:cs typeface="Montserrat"/>
                <a:sym typeface="Montserrat"/>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4" name="Google Shape;74;p16"/>
          <p:cNvSpPr txBox="1"/>
          <p:nvPr>
            <p:ph idx="1" type="body"/>
          </p:nvPr>
        </p:nvSpPr>
        <p:spPr>
          <a:xfrm>
            <a:off x="419679" y="1296971"/>
            <a:ext cx="1011300" cy="2538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100000"/>
              </a:lnSpc>
              <a:spcBef>
                <a:spcPts val="0"/>
              </a:spcBef>
              <a:spcAft>
                <a:spcPts val="0"/>
              </a:spcAft>
              <a:buClr>
                <a:srgbClr val="00BBEE"/>
              </a:buClr>
              <a:buSzPts val="1200"/>
              <a:buFont typeface="Arial"/>
              <a:buNone/>
              <a:defRPr b="1" i="0" sz="1200" u="none" cap="none" strike="noStrike">
                <a:solidFill>
                  <a:srgbClr val="00BBEE"/>
                </a:solidFill>
                <a:latin typeface="Montserrat"/>
                <a:ea typeface="Montserrat"/>
                <a:cs typeface="Montserrat"/>
                <a:sym typeface="Montserrat"/>
              </a:defRPr>
            </a:lvl1pPr>
            <a:lvl2pPr indent="-298450" lvl="1" marL="914400" marR="0" rtl="0" algn="l">
              <a:lnSpc>
                <a:spcPct val="100000"/>
              </a:lnSpc>
              <a:spcBef>
                <a:spcPts val="500"/>
              </a:spcBef>
              <a:spcAft>
                <a:spcPts val="0"/>
              </a:spcAft>
              <a:buClr>
                <a:srgbClr val="222A3F"/>
              </a:buClr>
              <a:buSzPts val="1100"/>
              <a:buFont typeface="Arial"/>
              <a:buChar char="•"/>
              <a:defRPr b="0" i="0" sz="1100" u="none" cap="none" strike="noStrike">
                <a:solidFill>
                  <a:srgbClr val="222A3F"/>
                </a:solidFill>
                <a:latin typeface="Montserrat"/>
                <a:ea typeface="Montserrat"/>
                <a:cs typeface="Montserrat"/>
                <a:sym typeface="Montserrat"/>
              </a:defRPr>
            </a:lvl2pPr>
            <a:lvl3pPr indent="-323850" lvl="2" marL="1371600"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5" name="Google Shape;75;p16"/>
          <p:cNvSpPr txBox="1"/>
          <p:nvPr>
            <p:ph idx="2" type="body"/>
          </p:nvPr>
        </p:nvSpPr>
        <p:spPr>
          <a:xfrm>
            <a:off x="419679" y="1806776"/>
            <a:ext cx="1237500" cy="2307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100000"/>
              </a:lnSpc>
              <a:spcBef>
                <a:spcPts val="0"/>
              </a:spcBef>
              <a:spcAft>
                <a:spcPts val="0"/>
              </a:spcAft>
              <a:buClr>
                <a:srgbClr val="222A3F"/>
              </a:buClr>
              <a:buSzPts val="1100"/>
              <a:buFont typeface="Arial"/>
              <a:buNone/>
              <a:defRPr b="0" i="0" sz="1100" u="none" cap="none" strike="noStrike">
                <a:solidFill>
                  <a:srgbClr val="222A3F"/>
                </a:solidFill>
                <a:latin typeface="Montserrat"/>
                <a:ea typeface="Montserrat"/>
                <a:cs typeface="Montserrat"/>
                <a:sym typeface="Montserrat"/>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6" name="Google Shape;76;p16"/>
          <p:cNvSpPr/>
          <p:nvPr/>
        </p:nvSpPr>
        <p:spPr>
          <a:xfrm>
            <a:off x="8730854" y="4839891"/>
            <a:ext cx="311700" cy="2307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fld id="{00000000-1234-1234-1234-123412341234}" type="slidenum">
              <a:rPr b="0" i="0" lang="ru" sz="1100" u="none" cap="none" strike="noStrike">
                <a:solidFill>
                  <a:srgbClr val="8F9092"/>
                </a:solidFill>
                <a:latin typeface="Montserrat"/>
                <a:ea typeface="Montserrat"/>
                <a:cs typeface="Montserrat"/>
                <a:sym typeface="Montserrat"/>
              </a:rPr>
              <a:t>‹#›</a:t>
            </a:fld>
            <a:endParaRPr b="0" i="0" sz="1100" u="none" cap="none" strike="noStrike">
              <a:solidFill>
                <a:srgbClr val="8F9092"/>
              </a:solidFill>
              <a:latin typeface="Montserrat"/>
              <a:ea typeface="Montserrat"/>
              <a:cs typeface="Montserrat"/>
              <a:sym typeface="Montserrat"/>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Шапка с логотипом без коня (белая)">
  <p:cSld name="Шапка с логотипом без коня (белая)">
    <p:spTree>
      <p:nvGrpSpPr>
        <p:cNvPr id="77" name="Shape 77"/>
        <p:cNvGrpSpPr/>
        <p:nvPr/>
      </p:nvGrpSpPr>
      <p:grpSpPr>
        <a:xfrm>
          <a:off x="0" y="0"/>
          <a:ext cx="0" cy="0"/>
          <a:chOff x="0" y="0"/>
          <a:chExt cx="0" cy="0"/>
        </a:xfrm>
      </p:grpSpPr>
      <p:pic>
        <p:nvPicPr>
          <p:cNvPr id="78" name="Google Shape;78;p17"/>
          <p:cNvPicPr preferRelativeResize="0"/>
          <p:nvPr/>
        </p:nvPicPr>
        <p:blipFill rotWithShape="1">
          <a:blip r:embed="rId2">
            <a:alphaModFix/>
          </a:blip>
          <a:srcRect b="40680" l="86780" r="-4360" t="32381"/>
          <a:stretch/>
        </p:blipFill>
        <p:spPr>
          <a:xfrm>
            <a:off x="0" y="952355"/>
            <a:ext cx="737089" cy="1129118"/>
          </a:xfrm>
          <a:prstGeom prst="rect">
            <a:avLst/>
          </a:prstGeom>
          <a:noFill/>
          <a:ln>
            <a:noFill/>
          </a:ln>
        </p:spPr>
      </p:pic>
      <p:pic>
        <p:nvPicPr>
          <p:cNvPr id="79" name="Google Shape;79;p17"/>
          <p:cNvPicPr preferRelativeResize="0"/>
          <p:nvPr/>
        </p:nvPicPr>
        <p:blipFill rotWithShape="1">
          <a:blip r:embed="rId2">
            <a:alphaModFix/>
          </a:blip>
          <a:srcRect b="88431" l="61576" r="20842" t="1513"/>
          <a:stretch/>
        </p:blipFill>
        <p:spPr>
          <a:xfrm>
            <a:off x="0" y="4722019"/>
            <a:ext cx="737089" cy="421482"/>
          </a:xfrm>
          <a:prstGeom prst="rect">
            <a:avLst/>
          </a:prstGeom>
          <a:noFill/>
          <a:ln>
            <a:noFill/>
          </a:ln>
        </p:spPr>
      </p:pic>
      <p:pic>
        <p:nvPicPr>
          <p:cNvPr id="80" name="Google Shape;80;p17"/>
          <p:cNvPicPr preferRelativeResize="0"/>
          <p:nvPr/>
        </p:nvPicPr>
        <p:blipFill rotWithShape="1">
          <a:blip r:embed="rId3">
            <a:alphaModFix/>
          </a:blip>
          <a:srcRect b="31851" l="5148" r="86065" t="45097"/>
          <a:stretch/>
        </p:blipFill>
        <p:spPr>
          <a:xfrm>
            <a:off x="8777578" y="2536697"/>
            <a:ext cx="368414" cy="966178"/>
          </a:xfrm>
          <a:prstGeom prst="rect">
            <a:avLst/>
          </a:prstGeom>
          <a:noFill/>
          <a:ln>
            <a:noFill/>
          </a:ln>
        </p:spPr>
      </p:pic>
      <p:sp>
        <p:nvSpPr>
          <p:cNvPr id="81" name="Google Shape;81;p17"/>
          <p:cNvSpPr txBox="1"/>
          <p:nvPr>
            <p:ph type="title"/>
          </p:nvPr>
        </p:nvSpPr>
        <p:spPr>
          <a:xfrm>
            <a:off x="419679" y="269326"/>
            <a:ext cx="6900000" cy="392400"/>
          </a:xfrm>
          <a:prstGeom prst="rect">
            <a:avLst/>
          </a:prstGeom>
          <a:noFill/>
          <a:ln>
            <a:noFill/>
          </a:ln>
        </p:spPr>
        <p:txBody>
          <a:bodyPr anchorCtr="0" anchor="ctr" bIns="34275" lIns="68575" spcFirstLastPara="1" rIns="68575" wrap="square" tIns="34275">
            <a:spAutoFit/>
          </a:bodyPr>
          <a:lstStyle>
            <a:lvl1pPr lvl="0" marR="0" rtl="0" algn="l">
              <a:lnSpc>
                <a:spcPct val="100000"/>
              </a:lnSpc>
              <a:spcBef>
                <a:spcPts val="0"/>
              </a:spcBef>
              <a:spcAft>
                <a:spcPts val="0"/>
              </a:spcAft>
              <a:buClr>
                <a:srgbClr val="0055BB"/>
              </a:buClr>
              <a:buSzPts val="2100"/>
              <a:buFont typeface="Montserrat"/>
              <a:buNone/>
              <a:defRPr b="1" i="0" sz="2100" u="none" cap="none" strike="noStrike">
                <a:solidFill>
                  <a:srgbClr val="0055BB"/>
                </a:solidFill>
                <a:latin typeface="Montserrat"/>
                <a:ea typeface="Montserrat"/>
                <a:cs typeface="Montserrat"/>
                <a:sym typeface="Montserrat"/>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pic>
        <p:nvPicPr>
          <p:cNvPr id="82" name="Google Shape;82;p17"/>
          <p:cNvPicPr preferRelativeResize="0"/>
          <p:nvPr/>
        </p:nvPicPr>
        <p:blipFill rotWithShape="1">
          <a:blip r:embed="rId4">
            <a:alphaModFix/>
          </a:blip>
          <a:srcRect b="0" l="0" r="0" t="0"/>
          <a:stretch/>
        </p:blipFill>
        <p:spPr>
          <a:xfrm>
            <a:off x="7488854" y="127799"/>
            <a:ext cx="1242000" cy="662400"/>
          </a:xfrm>
          <a:prstGeom prst="rect">
            <a:avLst/>
          </a:prstGeom>
          <a:noFill/>
          <a:ln>
            <a:noFill/>
          </a:ln>
        </p:spPr>
      </p:pic>
      <p:sp>
        <p:nvSpPr>
          <p:cNvPr id="83" name="Google Shape;83;p17"/>
          <p:cNvSpPr txBox="1"/>
          <p:nvPr>
            <p:ph idx="1" type="body"/>
          </p:nvPr>
        </p:nvSpPr>
        <p:spPr>
          <a:xfrm>
            <a:off x="419679" y="1296971"/>
            <a:ext cx="1011300" cy="2538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100000"/>
              </a:lnSpc>
              <a:spcBef>
                <a:spcPts val="0"/>
              </a:spcBef>
              <a:spcAft>
                <a:spcPts val="0"/>
              </a:spcAft>
              <a:buClr>
                <a:srgbClr val="00BBEE"/>
              </a:buClr>
              <a:buSzPts val="1200"/>
              <a:buFont typeface="Arial"/>
              <a:buNone/>
              <a:defRPr b="1" i="0" sz="1200" u="none" cap="none" strike="noStrike">
                <a:solidFill>
                  <a:srgbClr val="00BBEE"/>
                </a:solidFill>
                <a:latin typeface="Montserrat"/>
                <a:ea typeface="Montserrat"/>
                <a:cs typeface="Montserrat"/>
                <a:sym typeface="Montserrat"/>
              </a:defRPr>
            </a:lvl1pPr>
            <a:lvl2pPr indent="-298450" lvl="1" marL="914400" marR="0" rtl="0" algn="l">
              <a:lnSpc>
                <a:spcPct val="100000"/>
              </a:lnSpc>
              <a:spcBef>
                <a:spcPts val="500"/>
              </a:spcBef>
              <a:spcAft>
                <a:spcPts val="0"/>
              </a:spcAft>
              <a:buClr>
                <a:srgbClr val="222A3F"/>
              </a:buClr>
              <a:buSzPts val="1100"/>
              <a:buFont typeface="Arial"/>
              <a:buChar char="•"/>
              <a:defRPr b="0" i="0" sz="1100" u="none" cap="none" strike="noStrike">
                <a:solidFill>
                  <a:srgbClr val="222A3F"/>
                </a:solidFill>
                <a:latin typeface="Montserrat"/>
                <a:ea typeface="Montserrat"/>
                <a:cs typeface="Montserrat"/>
                <a:sym typeface="Montserrat"/>
              </a:defRPr>
            </a:lvl2pPr>
            <a:lvl3pPr indent="-323850" lvl="2" marL="1371600"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4" name="Google Shape;84;p17"/>
          <p:cNvSpPr txBox="1"/>
          <p:nvPr>
            <p:ph idx="2" type="body"/>
          </p:nvPr>
        </p:nvSpPr>
        <p:spPr>
          <a:xfrm>
            <a:off x="419679" y="1806776"/>
            <a:ext cx="1237500" cy="2307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100000"/>
              </a:lnSpc>
              <a:spcBef>
                <a:spcPts val="0"/>
              </a:spcBef>
              <a:spcAft>
                <a:spcPts val="0"/>
              </a:spcAft>
              <a:buClr>
                <a:srgbClr val="222A3F"/>
              </a:buClr>
              <a:buSzPts val="1100"/>
              <a:buFont typeface="Arial"/>
              <a:buNone/>
              <a:defRPr b="0" i="0" sz="1100" u="none" cap="none" strike="noStrike">
                <a:solidFill>
                  <a:srgbClr val="222A3F"/>
                </a:solidFill>
                <a:latin typeface="Montserrat"/>
                <a:ea typeface="Montserrat"/>
                <a:cs typeface="Montserrat"/>
                <a:sym typeface="Montserrat"/>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5" name="Google Shape;85;p17"/>
          <p:cNvSpPr/>
          <p:nvPr/>
        </p:nvSpPr>
        <p:spPr>
          <a:xfrm>
            <a:off x="8730854" y="4839891"/>
            <a:ext cx="311700" cy="2307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fld id="{00000000-1234-1234-1234-123412341234}" type="slidenum">
              <a:rPr b="0" i="0" lang="ru" sz="1100" u="none" cap="none" strike="noStrike">
                <a:solidFill>
                  <a:srgbClr val="8F9092"/>
                </a:solidFill>
                <a:latin typeface="Montserrat"/>
                <a:ea typeface="Montserrat"/>
                <a:cs typeface="Montserrat"/>
                <a:sym typeface="Montserrat"/>
              </a:rPr>
              <a:t>‹#›</a:t>
            </a:fld>
            <a:endParaRPr b="0" i="0" sz="1100" u="none" cap="none" strike="noStrike">
              <a:solidFill>
                <a:srgbClr val="8F9092"/>
              </a:solidFill>
              <a:latin typeface="Montserrat"/>
              <a:ea typeface="Montserrat"/>
              <a:cs typeface="Montserrat"/>
              <a:sym typeface="Montserrat"/>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Шапка с логотипом коня (белая)">
  <p:cSld name="Шапка с логотипом коня (белая)">
    <p:spTree>
      <p:nvGrpSpPr>
        <p:cNvPr id="86" name="Shape 86"/>
        <p:cNvGrpSpPr/>
        <p:nvPr/>
      </p:nvGrpSpPr>
      <p:grpSpPr>
        <a:xfrm>
          <a:off x="0" y="0"/>
          <a:ext cx="0" cy="0"/>
          <a:chOff x="0" y="0"/>
          <a:chExt cx="0" cy="0"/>
        </a:xfrm>
      </p:grpSpPr>
      <p:pic>
        <p:nvPicPr>
          <p:cNvPr id="87" name="Google Shape;87;p18"/>
          <p:cNvPicPr preferRelativeResize="0"/>
          <p:nvPr/>
        </p:nvPicPr>
        <p:blipFill rotWithShape="1">
          <a:blip r:embed="rId2">
            <a:alphaModFix/>
          </a:blip>
          <a:srcRect b="40680" l="86780" r="-4360" t="32381"/>
          <a:stretch/>
        </p:blipFill>
        <p:spPr>
          <a:xfrm>
            <a:off x="0" y="952355"/>
            <a:ext cx="737089" cy="1129118"/>
          </a:xfrm>
          <a:prstGeom prst="rect">
            <a:avLst/>
          </a:prstGeom>
          <a:noFill/>
          <a:ln>
            <a:noFill/>
          </a:ln>
        </p:spPr>
      </p:pic>
      <p:pic>
        <p:nvPicPr>
          <p:cNvPr id="88" name="Google Shape;88;p18"/>
          <p:cNvPicPr preferRelativeResize="0"/>
          <p:nvPr/>
        </p:nvPicPr>
        <p:blipFill rotWithShape="1">
          <a:blip r:embed="rId2">
            <a:alphaModFix/>
          </a:blip>
          <a:srcRect b="88431" l="61576" r="20842" t="1513"/>
          <a:stretch/>
        </p:blipFill>
        <p:spPr>
          <a:xfrm>
            <a:off x="0" y="4722019"/>
            <a:ext cx="737089" cy="421482"/>
          </a:xfrm>
          <a:prstGeom prst="rect">
            <a:avLst/>
          </a:prstGeom>
          <a:noFill/>
          <a:ln>
            <a:noFill/>
          </a:ln>
        </p:spPr>
      </p:pic>
      <p:pic>
        <p:nvPicPr>
          <p:cNvPr id="89" name="Google Shape;89;p18"/>
          <p:cNvPicPr preferRelativeResize="0"/>
          <p:nvPr/>
        </p:nvPicPr>
        <p:blipFill rotWithShape="1">
          <a:blip r:embed="rId3">
            <a:alphaModFix/>
          </a:blip>
          <a:srcRect b="31851" l="5148" r="86065" t="45097"/>
          <a:stretch/>
        </p:blipFill>
        <p:spPr>
          <a:xfrm>
            <a:off x="8777578" y="2536697"/>
            <a:ext cx="368414" cy="966178"/>
          </a:xfrm>
          <a:prstGeom prst="rect">
            <a:avLst/>
          </a:prstGeom>
          <a:noFill/>
          <a:ln>
            <a:noFill/>
          </a:ln>
        </p:spPr>
      </p:pic>
      <p:sp>
        <p:nvSpPr>
          <p:cNvPr id="90" name="Google Shape;90;p18"/>
          <p:cNvSpPr txBox="1"/>
          <p:nvPr>
            <p:ph type="title"/>
          </p:nvPr>
        </p:nvSpPr>
        <p:spPr>
          <a:xfrm>
            <a:off x="419679" y="269326"/>
            <a:ext cx="6675600" cy="392400"/>
          </a:xfrm>
          <a:prstGeom prst="rect">
            <a:avLst/>
          </a:prstGeom>
          <a:noFill/>
          <a:ln>
            <a:noFill/>
          </a:ln>
        </p:spPr>
        <p:txBody>
          <a:bodyPr anchorCtr="0" anchor="ctr" bIns="34275" lIns="68575" spcFirstLastPara="1" rIns="68575" wrap="square" tIns="34275">
            <a:spAutoFit/>
          </a:bodyPr>
          <a:lstStyle>
            <a:lvl1pPr lvl="0" marR="0" rtl="0" algn="l">
              <a:lnSpc>
                <a:spcPct val="100000"/>
              </a:lnSpc>
              <a:spcBef>
                <a:spcPts val="0"/>
              </a:spcBef>
              <a:spcAft>
                <a:spcPts val="0"/>
              </a:spcAft>
              <a:buClr>
                <a:srgbClr val="E46C2A"/>
              </a:buClr>
              <a:buSzPts val="2100"/>
              <a:buFont typeface="Montserrat"/>
              <a:buNone/>
              <a:defRPr b="1" i="0" sz="2100" u="none" cap="none" strike="noStrike">
                <a:solidFill>
                  <a:srgbClr val="E46C2A"/>
                </a:solidFill>
                <a:latin typeface="Montserrat"/>
                <a:ea typeface="Montserrat"/>
                <a:cs typeface="Montserrat"/>
                <a:sym typeface="Montserrat"/>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91" name="Google Shape;91;p18"/>
          <p:cNvSpPr txBox="1"/>
          <p:nvPr>
            <p:ph idx="1" type="body"/>
          </p:nvPr>
        </p:nvSpPr>
        <p:spPr>
          <a:xfrm>
            <a:off x="419679" y="1296971"/>
            <a:ext cx="1011300" cy="2538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100000"/>
              </a:lnSpc>
              <a:spcBef>
                <a:spcPts val="0"/>
              </a:spcBef>
              <a:spcAft>
                <a:spcPts val="0"/>
              </a:spcAft>
              <a:buClr>
                <a:srgbClr val="00BBEE"/>
              </a:buClr>
              <a:buSzPts val="1200"/>
              <a:buFont typeface="Arial"/>
              <a:buNone/>
              <a:defRPr b="1" i="0" sz="1200" u="none" cap="none" strike="noStrike">
                <a:solidFill>
                  <a:srgbClr val="00BBEE"/>
                </a:solidFill>
                <a:latin typeface="Montserrat"/>
                <a:ea typeface="Montserrat"/>
                <a:cs typeface="Montserrat"/>
                <a:sym typeface="Montserrat"/>
              </a:defRPr>
            </a:lvl1pPr>
            <a:lvl2pPr indent="-298450" lvl="1" marL="914400" marR="0" rtl="0" algn="l">
              <a:lnSpc>
                <a:spcPct val="100000"/>
              </a:lnSpc>
              <a:spcBef>
                <a:spcPts val="500"/>
              </a:spcBef>
              <a:spcAft>
                <a:spcPts val="0"/>
              </a:spcAft>
              <a:buClr>
                <a:srgbClr val="222A3F"/>
              </a:buClr>
              <a:buSzPts val="1100"/>
              <a:buFont typeface="Arial"/>
              <a:buChar char="•"/>
              <a:defRPr b="0" i="0" sz="1100" u="none" cap="none" strike="noStrike">
                <a:solidFill>
                  <a:srgbClr val="222A3F"/>
                </a:solidFill>
                <a:latin typeface="Montserrat"/>
                <a:ea typeface="Montserrat"/>
                <a:cs typeface="Montserrat"/>
                <a:sym typeface="Montserrat"/>
              </a:defRPr>
            </a:lvl2pPr>
            <a:lvl3pPr indent="-323850" lvl="2" marL="1371600"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92" name="Google Shape;92;p18"/>
          <p:cNvSpPr txBox="1"/>
          <p:nvPr>
            <p:ph idx="2" type="body"/>
          </p:nvPr>
        </p:nvSpPr>
        <p:spPr>
          <a:xfrm>
            <a:off x="419679" y="1806776"/>
            <a:ext cx="1237500" cy="2307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100000"/>
              </a:lnSpc>
              <a:spcBef>
                <a:spcPts val="0"/>
              </a:spcBef>
              <a:spcAft>
                <a:spcPts val="0"/>
              </a:spcAft>
              <a:buClr>
                <a:srgbClr val="222A3F"/>
              </a:buClr>
              <a:buSzPts val="1100"/>
              <a:buFont typeface="Arial"/>
              <a:buNone/>
              <a:defRPr b="0" i="0" sz="1100" u="none" cap="none" strike="noStrike">
                <a:solidFill>
                  <a:srgbClr val="222A3F"/>
                </a:solidFill>
                <a:latin typeface="Montserrat"/>
                <a:ea typeface="Montserrat"/>
                <a:cs typeface="Montserrat"/>
                <a:sym typeface="Montserrat"/>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pic>
        <p:nvPicPr>
          <p:cNvPr id="93" name="Google Shape;93;p18"/>
          <p:cNvPicPr preferRelativeResize="0"/>
          <p:nvPr/>
        </p:nvPicPr>
        <p:blipFill rotWithShape="1">
          <a:blip r:embed="rId4">
            <a:alphaModFix/>
          </a:blip>
          <a:srcRect b="0" l="0" r="0" t="0"/>
          <a:stretch/>
        </p:blipFill>
        <p:spPr>
          <a:xfrm>
            <a:off x="7144467" y="-101465"/>
            <a:ext cx="1782056" cy="1134000"/>
          </a:xfrm>
          <a:prstGeom prst="rect">
            <a:avLst/>
          </a:prstGeom>
          <a:noFill/>
          <a:ln>
            <a:noFill/>
          </a:ln>
        </p:spPr>
      </p:pic>
      <p:sp>
        <p:nvSpPr>
          <p:cNvPr id="94" name="Google Shape;94;p18"/>
          <p:cNvSpPr/>
          <p:nvPr/>
        </p:nvSpPr>
        <p:spPr>
          <a:xfrm>
            <a:off x="8730854" y="4839891"/>
            <a:ext cx="311700" cy="2307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fld id="{00000000-1234-1234-1234-123412341234}" type="slidenum">
              <a:rPr b="0" i="0" lang="ru" sz="1100" u="none" cap="none" strike="noStrike">
                <a:solidFill>
                  <a:srgbClr val="8F9092"/>
                </a:solidFill>
                <a:latin typeface="Montserrat"/>
                <a:ea typeface="Montserrat"/>
                <a:cs typeface="Montserrat"/>
                <a:sym typeface="Montserrat"/>
              </a:rPr>
              <a:t>‹#›</a:t>
            </a:fld>
            <a:endParaRPr b="0" i="0" sz="1100" u="none" cap="none" strike="noStrike">
              <a:solidFill>
                <a:srgbClr val="8F9092"/>
              </a:solidFill>
              <a:latin typeface="Montserrat"/>
              <a:ea typeface="Montserrat"/>
              <a:cs typeface="Montserrat"/>
              <a:sym typeface="Montserrat"/>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Шапка с логотипом коня (серая)">
  <p:cSld name="Шапка с логотипом коня (серая)">
    <p:spTree>
      <p:nvGrpSpPr>
        <p:cNvPr id="95" name="Shape 95"/>
        <p:cNvGrpSpPr/>
        <p:nvPr/>
      </p:nvGrpSpPr>
      <p:grpSpPr>
        <a:xfrm>
          <a:off x="0" y="0"/>
          <a:ext cx="0" cy="0"/>
          <a:chOff x="0" y="0"/>
          <a:chExt cx="0" cy="0"/>
        </a:xfrm>
      </p:grpSpPr>
      <p:sp>
        <p:nvSpPr>
          <p:cNvPr id="96" name="Google Shape;96;p19"/>
          <p:cNvSpPr/>
          <p:nvPr/>
        </p:nvSpPr>
        <p:spPr>
          <a:xfrm>
            <a:off x="-1" y="-1"/>
            <a:ext cx="9144000" cy="918000"/>
          </a:xfrm>
          <a:prstGeom prst="rect">
            <a:avLst/>
          </a:prstGeom>
          <a:solidFill>
            <a:srgbClr val="DDDEDE"/>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97" name="Google Shape;97;p19"/>
          <p:cNvPicPr preferRelativeResize="0"/>
          <p:nvPr/>
        </p:nvPicPr>
        <p:blipFill rotWithShape="1">
          <a:blip r:embed="rId2">
            <a:alphaModFix/>
          </a:blip>
          <a:srcRect b="40680" l="86780" r="-4360" t="32381"/>
          <a:stretch/>
        </p:blipFill>
        <p:spPr>
          <a:xfrm>
            <a:off x="0" y="952355"/>
            <a:ext cx="737089" cy="1129118"/>
          </a:xfrm>
          <a:prstGeom prst="rect">
            <a:avLst/>
          </a:prstGeom>
          <a:noFill/>
          <a:ln>
            <a:noFill/>
          </a:ln>
        </p:spPr>
      </p:pic>
      <p:pic>
        <p:nvPicPr>
          <p:cNvPr id="98" name="Google Shape;98;p19"/>
          <p:cNvPicPr preferRelativeResize="0"/>
          <p:nvPr/>
        </p:nvPicPr>
        <p:blipFill rotWithShape="1">
          <a:blip r:embed="rId2">
            <a:alphaModFix/>
          </a:blip>
          <a:srcRect b="88431" l="61576" r="20842" t="1513"/>
          <a:stretch/>
        </p:blipFill>
        <p:spPr>
          <a:xfrm>
            <a:off x="0" y="4722019"/>
            <a:ext cx="737089" cy="421482"/>
          </a:xfrm>
          <a:prstGeom prst="rect">
            <a:avLst/>
          </a:prstGeom>
          <a:noFill/>
          <a:ln>
            <a:noFill/>
          </a:ln>
        </p:spPr>
      </p:pic>
      <p:pic>
        <p:nvPicPr>
          <p:cNvPr id="99" name="Google Shape;99;p19"/>
          <p:cNvPicPr preferRelativeResize="0"/>
          <p:nvPr/>
        </p:nvPicPr>
        <p:blipFill rotWithShape="1">
          <a:blip r:embed="rId3">
            <a:alphaModFix/>
          </a:blip>
          <a:srcRect b="31851" l="5148" r="86065" t="45097"/>
          <a:stretch/>
        </p:blipFill>
        <p:spPr>
          <a:xfrm>
            <a:off x="8777578" y="2536697"/>
            <a:ext cx="368414" cy="966178"/>
          </a:xfrm>
          <a:prstGeom prst="rect">
            <a:avLst/>
          </a:prstGeom>
          <a:noFill/>
          <a:ln>
            <a:noFill/>
          </a:ln>
        </p:spPr>
      </p:pic>
      <p:sp>
        <p:nvSpPr>
          <p:cNvPr id="100" name="Google Shape;100;p19"/>
          <p:cNvSpPr txBox="1"/>
          <p:nvPr>
            <p:ph type="title"/>
          </p:nvPr>
        </p:nvSpPr>
        <p:spPr>
          <a:xfrm>
            <a:off x="419679" y="269326"/>
            <a:ext cx="6774600" cy="392400"/>
          </a:xfrm>
          <a:prstGeom prst="rect">
            <a:avLst/>
          </a:prstGeom>
          <a:noFill/>
          <a:ln>
            <a:noFill/>
          </a:ln>
        </p:spPr>
        <p:txBody>
          <a:bodyPr anchorCtr="0" anchor="ctr" bIns="34275" lIns="68575" spcFirstLastPara="1" rIns="68575" wrap="square" tIns="34275">
            <a:spAutoFit/>
          </a:bodyPr>
          <a:lstStyle>
            <a:lvl1pPr lvl="0" marR="0" rtl="0" algn="l">
              <a:lnSpc>
                <a:spcPct val="100000"/>
              </a:lnSpc>
              <a:spcBef>
                <a:spcPts val="0"/>
              </a:spcBef>
              <a:spcAft>
                <a:spcPts val="0"/>
              </a:spcAft>
              <a:buClr>
                <a:srgbClr val="0055BB"/>
              </a:buClr>
              <a:buSzPts val="2100"/>
              <a:buFont typeface="Montserrat"/>
              <a:buNone/>
              <a:defRPr b="1" i="0" sz="2100" u="none" cap="none" strike="noStrike">
                <a:solidFill>
                  <a:srgbClr val="0055BB"/>
                </a:solidFill>
                <a:latin typeface="Montserrat"/>
                <a:ea typeface="Montserrat"/>
                <a:cs typeface="Montserrat"/>
                <a:sym typeface="Montserrat"/>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01" name="Google Shape;101;p19"/>
          <p:cNvSpPr txBox="1"/>
          <p:nvPr>
            <p:ph idx="1" type="body"/>
          </p:nvPr>
        </p:nvSpPr>
        <p:spPr>
          <a:xfrm>
            <a:off x="419679" y="1296971"/>
            <a:ext cx="1011300" cy="2538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100000"/>
              </a:lnSpc>
              <a:spcBef>
                <a:spcPts val="0"/>
              </a:spcBef>
              <a:spcAft>
                <a:spcPts val="0"/>
              </a:spcAft>
              <a:buClr>
                <a:srgbClr val="00BBEE"/>
              </a:buClr>
              <a:buSzPts val="1200"/>
              <a:buFont typeface="Arial"/>
              <a:buNone/>
              <a:defRPr b="1" i="0" sz="1200" u="none" cap="none" strike="noStrike">
                <a:solidFill>
                  <a:srgbClr val="00BBEE"/>
                </a:solidFill>
                <a:latin typeface="Montserrat"/>
                <a:ea typeface="Montserrat"/>
                <a:cs typeface="Montserrat"/>
                <a:sym typeface="Montserrat"/>
              </a:defRPr>
            </a:lvl1pPr>
            <a:lvl2pPr indent="-298450" lvl="1" marL="914400" marR="0" rtl="0" algn="l">
              <a:lnSpc>
                <a:spcPct val="100000"/>
              </a:lnSpc>
              <a:spcBef>
                <a:spcPts val="500"/>
              </a:spcBef>
              <a:spcAft>
                <a:spcPts val="0"/>
              </a:spcAft>
              <a:buClr>
                <a:srgbClr val="222A3F"/>
              </a:buClr>
              <a:buSzPts val="1100"/>
              <a:buFont typeface="Arial"/>
              <a:buChar char="•"/>
              <a:defRPr b="0" i="0" sz="1100" u="none" cap="none" strike="noStrike">
                <a:solidFill>
                  <a:srgbClr val="222A3F"/>
                </a:solidFill>
                <a:latin typeface="Montserrat"/>
                <a:ea typeface="Montserrat"/>
                <a:cs typeface="Montserrat"/>
                <a:sym typeface="Montserrat"/>
              </a:defRPr>
            </a:lvl2pPr>
            <a:lvl3pPr indent="-323850" lvl="2" marL="1371600"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02" name="Google Shape;102;p19"/>
          <p:cNvSpPr txBox="1"/>
          <p:nvPr>
            <p:ph idx="2" type="body"/>
          </p:nvPr>
        </p:nvSpPr>
        <p:spPr>
          <a:xfrm>
            <a:off x="419679" y="1806776"/>
            <a:ext cx="1237500" cy="2307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100000"/>
              </a:lnSpc>
              <a:spcBef>
                <a:spcPts val="0"/>
              </a:spcBef>
              <a:spcAft>
                <a:spcPts val="0"/>
              </a:spcAft>
              <a:buClr>
                <a:srgbClr val="222A3F"/>
              </a:buClr>
              <a:buSzPts val="1100"/>
              <a:buFont typeface="Arial"/>
              <a:buNone/>
              <a:defRPr b="0" i="0" sz="1100" u="none" cap="none" strike="noStrike">
                <a:solidFill>
                  <a:srgbClr val="222A3F"/>
                </a:solidFill>
                <a:latin typeface="Montserrat"/>
                <a:ea typeface="Montserrat"/>
                <a:cs typeface="Montserrat"/>
                <a:sym typeface="Montserrat"/>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pic>
        <p:nvPicPr>
          <p:cNvPr id="103" name="Google Shape;103;p19"/>
          <p:cNvPicPr preferRelativeResize="0"/>
          <p:nvPr/>
        </p:nvPicPr>
        <p:blipFill rotWithShape="1">
          <a:blip r:embed="rId4">
            <a:alphaModFix/>
          </a:blip>
          <a:srcRect b="0" l="0" r="0" t="0"/>
          <a:stretch/>
        </p:blipFill>
        <p:spPr>
          <a:xfrm>
            <a:off x="7144467" y="-108001"/>
            <a:ext cx="1782056" cy="1134000"/>
          </a:xfrm>
          <a:prstGeom prst="rect">
            <a:avLst/>
          </a:prstGeom>
          <a:noFill/>
          <a:ln>
            <a:noFill/>
          </a:ln>
        </p:spPr>
      </p:pic>
      <p:sp>
        <p:nvSpPr>
          <p:cNvPr id="104" name="Google Shape;104;p19"/>
          <p:cNvSpPr/>
          <p:nvPr/>
        </p:nvSpPr>
        <p:spPr>
          <a:xfrm>
            <a:off x="8730854" y="4839891"/>
            <a:ext cx="311700" cy="2307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fld id="{00000000-1234-1234-1234-123412341234}" type="slidenum">
              <a:rPr b="0" i="0" lang="ru" sz="1100" u="none" cap="none" strike="noStrike">
                <a:solidFill>
                  <a:srgbClr val="8F9092"/>
                </a:solidFill>
                <a:latin typeface="Montserrat"/>
                <a:ea typeface="Montserrat"/>
                <a:cs typeface="Montserrat"/>
                <a:sym typeface="Montserrat"/>
              </a:rPr>
              <a:t>‹#›</a:t>
            </a:fld>
            <a:endParaRPr b="0" i="0" sz="1100" u="none" cap="none" strike="noStrike">
              <a:solidFill>
                <a:srgbClr val="8F9092"/>
              </a:solidFill>
              <a:latin typeface="Montserrat"/>
              <a:ea typeface="Montserrat"/>
              <a:cs typeface="Montserrat"/>
              <a:sym typeface="Montserrat"/>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2">
  <p:cSld name="Титульный слайд 2">
    <p:spTree>
      <p:nvGrpSpPr>
        <p:cNvPr id="105" name="Shape 105"/>
        <p:cNvGrpSpPr/>
        <p:nvPr/>
      </p:nvGrpSpPr>
      <p:grpSpPr>
        <a:xfrm>
          <a:off x="0" y="0"/>
          <a:ext cx="0" cy="0"/>
          <a:chOff x="0" y="0"/>
          <a:chExt cx="0" cy="0"/>
        </a:xfrm>
      </p:grpSpPr>
      <p:sp>
        <p:nvSpPr>
          <p:cNvPr id="106" name="Google Shape;106;p20"/>
          <p:cNvSpPr txBox="1"/>
          <p:nvPr>
            <p:ph idx="1" type="body"/>
          </p:nvPr>
        </p:nvSpPr>
        <p:spPr>
          <a:xfrm>
            <a:off x="4813663" y="4562892"/>
            <a:ext cx="1237500" cy="2769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100000"/>
              </a:lnSpc>
              <a:spcBef>
                <a:spcPts val="0"/>
              </a:spcBef>
              <a:spcAft>
                <a:spcPts val="0"/>
              </a:spcAft>
              <a:buClr>
                <a:srgbClr val="A5A5A5"/>
              </a:buClr>
              <a:buSzPts val="1400"/>
              <a:buFont typeface="Arial"/>
              <a:buNone/>
              <a:defRPr b="0" i="0" sz="1400" u="none" cap="none" strike="noStrike">
                <a:solidFill>
                  <a:srgbClr val="A5A5A5"/>
                </a:solidFill>
                <a:latin typeface="Montserrat"/>
                <a:ea typeface="Montserrat"/>
                <a:cs typeface="Montserrat"/>
                <a:sym typeface="Montserrat"/>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07" name="Google Shape;107;p20"/>
          <p:cNvSpPr txBox="1"/>
          <p:nvPr>
            <p:ph idx="2" type="body"/>
          </p:nvPr>
        </p:nvSpPr>
        <p:spPr>
          <a:xfrm>
            <a:off x="4813663" y="1925419"/>
            <a:ext cx="2021100" cy="3462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100000"/>
              </a:lnSpc>
              <a:spcBef>
                <a:spcPts val="0"/>
              </a:spcBef>
              <a:spcAft>
                <a:spcPts val="0"/>
              </a:spcAft>
              <a:buClr>
                <a:srgbClr val="A5A5A5"/>
              </a:buClr>
              <a:buSzPts val="1800"/>
              <a:buFont typeface="Arial"/>
              <a:buNone/>
              <a:defRPr b="0" i="0" sz="1800" u="none" cap="none" strike="noStrike">
                <a:solidFill>
                  <a:srgbClr val="A5A5A5"/>
                </a:solidFill>
                <a:latin typeface="Montserrat"/>
                <a:ea typeface="Montserrat"/>
                <a:cs typeface="Montserrat"/>
                <a:sym typeface="Montserrat"/>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08" name="Google Shape;108;p20"/>
          <p:cNvSpPr txBox="1"/>
          <p:nvPr>
            <p:ph idx="3" type="body"/>
          </p:nvPr>
        </p:nvSpPr>
        <p:spPr>
          <a:xfrm>
            <a:off x="4813663" y="2398625"/>
            <a:ext cx="2202000" cy="4848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100000"/>
              </a:lnSpc>
              <a:spcBef>
                <a:spcPts val="0"/>
              </a:spcBef>
              <a:spcAft>
                <a:spcPts val="0"/>
              </a:spcAft>
              <a:buClr>
                <a:srgbClr val="0055BB"/>
              </a:buClr>
              <a:buSzPts val="2700"/>
              <a:buFont typeface="Arial"/>
              <a:buNone/>
              <a:defRPr b="1" i="0" sz="2700" u="none" cap="none" strike="noStrike">
                <a:solidFill>
                  <a:srgbClr val="0055BB"/>
                </a:solidFill>
                <a:latin typeface="Montserrat"/>
                <a:ea typeface="Montserrat"/>
                <a:cs typeface="Montserrat"/>
                <a:sym typeface="Montserrat"/>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pic>
        <p:nvPicPr>
          <p:cNvPr id="109" name="Google Shape;109;p20"/>
          <p:cNvPicPr preferRelativeResize="0"/>
          <p:nvPr/>
        </p:nvPicPr>
        <p:blipFill rotWithShape="1">
          <a:blip r:embed="rId2">
            <a:alphaModFix/>
          </a:blip>
          <a:srcRect b="0" l="0" r="0" t="0"/>
          <a:stretch/>
        </p:blipFill>
        <p:spPr>
          <a:xfrm>
            <a:off x="0" y="876938"/>
            <a:ext cx="4415244" cy="306641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ключительный слайд">
  <p:cSld name="Заключительный слайд">
    <p:spTree>
      <p:nvGrpSpPr>
        <p:cNvPr id="110" name="Shape 110"/>
        <p:cNvGrpSpPr/>
        <p:nvPr/>
      </p:nvGrpSpPr>
      <p:grpSpPr>
        <a:xfrm>
          <a:off x="0" y="0"/>
          <a:ext cx="0" cy="0"/>
          <a:chOff x="0" y="0"/>
          <a:chExt cx="0" cy="0"/>
        </a:xfrm>
      </p:grpSpPr>
      <p:pic>
        <p:nvPicPr>
          <p:cNvPr id="111" name="Google Shape;111;p21"/>
          <p:cNvPicPr preferRelativeResize="0"/>
          <p:nvPr/>
        </p:nvPicPr>
        <p:blipFill rotWithShape="1">
          <a:blip r:embed="rId2">
            <a:alphaModFix/>
          </a:blip>
          <a:srcRect b="0" l="0" r="0" t="0"/>
          <a:stretch/>
        </p:blipFill>
        <p:spPr>
          <a:xfrm>
            <a:off x="5579569" y="2173500"/>
            <a:ext cx="3564432" cy="2970001"/>
          </a:xfrm>
          <a:prstGeom prst="rect">
            <a:avLst/>
          </a:prstGeom>
          <a:noFill/>
          <a:ln>
            <a:noFill/>
          </a:ln>
        </p:spPr>
      </p:pic>
      <p:sp>
        <p:nvSpPr>
          <p:cNvPr id="112" name="Google Shape;112;p21"/>
          <p:cNvSpPr txBox="1"/>
          <p:nvPr>
            <p:ph idx="1" type="body"/>
          </p:nvPr>
        </p:nvSpPr>
        <p:spPr>
          <a:xfrm>
            <a:off x="420146" y="2329376"/>
            <a:ext cx="2202000" cy="4848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100000"/>
              </a:lnSpc>
              <a:spcBef>
                <a:spcPts val="0"/>
              </a:spcBef>
              <a:spcAft>
                <a:spcPts val="0"/>
              </a:spcAft>
              <a:buClr>
                <a:srgbClr val="0055BB"/>
              </a:buClr>
              <a:buSzPts val="2700"/>
              <a:buFont typeface="Arial"/>
              <a:buNone/>
              <a:defRPr b="1" i="0" sz="2700" u="none" cap="none" strike="noStrike">
                <a:solidFill>
                  <a:srgbClr val="0055BB"/>
                </a:solidFill>
                <a:latin typeface="Montserrat"/>
                <a:ea typeface="Montserrat"/>
                <a:cs typeface="Montserrat"/>
                <a:sym typeface="Montserrat"/>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theme" Target="../theme/theme3.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2880">
          <p15:clr>
            <a:srgbClr val="F26B43"/>
          </p15:clr>
        </p15:guide>
        <p15:guide id="3" orient="horz" pos="293">
          <p15:clr>
            <a:srgbClr val="F26B43"/>
          </p15:clr>
        </p15:guide>
        <p15:guide id="4" orient="horz" pos="3049">
          <p15:clr>
            <a:srgbClr val="F26B43"/>
          </p15:clr>
        </p15:guide>
        <p15:guide id="5" pos="260">
          <p15:clr>
            <a:srgbClr val="F26B43"/>
          </p15:clr>
        </p15:guide>
        <p15:guide id="6" pos="550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33.png"/><Relationship Id="rId4" Type="http://schemas.openxmlformats.org/officeDocument/2006/relationships/image" Target="../media/image29.png"/><Relationship Id="rId5"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30.png"/><Relationship Id="rId4" Type="http://schemas.openxmlformats.org/officeDocument/2006/relationships/image" Target="../media/image35.png"/><Relationship Id="rId5" Type="http://schemas.openxmlformats.org/officeDocument/2006/relationships/image" Target="../media/image34.png"/><Relationship Id="rId6"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36.png"/><Relationship Id="rId4" Type="http://schemas.openxmlformats.org/officeDocument/2006/relationships/image" Target="../media/image25.png"/><Relationship Id="rId5" Type="http://schemas.openxmlformats.org/officeDocument/2006/relationships/image" Target="../media/image10.png"/><Relationship Id="rId6"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16.png"/><Relationship Id="rId7"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28.png"/><Relationship Id="rId5"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2"/>
          <p:cNvSpPr txBox="1"/>
          <p:nvPr>
            <p:ph idx="3" type="body"/>
          </p:nvPr>
        </p:nvSpPr>
        <p:spPr>
          <a:xfrm>
            <a:off x="443700" y="2398625"/>
            <a:ext cx="8256600" cy="13161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2"/>
              </a:buClr>
              <a:buSzPts val="2700"/>
              <a:buFont typeface="Arial"/>
              <a:buNone/>
            </a:pPr>
            <a:r>
              <a:rPr lang="ru">
                <a:solidFill>
                  <a:schemeClr val="dk2"/>
                </a:solidFill>
              </a:rPr>
              <a:t>Новый метод получения солитонных решений в многополевых моделях</a:t>
            </a:r>
            <a:endParaRPr>
              <a:solidFill>
                <a:schemeClr val="dk2"/>
              </a:solidFill>
            </a:endParaRPr>
          </a:p>
          <a:p>
            <a:pPr indent="0" lvl="0" marL="0" rtl="0" algn="l">
              <a:lnSpc>
                <a:spcPct val="100000"/>
              </a:lnSpc>
              <a:spcBef>
                <a:spcPts val="0"/>
              </a:spcBef>
              <a:spcAft>
                <a:spcPts val="0"/>
              </a:spcAft>
              <a:buClr>
                <a:srgbClr val="0055BB"/>
              </a:buClr>
              <a:buSzPts val="2700"/>
              <a:buNone/>
            </a:pPr>
            <a:r>
              <a:t/>
            </a:r>
            <a:endParaRPr/>
          </a:p>
        </p:txBody>
      </p:sp>
      <p:sp>
        <p:nvSpPr>
          <p:cNvPr id="118" name="Google Shape;118;p22"/>
          <p:cNvSpPr txBox="1"/>
          <p:nvPr>
            <p:ph idx="1" type="body"/>
          </p:nvPr>
        </p:nvSpPr>
        <p:spPr>
          <a:xfrm>
            <a:off x="457200" y="3733800"/>
            <a:ext cx="3502500" cy="931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A5A5A5"/>
              </a:buClr>
              <a:buSzPts val="1400"/>
              <a:buFont typeface="Arial"/>
              <a:buNone/>
            </a:pPr>
            <a:r>
              <a:rPr lang="ru">
                <a:solidFill>
                  <a:srgbClr val="666666"/>
                </a:solidFill>
              </a:rPr>
              <a:t>Студент</a:t>
            </a:r>
            <a:endParaRPr>
              <a:solidFill>
                <a:srgbClr val="666666"/>
              </a:solidFill>
            </a:endParaRPr>
          </a:p>
          <a:p>
            <a:pPr indent="0" lvl="0" marL="0" marR="0" rtl="0" algn="l">
              <a:lnSpc>
                <a:spcPct val="100000"/>
              </a:lnSpc>
              <a:spcBef>
                <a:spcPts val="0"/>
              </a:spcBef>
              <a:spcAft>
                <a:spcPts val="0"/>
              </a:spcAft>
              <a:buClr>
                <a:srgbClr val="A5A5A5"/>
              </a:buClr>
              <a:buSzPts val="1400"/>
              <a:buFont typeface="Arial"/>
              <a:buNone/>
            </a:pPr>
            <a:r>
              <a:rPr lang="ru">
                <a:solidFill>
                  <a:srgbClr val="666666"/>
                </a:solidFill>
              </a:rPr>
              <a:t>Самощенко Илья Николаевич</a:t>
            </a:r>
            <a:endParaRPr>
              <a:solidFill>
                <a:srgbClr val="666666"/>
              </a:solidFill>
            </a:endParaRPr>
          </a:p>
          <a:p>
            <a:pPr indent="0" lvl="0" marL="0" marR="0" rtl="0" algn="l">
              <a:lnSpc>
                <a:spcPct val="100000"/>
              </a:lnSpc>
              <a:spcBef>
                <a:spcPts val="0"/>
              </a:spcBef>
              <a:spcAft>
                <a:spcPts val="0"/>
              </a:spcAft>
              <a:buClr>
                <a:srgbClr val="A5A5A5"/>
              </a:buClr>
              <a:buSzPts val="1400"/>
              <a:buFont typeface="Arial"/>
              <a:buNone/>
            </a:pPr>
            <a:r>
              <a:rPr lang="ru">
                <a:solidFill>
                  <a:srgbClr val="666666"/>
                </a:solidFill>
              </a:rPr>
              <a:t>Научный руководитель</a:t>
            </a:r>
            <a:endParaRPr>
              <a:solidFill>
                <a:srgbClr val="666666"/>
              </a:solidFill>
            </a:endParaRPr>
          </a:p>
          <a:p>
            <a:pPr indent="0" lvl="0" marL="0" marR="0" rtl="0" algn="l">
              <a:lnSpc>
                <a:spcPct val="100000"/>
              </a:lnSpc>
              <a:spcBef>
                <a:spcPts val="0"/>
              </a:spcBef>
              <a:spcAft>
                <a:spcPts val="0"/>
              </a:spcAft>
              <a:buNone/>
            </a:pPr>
            <a:r>
              <a:rPr lang="ru">
                <a:solidFill>
                  <a:srgbClr val="666666"/>
                </a:solidFill>
              </a:rPr>
              <a:t>д. ф.-м. н. Гани Вахид Абдулович</a:t>
            </a:r>
            <a:endParaRPr sz="1000">
              <a:solidFill>
                <a:srgbClr val="666666"/>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1"/>
          <p:cNvSpPr txBox="1"/>
          <p:nvPr>
            <p:ph type="title"/>
          </p:nvPr>
        </p:nvSpPr>
        <p:spPr>
          <a:xfrm>
            <a:off x="419679" y="269326"/>
            <a:ext cx="6880200" cy="392400"/>
          </a:xfrm>
          <a:prstGeom prst="rect">
            <a:avLst/>
          </a:prstGeom>
          <a:noFill/>
          <a:ln>
            <a:noFill/>
          </a:ln>
        </p:spPr>
        <p:txBody>
          <a:bodyPr anchorCtr="0" anchor="ctr" bIns="34275" lIns="68575" spcFirstLastPara="1" rIns="68575" wrap="square" tIns="34275">
            <a:spAutoFit/>
          </a:bodyPr>
          <a:lstStyle/>
          <a:p>
            <a:pPr indent="0" lvl="0" marL="0" rtl="0" algn="l">
              <a:lnSpc>
                <a:spcPct val="100000"/>
              </a:lnSpc>
              <a:spcBef>
                <a:spcPts val="0"/>
              </a:spcBef>
              <a:spcAft>
                <a:spcPts val="0"/>
              </a:spcAft>
              <a:buClr>
                <a:schemeClr val="lt1"/>
              </a:buClr>
              <a:buSzPts val="2100"/>
              <a:buFont typeface="Montserrat"/>
              <a:buNone/>
            </a:pPr>
            <a:r>
              <a:rPr lang="ru"/>
              <a:t>Кинковые решения</a:t>
            </a:r>
            <a:endParaRPr/>
          </a:p>
        </p:txBody>
      </p:sp>
      <p:sp>
        <p:nvSpPr>
          <p:cNvPr id="193" name="Google Shape;193;p31"/>
          <p:cNvSpPr txBox="1"/>
          <p:nvPr>
            <p:ph idx="1" type="body"/>
          </p:nvPr>
        </p:nvSpPr>
        <p:spPr>
          <a:xfrm>
            <a:off x="416550" y="1258063"/>
            <a:ext cx="8310900" cy="315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lang="ru" sz="1600">
                <a:solidFill>
                  <a:srgbClr val="666666"/>
                </a:solidFill>
              </a:rPr>
              <a:t>Выражение кинка через его третью компоненту:</a:t>
            </a:r>
            <a:endParaRPr sz="1400">
              <a:solidFill>
                <a:srgbClr val="666666"/>
              </a:solidFill>
            </a:endParaRPr>
          </a:p>
        </p:txBody>
      </p:sp>
      <p:pic>
        <p:nvPicPr>
          <p:cNvPr id="194" name="Google Shape;194;p31"/>
          <p:cNvPicPr preferRelativeResize="0"/>
          <p:nvPr/>
        </p:nvPicPr>
        <p:blipFill>
          <a:blip r:embed="rId3">
            <a:alphaModFix/>
          </a:blip>
          <a:stretch>
            <a:fillRect/>
          </a:stretch>
        </p:blipFill>
        <p:spPr>
          <a:xfrm>
            <a:off x="264375" y="3058850"/>
            <a:ext cx="8615250" cy="801950"/>
          </a:xfrm>
          <a:prstGeom prst="rect">
            <a:avLst/>
          </a:prstGeom>
          <a:noFill/>
          <a:ln>
            <a:noFill/>
          </a:ln>
        </p:spPr>
      </p:pic>
      <p:pic>
        <p:nvPicPr>
          <p:cNvPr id="195" name="Google Shape;195;p31"/>
          <p:cNvPicPr preferRelativeResize="0"/>
          <p:nvPr/>
        </p:nvPicPr>
        <p:blipFill>
          <a:blip r:embed="rId4">
            <a:alphaModFix/>
          </a:blip>
          <a:stretch>
            <a:fillRect/>
          </a:stretch>
        </p:blipFill>
        <p:spPr>
          <a:xfrm>
            <a:off x="419675" y="4060375"/>
            <a:ext cx="4459250" cy="919275"/>
          </a:xfrm>
          <a:prstGeom prst="rect">
            <a:avLst/>
          </a:prstGeom>
          <a:noFill/>
          <a:ln>
            <a:noFill/>
          </a:ln>
        </p:spPr>
      </p:pic>
      <p:pic>
        <p:nvPicPr>
          <p:cNvPr id="196" name="Google Shape;196;p31"/>
          <p:cNvPicPr preferRelativeResize="0"/>
          <p:nvPr/>
        </p:nvPicPr>
        <p:blipFill>
          <a:blip r:embed="rId5">
            <a:alphaModFix/>
          </a:blip>
          <a:stretch>
            <a:fillRect/>
          </a:stretch>
        </p:blipFill>
        <p:spPr>
          <a:xfrm>
            <a:off x="1646425" y="1663725"/>
            <a:ext cx="5783300" cy="750575"/>
          </a:xfrm>
          <a:prstGeom prst="rect">
            <a:avLst/>
          </a:prstGeom>
          <a:noFill/>
          <a:ln>
            <a:noFill/>
          </a:ln>
        </p:spPr>
      </p:pic>
      <p:sp>
        <p:nvSpPr>
          <p:cNvPr id="197" name="Google Shape;197;p31"/>
          <p:cNvSpPr txBox="1"/>
          <p:nvPr>
            <p:ph idx="1" type="body"/>
          </p:nvPr>
        </p:nvSpPr>
        <p:spPr>
          <a:xfrm>
            <a:off x="416550" y="2659213"/>
            <a:ext cx="8310900" cy="315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lang="ru" sz="1600">
                <a:solidFill>
                  <a:srgbClr val="666666"/>
                </a:solidFill>
              </a:rPr>
              <a:t>Третья компонента кинкового решения:</a:t>
            </a:r>
            <a:endParaRPr sz="1400">
              <a:solidFill>
                <a:srgbClr val="666666"/>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2"/>
          <p:cNvSpPr txBox="1"/>
          <p:nvPr>
            <p:ph type="title"/>
          </p:nvPr>
        </p:nvSpPr>
        <p:spPr>
          <a:xfrm>
            <a:off x="419679" y="269326"/>
            <a:ext cx="6880200" cy="392400"/>
          </a:xfrm>
          <a:prstGeom prst="rect">
            <a:avLst/>
          </a:prstGeom>
          <a:noFill/>
          <a:ln>
            <a:noFill/>
          </a:ln>
        </p:spPr>
        <p:txBody>
          <a:bodyPr anchorCtr="0" anchor="ctr" bIns="34275" lIns="68575" spcFirstLastPara="1" rIns="68575" wrap="square" tIns="34275">
            <a:spAutoFit/>
          </a:bodyPr>
          <a:lstStyle/>
          <a:p>
            <a:pPr indent="0" lvl="0" marL="0" rtl="0" algn="l">
              <a:spcBef>
                <a:spcPts val="0"/>
              </a:spcBef>
              <a:spcAft>
                <a:spcPts val="0"/>
              </a:spcAft>
              <a:buClr>
                <a:schemeClr val="lt1"/>
              </a:buClr>
              <a:buSzPts val="2100"/>
              <a:buFont typeface="Montserrat"/>
              <a:buNone/>
            </a:pPr>
            <a:r>
              <a:rPr lang="ru"/>
              <a:t>Графики кинков для различных констант</a:t>
            </a:r>
            <a:endParaRPr/>
          </a:p>
        </p:txBody>
      </p:sp>
      <p:pic>
        <p:nvPicPr>
          <p:cNvPr id="203" name="Google Shape;203;p32"/>
          <p:cNvPicPr preferRelativeResize="0"/>
          <p:nvPr/>
        </p:nvPicPr>
        <p:blipFill>
          <a:blip r:embed="rId3">
            <a:alphaModFix/>
          </a:blip>
          <a:stretch>
            <a:fillRect/>
          </a:stretch>
        </p:blipFill>
        <p:spPr>
          <a:xfrm>
            <a:off x="614276" y="1072350"/>
            <a:ext cx="4184825" cy="3971775"/>
          </a:xfrm>
          <a:prstGeom prst="rect">
            <a:avLst/>
          </a:prstGeom>
          <a:noFill/>
          <a:ln>
            <a:noFill/>
          </a:ln>
        </p:spPr>
      </p:pic>
      <p:pic>
        <p:nvPicPr>
          <p:cNvPr id="204" name="Google Shape;204;p32"/>
          <p:cNvPicPr preferRelativeResize="0"/>
          <p:nvPr/>
        </p:nvPicPr>
        <p:blipFill>
          <a:blip r:embed="rId4">
            <a:alphaModFix/>
          </a:blip>
          <a:stretch>
            <a:fillRect/>
          </a:stretch>
        </p:blipFill>
        <p:spPr>
          <a:xfrm>
            <a:off x="2982526" y="4490825"/>
            <a:ext cx="1589475" cy="553300"/>
          </a:xfrm>
          <a:prstGeom prst="rect">
            <a:avLst/>
          </a:prstGeom>
          <a:noFill/>
          <a:ln>
            <a:noFill/>
          </a:ln>
        </p:spPr>
      </p:pic>
      <p:pic>
        <p:nvPicPr>
          <p:cNvPr id="205" name="Google Shape;205;p32"/>
          <p:cNvPicPr preferRelativeResize="0"/>
          <p:nvPr/>
        </p:nvPicPr>
        <p:blipFill>
          <a:blip r:embed="rId5">
            <a:alphaModFix/>
          </a:blip>
          <a:stretch>
            <a:fillRect/>
          </a:stretch>
        </p:blipFill>
        <p:spPr>
          <a:xfrm>
            <a:off x="4912625" y="1111228"/>
            <a:ext cx="4147501" cy="3971775"/>
          </a:xfrm>
          <a:prstGeom prst="rect">
            <a:avLst/>
          </a:prstGeom>
          <a:noFill/>
          <a:ln>
            <a:noFill/>
          </a:ln>
        </p:spPr>
      </p:pic>
      <p:pic>
        <p:nvPicPr>
          <p:cNvPr id="206" name="Google Shape;206;p32"/>
          <p:cNvPicPr preferRelativeResize="0"/>
          <p:nvPr/>
        </p:nvPicPr>
        <p:blipFill>
          <a:blip r:embed="rId6">
            <a:alphaModFix/>
          </a:blip>
          <a:stretch>
            <a:fillRect/>
          </a:stretch>
        </p:blipFill>
        <p:spPr>
          <a:xfrm>
            <a:off x="7206400" y="4528707"/>
            <a:ext cx="1749050" cy="47753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3"/>
          <p:cNvSpPr txBox="1"/>
          <p:nvPr>
            <p:ph type="title"/>
          </p:nvPr>
        </p:nvSpPr>
        <p:spPr>
          <a:xfrm>
            <a:off x="419679" y="269326"/>
            <a:ext cx="6880200" cy="392400"/>
          </a:xfrm>
          <a:prstGeom prst="rect">
            <a:avLst/>
          </a:prstGeom>
          <a:noFill/>
          <a:ln>
            <a:noFill/>
          </a:ln>
        </p:spPr>
        <p:txBody>
          <a:bodyPr anchorCtr="0" anchor="ctr" bIns="34275" lIns="68575" spcFirstLastPara="1" rIns="68575" wrap="square" tIns="34275">
            <a:spAutoFit/>
          </a:bodyPr>
          <a:lstStyle/>
          <a:p>
            <a:pPr indent="0" lvl="0" marL="0" rtl="0" algn="l">
              <a:lnSpc>
                <a:spcPct val="100000"/>
              </a:lnSpc>
              <a:spcBef>
                <a:spcPts val="0"/>
              </a:spcBef>
              <a:spcAft>
                <a:spcPts val="0"/>
              </a:spcAft>
              <a:buClr>
                <a:schemeClr val="lt1"/>
              </a:buClr>
              <a:buSzPts val="2100"/>
              <a:buFont typeface="Montserrat"/>
              <a:buNone/>
            </a:pPr>
            <a:r>
              <a:rPr lang="ru"/>
              <a:t>Пример</a:t>
            </a:r>
            <a:endParaRPr/>
          </a:p>
        </p:txBody>
      </p:sp>
      <p:pic>
        <p:nvPicPr>
          <p:cNvPr id="212" name="Google Shape;212;p33"/>
          <p:cNvPicPr preferRelativeResize="0"/>
          <p:nvPr/>
        </p:nvPicPr>
        <p:blipFill>
          <a:blip r:embed="rId3">
            <a:alphaModFix/>
          </a:blip>
          <a:stretch>
            <a:fillRect/>
          </a:stretch>
        </p:blipFill>
        <p:spPr>
          <a:xfrm>
            <a:off x="497275" y="1501600"/>
            <a:ext cx="8149448" cy="3641900"/>
          </a:xfrm>
          <a:prstGeom prst="rect">
            <a:avLst/>
          </a:prstGeom>
          <a:noFill/>
          <a:ln>
            <a:noFill/>
          </a:ln>
        </p:spPr>
      </p:pic>
      <p:sp>
        <p:nvSpPr>
          <p:cNvPr id="213" name="Google Shape;213;p33"/>
          <p:cNvSpPr txBox="1"/>
          <p:nvPr>
            <p:ph idx="1" type="body"/>
          </p:nvPr>
        </p:nvSpPr>
        <p:spPr>
          <a:xfrm>
            <a:off x="416550" y="1185988"/>
            <a:ext cx="8310900" cy="315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lang="ru" sz="1600">
                <a:solidFill>
                  <a:srgbClr val="666666"/>
                </a:solidFill>
              </a:rPr>
              <a:t>Потенциал с дискретными нулями:</a:t>
            </a:r>
            <a:endParaRPr sz="1400">
              <a:solidFill>
                <a:srgbClr val="666666"/>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4"/>
          <p:cNvSpPr txBox="1"/>
          <p:nvPr>
            <p:ph type="title"/>
          </p:nvPr>
        </p:nvSpPr>
        <p:spPr>
          <a:xfrm>
            <a:off x="419679" y="269326"/>
            <a:ext cx="8311200" cy="392400"/>
          </a:xfrm>
          <a:prstGeom prst="rect">
            <a:avLst/>
          </a:prstGeom>
          <a:noFill/>
          <a:ln>
            <a:noFill/>
          </a:ln>
        </p:spPr>
        <p:txBody>
          <a:bodyPr anchorCtr="0" anchor="ctr" bIns="34275" lIns="68575" spcFirstLastPara="1" rIns="68575" wrap="square" tIns="34275">
            <a:spAutoFit/>
          </a:bodyPr>
          <a:lstStyle/>
          <a:p>
            <a:pPr indent="0" lvl="0" marL="0" rtl="0" algn="l">
              <a:lnSpc>
                <a:spcPct val="100000"/>
              </a:lnSpc>
              <a:spcBef>
                <a:spcPts val="0"/>
              </a:spcBef>
              <a:spcAft>
                <a:spcPts val="0"/>
              </a:spcAft>
              <a:buClr>
                <a:schemeClr val="lt1"/>
              </a:buClr>
              <a:buSzPts val="2100"/>
              <a:buFont typeface="Montserrat"/>
              <a:buNone/>
            </a:pPr>
            <a:r>
              <a:rPr lang="ru"/>
              <a:t>Заключение</a:t>
            </a:r>
            <a:endParaRPr/>
          </a:p>
        </p:txBody>
      </p:sp>
      <p:sp>
        <p:nvSpPr>
          <p:cNvPr id="219" name="Google Shape;219;p34"/>
          <p:cNvSpPr txBox="1"/>
          <p:nvPr>
            <p:ph idx="1" type="body"/>
          </p:nvPr>
        </p:nvSpPr>
        <p:spPr>
          <a:xfrm>
            <a:off x="419671" y="1351950"/>
            <a:ext cx="8311200" cy="1793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lang="ru" sz="1400">
                <a:solidFill>
                  <a:srgbClr val="666666"/>
                </a:solidFill>
              </a:rPr>
              <a:t>В данной работе разработан метод, позволяющий упростить нахождение</a:t>
            </a:r>
            <a:endParaRPr sz="1400">
              <a:solidFill>
                <a:srgbClr val="666666"/>
              </a:solidFill>
            </a:endParaRPr>
          </a:p>
          <a:p>
            <a:pPr indent="0" lvl="0" marL="0" marR="0" rtl="0" algn="l">
              <a:lnSpc>
                <a:spcPct val="100000"/>
              </a:lnSpc>
              <a:spcBef>
                <a:spcPts val="0"/>
              </a:spcBef>
              <a:spcAft>
                <a:spcPts val="0"/>
              </a:spcAft>
              <a:buNone/>
            </a:pPr>
            <a:r>
              <a:rPr lang="ru" sz="1400">
                <a:solidFill>
                  <a:srgbClr val="666666"/>
                </a:solidFill>
              </a:rPr>
              <a:t>кинковых решений в многополевых потенциалах. </a:t>
            </a:r>
            <a:r>
              <a:rPr lang="ru" sz="1400">
                <a:solidFill>
                  <a:srgbClr val="666666"/>
                </a:solidFill>
              </a:rPr>
              <a:t>Метод основан на свойствах особого вида отображений</a:t>
            </a:r>
            <a:r>
              <a:rPr lang="ru" sz="1400">
                <a:solidFill>
                  <a:srgbClr val="666666"/>
                </a:solidFill>
              </a:rPr>
              <a:t>.</a:t>
            </a:r>
            <a:endParaRPr sz="1400">
              <a:solidFill>
                <a:srgbClr val="666666"/>
              </a:solidFill>
            </a:endParaRPr>
          </a:p>
          <a:p>
            <a:pPr indent="0" lvl="0" marL="0" marR="0" rtl="0" algn="l">
              <a:lnSpc>
                <a:spcPct val="100000"/>
              </a:lnSpc>
              <a:spcBef>
                <a:spcPts val="0"/>
              </a:spcBef>
              <a:spcAft>
                <a:spcPts val="0"/>
              </a:spcAft>
              <a:buNone/>
            </a:pPr>
            <a:r>
              <a:t/>
            </a:r>
            <a:endParaRPr sz="1400">
              <a:solidFill>
                <a:srgbClr val="666666"/>
              </a:solidFill>
            </a:endParaRPr>
          </a:p>
          <a:p>
            <a:pPr indent="0" lvl="0" marL="0" marR="0" rtl="0" algn="l">
              <a:lnSpc>
                <a:spcPct val="100000"/>
              </a:lnSpc>
              <a:spcBef>
                <a:spcPts val="0"/>
              </a:spcBef>
              <a:spcAft>
                <a:spcPts val="0"/>
              </a:spcAft>
              <a:buNone/>
            </a:pPr>
            <a:r>
              <a:rPr lang="ru" sz="1400">
                <a:solidFill>
                  <a:srgbClr val="666666"/>
                </a:solidFill>
              </a:rPr>
              <a:t>В дальнейшем планируется расширить множество допустимых суперпотенциалов, отказавшись от условия гармоничности, а также найти более сложные примеры.</a:t>
            </a:r>
            <a:endParaRPr sz="1400">
              <a:solidFill>
                <a:srgbClr val="666666"/>
              </a:solidFill>
            </a:endParaRPr>
          </a:p>
          <a:p>
            <a:pPr indent="0" lvl="0" marL="0" marR="0" rtl="0" algn="l">
              <a:lnSpc>
                <a:spcPct val="100000"/>
              </a:lnSpc>
              <a:spcBef>
                <a:spcPts val="0"/>
              </a:spcBef>
              <a:spcAft>
                <a:spcPts val="0"/>
              </a:spcAft>
              <a:buNone/>
            </a:pPr>
            <a:r>
              <a:t/>
            </a:r>
            <a:endParaRPr sz="1400">
              <a:solidFill>
                <a:srgbClr val="666666"/>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5"/>
          <p:cNvSpPr txBox="1"/>
          <p:nvPr>
            <p:ph idx="1" type="body"/>
          </p:nvPr>
        </p:nvSpPr>
        <p:spPr>
          <a:xfrm>
            <a:off x="4813663" y="4562892"/>
            <a:ext cx="1237500" cy="276900"/>
          </a:xfrm>
          <a:prstGeom prst="rect">
            <a:avLst/>
          </a:prstGeom>
          <a:noFill/>
          <a:ln>
            <a:noFill/>
          </a:ln>
        </p:spPr>
        <p:txBody>
          <a:bodyPr anchorCtr="0" anchor="t" bIns="34275" lIns="68575" spcFirstLastPara="1" rIns="68575" wrap="square" tIns="34275">
            <a:spAutoFit/>
          </a:bodyPr>
          <a:lstStyle/>
          <a:p>
            <a:pPr indent="0" lvl="0" marL="0" rtl="0" algn="l">
              <a:lnSpc>
                <a:spcPct val="100000"/>
              </a:lnSpc>
              <a:spcBef>
                <a:spcPts val="0"/>
              </a:spcBef>
              <a:spcAft>
                <a:spcPts val="0"/>
              </a:spcAft>
              <a:buClr>
                <a:srgbClr val="A5A5A5"/>
              </a:buClr>
              <a:buSzPts val="1400"/>
              <a:buNone/>
            </a:pPr>
            <a:r>
              <a:t/>
            </a:r>
            <a:endParaRPr/>
          </a:p>
        </p:txBody>
      </p:sp>
      <p:sp>
        <p:nvSpPr>
          <p:cNvPr id="225" name="Google Shape;225;p35"/>
          <p:cNvSpPr txBox="1"/>
          <p:nvPr>
            <p:ph idx="3" type="body"/>
          </p:nvPr>
        </p:nvSpPr>
        <p:spPr>
          <a:xfrm>
            <a:off x="4134098" y="2398625"/>
            <a:ext cx="4749900" cy="484800"/>
          </a:xfrm>
          <a:prstGeom prst="rect">
            <a:avLst/>
          </a:prstGeom>
          <a:noFill/>
          <a:ln>
            <a:noFill/>
          </a:ln>
        </p:spPr>
        <p:txBody>
          <a:bodyPr anchorCtr="0" anchor="t" bIns="34275" lIns="68575" spcFirstLastPara="1" rIns="68575" wrap="square" tIns="34275">
            <a:spAutoFit/>
          </a:bodyPr>
          <a:lstStyle/>
          <a:p>
            <a:pPr indent="0" lvl="0" marL="0" rtl="0" algn="l">
              <a:lnSpc>
                <a:spcPct val="100000"/>
              </a:lnSpc>
              <a:spcBef>
                <a:spcPts val="0"/>
              </a:spcBef>
              <a:spcAft>
                <a:spcPts val="0"/>
              </a:spcAft>
              <a:buClr>
                <a:srgbClr val="0055BB"/>
              </a:buClr>
              <a:buSzPts val="2700"/>
              <a:buNone/>
            </a:pPr>
            <a:r>
              <a:rPr lang="ru"/>
              <a:t>Спасибо за внимание</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3"/>
          <p:cNvSpPr txBox="1"/>
          <p:nvPr>
            <p:ph type="title"/>
          </p:nvPr>
        </p:nvSpPr>
        <p:spPr>
          <a:xfrm>
            <a:off x="419679" y="269326"/>
            <a:ext cx="8311200" cy="392400"/>
          </a:xfrm>
          <a:prstGeom prst="rect">
            <a:avLst/>
          </a:prstGeom>
          <a:noFill/>
          <a:ln>
            <a:noFill/>
          </a:ln>
        </p:spPr>
        <p:txBody>
          <a:bodyPr anchorCtr="0" anchor="ctr" bIns="34275" lIns="68575" spcFirstLastPara="1" rIns="68575" wrap="square" tIns="34275">
            <a:spAutoFit/>
          </a:bodyPr>
          <a:lstStyle/>
          <a:p>
            <a:pPr indent="0" lvl="0" marL="0" rtl="0" algn="l">
              <a:lnSpc>
                <a:spcPct val="100000"/>
              </a:lnSpc>
              <a:spcBef>
                <a:spcPts val="0"/>
              </a:spcBef>
              <a:spcAft>
                <a:spcPts val="0"/>
              </a:spcAft>
              <a:buClr>
                <a:schemeClr val="lt1"/>
              </a:buClr>
              <a:buSzPts val="2100"/>
              <a:buFont typeface="Montserrat"/>
              <a:buNone/>
            </a:pPr>
            <a:r>
              <a:rPr lang="ru"/>
              <a:t>Введение</a:t>
            </a:r>
            <a:endParaRPr/>
          </a:p>
        </p:txBody>
      </p:sp>
      <p:sp>
        <p:nvSpPr>
          <p:cNvPr id="124" name="Google Shape;124;p23"/>
          <p:cNvSpPr txBox="1"/>
          <p:nvPr>
            <p:ph idx="1" type="body"/>
          </p:nvPr>
        </p:nvSpPr>
        <p:spPr>
          <a:xfrm>
            <a:off x="419646" y="1104450"/>
            <a:ext cx="8311200" cy="3517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lang="ru" sz="1400"/>
              <a:t> </a:t>
            </a:r>
            <a:r>
              <a:rPr lang="ru" sz="1400">
                <a:solidFill>
                  <a:srgbClr val="666666"/>
                </a:solidFill>
              </a:rPr>
              <a:t>Кинк — это полевая конфигурация в пространстве-времени размерности (1 + 1), интерполлирующая между парой нулей потенциала, определяющего взаимодействие и самодействие полей.</a:t>
            </a:r>
            <a:endParaRPr sz="1400">
              <a:solidFill>
                <a:srgbClr val="666666"/>
              </a:solidFill>
            </a:endParaRPr>
          </a:p>
          <a:p>
            <a:pPr indent="0" lvl="0" marL="0" marR="0" rtl="0" algn="l">
              <a:lnSpc>
                <a:spcPct val="100000"/>
              </a:lnSpc>
              <a:spcBef>
                <a:spcPts val="0"/>
              </a:spcBef>
              <a:spcAft>
                <a:spcPts val="0"/>
              </a:spcAft>
              <a:buNone/>
            </a:pPr>
            <a:r>
              <a:t/>
            </a:r>
            <a:endParaRPr sz="1400">
              <a:solidFill>
                <a:srgbClr val="666666"/>
              </a:solidFill>
            </a:endParaRPr>
          </a:p>
          <a:p>
            <a:pPr indent="0" lvl="0" marL="0" marR="0" rtl="0" algn="l">
              <a:lnSpc>
                <a:spcPct val="100000"/>
              </a:lnSpc>
              <a:spcBef>
                <a:spcPts val="0"/>
              </a:spcBef>
              <a:spcAft>
                <a:spcPts val="0"/>
              </a:spcAft>
              <a:buNone/>
            </a:pPr>
            <a:r>
              <a:rPr lang="ru" sz="1400">
                <a:solidFill>
                  <a:srgbClr val="666666"/>
                </a:solidFill>
              </a:rPr>
              <a:t>В квантовой теории поля из классических нелинейных уравнений поля можно получать решения, которые могут интерпретироваться как частицы соответсвующей квантованной теории. Свойства этих частиц во многом определяются свойствами классических решений, среди которых простейшим является кинк. </a:t>
            </a:r>
            <a:endParaRPr sz="1400">
              <a:solidFill>
                <a:srgbClr val="666666"/>
              </a:solidFill>
            </a:endParaRPr>
          </a:p>
          <a:p>
            <a:pPr indent="0" lvl="0" marL="0" marR="0" rtl="0" algn="l">
              <a:lnSpc>
                <a:spcPct val="100000"/>
              </a:lnSpc>
              <a:spcBef>
                <a:spcPts val="0"/>
              </a:spcBef>
              <a:spcAft>
                <a:spcPts val="0"/>
              </a:spcAft>
              <a:buNone/>
            </a:pPr>
            <a:r>
              <a:t/>
            </a:r>
            <a:endParaRPr sz="1400">
              <a:solidFill>
                <a:srgbClr val="666666"/>
              </a:solidFill>
            </a:endParaRPr>
          </a:p>
          <a:p>
            <a:pPr indent="0" lvl="0" marL="0" marR="0" rtl="0" algn="l">
              <a:lnSpc>
                <a:spcPct val="100000"/>
              </a:lnSpc>
              <a:spcBef>
                <a:spcPts val="0"/>
              </a:spcBef>
              <a:spcAft>
                <a:spcPts val="0"/>
              </a:spcAft>
              <a:buNone/>
            </a:pPr>
            <a:r>
              <a:rPr lang="ru" sz="1400">
                <a:solidFill>
                  <a:srgbClr val="666666"/>
                </a:solidFill>
              </a:rPr>
              <a:t>Также полезным для изучения космической инфляции является построение космологических моделей со скалярными полями. Теория космологической эволюции, основанная на скалярных полях, исследовалась в нескольких областях, охватывающих классический и квантовый уровни расширяющейся Вселенной.</a:t>
            </a:r>
            <a:endParaRPr sz="1400">
              <a:solidFill>
                <a:srgbClr val="666666"/>
              </a:solidFill>
            </a:endParaRPr>
          </a:p>
          <a:p>
            <a:pPr indent="0" lvl="0" marL="0" marR="0" rtl="0" algn="l">
              <a:lnSpc>
                <a:spcPct val="100000"/>
              </a:lnSpc>
              <a:spcBef>
                <a:spcPts val="0"/>
              </a:spcBef>
              <a:spcAft>
                <a:spcPts val="0"/>
              </a:spcAft>
              <a:buNone/>
            </a:pPr>
            <a:r>
              <a:t/>
            </a:r>
            <a:endParaRPr sz="1400">
              <a:solidFill>
                <a:srgbClr val="666666"/>
              </a:solidFill>
            </a:endParaRPr>
          </a:p>
          <a:p>
            <a:pPr indent="0" lvl="0" marL="0" marR="0" rtl="0" algn="l">
              <a:lnSpc>
                <a:spcPct val="100000"/>
              </a:lnSpc>
              <a:spcBef>
                <a:spcPts val="0"/>
              </a:spcBef>
              <a:spcAft>
                <a:spcPts val="0"/>
              </a:spcAft>
              <a:buNone/>
            </a:pPr>
            <a:r>
              <a:t/>
            </a:r>
            <a:endParaRPr sz="1400">
              <a:solidFill>
                <a:srgbClr val="666666"/>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4"/>
          <p:cNvSpPr txBox="1"/>
          <p:nvPr>
            <p:ph type="title"/>
          </p:nvPr>
        </p:nvSpPr>
        <p:spPr>
          <a:xfrm>
            <a:off x="419679" y="269326"/>
            <a:ext cx="6880200" cy="392400"/>
          </a:xfrm>
          <a:prstGeom prst="rect">
            <a:avLst/>
          </a:prstGeom>
          <a:noFill/>
          <a:ln>
            <a:noFill/>
          </a:ln>
        </p:spPr>
        <p:txBody>
          <a:bodyPr anchorCtr="0" anchor="ctr" bIns="34275" lIns="68575" spcFirstLastPara="1" rIns="68575" wrap="square" tIns="34275">
            <a:spAutoFit/>
          </a:bodyPr>
          <a:lstStyle/>
          <a:p>
            <a:pPr indent="0" lvl="0" marL="0" rtl="0" algn="l">
              <a:lnSpc>
                <a:spcPct val="100000"/>
              </a:lnSpc>
              <a:spcBef>
                <a:spcPts val="0"/>
              </a:spcBef>
              <a:spcAft>
                <a:spcPts val="0"/>
              </a:spcAft>
              <a:buClr>
                <a:schemeClr val="lt1"/>
              </a:buClr>
              <a:buSzPts val="2100"/>
              <a:buFont typeface="Montserrat"/>
              <a:buNone/>
            </a:pPr>
            <a:r>
              <a:rPr lang="ru"/>
              <a:t>Цели и задачи</a:t>
            </a:r>
            <a:endParaRPr/>
          </a:p>
        </p:txBody>
      </p:sp>
      <p:sp>
        <p:nvSpPr>
          <p:cNvPr id="130" name="Google Shape;130;p24"/>
          <p:cNvSpPr txBox="1"/>
          <p:nvPr>
            <p:ph idx="1" type="body"/>
          </p:nvPr>
        </p:nvSpPr>
        <p:spPr>
          <a:xfrm>
            <a:off x="419675" y="1104450"/>
            <a:ext cx="8310900" cy="3363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lang="ru" sz="1600">
                <a:solidFill>
                  <a:srgbClr val="666666"/>
                </a:solidFill>
              </a:rPr>
              <a:t>Цель:</a:t>
            </a:r>
            <a:endParaRPr sz="1600">
              <a:solidFill>
                <a:srgbClr val="666666"/>
              </a:solidFill>
            </a:endParaRPr>
          </a:p>
          <a:p>
            <a:pPr indent="0" lvl="0" marL="0" marR="0" rtl="0" algn="l">
              <a:lnSpc>
                <a:spcPct val="100000"/>
              </a:lnSpc>
              <a:spcBef>
                <a:spcPts val="0"/>
              </a:spcBef>
              <a:spcAft>
                <a:spcPts val="0"/>
              </a:spcAft>
              <a:buNone/>
            </a:pPr>
            <a:r>
              <a:rPr lang="ru" sz="1400">
                <a:solidFill>
                  <a:srgbClr val="666666"/>
                </a:solidFill>
              </a:rPr>
              <a:t>Обобщение метода гармонических суперпотенциалов для двухполевых моделей на модели с большим числом полей.</a:t>
            </a:r>
            <a:endParaRPr sz="1400">
              <a:solidFill>
                <a:srgbClr val="666666"/>
              </a:solidFill>
            </a:endParaRPr>
          </a:p>
          <a:p>
            <a:pPr indent="0" lvl="0" marL="0" marR="0" rtl="0" algn="l">
              <a:lnSpc>
                <a:spcPct val="100000"/>
              </a:lnSpc>
              <a:spcBef>
                <a:spcPts val="0"/>
              </a:spcBef>
              <a:spcAft>
                <a:spcPts val="0"/>
              </a:spcAft>
              <a:buNone/>
            </a:pPr>
            <a:r>
              <a:t/>
            </a:r>
            <a:endParaRPr sz="1400">
              <a:solidFill>
                <a:srgbClr val="666666"/>
              </a:solidFill>
            </a:endParaRPr>
          </a:p>
          <a:p>
            <a:pPr indent="0" lvl="0" marL="0" marR="0" rtl="0" algn="l">
              <a:lnSpc>
                <a:spcPct val="100000"/>
              </a:lnSpc>
              <a:spcBef>
                <a:spcPts val="0"/>
              </a:spcBef>
              <a:spcAft>
                <a:spcPts val="0"/>
              </a:spcAft>
              <a:buNone/>
            </a:pPr>
            <a:r>
              <a:rPr lang="ru" sz="1600">
                <a:solidFill>
                  <a:srgbClr val="666666"/>
                </a:solidFill>
              </a:rPr>
              <a:t>Задачи:</a:t>
            </a:r>
            <a:endParaRPr sz="1600">
              <a:solidFill>
                <a:srgbClr val="666666"/>
              </a:solidFill>
            </a:endParaRPr>
          </a:p>
          <a:p>
            <a:pPr indent="-317500" lvl="0" marL="457200" marR="0" rtl="0" algn="l">
              <a:lnSpc>
                <a:spcPct val="100000"/>
              </a:lnSpc>
              <a:spcBef>
                <a:spcPts val="0"/>
              </a:spcBef>
              <a:spcAft>
                <a:spcPts val="0"/>
              </a:spcAft>
              <a:buClr>
                <a:srgbClr val="666666"/>
              </a:buClr>
              <a:buSzPts val="1400"/>
              <a:buAutoNum type="arabicPeriod"/>
            </a:pPr>
            <a:r>
              <a:rPr lang="ru" sz="1400">
                <a:solidFill>
                  <a:srgbClr val="666666"/>
                </a:solidFill>
              </a:rPr>
              <a:t>Описание геометрических свойств орбит</a:t>
            </a:r>
            <a:endParaRPr sz="1400">
              <a:solidFill>
                <a:srgbClr val="666666"/>
              </a:solidFill>
            </a:endParaRPr>
          </a:p>
          <a:p>
            <a:pPr indent="0" lvl="0" marL="457200" marR="0" rtl="0" algn="l">
              <a:lnSpc>
                <a:spcPct val="100000"/>
              </a:lnSpc>
              <a:spcBef>
                <a:spcPts val="0"/>
              </a:spcBef>
              <a:spcAft>
                <a:spcPts val="0"/>
              </a:spcAft>
              <a:buNone/>
            </a:pPr>
            <a:r>
              <a:t/>
            </a:r>
            <a:endParaRPr sz="1400">
              <a:solidFill>
                <a:srgbClr val="666666"/>
              </a:solidFill>
            </a:endParaRPr>
          </a:p>
          <a:p>
            <a:pPr indent="-317500" lvl="0" marL="457200" marR="0" rtl="0" algn="l">
              <a:lnSpc>
                <a:spcPct val="100000"/>
              </a:lnSpc>
              <a:spcBef>
                <a:spcPts val="0"/>
              </a:spcBef>
              <a:spcAft>
                <a:spcPts val="0"/>
              </a:spcAft>
              <a:buClr>
                <a:srgbClr val="666666"/>
              </a:buClr>
              <a:buSzPts val="1400"/>
              <a:buAutoNum type="arabicPeriod"/>
            </a:pPr>
            <a:r>
              <a:rPr lang="ru" sz="1400">
                <a:solidFill>
                  <a:srgbClr val="666666"/>
                </a:solidFill>
              </a:rPr>
              <a:t>Рассмотрение гармонических суперпотенциалов двухполевых моделей, их симметрий и геометрических свойств</a:t>
            </a:r>
            <a:endParaRPr sz="1400">
              <a:solidFill>
                <a:srgbClr val="666666"/>
              </a:solidFill>
            </a:endParaRPr>
          </a:p>
          <a:p>
            <a:pPr indent="0" lvl="0" marL="457200" marR="0" rtl="0" algn="l">
              <a:lnSpc>
                <a:spcPct val="100000"/>
              </a:lnSpc>
              <a:spcBef>
                <a:spcPts val="0"/>
              </a:spcBef>
              <a:spcAft>
                <a:spcPts val="0"/>
              </a:spcAft>
              <a:buNone/>
            </a:pPr>
            <a:r>
              <a:t/>
            </a:r>
            <a:endParaRPr sz="1400">
              <a:solidFill>
                <a:srgbClr val="666666"/>
              </a:solidFill>
            </a:endParaRPr>
          </a:p>
          <a:p>
            <a:pPr indent="-317500" lvl="0" marL="457200" marR="0" rtl="0" algn="l">
              <a:lnSpc>
                <a:spcPct val="100000"/>
              </a:lnSpc>
              <a:spcBef>
                <a:spcPts val="0"/>
              </a:spcBef>
              <a:spcAft>
                <a:spcPts val="0"/>
              </a:spcAft>
              <a:buClr>
                <a:srgbClr val="666666"/>
              </a:buClr>
              <a:buSzPts val="1400"/>
              <a:buAutoNum type="arabicPeriod"/>
            </a:pPr>
            <a:r>
              <a:rPr lang="ru" sz="1400">
                <a:solidFill>
                  <a:srgbClr val="666666"/>
                </a:solidFill>
              </a:rPr>
              <a:t>Обобщение свойств гармонических суперпотенциалов на большее число полей </a:t>
            </a:r>
            <a:endParaRPr sz="1400">
              <a:solidFill>
                <a:srgbClr val="666666"/>
              </a:solidFill>
            </a:endParaRPr>
          </a:p>
          <a:p>
            <a:pPr indent="0" lvl="0" marL="457200" marR="0" rtl="0" algn="l">
              <a:lnSpc>
                <a:spcPct val="100000"/>
              </a:lnSpc>
              <a:spcBef>
                <a:spcPts val="0"/>
              </a:spcBef>
              <a:spcAft>
                <a:spcPts val="0"/>
              </a:spcAft>
              <a:buNone/>
            </a:pPr>
            <a:r>
              <a:t/>
            </a:r>
            <a:endParaRPr sz="1400">
              <a:solidFill>
                <a:srgbClr val="666666"/>
              </a:solidFill>
            </a:endParaRPr>
          </a:p>
          <a:p>
            <a:pPr indent="-317500" lvl="0" marL="457200" marR="0" rtl="0" algn="l">
              <a:lnSpc>
                <a:spcPct val="100000"/>
              </a:lnSpc>
              <a:spcBef>
                <a:spcPts val="0"/>
              </a:spcBef>
              <a:spcAft>
                <a:spcPts val="0"/>
              </a:spcAft>
              <a:buClr>
                <a:srgbClr val="666666"/>
              </a:buClr>
              <a:buSzPts val="1400"/>
              <a:buAutoNum type="arabicPeriod"/>
            </a:pPr>
            <a:r>
              <a:rPr lang="ru" sz="1400">
                <a:solidFill>
                  <a:srgbClr val="666666"/>
                </a:solidFill>
              </a:rPr>
              <a:t>Привести конструкцию многополевого суперпотенциала, привести пример с явно найденными кинками.</a:t>
            </a:r>
            <a:endParaRPr sz="1400">
              <a:solidFill>
                <a:srgbClr val="666666"/>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5"/>
          <p:cNvSpPr txBox="1"/>
          <p:nvPr>
            <p:ph type="title"/>
          </p:nvPr>
        </p:nvSpPr>
        <p:spPr>
          <a:xfrm>
            <a:off x="419679" y="269326"/>
            <a:ext cx="6880200" cy="392400"/>
          </a:xfrm>
          <a:prstGeom prst="rect">
            <a:avLst/>
          </a:prstGeom>
          <a:noFill/>
          <a:ln>
            <a:noFill/>
          </a:ln>
        </p:spPr>
        <p:txBody>
          <a:bodyPr anchorCtr="0" anchor="ctr" bIns="34275" lIns="68575" spcFirstLastPara="1" rIns="68575" wrap="square" tIns="34275">
            <a:spAutoFit/>
          </a:bodyPr>
          <a:lstStyle/>
          <a:p>
            <a:pPr indent="0" lvl="0" marL="0" rtl="0" algn="l">
              <a:lnSpc>
                <a:spcPct val="100000"/>
              </a:lnSpc>
              <a:spcBef>
                <a:spcPts val="0"/>
              </a:spcBef>
              <a:spcAft>
                <a:spcPts val="0"/>
              </a:spcAft>
              <a:buClr>
                <a:schemeClr val="lt1"/>
              </a:buClr>
              <a:buSzPts val="2100"/>
              <a:buFont typeface="Montserrat"/>
              <a:buNone/>
            </a:pPr>
            <a:r>
              <a:rPr lang="ru"/>
              <a:t>Многоп</a:t>
            </a:r>
            <a:r>
              <a:rPr lang="ru"/>
              <a:t>олевые </a:t>
            </a:r>
            <a:r>
              <a:rPr lang="ru"/>
              <a:t>модели</a:t>
            </a:r>
            <a:endParaRPr/>
          </a:p>
        </p:txBody>
      </p:sp>
      <p:sp>
        <p:nvSpPr>
          <p:cNvPr id="136" name="Google Shape;136;p25"/>
          <p:cNvSpPr txBox="1"/>
          <p:nvPr>
            <p:ph idx="1" type="body"/>
          </p:nvPr>
        </p:nvSpPr>
        <p:spPr>
          <a:xfrm>
            <a:off x="419675" y="1104450"/>
            <a:ext cx="8310900" cy="315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lang="ru" sz="1600">
                <a:solidFill>
                  <a:srgbClr val="666666"/>
                </a:solidFill>
              </a:rPr>
              <a:t>Плотность лагранжиана:</a:t>
            </a:r>
            <a:endParaRPr sz="1400">
              <a:solidFill>
                <a:srgbClr val="666666"/>
              </a:solidFill>
            </a:endParaRPr>
          </a:p>
        </p:txBody>
      </p:sp>
      <p:pic>
        <p:nvPicPr>
          <p:cNvPr id="137" name="Google Shape;137;p25"/>
          <p:cNvPicPr preferRelativeResize="0"/>
          <p:nvPr/>
        </p:nvPicPr>
        <p:blipFill>
          <a:blip r:embed="rId3">
            <a:alphaModFix/>
          </a:blip>
          <a:stretch>
            <a:fillRect/>
          </a:stretch>
        </p:blipFill>
        <p:spPr>
          <a:xfrm>
            <a:off x="152400" y="1572450"/>
            <a:ext cx="8839200" cy="1334478"/>
          </a:xfrm>
          <a:prstGeom prst="rect">
            <a:avLst/>
          </a:prstGeom>
          <a:noFill/>
          <a:ln>
            <a:noFill/>
          </a:ln>
        </p:spPr>
      </p:pic>
      <p:sp>
        <p:nvSpPr>
          <p:cNvPr id="138" name="Google Shape;138;p25"/>
          <p:cNvSpPr txBox="1"/>
          <p:nvPr>
            <p:ph idx="1" type="body"/>
          </p:nvPr>
        </p:nvSpPr>
        <p:spPr>
          <a:xfrm>
            <a:off x="419675" y="2953225"/>
            <a:ext cx="8310900" cy="315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lang="ru" sz="1600">
                <a:solidFill>
                  <a:srgbClr val="666666"/>
                </a:solidFill>
              </a:rPr>
              <a:t>Уравнения движения:</a:t>
            </a:r>
            <a:endParaRPr sz="1400">
              <a:solidFill>
                <a:srgbClr val="666666"/>
              </a:solidFill>
            </a:endParaRPr>
          </a:p>
        </p:txBody>
      </p:sp>
      <p:pic>
        <p:nvPicPr>
          <p:cNvPr id="139" name="Google Shape;139;p25"/>
          <p:cNvPicPr preferRelativeResize="0"/>
          <p:nvPr/>
        </p:nvPicPr>
        <p:blipFill>
          <a:blip r:embed="rId4">
            <a:alphaModFix/>
          </a:blip>
          <a:stretch>
            <a:fillRect/>
          </a:stretch>
        </p:blipFill>
        <p:spPr>
          <a:xfrm>
            <a:off x="2489950" y="3694613"/>
            <a:ext cx="4170350" cy="1069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6"/>
          <p:cNvSpPr txBox="1"/>
          <p:nvPr>
            <p:ph type="title"/>
          </p:nvPr>
        </p:nvSpPr>
        <p:spPr>
          <a:xfrm>
            <a:off x="419679" y="269326"/>
            <a:ext cx="6880200" cy="392400"/>
          </a:xfrm>
          <a:prstGeom prst="rect">
            <a:avLst/>
          </a:prstGeom>
          <a:noFill/>
          <a:ln>
            <a:noFill/>
          </a:ln>
        </p:spPr>
        <p:txBody>
          <a:bodyPr anchorCtr="0" anchor="ctr" bIns="34275" lIns="68575" spcFirstLastPara="1" rIns="68575" wrap="square" tIns="34275">
            <a:spAutoFit/>
          </a:bodyPr>
          <a:lstStyle/>
          <a:p>
            <a:pPr indent="0" lvl="0" marL="0" rtl="0" algn="l">
              <a:lnSpc>
                <a:spcPct val="100000"/>
              </a:lnSpc>
              <a:spcBef>
                <a:spcPts val="0"/>
              </a:spcBef>
              <a:spcAft>
                <a:spcPts val="0"/>
              </a:spcAft>
              <a:buClr>
                <a:schemeClr val="lt1"/>
              </a:buClr>
              <a:buSzPts val="2100"/>
              <a:buFont typeface="Montserrat"/>
              <a:buNone/>
            </a:pPr>
            <a:r>
              <a:rPr lang="ru"/>
              <a:t>Уравнения движения и граничные условия</a:t>
            </a:r>
            <a:endParaRPr/>
          </a:p>
        </p:txBody>
      </p:sp>
      <p:sp>
        <p:nvSpPr>
          <p:cNvPr id="145" name="Google Shape;145;p26"/>
          <p:cNvSpPr txBox="1"/>
          <p:nvPr>
            <p:ph idx="1" type="body"/>
          </p:nvPr>
        </p:nvSpPr>
        <p:spPr>
          <a:xfrm>
            <a:off x="419675" y="1104450"/>
            <a:ext cx="8310900" cy="3156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lang="ru" sz="1600">
                <a:solidFill>
                  <a:srgbClr val="666666"/>
                </a:solidFill>
              </a:rPr>
              <a:t>Статические ур</a:t>
            </a:r>
            <a:r>
              <a:rPr lang="ru" sz="1600">
                <a:solidFill>
                  <a:srgbClr val="666666"/>
                </a:solidFill>
              </a:rPr>
              <a:t>авнения движения:                      Граничные условия:</a:t>
            </a:r>
            <a:endParaRPr sz="1600">
              <a:solidFill>
                <a:srgbClr val="666666"/>
              </a:solidFill>
            </a:endParaRPr>
          </a:p>
        </p:txBody>
      </p:sp>
      <p:sp>
        <p:nvSpPr>
          <p:cNvPr id="146" name="Google Shape;146;p26"/>
          <p:cNvSpPr txBox="1"/>
          <p:nvPr>
            <p:ph idx="1" type="body"/>
          </p:nvPr>
        </p:nvSpPr>
        <p:spPr>
          <a:xfrm>
            <a:off x="419675" y="2953225"/>
            <a:ext cx="8310900" cy="315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lang="ru" sz="1600">
                <a:solidFill>
                  <a:srgbClr val="666666"/>
                </a:solidFill>
              </a:rPr>
              <a:t>Определение суперпотенциала:                           </a:t>
            </a:r>
            <a:r>
              <a:rPr lang="ru" sz="1600">
                <a:solidFill>
                  <a:srgbClr val="666666"/>
                </a:solidFill>
              </a:rPr>
              <a:t>Уравнения BPS:</a:t>
            </a:r>
            <a:endParaRPr sz="1600">
              <a:solidFill>
                <a:srgbClr val="666666"/>
              </a:solidFill>
            </a:endParaRPr>
          </a:p>
        </p:txBody>
      </p:sp>
      <p:pic>
        <p:nvPicPr>
          <p:cNvPr id="147" name="Google Shape;147;p26"/>
          <p:cNvPicPr preferRelativeResize="0"/>
          <p:nvPr/>
        </p:nvPicPr>
        <p:blipFill>
          <a:blip r:embed="rId3">
            <a:alphaModFix/>
          </a:blip>
          <a:stretch>
            <a:fillRect/>
          </a:stretch>
        </p:blipFill>
        <p:spPr>
          <a:xfrm>
            <a:off x="475187" y="1707425"/>
            <a:ext cx="2132375" cy="1156850"/>
          </a:xfrm>
          <a:prstGeom prst="rect">
            <a:avLst/>
          </a:prstGeom>
          <a:noFill/>
          <a:ln>
            <a:noFill/>
          </a:ln>
        </p:spPr>
      </p:pic>
      <p:pic>
        <p:nvPicPr>
          <p:cNvPr id="148" name="Google Shape;148;p26"/>
          <p:cNvPicPr preferRelativeResize="0"/>
          <p:nvPr/>
        </p:nvPicPr>
        <p:blipFill>
          <a:blip r:embed="rId4">
            <a:alphaModFix/>
          </a:blip>
          <a:stretch>
            <a:fillRect/>
          </a:stretch>
        </p:blipFill>
        <p:spPr>
          <a:xfrm>
            <a:off x="5602050" y="1898613"/>
            <a:ext cx="2889600" cy="774475"/>
          </a:xfrm>
          <a:prstGeom prst="rect">
            <a:avLst/>
          </a:prstGeom>
          <a:noFill/>
          <a:ln>
            <a:noFill/>
          </a:ln>
        </p:spPr>
      </p:pic>
      <p:pic>
        <p:nvPicPr>
          <p:cNvPr id="149" name="Google Shape;149;p26"/>
          <p:cNvPicPr preferRelativeResize="0"/>
          <p:nvPr/>
        </p:nvPicPr>
        <p:blipFill>
          <a:blip r:embed="rId5">
            <a:alphaModFix/>
          </a:blip>
          <a:stretch>
            <a:fillRect/>
          </a:stretch>
        </p:blipFill>
        <p:spPr>
          <a:xfrm>
            <a:off x="475170" y="3635363"/>
            <a:ext cx="4118018" cy="1188350"/>
          </a:xfrm>
          <a:prstGeom prst="rect">
            <a:avLst/>
          </a:prstGeom>
          <a:noFill/>
          <a:ln>
            <a:noFill/>
          </a:ln>
        </p:spPr>
      </p:pic>
      <p:pic>
        <p:nvPicPr>
          <p:cNvPr id="150" name="Google Shape;150;p26"/>
          <p:cNvPicPr preferRelativeResize="0"/>
          <p:nvPr/>
        </p:nvPicPr>
        <p:blipFill>
          <a:blip r:embed="rId6">
            <a:alphaModFix/>
          </a:blip>
          <a:stretch>
            <a:fillRect/>
          </a:stretch>
        </p:blipFill>
        <p:spPr>
          <a:xfrm>
            <a:off x="5602050" y="3750400"/>
            <a:ext cx="3194350" cy="958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7"/>
          <p:cNvSpPr txBox="1"/>
          <p:nvPr>
            <p:ph type="title"/>
          </p:nvPr>
        </p:nvSpPr>
        <p:spPr>
          <a:xfrm>
            <a:off x="419679" y="269326"/>
            <a:ext cx="6880200" cy="392400"/>
          </a:xfrm>
          <a:prstGeom prst="rect">
            <a:avLst/>
          </a:prstGeom>
          <a:noFill/>
          <a:ln>
            <a:noFill/>
          </a:ln>
        </p:spPr>
        <p:txBody>
          <a:bodyPr anchorCtr="0" anchor="ctr" bIns="34275" lIns="68575" spcFirstLastPara="1" rIns="68575" wrap="square" tIns="34275">
            <a:spAutoFit/>
          </a:bodyPr>
          <a:lstStyle/>
          <a:p>
            <a:pPr indent="0" lvl="0" marL="0" rtl="0" algn="l">
              <a:lnSpc>
                <a:spcPct val="100000"/>
              </a:lnSpc>
              <a:spcBef>
                <a:spcPts val="0"/>
              </a:spcBef>
              <a:spcAft>
                <a:spcPts val="0"/>
              </a:spcAft>
              <a:buClr>
                <a:schemeClr val="lt1"/>
              </a:buClr>
              <a:buSzPts val="2100"/>
              <a:buFont typeface="Montserrat"/>
              <a:buNone/>
            </a:pPr>
            <a:r>
              <a:rPr lang="ru"/>
              <a:t>Геометрические свойства</a:t>
            </a:r>
            <a:endParaRPr/>
          </a:p>
        </p:txBody>
      </p:sp>
      <p:sp>
        <p:nvSpPr>
          <p:cNvPr id="156" name="Google Shape;156;p27"/>
          <p:cNvSpPr txBox="1"/>
          <p:nvPr>
            <p:ph idx="1" type="body"/>
          </p:nvPr>
        </p:nvSpPr>
        <p:spPr>
          <a:xfrm>
            <a:off x="419675" y="1104450"/>
            <a:ext cx="4356300" cy="5619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lang="ru" sz="1600">
                <a:solidFill>
                  <a:srgbClr val="666666"/>
                </a:solidFill>
              </a:rPr>
              <a:t>Уравнение поверхности, которой принадлежит орбита:</a:t>
            </a:r>
            <a:endParaRPr sz="1600">
              <a:solidFill>
                <a:srgbClr val="666666"/>
              </a:solidFill>
            </a:endParaRPr>
          </a:p>
        </p:txBody>
      </p:sp>
      <p:sp>
        <p:nvSpPr>
          <p:cNvPr id="157" name="Google Shape;157;p27"/>
          <p:cNvSpPr txBox="1"/>
          <p:nvPr>
            <p:ph idx="1" type="body"/>
          </p:nvPr>
        </p:nvSpPr>
        <p:spPr>
          <a:xfrm>
            <a:off x="419675" y="2953225"/>
            <a:ext cx="4225800" cy="3156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lang="ru" sz="1600">
                <a:solidFill>
                  <a:srgbClr val="666666"/>
                </a:solidFill>
              </a:rPr>
              <a:t>Важны</a:t>
            </a:r>
            <a:r>
              <a:rPr lang="ru" sz="1600">
                <a:solidFill>
                  <a:srgbClr val="666666"/>
                </a:solidFill>
              </a:rPr>
              <a:t>е </a:t>
            </a:r>
            <a:r>
              <a:rPr lang="ru" sz="1600">
                <a:solidFill>
                  <a:srgbClr val="666666"/>
                </a:solidFill>
              </a:rPr>
              <a:t>геометрические свойства:</a:t>
            </a:r>
            <a:endParaRPr sz="1400">
              <a:solidFill>
                <a:srgbClr val="666666"/>
              </a:solidFill>
            </a:endParaRPr>
          </a:p>
        </p:txBody>
      </p:sp>
      <p:pic>
        <p:nvPicPr>
          <p:cNvPr id="158" name="Google Shape;158;p27"/>
          <p:cNvPicPr preferRelativeResize="0"/>
          <p:nvPr/>
        </p:nvPicPr>
        <p:blipFill>
          <a:blip r:embed="rId3">
            <a:alphaModFix/>
          </a:blip>
          <a:stretch>
            <a:fillRect/>
          </a:stretch>
        </p:blipFill>
        <p:spPr>
          <a:xfrm>
            <a:off x="419675" y="3471199"/>
            <a:ext cx="2889600" cy="527613"/>
          </a:xfrm>
          <a:prstGeom prst="rect">
            <a:avLst/>
          </a:prstGeom>
          <a:noFill/>
          <a:ln>
            <a:noFill/>
          </a:ln>
        </p:spPr>
      </p:pic>
      <p:pic>
        <p:nvPicPr>
          <p:cNvPr id="159" name="Google Shape;159;p27"/>
          <p:cNvPicPr preferRelativeResize="0"/>
          <p:nvPr/>
        </p:nvPicPr>
        <p:blipFill>
          <a:blip r:embed="rId4">
            <a:alphaModFix/>
          </a:blip>
          <a:stretch>
            <a:fillRect/>
          </a:stretch>
        </p:blipFill>
        <p:spPr>
          <a:xfrm>
            <a:off x="419663" y="2006988"/>
            <a:ext cx="2318225" cy="564775"/>
          </a:xfrm>
          <a:prstGeom prst="rect">
            <a:avLst/>
          </a:prstGeom>
          <a:noFill/>
          <a:ln>
            <a:noFill/>
          </a:ln>
        </p:spPr>
      </p:pic>
      <p:sp>
        <p:nvSpPr>
          <p:cNvPr id="160" name="Google Shape;160;p27"/>
          <p:cNvSpPr txBox="1"/>
          <p:nvPr>
            <p:ph idx="1" type="body"/>
          </p:nvPr>
        </p:nvSpPr>
        <p:spPr>
          <a:xfrm>
            <a:off x="5131175" y="1104450"/>
            <a:ext cx="3374700" cy="10542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lang="ru" sz="1600">
                <a:solidFill>
                  <a:srgbClr val="666666"/>
                </a:solidFill>
              </a:rPr>
              <a:t>Удобно иметь несколько суперпотенциалов для одного потенциала:</a:t>
            </a:r>
            <a:endParaRPr sz="1400">
              <a:solidFill>
                <a:srgbClr val="666666"/>
              </a:solidFill>
            </a:endParaRPr>
          </a:p>
          <a:p>
            <a:pPr indent="0" lvl="0" marL="0" rtl="0" algn="l">
              <a:spcBef>
                <a:spcPts val="0"/>
              </a:spcBef>
              <a:spcAft>
                <a:spcPts val="0"/>
              </a:spcAft>
              <a:buNone/>
            </a:pPr>
            <a:r>
              <a:t/>
            </a:r>
            <a:endParaRPr sz="1600">
              <a:solidFill>
                <a:srgbClr val="666666"/>
              </a:solidFill>
            </a:endParaRPr>
          </a:p>
        </p:txBody>
      </p:sp>
      <p:pic>
        <p:nvPicPr>
          <p:cNvPr id="161" name="Google Shape;161;p27"/>
          <p:cNvPicPr preferRelativeResize="0"/>
          <p:nvPr/>
        </p:nvPicPr>
        <p:blipFill>
          <a:blip r:embed="rId5">
            <a:alphaModFix/>
          </a:blip>
          <a:stretch>
            <a:fillRect/>
          </a:stretch>
        </p:blipFill>
        <p:spPr>
          <a:xfrm>
            <a:off x="419675" y="4150063"/>
            <a:ext cx="3254550" cy="626975"/>
          </a:xfrm>
          <a:prstGeom prst="rect">
            <a:avLst/>
          </a:prstGeom>
          <a:noFill/>
          <a:ln>
            <a:noFill/>
          </a:ln>
        </p:spPr>
      </p:pic>
      <p:pic>
        <p:nvPicPr>
          <p:cNvPr id="162" name="Google Shape;162;p27"/>
          <p:cNvPicPr preferRelativeResize="0"/>
          <p:nvPr/>
        </p:nvPicPr>
        <p:blipFill>
          <a:blip r:embed="rId6">
            <a:alphaModFix/>
          </a:blip>
          <a:stretch>
            <a:fillRect/>
          </a:stretch>
        </p:blipFill>
        <p:spPr>
          <a:xfrm>
            <a:off x="5283400" y="2007000"/>
            <a:ext cx="1899575" cy="1659875"/>
          </a:xfrm>
          <a:prstGeom prst="rect">
            <a:avLst/>
          </a:prstGeom>
          <a:noFill/>
          <a:ln>
            <a:noFill/>
          </a:ln>
        </p:spPr>
      </p:pic>
      <p:pic>
        <p:nvPicPr>
          <p:cNvPr id="163" name="Google Shape;163;p27"/>
          <p:cNvPicPr preferRelativeResize="0"/>
          <p:nvPr/>
        </p:nvPicPr>
        <p:blipFill>
          <a:blip r:embed="rId7">
            <a:alphaModFix/>
          </a:blip>
          <a:stretch>
            <a:fillRect/>
          </a:stretch>
        </p:blipFill>
        <p:spPr>
          <a:xfrm>
            <a:off x="4113740" y="4201175"/>
            <a:ext cx="1500400" cy="465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8"/>
          <p:cNvSpPr txBox="1"/>
          <p:nvPr>
            <p:ph type="title"/>
          </p:nvPr>
        </p:nvSpPr>
        <p:spPr>
          <a:xfrm>
            <a:off x="419679" y="269326"/>
            <a:ext cx="6880200" cy="392400"/>
          </a:xfrm>
          <a:prstGeom prst="rect">
            <a:avLst/>
          </a:prstGeom>
          <a:noFill/>
          <a:ln>
            <a:noFill/>
          </a:ln>
        </p:spPr>
        <p:txBody>
          <a:bodyPr anchorCtr="0" anchor="ctr" bIns="34275" lIns="68575" spcFirstLastPara="1" rIns="68575" wrap="square" tIns="34275">
            <a:spAutoFit/>
          </a:bodyPr>
          <a:lstStyle/>
          <a:p>
            <a:pPr indent="0" lvl="0" marL="0" rtl="0" algn="l">
              <a:lnSpc>
                <a:spcPct val="100000"/>
              </a:lnSpc>
              <a:spcBef>
                <a:spcPts val="0"/>
              </a:spcBef>
              <a:spcAft>
                <a:spcPts val="0"/>
              </a:spcAft>
              <a:buClr>
                <a:schemeClr val="lt1"/>
              </a:buClr>
              <a:buSzPts val="2100"/>
              <a:buFont typeface="Montserrat"/>
              <a:buNone/>
            </a:pPr>
            <a:r>
              <a:rPr lang="ru"/>
              <a:t>Ограничения</a:t>
            </a:r>
            <a:endParaRPr/>
          </a:p>
        </p:txBody>
      </p:sp>
      <p:sp>
        <p:nvSpPr>
          <p:cNvPr id="169" name="Google Shape;169;p28"/>
          <p:cNvSpPr txBox="1"/>
          <p:nvPr>
            <p:ph idx="1" type="body"/>
          </p:nvPr>
        </p:nvSpPr>
        <p:spPr>
          <a:xfrm>
            <a:off x="419675" y="1104450"/>
            <a:ext cx="8310900" cy="2532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lang="ru" sz="1600">
                <a:solidFill>
                  <a:srgbClr val="666666"/>
                </a:solidFill>
              </a:rPr>
              <a:t>Свойства набора гармонических суперпотенциалов с попарно ортогональными градиентами:</a:t>
            </a:r>
            <a:endParaRPr sz="1600">
              <a:solidFill>
                <a:srgbClr val="666666"/>
              </a:solidFill>
            </a:endParaRPr>
          </a:p>
          <a:p>
            <a:pPr indent="0" lvl="0" marL="0" marR="0" rtl="0" algn="l">
              <a:lnSpc>
                <a:spcPct val="100000"/>
              </a:lnSpc>
              <a:spcBef>
                <a:spcPts val="0"/>
              </a:spcBef>
              <a:spcAft>
                <a:spcPts val="0"/>
              </a:spcAft>
              <a:buNone/>
            </a:pPr>
            <a:r>
              <a:t/>
            </a:r>
            <a:endParaRPr sz="1600">
              <a:solidFill>
                <a:srgbClr val="666666"/>
              </a:solidFill>
            </a:endParaRPr>
          </a:p>
          <a:p>
            <a:pPr indent="-330200" lvl="0" marL="457200" marR="0" rtl="0" algn="l">
              <a:lnSpc>
                <a:spcPct val="100000"/>
              </a:lnSpc>
              <a:spcBef>
                <a:spcPts val="0"/>
              </a:spcBef>
              <a:spcAft>
                <a:spcPts val="0"/>
              </a:spcAft>
              <a:buClr>
                <a:srgbClr val="666666"/>
              </a:buClr>
              <a:buSzPts val="1600"/>
              <a:buAutoNum type="arabicPeriod"/>
            </a:pPr>
            <a:r>
              <a:rPr lang="ru" sz="1600">
                <a:solidFill>
                  <a:srgbClr val="666666"/>
                </a:solidFill>
              </a:rPr>
              <a:t>Если таких суперпотенциалов больше двух, то они полиномиальны</a:t>
            </a:r>
            <a:endParaRPr sz="1600">
              <a:solidFill>
                <a:srgbClr val="666666"/>
              </a:solidFill>
            </a:endParaRPr>
          </a:p>
          <a:p>
            <a:pPr indent="0" lvl="0" marL="457200" marR="0" rtl="0" algn="l">
              <a:lnSpc>
                <a:spcPct val="100000"/>
              </a:lnSpc>
              <a:spcBef>
                <a:spcPts val="0"/>
              </a:spcBef>
              <a:spcAft>
                <a:spcPts val="0"/>
              </a:spcAft>
              <a:buNone/>
            </a:pPr>
            <a:r>
              <a:t/>
            </a:r>
            <a:endParaRPr sz="1600">
              <a:solidFill>
                <a:srgbClr val="666666"/>
              </a:solidFill>
            </a:endParaRPr>
          </a:p>
          <a:p>
            <a:pPr indent="-330200" lvl="0" marL="457200" marR="0" rtl="0" algn="l">
              <a:lnSpc>
                <a:spcPct val="100000"/>
              </a:lnSpc>
              <a:spcBef>
                <a:spcPts val="0"/>
              </a:spcBef>
              <a:spcAft>
                <a:spcPts val="0"/>
              </a:spcAft>
              <a:buClr>
                <a:srgbClr val="666666"/>
              </a:buClr>
              <a:buSzPts val="1600"/>
              <a:buAutoNum type="arabicPeriod"/>
            </a:pPr>
            <a:r>
              <a:rPr lang="ru" sz="1600">
                <a:solidFill>
                  <a:srgbClr val="666666"/>
                </a:solidFill>
              </a:rPr>
              <a:t>Суперпотенциалов с ортогональными градиентами не может быть больше или столько же, сколько и полей.</a:t>
            </a:r>
            <a:endParaRPr sz="1600">
              <a:solidFill>
                <a:srgbClr val="666666"/>
              </a:solidFill>
            </a:endParaRPr>
          </a:p>
          <a:p>
            <a:pPr indent="0" lvl="0" marL="457200" marR="0" rtl="0" algn="l">
              <a:lnSpc>
                <a:spcPct val="100000"/>
              </a:lnSpc>
              <a:spcBef>
                <a:spcPts val="0"/>
              </a:spcBef>
              <a:spcAft>
                <a:spcPts val="0"/>
              </a:spcAft>
              <a:buNone/>
            </a:pPr>
            <a:r>
              <a:t/>
            </a:r>
            <a:endParaRPr sz="1600">
              <a:solidFill>
                <a:srgbClr val="666666"/>
              </a:solidFill>
            </a:endParaRPr>
          </a:p>
          <a:p>
            <a:pPr indent="-330200" lvl="0" marL="457200" marR="0" rtl="0" algn="l">
              <a:lnSpc>
                <a:spcPct val="100000"/>
              </a:lnSpc>
              <a:spcBef>
                <a:spcPts val="0"/>
              </a:spcBef>
              <a:spcAft>
                <a:spcPts val="0"/>
              </a:spcAft>
              <a:buClr>
                <a:srgbClr val="666666"/>
              </a:buClr>
              <a:buSzPts val="1600"/>
              <a:buAutoNum type="arabicPeriod"/>
            </a:pPr>
            <a:r>
              <a:rPr lang="ru" sz="1600">
                <a:solidFill>
                  <a:srgbClr val="666666"/>
                </a:solidFill>
              </a:rPr>
              <a:t>Степень полинома, определяющего суперпотенциал не превосходит (m-2)/(n-2)</a:t>
            </a:r>
            <a:endParaRPr sz="1600">
              <a:solidFill>
                <a:srgbClr val="666666"/>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9"/>
          <p:cNvSpPr txBox="1"/>
          <p:nvPr>
            <p:ph type="title"/>
          </p:nvPr>
        </p:nvSpPr>
        <p:spPr>
          <a:xfrm>
            <a:off x="419679" y="269326"/>
            <a:ext cx="6880200" cy="392400"/>
          </a:xfrm>
          <a:prstGeom prst="rect">
            <a:avLst/>
          </a:prstGeom>
          <a:noFill/>
          <a:ln>
            <a:noFill/>
          </a:ln>
        </p:spPr>
        <p:txBody>
          <a:bodyPr anchorCtr="0" anchor="ctr" bIns="34275" lIns="68575" spcFirstLastPara="1" rIns="68575" wrap="square" tIns="34275">
            <a:spAutoFit/>
          </a:bodyPr>
          <a:lstStyle/>
          <a:p>
            <a:pPr indent="0" lvl="0" marL="0" rtl="0" algn="l">
              <a:lnSpc>
                <a:spcPct val="100000"/>
              </a:lnSpc>
              <a:spcBef>
                <a:spcPts val="0"/>
              </a:spcBef>
              <a:spcAft>
                <a:spcPts val="0"/>
              </a:spcAft>
              <a:buClr>
                <a:schemeClr val="lt1"/>
              </a:buClr>
              <a:buSzPts val="2100"/>
              <a:buFont typeface="Montserrat"/>
              <a:buNone/>
            </a:pPr>
            <a:r>
              <a:rPr lang="ru"/>
              <a:t>Пример</a:t>
            </a:r>
            <a:endParaRPr/>
          </a:p>
        </p:txBody>
      </p:sp>
      <p:sp>
        <p:nvSpPr>
          <p:cNvPr id="175" name="Google Shape;175;p29"/>
          <p:cNvSpPr txBox="1"/>
          <p:nvPr>
            <p:ph idx="1" type="body"/>
          </p:nvPr>
        </p:nvSpPr>
        <p:spPr>
          <a:xfrm>
            <a:off x="419675" y="1104450"/>
            <a:ext cx="8310900" cy="315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lang="ru" sz="1600">
                <a:solidFill>
                  <a:srgbClr val="666666"/>
                </a:solidFill>
              </a:rPr>
              <a:t>Выберем пару вектор-функций:</a:t>
            </a:r>
            <a:endParaRPr sz="1400">
              <a:solidFill>
                <a:srgbClr val="666666"/>
              </a:solidFill>
            </a:endParaRPr>
          </a:p>
        </p:txBody>
      </p:sp>
      <p:pic>
        <p:nvPicPr>
          <p:cNvPr id="176" name="Google Shape;176;p29"/>
          <p:cNvPicPr preferRelativeResize="0"/>
          <p:nvPr/>
        </p:nvPicPr>
        <p:blipFill>
          <a:blip r:embed="rId3">
            <a:alphaModFix/>
          </a:blip>
          <a:stretch>
            <a:fillRect/>
          </a:stretch>
        </p:blipFill>
        <p:spPr>
          <a:xfrm>
            <a:off x="3626898" y="3996649"/>
            <a:ext cx="1890214" cy="465775"/>
          </a:xfrm>
          <a:prstGeom prst="rect">
            <a:avLst/>
          </a:prstGeom>
          <a:noFill/>
          <a:ln>
            <a:noFill/>
          </a:ln>
        </p:spPr>
      </p:pic>
      <p:pic>
        <p:nvPicPr>
          <p:cNvPr id="177" name="Google Shape;177;p29"/>
          <p:cNvPicPr preferRelativeResize="0"/>
          <p:nvPr/>
        </p:nvPicPr>
        <p:blipFill>
          <a:blip r:embed="rId4">
            <a:alphaModFix/>
          </a:blip>
          <a:stretch>
            <a:fillRect/>
          </a:stretch>
        </p:blipFill>
        <p:spPr>
          <a:xfrm>
            <a:off x="245275" y="1454850"/>
            <a:ext cx="5172675" cy="1319075"/>
          </a:xfrm>
          <a:prstGeom prst="rect">
            <a:avLst/>
          </a:prstGeom>
          <a:noFill/>
          <a:ln>
            <a:noFill/>
          </a:ln>
        </p:spPr>
      </p:pic>
      <p:pic>
        <p:nvPicPr>
          <p:cNvPr id="178" name="Google Shape;178;p29"/>
          <p:cNvPicPr preferRelativeResize="0"/>
          <p:nvPr/>
        </p:nvPicPr>
        <p:blipFill>
          <a:blip r:embed="rId5">
            <a:alphaModFix/>
          </a:blip>
          <a:stretch>
            <a:fillRect/>
          </a:stretch>
        </p:blipFill>
        <p:spPr>
          <a:xfrm>
            <a:off x="5417952" y="1600663"/>
            <a:ext cx="3585199" cy="1027450"/>
          </a:xfrm>
          <a:prstGeom prst="rect">
            <a:avLst/>
          </a:prstGeom>
          <a:noFill/>
          <a:ln>
            <a:noFill/>
          </a:ln>
        </p:spPr>
      </p:pic>
      <p:sp>
        <p:nvSpPr>
          <p:cNvPr id="179" name="Google Shape;179;p29"/>
          <p:cNvSpPr txBox="1"/>
          <p:nvPr>
            <p:ph idx="1" type="body"/>
          </p:nvPr>
        </p:nvSpPr>
        <p:spPr>
          <a:xfrm>
            <a:off x="419675" y="3428550"/>
            <a:ext cx="8310900" cy="315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lang="ru" sz="1600">
                <a:solidFill>
                  <a:srgbClr val="666666"/>
                </a:solidFill>
              </a:rPr>
              <a:t>И определим суперпотенциалы как</a:t>
            </a:r>
            <a:endParaRPr sz="1400">
              <a:solidFill>
                <a:srgbClr val="666666"/>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0"/>
          <p:cNvSpPr txBox="1"/>
          <p:nvPr>
            <p:ph type="title"/>
          </p:nvPr>
        </p:nvSpPr>
        <p:spPr>
          <a:xfrm>
            <a:off x="419679" y="269326"/>
            <a:ext cx="6880200" cy="392400"/>
          </a:xfrm>
          <a:prstGeom prst="rect">
            <a:avLst/>
          </a:prstGeom>
          <a:noFill/>
          <a:ln>
            <a:noFill/>
          </a:ln>
        </p:spPr>
        <p:txBody>
          <a:bodyPr anchorCtr="0" anchor="ctr" bIns="34275" lIns="68575" spcFirstLastPara="1" rIns="68575" wrap="square" tIns="34275">
            <a:spAutoFit/>
          </a:bodyPr>
          <a:lstStyle/>
          <a:p>
            <a:pPr indent="0" lvl="0" marL="0" rtl="0" algn="l">
              <a:lnSpc>
                <a:spcPct val="100000"/>
              </a:lnSpc>
              <a:spcBef>
                <a:spcPts val="0"/>
              </a:spcBef>
              <a:spcAft>
                <a:spcPts val="0"/>
              </a:spcAft>
              <a:buClr>
                <a:schemeClr val="lt1"/>
              </a:buClr>
              <a:buSzPts val="2100"/>
              <a:buFont typeface="Montserrat"/>
              <a:buNone/>
            </a:pPr>
            <a:r>
              <a:rPr lang="ru"/>
              <a:t>Пример</a:t>
            </a:r>
            <a:endParaRPr/>
          </a:p>
        </p:txBody>
      </p:sp>
      <p:sp>
        <p:nvSpPr>
          <p:cNvPr id="185" name="Google Shape;185;p30"/>
          <p:cNvSpPr txBox="1"/>
          <p:nvPr>
            <p:ph idx="1" type="body"/>
          </p:nvPr>
        </p:nvSpPr>
        <p:spPr>
          <a:xfrm>
            <a:off x="419675" y="1104450"/>
            <a:ext cx="8310900" cy="315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lang="ru" sz="1600">
                <a:solidFill>
                  <a:srgbClr val="666666"/>
                </a:solidFill>
              </a:rPr>
              <a:t>Потенциал:</a:t>
            </a:r>
            <a:endParaRPr sz="1400">
              <a:solidFill>
                <a:srgbClr val="666666"/>
              </a:solidFill>
            </a:endParaRPr>
          </a:p>
        </p:txBody>
      </p:sp>
      <p:sp>
        <p:nvSpPr>
          <p:cNvPr id="186" name="Google Shape;186;p30"/>
          <p:cNvSpPr txBox="1"/>
          <p:nvPr>
            <p:ph idx="1" type="body"/>
          </p:nvPr>
        </p:nvSpPr>
        <p:spPr>
          <a:xfrm>
            <a:off x="419675" y="2953225"/>
            <a:ext cx="8310900" cy="315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lang="ru" sz="1600">
                <a:solidFill>
                  <a:srgbClr val="666666"/>
                </a:solidFill>
              </a:rPr>
              <a:t>можно наложить условие гармоничности:</a:t>
            </a:r>
            <a:endParaRPr sz="1400">
              <a:solidFill>
                <a:srgbClr val="666666"/>
              </a:solidFill>
            </a:endParaRPr>
          </a:p>
        </p:txBody>
      </p:sp>
      <p:pic>
        <p:nvPicPr>
          <p:cNvPr id="187" name="Google Shape;187;p30"/>
          <p:cNvPicPr preferRelativeResize="0"/>
          <p:nvPr/>
        </p:nvPicPr>
        <p:blipFill>
          <a:blip r:embed="rId3">
            <a:alphaModFix/>
          </a:blip>
          <a:stretch>
            <a:fillRect/>
          </a:stretch>
        </p:blipFill>
        <p:spPr>
          <a:xfrm>
            <a:off x="45300" y="1628825"/>
            <a:ext cx="9059649" cy="188584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Шаблон МИФИ">
  <a:themeElements>
    <a:clrScheme name="Другая 7">
      <a:dk1>
        <a:srgbClr val="171616"/>
      </a:dk1>
      <a:lt1>
        <a:srgbClr val="FFFFFF"/>
      </a:lt1>
      <a:dk2>
        <a:srgbClr val="0055BB"/>
      </a:dk2>
      <a:lt2>
        <a:srgbClr val="E2E2E2"/>
      </a:lt2>
      <a:accent1>
        <a:srgbClr val="0055BB"/>
      </a:accent1>
      <a:accent2>
        <a:srgbClr val="00BBEE"/>
      </a:accent2>
      <a:accent3>
        <a:srgbClr val="FF5000"/>
      </a:accent3>
      <a:accent4>
        <a:srgbClr val="00B050"/>
      </a:accent4>
      <a:accent5>
        <a:srgbClr val="00FFCC"/>
      </a:accent5>
      <a:accent6>
        <a:srgbClr val="FF66CC"/>
      </a:accent6>
      <a:hlink>
        <a:srgbClr val="00BBEE"/>
      </a:hlink>
      <a:folHlink>
        <a:srgbClr val="FFAE8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