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21e142f61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3221e142f61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36db65b2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b36db65b29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b36db65b2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b36db65b29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36db65b2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b36db65b29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36db65b2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b36db65b29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b36db65b2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b36db65b29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36db65b2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b36db65b29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b36db65b2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b36db65b29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d9c68f566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d9c68f56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221e142f61_0_4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221e142f61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21e142f61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221e142f61_0_5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21e142f61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3221e142f61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21e142f61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221e142f61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db797f1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5db797f1b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a389d48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5a389d484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d9c68f56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35d9c68f566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b36db65b2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b36db65b29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b36db65b2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b36db65b29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36db65b2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b36db65b29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1">
  <p:cSld name="Титульный слайд 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79569" y="2173500"/>
            <a:ext cx="3564432" cy="297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146" y="418954"/>
            <a:ext cx="1863001" cy="12420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20145" y="4562892"/>
            <a:ext cx="123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20146" y="1925419"/>
            <a:ext cx="2021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420146" y="2398625"/>
            <a:ext cx="220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атомом">
  <p:cSld name="Шапка с атомом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8730854" y="4839891"/>
            <a:ext cx="311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40680" l="86779" r="-4360" t="32380"/>
          <a:stretch/>
        </p:blipFill>
        <p:spPr>
          <a:xfrm>
            <a:off x="0" y="952355"/>
            <a:ext cx="737089" cy="112911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/>
          <p:nvPr/>
        </p:nvSpPr>
        <p:spPr>
          <a:xfrm>
            <a:off x="-1" y="-1"/>
            <a:ext cx="9144000" cy="918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55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46857" l="0" r="0" t="23653"/>
          <a:stretch/>
        </p:blipFill>
        <p:spPr>
          <a:xfrm>
            <a:off x="6030255" y="-1"/>
            <a:ext cx="3113746" cy="9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88430" l="61575" r="20843" t="1513"/>
          <a:stretch/>
        </p:blipFill>
        <p:spPr>
          <a:xfrm>
            <a:off x="0" y="4722019"/>
            <a:ext cx="737089" cy="42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31851" l="5148" r="86064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i="0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19679" y="1296971"/>
            <a:ext cx="1011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19679" y="1806776"/>
            <a:ext cx="123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логотипом без коня (синяя)">
  <p:cSld name="Шапка с логотипом без коня (синяя)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1" y="-1"/>
            <a:ext cx="9144000" cy="918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4572" y="127799"/>
            <a:ext cx="1242000" cy="6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40680" l="86779" r="-4360" t="32380"/>
          <a:stretch/>
        </p:blipFill>
        <p:spPr>
          <a:xfrm>
            <a:off x="0" y="952355"/>
            <a:ext cx="737089" cy="112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88430" l="61575" r="20843" t="1513"/>
          <a:stretch/>
        </p:blipFill>
        <p:spPr>
          <a:xfrm>
            <a:off x="0" y="4722019"/>
            <a:ext cx="737089" cy="42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31851" l="5148" r="86064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i="0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19679" y="1296971"/>
            <a:ext cx="1011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419679" y="1806776"/>
            <a:ext cx="123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5"/>
          <p:cNvSpPr/>
          <p:nvPr/>
        </p:nvSpPr>
        <p:spPr>
          <a:xfrm>
            <a:off x="8730854" y="4839891"/>
            <a:ext cx="311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20151" y="4562900"/>
            <a:ext cx="51126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Научный руководитель д.ф.-м.н: М. И. Криворученко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Студент: Н. А. Кривошеев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3" type="body"/>
          </p:nvPr>
        </p:nvSpPr>
        <p:spPr>
          <a:xfrm>
            <a:off x="1216500" y="1570275"/>
            <a:ext cx="6711000" cy="4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ОТЧЕТ О НАУЧНО-ИССЛЕДОВАТЕЛЬСКОЙ РАБОТЕ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Расчет сечения при индуцированном электронном захвате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Поиск ширины распада дочернего атома 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3626"/>
            <a:ext cx="8839201" cy="222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Электронный захват в материнском атоме</a:t>
            </a:r>
            <a:r>
              <a:rPr lang="ru"/>
              <a:t> 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50" y="1208976"/>
            <a:ext cx="8839200" cy="241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50" y="3628249"/>
            <a:ext cx="8839200" cy="517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Электронный захват в материнском атоме </a:t>
            </a:r>
            <a:endParaRPr/>
          </a:p>
        </p:txBody>
      </p:sp>
      <p:sp>
        <p:nvSpPr>
          <p:cNvPr id="154" name="Google Shape;154;p27"/>
          <p:cNvSpPr txBox="1"/>
          <p:nvPr/>
        </p:nvSpPr>
        <p:spPr>
          <a:xfrm>
            <a:off x="219750" y="1021950"/>
            <a:ext cx="879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34343"/>
                </a:solidFill>
              </a:rPr>
              <a:t>Фазовый объем (k+2)-частичного распада можно разложить на 2-частичный фазовый объем рождения резонанса и нейтрино и (k+1)-частичный фазовый объем распада резонанса, интегрируя по s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0" y="1746800"/>
            <a:ext cx="8839200" cy="2663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Электронный захват в материнском атоме </a:t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50" y="1198576"/>
            <a:ext cx="8839203" cy="255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430079" y="92701"/>
            <a:ext cx="68799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Сечение индуцированного электронного захвата(IEC)</a:t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50" y="1054401"/>
            <a:ext cx="8839200" cy="120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50" y="2508325"/>
            <a:ext cx="8839197" cy="8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430079" y="92701"/>
            <a:ext cx="68799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Сечение индуцированного электронного захвата(IEC)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5" y="1111400"/>
            <a:ext cx="8839199" cy="83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0" y="2062941"/>
            <a:ext cx="8839199" cy="101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350" y="3368021"/>
            <a:ext cx="8839201" cy="84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450879" y="248551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Вычисление матричного элемента</a:t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50" y="1801276"/>
            <a:ext cx="8839200" cy="2058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4759" y="201994"/>
            <a:ext cx="51600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Программа</a:t>
            </a:r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409200" y="1064250"/>
            <a:ext cx="78873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Как видно, поиск резонансных реакций довольно трудоемкая работа, так как искать энергии атомов в таблице вручную требует больших временных затрат. Для автоматизации процесса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отбора реакций была написана программа на Fortran, которая перебирает каждый изотопы для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реакций на детекторе и на источнике. С учетом скорости нашего "самолета”, для </a:t>
            </a: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погашения</a:t>
            </a: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 отдачи, программа правильно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выдает значения нужных для резонанса энергий антинейтрино.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314759" y="201994"/>
            <a:ext cx="51600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Итог</a:t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1419"/>
            <a:ext cx="8839199" cy="176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600" y="3464529"/>
            <a:ext cx="6791325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 title="bfcd48e0415a832a9d958bbb37fe3a7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8800"/>
            <a:ext cx="9144000" cy="42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 txBox="1"/>
          <p:nvPr>
            <p:ph type="title"/>
          </p:nvPr>
        </p:nvSpPr>
        <p:spPr>
          <a:xfrm>
            <a:off x="314759" y="201994"/>
            <a:ext cx="51600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Этапы работы</a:t>
            </a:r>
            <a:endParaRPr/>
          </a:p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611837" y="1392919"/>
            <a:ext cx="76551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Мотивация поиска резонансов </a:t>
            </a:r>
            <a:endParaRPr sz="1400"/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Поиск ширины распада дочернего атома </a:t>
            </a:r>
            <a:endParaRPr sz="1400"/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EC в материнском атоме</a:t>
            </a:r>
            <a:endParaRPr sz="1400"/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Сечение IEC</a:t>
            </a:r>
            <a:endParaRPr sz="1400"/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Про матричный элемент</a:t>
            </a:r>
            <a:endParaRPr sz="1400"/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Дальнейшие планы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Некоторые теоретические факты 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355100" y="1001850"/>
            <a:ext cx="812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Электронный захват- захват одним из протонов ядра орбитального электрона, который сопровождается превращением протона в нейтрон с испусканием антинейтрино. Заряд ядра при этом уменьшается на единицу. Чтобы проиллюстрировать описанную методику подсчёта сечения, рассматриваются процессы электронного захвата (EC)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75" y="2571750"/>
            <a:ext cx="8712850" cy="14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Некоторые теоретические факты 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350" y="1448000"/>
            <a:ext cx="428965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126525" y="3309525"/>
            <a:ext cx="4499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 Индуцированный электронный захват (iEC) на гелии-3 принимает резонансный характер, если детектор помещается на движущуюся с определенной скоростью платформу.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126525" y="988100"/>
            <a:ext cx="4499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Известным примером резонансного усиления сечения регистрации антинейтрино является пара атомов тритий - гелий-3. Атом трития испытывает распад в связанное состояние, при котором электрон захватывается на К оболочку.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Диаграмма</a:t>
            </a:r>
            <a:r>
              <a:rPr lang="ru"/>
              <a:t> распада 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966526"/>
            <a:ext cx="4360028" cy="41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95350" y="1354475"/>
            <a:ext cx="45615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</a:rPr>
              <a:t>Для отбора наиболее эффективных резонансных пар требуется знание вероятности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</a:rPr>
              <a:t>регистрации событий, которая в нашем случае регулируется сечением индуцированного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</a:rPr>
              <a:t>электронного захвата. Вероятность рождения антинейтрино в бета распаде в связанное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</a:rPr>
              <a:t>состояние будет анализироваться в следующем семестре.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Поиск ширины распада дочернего атома</a:t>
            </a:r>
            <a:r>
              <a:rPr lang="ru"/>
              <a:t> 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59725"/>
            <a:ext cx="8518899" cy="23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Поиск ширины распада дочернего атома 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7" l="0" r="0" t="20671"/>
          <a:stretch/>
        </p:blipFill>
        <p:spPr>
          <a:xfrm>
            <a:off x="58900" y="1157028"/>
            <a:ext cx="8839201" cy="21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90837"/>
            <a:ext cx="8839201" cy="113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72875"/>
            <a:ext cx="7052975" cy="2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Поиск ширины распада дочернего атома 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2651"/>
            <a:ext cx="8839202" cy="253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Поиск ширины распада дочернего атома 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3826"/>
            <a:ext cx="8839201" cy="238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