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79" d="100"/>
          <a:sy n="79" d="100"/>
        </p:scale>
        <p:origin x="759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5371D-04DD-441A-A847-A5C146DCD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C30424-BDF0-45B6-A810-E0ECAB2AC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6CB-5FAA-4E61-B36B-68E9B35F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B534B-B62C-4FA8-BDE5-A40CDBEE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0A8F9-AE6F-461E-A638-84997144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DC77-2C97-4292-845D-72365874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4E497-9AC5-4BD5-89F9-6DA0B967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6D5AEF-8506-4F62-8002-FC627F9D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D7818-CEDF-4401-8A70-70B1C4E3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E624F-3F90-4565-8812-3039D153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51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3C1114-9A63-477C-88DD-BBFBF0472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6DD373-8D0A-4F72-9FF5-27EDD8193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11DAF-1ADD-41C1-B9B1-907C9DFC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422A3F-9F75-40AE-BDDD-CCA97E63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9AE8B-F3B1-46F8-BC63-D8F568B8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8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A0B77-D005-41EE-9886-0FF48711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71582-F4D0-402F-BA0F-A49198A30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1EE18-A875-4B92-BEEF-074DC88D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5DE5F-AEE3-44AE-8984-888BA04A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9466F-46E1-486C-947A-F5FF71D4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0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9DEAB-FC40-418E-9AB5-913C5786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726D6-D5B8-4AD5-9DF2-E3EB67C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1A6F1-5CE5-499E-85F6-CAFE8AC4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91BEF-9B29-4517-8129-2ADB16DD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B2859-0307-47FD-B90C-BEB4FD44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1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85996-3C5B-4DC6-A486-5FD147ED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4A1C7-74E9-43DA-BC6F-9D95D9CC1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5CD50A-552B-4C23-A7A3-45C14744B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8D6AD-75EE-4C13-B63D-45BF1A5F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AFC2C6-9F37-4329-8D9F-2CAD64AD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8410E4-CB6D-4B5A-870E-01AC0240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8FE34-B09F-4928-9F15-6251D34A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47B8A-16D1-4E46-AE9A-AEE3782FC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1C2475-C83C-4419-B507-3B9358B8B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5984DE-54B6-4670-BA2C-3B21460A2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AA882B-D8DD-4D40-9EE8-6C6E792D2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92DA0A-A034-401A-AC04-49CD5646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74CAF5-A020-439C-8BC3-C290813D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046196-7B6A-4B44-ACDE-79EC94C8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0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92D28-3EC0-40CD-9A63-7D377CF0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9190C9-D063-4FCD-8143-CC8DEB652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A85EFA-32C7-46F1-BC4B-0EEBFD84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763896-B928-4233-9300-E5CF355D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2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1D6DE6-09C7-4418-A510-990B5E45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8B0F8B-92B2-4EC9-B6C9-A2FE4286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000288-00AE-4C51-934E-F489F2FB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19852-93C4-4F1B-BA15-8DB97D7F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FCAB2C-BEFC-4838-8663-994A0BCC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12392-622D-4667-97A1-A61F488CE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D6A1CD-C016-4475-9345-86BAC407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995FE8-F771-4E58-9C39-FA6A7140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775D28-204B-42FD-8CD6-F0799C9E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8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03E34-6DB7-4F1C-A33F-CD66AE25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A3D623-C2B3-4E71-9077-B4F6BD9E8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79B7A-0C43-4282-9A6F-7CE2FA0F4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51F1CE-E3E2-405D-9D63-30D163FD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76D605-E347-44F2-A05A-F05BB30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AD0388-5D9A-49C9-8D00-1726013B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15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97040-8F69-48C6-A575-6B8C18D7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F1BA79-28CE-45CA-A32B-2A4EDD275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11F08-3A3D-45EE-94F8-20FA4DCF6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C196-0A13-4B7C-8A0C-C443CCE15019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770D9-C179-46CE-B243-3E21668FE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CE6DD-6988-48CD-8FF6-DDD714D13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B599-7070-4813-B39F-08406D00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CA93D-C0F3-427D-ADFB-5EE1F5048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535" y="424425"/>
            <a:ext cx="9792929" cy="2831537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Updates on polishing tool</a:t>
            </a:r>
            <a:b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9AF41E-C70A-420F-B66D-89DB86D4A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1819" y="5200754"/>
            <a:ext cx="2920181" cy="1655762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Zakharov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Arseny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D5477-DCE2-4FE7-B60D-D0A35E8D7153}"/>
              </a:ext>
            </a:extLst>
          </p:cNvPr>
          <p:cNvSpPr txBox="1"/>
          <p:nvPr/>
        </p:nvSpPr>
        <p:spPr>
          <a:xfrm>
            <a:off x="5594900" y="6487651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07.04.26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42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86E48-011B-47B6-B0C2-42683567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or without outer light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6E67A0-865A-4041-9CFF-AD0D2577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76" y="1920348"/>
            <a:ext cx="3905279" cy="4000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176118-47D3-48D7-9262-320E66730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491" y="1883796"/>
            <a:ext cx="3963488" cy="4037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9DBC41-64EF-4532-9CDD-D05FC622CAAD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40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sector (3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no photos)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699557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B5A409-CBAA-4244-A92D-79D76B60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714038"/>
            <a:ext cx="2826774" cy="28533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48BFD0-0946-45EB-955F-8BBED17C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62" y="714038"/>
            <a:ext cx="2910674" cy="2850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FD6424-4BEB-4A63-A2DF-FA7F91FD8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914" y="714039"/>
            <a:ext cx="2822183" cy="2856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DEA64F-E82F-446F-81F5-0A18F53DA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675" y="714038"/>
            <a:ext cx="2833846" cy="28507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E59C73-F961-4F68-9654-5F70D03D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11" y="3695901"/>
            <a:ext cx="2826774" cy="280413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0E68FD-8E5E-43A5-B631-648C6FC76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663" y="3695901"/>
            <a:ext cx="2910674" cy="28909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88C7702-BEC7-40D1-AD1F-8C4CB3A6D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914" y="3695901"/>
            <a:ext cx="2822183" cy="28260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F73F666-2E9D-44F1-8CD2-5DBDC059A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3674" y="3695901"/>
            <a:ext cx="2833904" cy="28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0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5008" cy="71403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Sixth sector (5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wrong connector, out-and-in gluing technology)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699557" y="6396335"/>
            <a:ext cx="47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7BA96-D0C0-4FAF-9FB8-2AADC026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1" y="711234"/>
            <a:ext cx="2774901" cy="28563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6062B-9869-4883-961A-6D8F6715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50" y="711234"/>
            <a:ext cx="2632544" cy="2850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AD5691-EF49-40F4-88BF-953511D00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914" y="711234"/>
            <a:ext cx="2747274" cy="2858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0472F1-30F9-4732-811D-2933AB0C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751" y="696945"/>
            <a:ext cx="2815868" cy="28582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3F979E-6BF6-4234-B1A6-D28BB38C4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1" y="3754893"/>
            <a:ext cx="2772407" cy="27004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38DFB5-CC38-4D07-AC3E-C3DA48849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209" y="3691765"/>
            <a:ext cx="2822183" cy="27635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D5F0C2E-FA7F-4E59-AAF4-7A1184869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37" y="3691766"/>
            <a:ext cx="2868851" cy="28144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4BD903-4EA0-48DD-9FE5-4B0282B38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032" y="3691766"/>
            <a:ext cx="2815868" cy="28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17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5008" cy="71403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Seventh sector (back-gluing technology)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699557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B5784-AA68-4BB5-891F-ADF405CE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69" y="711234"/>
            <a:ext cx="2823065" cy="2874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B5129-8AB3-467A-AC91-ABE5578F4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209" y="711235"/>
            <a:ext cx="2905277" cy="2843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867D33-469D-4AF0-9B37-18B7089FA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516" y="696945"/>
            <a:ext cx="2796579" cy="2814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C4943C-AEE5-498C-8F16-742A3F045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494" y="696946"/>
            <a:ext cx="2747372" cy="28534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08F398-00D5-43B9-88AD-AD9B4A8A2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00" y="3662546"/>
            <a:ext cx="2812870" cy="28744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F363A13-9ABE-4FA7-8565-4D2D31E54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209" y="3662546"/>
            <a:ext cx="2905277" cy="28817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44681F-A385-42A1-80C5-11365D2B5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516" y="3662546"/>
            <a:ext cx="2815868" cy="28890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AAFA806-7DC5-4FB8-B9EF-86A896D62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5295" y="3662546"/>
            <a:ext cx="2815868" cy="28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34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5008" cy="714038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MiniX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Tube Temp.-SiPM current on time dependance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699557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CCCB9-FC39-487E-B453-7CD327F1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2" y="1433498"/>
            <a:ext cx="11830136" cy="3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75008" cy="714038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MiniX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Tube Temp.-SiPM current on time dependance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699557" y="63963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BE7EC-DB0F-451B-96F0-C3F0C419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8" y="605707"/>
            <a:ext cx="5366669" cy="29715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4B9F3-1EC9-4509-97F5-CD96633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456" y="1495740"/>
            <a:ext cx="6518297" cy="39150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181FC-D721-4983-870B-798E8B6DD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72" y="3577210"/>
            <a:ext cx="5070951" cy="327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7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7A3FB-BF8B-4449-A3FA-3A5C0FBE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BEAB03-CAF8-4B46-B0B9-E646B9DD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206"/>
            <a:ext cx="10515600" cy="50167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BBC wheels prototype includes in total about 2x48 connectors (16 per wheel + 2x16 clear fibers)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should be conducted in 2-3 month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polishing (performed by hand / using  power screwdriver) pointed out that we struggling with the planes perpendicularity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By-hand polishing is highly time and power consuming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automatic precise tool 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9C98B-2996-48C0-B6AF-EAC71177D47A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7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E53C3-EA48-4E17-826B-7AA50D02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905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Polishing device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F9BB9D-E235-4F17-BCBF-AC0F41A23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2956" y="1259532"/>
            <a:ext cx="2859044" cy="5436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control the torque and pressure, a feedback mechanism has been implemented: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connector comes into contact with the polishing disc, the motor responsible for the disc’s movement draws more current. Setting threshold values allows the pressure to be controlled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E48BB31-A7A8-479A-8F4E-5F75F738897D}"/>
              </a:ext>
            </a:extLst>
          </p:cNvPr>
          <p:cNvGrpSpPr/>
          <p:nvPr/>
        </p:nvGrpSpPr>
        <p:grpSpPr>
          <a:xfrm>
            <a:off x="117988" y="594389"/>
            <a:ext cx="9186505" cy="6170584"/>
            <a:chOff x="117988" y="594389"/>
            <a:chExt cx="9186505" cy="6170584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ADABA367-D170-49AD-B0BF-B9260E8C2D2E}"/>
                </a:ext>
              </a:extLst>
            </p:cNvPr>
            <p:cNvGrpSpPr/>
            <p:nvPr/>
          </p:nvGrpSpPr>
          <p:grpSpPr>
            <a:xfrm>
              <a:off x="117988" y="594389"/>
              <a:ext cx="9035844" cy="6170584"/>
              <a:chOff x="117988" y="594389"/>
              <a:chExt cx="9035844" cy="6170584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6024477E-41C9-4E6C-82F3-0F8B3FC03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7988" y="779055"/>
                <a:ext cx="9035844" cy="5985918"/>
              </a:xfrm>
              <a:prstGeom prst="rect">
                <a:avLst/>
              </a:prstGeom>
            </p:spPr>
          </p:pic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8906307C-786F-47E8-A3B8-367C6E8596CC}"/>
                  </a:ext>
                </a:extLst>
              </p:cNvPr>
              <p:cNvSpPr/>
              <p:nvPr/>
            </p:nvSpPr>
            <p:spPr>
              <a:xfrm>
                <a:off x="3800169" y="2615383"/>
                <a:ext cx="3092244" cy="256621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15705C1F-5A18-4487-87B8-A3E2CE93EEF8}"/>
                  </a:ext>
                </a:extLst>
              </p:cNvPr>
              <p:cNvCxnSpPr>
                <a:cxnSpLocks/>
                <a:stCxn id="25" idx="2"/>
              </p:cNvCxnSpPr>
              <p:nvPr/>
            </p:nvCxnSpPr>
            <p:spPr>
              <a:xfrm flipH="1">
                <a:off x="8588479" y="4331255"/>
                <a:ext cx="204682" cy="13370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826426C3-0638-4074-914C-A7A1634D8315}"/>
                  </a:ext>
                </a:extLst>
              </p:cNvPr>
              <p:cNvCxnSpPr>
                <a:cxnSpLocks/>
                <a:stCxn id="24" idx="2"/>
              </p:cNvCxnSpPr>
              <p:nvPr/>
            </p:nvCxnSpPr>
            <p:spPr>
              <a:xfrm flipH="1">
                <a:off x="7187381" y="3331249"/>
                <a:ext cx="1008210" cy="1712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E61EF6E4-42F8-4B3D-95AF-73A7FA19A5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1226" y="1820310"/>
                <a:ext cx="1479755" cy="76035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51E55EDF-3F64-4C60-8511-4932AE9970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8168" y="1278194"/>
                <a:ext cx="1666568" cy="6107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>
                <a:extLst>
                  <a:ext uri="{FF2B5EF4-FFF2-40B4-BE49-F238E27FC236}">
                    <a16:creationId xmlns:a16="http://schemas.microsoft.com/office/drawing/2014/main" id="{CD1E4CB3-A1CB-4934-84F1-6FB1ABDF4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08903" y="865239"/>
                <a:ext cx="1828801" cy="67466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A3A08-CBB5-484A-A983-45E313F9CEA8}"/>
                  </a:ext>
                </a:extLst>
              </p:cNvPr>
              <p:cNvSpPr txBox="1"/>
              <p:nvPr/>
            </p:nvSpPr>
            <p:spPr>
              <a:xfrm>
                <a:off x="4199182" y="594389"/>
                <a:ext cx="2294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Motor &amp; holder (SLA)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83E2E8-1431-42B6-BC69-952101D16405}"/>
                  </a:ext>
                </a:extLst>
              </p:cNvPr>
              <p:cNvSpPr txBox="1"/>
              <p:nvPr/>
            </p:nvSpPr>
            <p:spPr>
              <a:xfrm>
                <a:off x="4660491" y="998442"/>
                <a:ext cx="2448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Bearing &amp; holder (SLA)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D14607-59B4-4BF0-94D7-BF93EC3C983C}"/>
                  </a:ext>
                </a:extLst>
              </p:cNvPr>
              <p:cNvSpPr txBox="1"/>
              <p:nvPr/>
            </p:nvSpPr>
            <p:spPr>
              <a:xfrm>
                <a:off x="5510981" y="1416257"/>
                <a:ext cx="15376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Exchangeable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sandpaper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FA939E78-43F8-4BC5-85CE-6442E6464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1800" y="1739422"/>
              <a:ext cx="671051" cy="16895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181C77-7229-4209-9C4B-BCD90D9B522F}"/>
                </a:ext>
              </a:extLst>
            </p:cNvPr>
            <p:cNvSpPr txBox="1"/>
            <p:nvPr/>
          </p:nvSpPr>
          <p:spPr>
            <a:xfrm>
              <a:off x="7471940" y="1259533"/>
              <a:ext cx="18325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Moving platform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sector / clear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connector 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D9586D-B64A-4A12-ABD9-45C68781BB9A}"/>
                </a:ext>
              </a:extLst>
            </p:cNvPr>
            <p:cNvSpPr txBox="1"/>
            <p:nvPr/>
          </p:nvSpPr>
          <p:spPr>
            <a:xfrm>
              <a:off x="7631975" y="2961917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SFU 1204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54E50A-F956-4664-A506-F992D073753B}"/>
                </a:ext>
              </a:extLst>
            </p:cNvPr>
            <p:cNvSpPr txBox="1"/>
            <p:nvPr/>
          </p:nvSpPr>
          <p:spPr>
            <a:xfrm>
              <a:off x="8290459" y="3684924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Stepping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motor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FC9CF5-A163-4462-913B-FAA006749014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BD2D70-3CF6-43B5-9C22-1CD105A33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95" y="1037449"/>
            <a:ext cx="9221623" cy="1662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69EF5-85E4-4124-9060-74CAFD2F8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61" y="3081315"/>
            <a:ext cx="4572033" cy="3095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5DE32-0165-43D5-A5F3-B5174433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181" y="2831821"/>
            <a:ext cx="3372793" cy="347854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0F2F248-5DDA-42B2-8776-F226FCBF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905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Polishing device: planes perpendicularity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106D84C-9E96-4A47-A90A-94AFC42C77C1}"/>
              </a:ext>
            </a:extLst>
          </p:cNvPr>
          <p:cNvSpPr/>
          <p:nvPr/>
        </p:nvSpPr>
        <p:spPr>
          <a:xfrm>
            <a:off x="2192592" y="1748836"/>
            <a:ext cx="889819" cy="78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F42ED3A-0108-4E44-A9FD-594C17E3CBE2}"/>
              </a:ext>
            </a:extLst>
          </p:cNvPr>
          <p:cNvCxnSpPr>
            <a:cxnSpLocks/>
          </p:cNvCxnSpPr>
          <p:nvPr/>
        </p:nvCxnSpPr>
        <p:spPr>
          <a:xfrm>
            <a:off x="280219" y="2261419"/>
            <a:ext cx="71387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DABC595-518D-42D0-95D9-1D9E296414CF}"/>
              </a:ext>
            </a:extLst>
          </p:cNvPr>
          <p:cNvCxnSpPr/>
          <p:nvPr/>
        </p:nvCxnSpPr>
        <p:spPr>
          <a:xfrm>
            <a:off x="285135" y="2256504"/>
            <a:ext cx="0" cy="28710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9488BD2-39A1-4909-A365-30615328412C}"/>
              </a:ext>
            </a:extLst>
          </p:cNvPr>
          <p:cNvCxnSpPr>
            <a:cxnSpLocks/>
          </p:cNvCxnSpPr>
          <p:nvPr/>
        </p:nvCxnSpPr>
        <p:spPr>
          <a:xfrm>
            <a:off x="270387" y="5127523"/>
            <a:ext cx="1602658" cy="639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53EB66-6637-40F4-8A0C-7327DF9249C1}"/>
              </a:ext>
            </a:extLst>
          </p:cNvPr>
          <p:cNvSpPr txBox="1"/>
          <p:nvPr/>
        </p:nvSpPr>
        <p:spPr>
          <a:xfrm>
            <a:off x="417856" y="174445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7B583-54E9-438D-83F1-D3B9D4C54770}"/>
              </a:ext>
            </a:extLst>
          </p:cNvPr>
          <p:cNvSpPr txBox="1"/>
          <p:nvPr/>
        </p:nvSpPr>
        <p:spPr>
          <a:xfrm>
            <a:off x="1856439" y="6146508"/>
            <a:ext cx="1270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A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ED90571-8AE4-4CA9-9528-E51947B6B591}"/>
              </a:ext>
            </a:extLst>
          </p:cNvPr>
          <p:cNvSpPr/>
          <p:nvPr/>
        </p:nvSpPr>
        <p:spPr>
          <a:xfrm>
            <a:off x="5997677" y="4629139"/>
            <a:ext cx="1455173" cy="1389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28DA47F-A92B-46B2-B7A5-46847A1C5C9B}"/>
              </a:ext>
            </a:extLst>
          </p:cNvPr>
          <p:cNvSpPr/>
          <p:nvPr/>
        </p:nvSpPr>
        <p:spPr>
          <a:xfrm>
            <a:off x="7915297" y="5097976"/>
            <a:ext cx="1455173" cy="1389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2A1CF-0758-449D-AF72-A406EC68275D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2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D21652-D317-4994-A307-48624CDB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4111"/>
            <a:ext cx="12192000" cy="607894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We’ve polished 2 sectors;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tuning after polishing with tool is by-hand (@Dina)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is polished almost (or even) till the dead end; There is an angle between planes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is not polished till the dead end; Almost no angle; Cladding is destroyed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C2C5575-54A4-457B-8958-4852A096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7905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results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4EA6B2-414B-4FEF-851C-8E65CEA3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3" y="1792494"/>
            <a:ext cx="1492201" cy="1496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588A1C-99B1-4461-85F6-2D825B33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475" y="1790606"/>
            <a:ext cx="1494248" cy="14964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E32999-DB54-44E7-9F11-5DA5AD550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264" y="1802266"/>
            <a:ext cx="1417645" cy="1496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3B8334-6509-4A7D-8774-5F1002658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450" y="1826490"/>
            <a:ext cx="1494248" cy="14730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AC9968-63F0-483B-9ADA-3120B16C4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239" y="1896169"/>
            <a:ext cx="1353005" cy="14034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2DE1B2-E500-4BF0-B2C7-A7C9D004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1785" y="1816089"/>
            <a:ext cx="1454063" cy="14709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14E8B3-D40F-4091-BB02-3F54F21E45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5389" y="1826490"/>
            <a:ext cx="1462611" cy="14709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38D96E-164E-422E-85B2-0F5BC4E02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77541" y="1826490"/>
            <a:ext cx="1477096" cy="147092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E5853D-4161-4F70-8DA0-C9A461097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732" y="4255787"/>
            <a:ext cx="1492201" cy="15330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E71B351-1C62-471B-B3C9-1BC677B05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474" y="4270536"/>
            <a:ext cx="1492201" cy="15104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27F0E2-8075-4CEC-9164-10495433A3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6216" y="4314780"/>
            <a:ext cx="1417645" cy="14097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11F241E-B6EE-4B39-ABF6-8BD9C852E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3402" y="4314781"/>
            <a:ext cx="1491339" cy="146620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E84FDB3-8219-4DF2-A3F9-059044DBDD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4282" y="4339361"/>
            <a:ext cx="1353005" cy="12994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E6C97B6-BB70-4492-AC10-8EA90A06FE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6829" y="4334445"/>
            <a:ext cx="1454064" cy="148820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1289FC-502E-4F29-AE58-419AA181BB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0436" y="4344847"/>
            <a:ext cx="1462612" cy="143285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B6916A-731B-4768-BD15-A8DCB0E56F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2591" y="4344846"/>
            <a:ext cx="1479835" cy="14882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E2EBFDA-B7BF-45B8-BE82-7331039D7AF8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4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40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Zeroth sector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A6ED23-0F19-4320-B22E-2C840023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05327" y="611037"/>
            <a:ext cx="2981347" cy="5181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CF0BB6-DA21-4262-9F3D-68B53633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541" y="1711182"/>
            <a:ext cx="3251725" cy="2626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E1E4A-E233-47FE-BB4C-FDFBD6A2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4" y="1778790"/>
            <a:ext cx="3223712" cy="2913740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D5C4C6C-F658-40A2-97F9-34FEEF843BBA}"/>
              </a:ext>
            </a:extLst>
          </p:cNvPr>
          <p:cNvCxnSpPr>
            <a:cxnSpLocks/>
          </p:cNvCxnSpPr>
          <p:nvPr/>
        </p:nvCxnSpPr>
        <p:spPr>
          <a:xfrm flipH="1">
            <a:off x="2469462" y="2102538"/>
            <a:ext cx="2253967" cy="1747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3C0ECA6-A189-4916-A8CB-DE27C084A067}"/>
              </a:ext>
            </a:extLst>
          </p:cNvPr>
          <p:cNvCxnSpPr>
            <a:cxnSpLocks/>
          </p:cNvCxnSpPr>
          <p:nvPr/>
        </p:nvCxnSpPr>
        <p:spPr>
          <a:xfrm>
            <a:off x="7222984" y="1997703"/>
            <a:ext cx="2499554" cy="1921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15EDEF-B5F8-4C8D-AF1A-33AA200781FA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6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40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sector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94D795-9F22-4484-89E3-91F9DFE2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15694" y="1757348"/>
            <a:ext cx="4735311" cy="29893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46DDAF-5803-49EF-BA0C-DB73E28E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724" y="1555876"/>
            <a:ext cx="3339210" cy="3594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35B8E7-B9C2-4E92-BDA0-6B84D5476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6" y="1493944"/>
            <a:ext cx="3730473" cy="3462415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23FC20C-FC5C-4218-95BF-5DE9477B55C3}"/>
              </a:ext>
            </a:extLst>
          </p:cNvPr>
          <p:cNvCxnSpPr>
            <a:cxnSpLocks/>
          </p:cNvCxnSpPr>
          <p:nvPr/>
        </p:nvCxnSpPr>
        <p:spPr>
          <a:xfrm flipH="1" flipV="1">
            <a:off x="2469463" y="2277265"/>
            <a:ext cx="2772320" cy="331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AB8ED21-73AF-4BCD-8974-2CDC9307F434}"/>
              </a:ext>
            </a:extLst>
          </p:cNvPr>
          <p:cNvCxnSpPr>
            <a:cxnSpLocks/>
          </p:cNvCxnSpPr>
          <p:nvPr/>
        </p:nvCxnSpPr>
        <p:spPr>
          <a:xfrm>
            <a:off x="7559817" y="2417045"/>
            <a:ext cx="214913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3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40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sector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BD0D03-CA85-4FE4-85B0-D71B923A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3" y="846949"/>
            <a:ext cx="1971838" cy="1940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8DFDF8-1AFF-447E-B8D4-CE02E0631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413" y="846949"/>
            <a:ext cx="1971838" cy="1945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6F18A5-8707-4A5A-BF67-B70611FB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83" y="850350"/>
            <a:ext cx="2091362" cy="19372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9055A3-0074-4833-8A1A-8115983A8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677" y="846950"/>
            <a:ext cx="1971839" cy="19848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761CD5-78A1-440D-BF31-6422C732E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2547" y="846949"/>
            <a:ext cx="2091362" cy="2014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E2D114-22E3-4A0A-A147-87EF6A641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794" y="3008585"/>
            <a:ext cx="2414605" cy="24336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ECCF49-28DF-4C86-B3E7-8FA75CC03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378" y="3008586"/>
            <a:ext cx="2472210" cy="24340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669458-EF2A-410C-A468-C35BEDD86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222" y="2993984"/>
            <a:ext cx="2396984" cy="24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BF6-51B6-4823-986A-CB97E2D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403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Transparent optical cable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3664D-FDEA-4896-857C-2E2D3704B793}"/>
              </a:ext>
            </a:extLst>
          </p:cNvPr>
          <p:cNvSpPr txBox="1"/>
          <p:nvPr/>
        </p:nvSpPr>
        <p:spPr>
          <a:xfrm>
            <a:off x="11853446" y="6396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0695C-80E1-4430-8F82-EB7942B40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" y="1021773"/>
            <a:ext cx="1479692" cy="1459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AB6E93-94AC-4264-A56B-09281DEB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67" y="1021774"/>
            <a:ext cx="1434540" cy="14593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17F9DD-A78F-4D39-9094-A56057FAF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61" y="1021773"/>
            <a:ext cx="1434540" cy="14619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B45B50-11B9-4B65-BD87-6A9C3FB7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17" y="1021773"/>
            <a:ext cx="1434540" cy="14440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CEF166-68FD-4E8F-9213-DED93F58A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773" y="1021773"/>
            <a:ext cx="1444072" cy="14440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32E80F-C1A3-4504-9C4D-4AE134022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661" y="1021773"/>
            <a:ext cx="1427345" cy="144407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A4B5A5-AA31-4980-91DF-B25696B76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822" y="1021773"/>
            <a:ext cx="1452668" cy="14440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DC18F5-5418-42AE-B06A-1A42743DC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0306" y="1021773"/>
            <a:ext cx="1452200" cy="144407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748578-EB30-4449-9876-E1722343EA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1" y="3530001"/>
            <a:ext cx="1479692" cy="151904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3C3C26-A555-4893-A1FB-3ED2FB8FC6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150" y="3530002"/>
            <a:ext cx="1425857" cy="14382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5178AA8-F8B5-4383-B39E-A69EDA5750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3061" y="3530001"/>
            <a:ext cx="1434540" cy="1399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FE10A09-A657-4D8C-9C89-392942EAE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655" y="3530001"/>
            <a:ext cx="1434540" cy="14266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48061F4-12A5-4990-9C64-D21702BE3D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9773" y="3530002"/>
            <a:ext cx="1440014" cy="143825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95BE479-2639-4A3F-93CC-D5C00C48C7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2364" y="3530001"/>
            <a:ext cx="1427345" cy="141889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AF344CF-F903-4CFB-9689-F050A1CC8C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8822" y="3530001"/>
            <a:ext cx="1452668" cy="146794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83D9-771F-4E4D-99FC-008E16B1AF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4878" y="3530001"/>
            <a:ext cx="1463433" cy="139980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4536FCF-84C7-45AD-87BE-52BB3235D17D}"/>
              </a:ext>
            </a:extLst>
          </p:cNvPr>
          <p:cNvSpPr txBox="1"/>
          <p:nvPr/>
        </p:nvSpPr>
        <p:spPr>
          <a:xfrm>
            <a:off x="2084438" y="248114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end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BD2C4-BE4D-4B1C-9F99-96E78321D18C}"/>
              </a:ext>
            </a:extLst>
          </p:cNvPr>
          <p:cNvSpPr txBox="1"/>
          <p:nvPr/>
        </p:nvSpPr>
        <p:spPr>
          <a:xfrm>
            <a:off x="2084438" y="5286164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end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45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286</Words>
  <Application>Microsoft Office PowerPoint</Application>
  <PresentationFormat>Широкоэкранный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Updates on polishing tool </vt:lpstr>
      <vt:lpstr>MOTIVATION</vt:lpstr>
      <vt:lpstr>Polishing device </vt:lpstr>
      <vt:lpstr>Polishing device: planes perpendicularity </vt:lpstr>
      <vt:lpstr>First results </vt:lpstr>
      <vt:lpstr>Zeroth sector</vt:lpstr>
      <vt:lpstr>First sector</vt:lpstr>
      <vt:lpstr>Second sector</vt:lpstr>
      <vt:lpstr>Transparent optical cable</vt:lpstr>
      <vt:lpstr>With or without outer light</vt:lpstr>
      <vt:lpstr>Fourth sector (3th – no photos)</vt:lpstr>
      <vt:lpstr>Sixth sector (5th – wrong connector, out-and-in gluing technology)</vt:lpstr>
      <vt:lpstr>Seventh sector (back-gluing technology)</vt:lpstr>
      <vt:lpstr>MiniX X-Ray Tube Temp.-SiPM current on time dependance </vt:lpstr>
      <vt:lpstr>MiniX X-Ray Tube Temp.-SiPM current on time dependance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polishing tool </dc:title>
  <dc:creator>Арсений Захаров</dc:creator>
  <cp:lastModifiedBy>Арсений Захаров</cp:lastModifiedBy>
  <cp:revision>33</cp:revision>
  <dcterms:created xsi:type="dcterms:W3CDTF">2026-04-07T10:52:49Z</dcterms:created>
  <dcterms:modified xsi:type="dcterms:W3CDTF">2026-04-28T15:04:33Z</dcterms:modified>
</cp:coreProperties>
</file>