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sldIdLst>
    <p:sldId id="256" r:id="rId2"/>
    <p:sldId id="267" r:id="rId3"/>
    <p:sldId id="296" r:id="rId4"/>
    <p:sldId id="297" r:id="rId5"/>
    <p:sldId id="298" r:id="rId6"/>
    <p:sldId id="299" r:id="rId7"/>
    <p:sldId id="301" r:id="rId8"/>
    <p:sldId id="303" r:id="rId9"/>
    <p:sldId id="304" r:id="rId10"/>
    <p:sldId id="305" r:id="rId11"/>
    <p:sldId id="302" r:id="rId12"/>
  </p:sldIdLst>
  <p:sldSz cx="12192000" cy="6858000"/>
  <p:notesSz cx="6858000" cy="9144000"/>
  <p:embeddedFontLst>
    <p:embeddedFont>
      <p:font typeface="AvenirNextCyr-Regular" panose="020B0503020202020204" pitchFamily="3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</p:embeddedFontLst>
  <p:defaultTextStyle>
    <a:defPPr>
      <a:defRPr lang="ru-RU" alt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DD"/>
    <a:srgbClr val="2E3192"/>
    <a:srgbClr val="4BA147"/>
    <a:srgbClr val="C4161C"/>
    <a:srgbClr val="EC008C"/>
    <a:srgbClr val="B23393"/>
    <a:srgbClr val="F37021"/>
    <a:srgbClr val="0379BF"/>
    <a:srgbClr val="008390"/>
    <a:srgbClr val="70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906"/>
  </p:normalViewPr>
  <p:slideViewPr>
    <p:cSldViewPr snapToGrid="0" showGuides="1">
      <p:cViewPr varScale="1">
        <p:scale>
          <a:sx n="61" d="100"/>
          <a:sy n="61" d="100"/>
        </p:scale>
        <p:origin x="58" y="494"/>
      </p:cViewPr>
      <p:guideLst>
        <p:guide pos="3840"/>
        <p:guide orient="horz"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111100A-05AF-4D38-8714-D2C3C2B30F51}" type="datetimeFigureOut">
              <a:rPr lang="ru-RU" altLang="ru-RU" smtClean="0"/>
              <a:t>26.05.2026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ru-RU" alt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F421435E-0A30-4A1B-8E63-E9C47FAE6031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14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ru-RU" alt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fld id="{F421435E-0A30-4A1B-8E63-E9C47FAE6031}" type="slidenum">
              <a:rPr lang="ru-RU" altLang="ru-RU" smtClean="0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83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ru-RU" alt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numCol="1"/>
          <a:lstStyle/>
          <a:p>
            <a:fld id="{F421435E-0A30-4A1B-8E63-E9C47FAE6031}" type="slidenum">
              <a:rPr lang="ru-RU" altLang="ru-RU" smtClean="0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3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C3CD1770-8B6A-49CC-AD9B-A98456130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044B04AE-1A2A-417D-A5C8-9D38422B9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78F4B317-761E-4657-86C7-3F4D0F7A0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598D8E7-4B32-E623-1B00-B4DDB4EA5873}"/>
              </a:ext>
            </a:extLst>
          </p:cNvPr>
          <p:cNvGrpSpPr/>
          <p:nvPr/>
        </p:nvGrpSpPr>
        <p:grpSpPr>
          <a:xfrm>
            <a:off x="1752" y="102035"/>
            <a:ext cx="3013215" cy="2038143"/>
            <a:chOff x="1752" y="102035"/>
            <a:chExt cx="3013215" cy="2038143"/>
          </a:xfrm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74F25BF4-F6CB-9974-61A0-59AC32C05557}"/>
                </a:ext>
              </a:extLst>
            </p:cNvPr>
            <p:cNvGrpSpPr/>
            <p:nvPr/>
          </p:nvGrpSpPr>
          <p:grpSpPr>
            <a:xfrm>
              <a:off x="633643" y="878873"/>
              <a:ext cx="1466524" cy="1261305"/>
              <a:chOff x="633643" y="878873"/>
              <a:chExt cx="1466524" cy="1261305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C689FBE2-65BD-7232-C285-735EE16EADAA}"/>
                  </a:ext>
                </a:extLst>
              </p:cNvPr>
              <p:cNvSpPr/>
              <p:nvPr/>
            </p:nvSpPr>
            <p:spPr>
              <a:xfrm>
                <a:off x="666318" y="1556167"/>
                <a:ext cx="147328" cy="223084"/>
              </a:xfrm>
              <a:custGeom>
                <a:avLst/>
                <a:gdLst>
                  <a:gd name="connsiteX0" fmla="*/ 147329 w 147328"/>
                  <a:gd name="connsiteY0" fmla="*/ 0 h 223084"/>
                  <a:gd name="connsiteX1" fmla="*/ 0 w 147328"/>
                  <a:gd name="connsiteY1" fmla="*/ 134214 h 223084"/>
                  <a:gd name="connsiteX2" fmla="*/ 72531 w 147328"/>
                  <a:gd name="connsiteY2" fmla="*/ 223085 h 223084"/>
                  <a:gd name="connsiteX3" fmla="*/ 146422 w 147328"/>
                  <a:gd name="connsiteY3" fmla="*/ 150537 h 223084"/>
                  <a:gd name="connsiteX4" fmla="*/ 147329 w 147328"/>
                  <a:gd name="connsiteY4" fmla="*/ 0 h 2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8" h="223084">
                    <a:moveTo>
                      <a:pt x="147329" y="0"/>
                    </a:moveTo>
                    <a:lnTo>
                      <a:pt x="0" y="134214"/>
                    </a:lnTo>
                    <a:cubicBezTo>
                      <a:pt x="22666" y="165047"/>
                      <a:pt x="46692" y="194973"/>
                      <a:pt x="72531" y="223085"/>
                    </a:cubicBezTo>
                    <a:lnTo>
                      <a:pt x="146422" y="150537"/>
                    </a:lnTo>
                    <a:cubicBezTo>
                      <a:pt x="144609" y="96579"/>
                      <a:pt x="145062" y="46703"/>
                      <a:pt x="1473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A109FF39-F433-385B-A628-A488AC985B73}"/>
                  </a:ext>
                </a:extLst>
              </p:cNvPr>
              <p:cNvSpPr/>
              <p:nvPr/>
            </p:nvSpPr>
            <p:spPr>
              <a:xfrm>
                <a:off x="633643" y="1346685"/>
                <a:ext cx="204936" cy="322384"/>
              </a:xfrm>
              <a:custGeom>
                <a:avLst/>
                <a:gdLst>
                  <a:gd name="connsiteX0" fmla="*/ 204936 w 204936"/>
                  <a:gd name="connsiteY0" fmla="*/ 0 h 322384"/>
                  <a:gd name="connsiteX1" fmla="*/ 1396 w 204936"/>
                  <a:gd name="connsiteY1" fmla="*/ 174568 h 322384"/>
                  <a:gd name="connsiteX2" fmla="*/ 4569 w 204936"/>
                  <a:gd name="connsiteY2" fmla="*/ 304248 h 322384"/>
                  <a:gd name="connsiteX3" fmla="*/ 16808 w 204936"/>
                  <a:gd name="connsiteY3" fmla="*/ 322385 h 322384"/>
                  <a:gd name="connsiteX4" fmla="*/ 182270 w 204936"/>
                  <a:gd name="connsiteY4" fmla="*/ 171848 h 322384"/>
                  <a:gd name="connsiteX5" fmla="*/ 204936 w 204936"/>
                  <a:gd name="connsiteY5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6" h="322384">
                    <a:moveTo>
                      <a:pt x="204936" y="0"/>
                    </a:moveTo>
                    <a:lnTo>
                      <a:pt x="1396" y="174568"/>
                    </a:lnTo>
                    <a:cubicBezTo>
                      <a:pt x="-1324" y="219457"/>
                      <a:pt x="36" y="262533"/>
                      <a:pt x="4569" y="304248"/>
                    </a:cubicBezTo>
                    <a:cubicBezTo>
                      <a:pt x="8649" y="310142"/>
                      <a:pt x="12729" y="316490"/>
                      <a:pt x="16808" y="322385"/>
                    </a:cubicBezTo>
                    <a:lnTo>
                      <a:pt x="182270" y="171848"/>
                    </a:lnTo>
                    <a:cubicBezTo>
                      <a:pt x="187257" y="106101"/>
                      <a:pt x="195416" y="48970"/>
                      <a:pt x="20493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947248D-57AA-9F79-50B8-B03A9AA77E14}"/>
                  </a:ext>
                </a:extLst>
              </p:cNvPr>
              <p:cNvSpPr/>
              <p:nvPr/>
            </p:nvSpPr>
            <p:spPr>
              <a:xfrm>
                <a:off x="756982" y="1742524"/>
                <a:ext cx="67091" cy="121064"/>
              </a:xfrm>
              <a:custGeom>
                <a:avLst/>
                <a:gdLst>
                  <a:gd name="connsiteX0" fmla="*/ 0 w 67091"/>
                  <a:gd name="connsiteY0" fmla="*/ 56225 h 121064"/>
                  <a:gd name="connsiteX1" fmla="*/ 67091 w 67091"/>
                  <a:gd name="connsiteY1" fmla="*/ 121064 h 121064"/>
                  <a:gd name="connsiteX2" fmla="*/ 57118 w 67091"/>
                  <a:gd name="connsiteY2" fmla="*/ 0 h 121064"/>
                  <a:gd name="connsiteX3" fmla="*/ 0 w 67091"/>
                  <a:gd name="connsiteY3" fmla="*/ 56225 h 12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91" h="121064">
                    <a:moveTo>
                      <a:pt x="0" y="56225"/>
                    </a:moveTo>
                    <a:cubicBezTo>
                      <a:pt x="21306" y="78896"/>
                      <a:pt x="43972" y="100207"/>
                      <a:pt x="67091" y="121064"/>
                    </a:cubicBezTo>
                    <a:cubicBezTo>
                      <a:pt x="62558" y="78896"/>
                      <a:pt x="59385" y="38541"/>
                      <a:pt x="57118" y="0"/>
                    </a:cubicBezTo>
                    <a:lnTo>
                      <a:pt x="0" y="56225"/>
                    </a:ln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F0FAAE9F-DFEF-9A42-B322-D84261A1E7EC}"/>
                  </a:ext>
                </a:extLst>
              </p:cNvPr>
              <p:cNvSpPr/>
              <p:nvPr/>
            </p:nvSpPr>
            <p:spPr>
              <a:xfrm>
                <a:off x="638212" y="1086419"/>
                <a:ext cx="286951" cy="396746"/>
              </a:xfrm>
              <a:custGeom>
                <a:avLst/>
                <a:gdLst>
                  <a:gd name="connsiteX0" fmla="*/ 211247 w 286951"/>
                  <a:gd name="connsiteY0" fmla="*/ 209482 h 396746"/>
                  <a:gd name="connsiteX1" fmla="*/ 286951 w 286951"/>
                  <a:gd name="connsiteY1" fmla="*/ 0 h 396746"/>
                  <a:gd name="connsiteX2" fmla="*/ 50319 w 286951"/>
                  <a:gd name="connsiteY2" fmla="*/ 194519 h 396746"/>
                  <a:gd name="connsiteX3" fmla="*/ 0 w 286951"/>
                  <a:gd name="connsiteY3" fmla="*/ 396746 h 396746"/>
                  <a:gd name="connsiteX4" fmla="*/ 209434 w 286951"/>
                  <a:gd name="connsiteY4" fmla="*/ 216737 h 396746"/>
                  <a:gd name="connsiteX5" fmla="*/ 211247 w 286951"/>
                  <a:gd name="connsiteY5" fmla="*/ 209482 h 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51" h="396746">
                    <a:moveTo>
                      <a:pt x="211247" y="209482"/>
                    </a:moveTo>
                    <a:cubicBezTo>
                      <a:pt x="234366" y="113356"/>
                      <a:pt x="263832" y="44436"/>
                      <a:pt x="286951" y="0"/>
                    </a:cubicBezTo>
                    <a:lnTo>
                      <a:pt x="50319" y="194519"/>
                    </a:lnTo>
                    <a:cubicBezTo>
                      <a:pt x="23119" y="264800"/>
                      <a:pt x="7253" y="332360"/>
                      <a:pt x="0" y="396746"/>
                    </a:cubicBezTo>
                    <a:lnTo>
                      <a:pt x="209434" y="216737"/>
                    </a:lnTo>
                    <a:cubicBezTo>
                      <a:pt x="210340" y="214470"/>
                      <a:pt x="210794" y="212203"/>
                      <a:pt x="211247" y="209482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E5CA46EA-6F9B-4A04-ED11-90A9FF20E15A}"/>
                  </a:ext>
                </a:extLst>
              </p:cNvPr>
              <p:cNvSpPr/>
              <p:nvPr/>
            </p:nvSpPr>
            <p:spPr>
              <a:xfrm>
                <a:off x="710743" y="983492"/>
                <a:ext cx="231192" cy="244849"/>
              </a:xfrm>
              <a:custGeom>
                <a:avLst/>
                <a:gdLst>
                  <a:gd name="connsiteX0" fmla="*/ 154129 w 231192"/>
                  <a:gd name="connsiteY0" fmla="*/ 0 h 244849"/>
                  <a:gd name="connsiteX1" fmla="*/ 0 w 231192"/>
                  <a:gd name="connsiteY1" fmla="*/ 244849 h 244849"/>
                  <a:gd name="connsiteX2" fmla="*/ 231193 w 231192"/>
                  <a:gd name="connsiteY2" fmla="*/ 54864 h 244849"/>
                  <a:gd name="connsiteX3" fmla="*/ 154129 w 231192"/>
                  <a:gd name="connsiteY3" fmla="*/ 0 h 24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192" h="244849">
                    <a:moveTo>
                      <a:pt x="154129" y="0"/>
                    </a:moveTo>
                    <a:cubicBezTo>
                      <a:pt x="86131" y="84337"/>
                      <a:pt x="35812" y="165953"/>
                      <a:pt x="0" y="244849"/>
                    </a:cubicBezTo>
                    <a:lnTo>
                      <a:pt x="231193" y="54864"/>
                    </a:lnTo>
                    <a:cubicBezTo>
                      <a:pt x="204447" y="40808"/>
                      <a:pt x="178608" y="22218"/>
                      <a:pt x="1541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5955AA2-E8AF-1008-0A88-9635282363F7}"/>
                  </a:ext>
                </a:extLst>
              </p:cNvPr>
              <p:cNvSpPr/>
              <p:nvPr/>
            </p:nvSpPr>
            <p:spPr>
              <a:xfrm>
                <a:off x="837877" y="878873"/>
                <a:ext cx="1262290" cy="1261305"/>
              </a:xfrm>
              <a:custGeom>
                <a:avLst/>
                <a:gdLst>
                  <a:gd name="connsiteX0" fmla="*/ 1064190 w 1262290"/>
                  <a:gd name="connsiteY0" fmla="*/ 274200 h 1261305"/>
                  <a:gd name="connsiteX1" fmla="*/ 1068270 w 1262290"/>
                  <a:gd name="connsiteY1" fmla="*/ 269666 h 1261305"/>
                  <a:gd name="connsiteX2" fmla="*/ 1245971 w 1262290"/>
                  <a:gd name="connsiteY2" fmla="*/ 269666 h 1261305"/>
                  <a:gd name="connsiteX3" fmla="*/ 1262291 w 1262290"/>
                  <a:gd name="connsiteY3" fmla="*/ 235659 h 1261305"/>
                  <a:gd name="connsiteX4" fmla="*/ 1239172 w 1262290"/>
                  <a:gd name="connsiteY4" fmla="*/ 85122 h 1261305"/>
                  <a:gd name="connsiteX5" fmla="*/ 1074163 w 1262290"/>
                  <a:gd name="connsiteY5" fmla="*/ 49301 h 1261305"/>
                  <a:gd name="connsiteX6" fmla="*/ 995286 w 1262290"/>
                  <a:gd name="connsiteY6" fmla="*/ 62904 h 1261305"/>
                  <a:gd name="connsiteX7" fmla="*/ 761373 w 1262290"/>
                  <a:gd name="connsiteY7" fmla="*/ 62904 h 1261305"/>
                  <a:gd name="connsiteX8" fmla="*/ 664816 w 1262290"/>
                  <a:gd name="connsiteY8" fmla="*/ 14841 h 1261305"/>
                  <a:gd name="connsiteX9" fmla="*/ 384211 w 1262290"/>
                  <a:gd name="connsiteY9" fmla="*/ 14841 h 1261305"/>
                  <a:gd name="connsiteX10" fmla="*/ 44675 w 1262290"/>
                  <a:gd name="connsiteY10" fmla="*/ 84669 h 1261305"/>
                  <a:gd name="connsiteX11" fmla="*/ 278134 w 1262290"/>
                  <a:gd name="connsiteY11" fmla="*/ 167192 h 1261305"/>
                  <a:gd name="connsiteX12" fmla="*/ 281307 w 1262290"/>
                  <a:gd name="connsiteY12" fmla="*/ 193490 h 1261305"/>
                  <a:gd name="connsiteX13" fmla="*/ 245948 w 1262290"/>
                  <a:gd name="connsiteY13" fmla="*/ 195758 h 1261305"/>
                  <a:gd name="connsiteX14" fmla="*/ 137152 w 1262290"/>
                  <a:gd name="connsiteY14" fmla="*/ 174900 h 1261305"/>
                  <a:gd name="connsiteX15" fmla="*/ 36515 w 1262290"/>
                  <a:gd name="connsiteY15" fmla="*/ 425644 h 1261305"/>
                  <a:gd name="connsiteX16" fmla="*/ 15662 w 1262290"/>
                  <a:gd name="connsiteY16" fmla="*/ 1010108 h 1261305"/>
                  <a:gd name="connsiteX17" fmla="*/ 715587 w 1262290"/>
                  <a:gd name="connsiteY17" fmla="*/ 1261305 h 1261305"/>
                  <a:gd name="connsiteX18" fmla="*/ 1048777 w 1262290"/>
                  <a:gd name="connsiteY18" fmla="*/ 1210068 h 1261305"/>
                  <a:gd name="connsiteX19" fmla="*/ 801718 w 1262290"/>
                  <a:gd name="connsiteY19" fmla="*/ 584342 h 1261305"/>
                  <a:gd name="connsiteX20" fmla="*/ 743240 w 1262290"/>
                  <a:gd name="connsiteY20" fmla="*/ 636033 h 1261305"/>
                  <a:gd name="connsiteX21" fmla="*/ 311680 w 1262290"/>
                  <a:gd name="connsiteY21" fmla="*/ 635126 h 1261305"/>
                  <a:gd name="connsiteX22" fmla="*/ 154831 w 1262290"/>
                  <a:gd name="connsiteY22" fmla="*/ 448315 h 1261305"/>
                  <a:gd name="connsiteX23" fmla="*/ 175231 w 1262290"/>
                  <a:gd name="connsiteY23" fmla="*/ 431085 h 1261305"/>
                  <a:gd name="connsiteX24" fmla="*/ 324373 w 1262290"/>
                  <a:gd name="connsiteY24" fmla="*/ 608827 h 1261305"/>
                  <a:gd name="connsiteX25" fmla="*/ 733267 w 1262290"/>
                  <a:gd name="connsiteY25" fmla="*/ 609734 h 1261305"/>
                  <a:gd name="connsiteX26" fmla="*/ 935447 w 1262290"/>
                  <a:gd name="connsiteY26" fmla="*/ 430631 h 1261305"/>
                  <a:gd name="connsiteX27" fmla="*/ 872889 w 1262290"/>
                  <a:gd name="connsiteY27" fmla="*/ 341307 h 1261305"/>
                  <a:gd name="connsiteX28" fmla="*/ 872889 w 1262290"/>
                  <a:gd name="connsiteY28" fmla="*/ 140893 h 1261305"/>
                  <a:gd name="connsiteX29" fmla="*/ 899635 w 1262290"/>
                  <a:gd name="connsiteY29" fmla="*/ 140893 h 1261305"/>
                  <a:gd name="connsiteX30" fmla="*/ 899635 w 1262290"/>
                  <a:gd name="connsiteY30" fmla="*/ 332692 h 1261305"/>
                  <a:gd name="connsiteX31" fmla="*/ 955394 w 1262290"/>
                  <a:gd name="connsiteY31" fmla="*/ 412948 h 1261305"/>
                  <a:gd name="connsiteX32" fmla="*/ 955394 w 1262290"/>
                  <a:gd name="connsiteY32" fmla="*/ 412948 h 1261305"/>
                  <a:gd name="connsiteX33" fmla="*/ 957207 w 1262290"/>
                  <a:gd name="connsiteY33" fmla="*/ 415215 h 1261305"/>
                  <a:gd name="connsiteX34" fmla="*/ 962647 w 1262290"/>
                  <a:gd name="connsiteY34" fmla="*/ 409774 h 1261305"/>
                  <a:gd name="connsiteX35" fmla="*/ 1182960 w 1262290"/>
                  <a:gd name="connsiteY35" fmla="*/ 409774 h 1261305"/>
                  <a:gd name="connsiteX36" fmla="*/ 1238265 w 1262290"/>
                  <a:gd name="connsiteY36" fmla="*/ 354456 h 1261305"/>
                  <a:gd name="connsiteX37" fmla="*/ 1208346 w 1262290"/>
                  <a:gd name="connsiteY37" fmla="*/ 324530 h 1261305"/>
                  <a:gd name="connsiteX38" fmla="*/ 1208346 w 1262290"/>
                  <a:gd name="connsiteY38" fmla="*/ 296871 h 1261305"/>
                  <a:gd name="connsiteX39" fmla="*/ 1078697 w 1262290"/>
                  <a:gd name="connsiteY39" fmla="*/ 296871 h 1261305"/>
                  <a:gd name="connsiteX40" fmla="*/ 965367 w 1262290"/>
                  <a:gd name="connsiteY40" fmla="*/ 356270 h 1261305"/>
                  <a:gd name="connsiteX41" fmla="*/ 963553 w 1262290"/>
                  <a:gd name="connsiteY41" fmla="*/ 343121 h 1261305"/>
                  <a:gd name="connsiteX42" fmla="*/ 961740 w 1262290"/>
                  <a:gd name="connsiteY42" fmla="*/ 329971 h 1261305"/>
                  <a:gd name="connsiteX43" fmla="*/ 1064190 w 1262290"/>
                  <a:gd name="connsiteY43" fmla="*/ 274200 h 1261305"/>
                  <a:gd name="connsiteX44" fmla="*/ 1091843 w 1262290"/>
                  <a:gd name="connsiteY44" fmla="*/ 85575 h 1261305"/>
                  <a:gd name="connsiteX45" fmla="*/ 1124482 w 1262290"/>
                  <a:gd name="connsiteY45" fmla="*/ 125023 h 1261305"/>
                  <a:gd name="connsiteX46" fmla="*/ 1209706 w 1262290"/>
                  <a:gd name="connsiteY46" fmla="*/ 125023 h 1261305"/>
                  <a:gd name="connsiteX47" fmla="*/ 1209706 w 1262290"/>
                  <a:gd name="connsiteY47" fmla="*/ 151775 h 1261305"/>
                  <a:gd name="connsiteX48" fmla="*/ 1112242 w 1262290"/>
                  <a:gd name="connsiteY48" fmla="*/ 151775 h 1261305"/>
                  <a:gd name="connsiteX49" fmla="*/ 1071443 w 1262290"/>
                  <a:gd name="connsiteY49" fmla="*/ 102806 h 1261305"/>
                  <a:gd name="connsiteX50" fmla="*/ 1091843 w 1262290"/>
                  <a:gd name="connsiteY50" fmla="*/ 85575 h 1261305"/>
                  <a:gd name="connsiteX51" fmla="*/ 569619 w 1262290"/>
                  <a:gd name="connsiteY51" fmla="*/ 202559 h 1261305"/>
                  <a:gd name="connsiteX52" fmla="*/ 509780 w 1262290"/>
                  <a:gd name="connsiteY52" fmla="*/ 142707 h 1261305"/>
                  <a:gd name="connsiteX53" fmla="*/ 569619 w 1262290"/>
                  <a:gd name="connsiteY53" fmla="*/ 82855 h 1261305"/>
                  <a:gd name="connsiteX54" fmla="*/ 629457 w 1262290"/>
                  <a:gd name="connsiteY54" fmla="*/ 142707 h 1261305"/>
                  <a:gd name="connsiteX55" fmla="*/ 569619 w 1262290"/>
                  <a:gd name="connsiteY55" fmla="*/ 202559 h 126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62290" h="1261305">
                    <a:moveTo>
                      <a:pt x="1064190" y="274200"/>
                    </a:moveTo>
                    <a:lnTo>
                      <a:pt x="1068270" y="269666"/>
                    </a:lnTo>
                    <a:lnTo>
                      <a:pt x="1245971" y="269666"/>
                    </a:lnTo>
                    <a:lnTo>
                      <a:pt x="1262291" y="235659"/>
                    </a:lnTo>
                    <a:lnTo>
                      <a:pt x="1239172" y="85122"/>
                    </a:lnTo>
                    <a:lnTo>
                      <a:pt x="1074163" y="49301"/>
                    </a:lnTo>
                    <a:lnTo>
                      <a:pt x="995286" y="62904"/>
                    </a:lnTo>
                    <a:lnTo>
                      <a:pt x="761373" y="62904"/>
                    </a:lnTo>
                    <a:lnTo>
                      <a:pt x="664816" y="14841"/>
                    </a:lnTo>
                    <a:lnTo>
                      <a:pt x="384211" y="14841"/>
                    </a:lnTo>
                    <a:cubicBezTo>
                      <a:pt x="194270" y="-35036"/>
                      <a:pt x="77314" y="54289"/>
                      <a:pt x="44675" y="84669"/>
                    </a:cubicBezTo>
                    <a:cubicBezTo>
                      <a:pt x="114939" y="149055"/>
                      <a:pt x="193363" y="176714"/>
                      <a:pt x="278134" y="167192"/>
                    </a:cubicBezTo>
                    <a:lnTo>
                      <a:pt x="281307" y="193490"/>
                    </a:lnTo>
                    <a:cubicBezTo>
                      <a:pt x="269521" y="194851"/>
                      <a:pt x="257735" y="195758"/>
                      <a:pt x="245948" y="195758"/>
                    </a:cubicBezTo>
                    <a:cubicBezTo>
                      <a:pt x="208776" y="195758"/>
                      <a:pt x="172057" y="188503"/>
                      <a:pt x="137152" y="174900"/>
                    </a:cubicBezTo>
                    <a:cubicBezTo>
                      <a:pt x="117659" y="204373"/>
                      <a:pt x="70060" y="285989"/>
                      <a:pt x="36515" y="425644"/>
                    </a:cubicBezTo>
                    <a:cubicBezTo>
                      <a:pt x="6142" y="551242"/>
                      <a:pt x="-16524" y="745308"/>
                      <a:pt x="15662" y="1010108"/>
                    </a:cubicBezTo>
                    <a:cubicBezTo>
                      <a:pt x="206056" y="1166993"/>
                      <a:pt x="449942" y="1261305"/>
                      <a:pt x="715587" y="1261305"/>
                    </a:cubicBezTo>
                    <a:cubicBezTo>
                      <a:pt x="831637" y="1261305"/>
                      <a:pt x="943607" y="1243168"/>
                      <a:pt x="1048777" y="1210068"/>
                    </a:cubicBezTo>
                    <a:lnTo>
                      <a:pt x="801718" y="584342"/>
                    </a:lnTo>
                    <a:lnTo>
                      <a:pt x="743240" y="636033"/>
                    </a:lnTo>
                    <a:lnTo>
                      <a:pt x="311680" y="635126"/>
                    </a:lnTo>
                    <a:lnTo>
                      <a:pt x="154831" y="448315"/>
                    </a:lnTo>
                    <a:lnTo>
                      <a:pt x="175231" y="431085"/>
                    </a:lnTo>
                    <a:lnTo>
                      <a:pt x="324373" y="608827"/>
                    </a:lnTo>
                    <a:lnTo>
                      <a:pt x="733267" y="609734"/>
                    </a:lnTo>
                    <a:lnTo>
                      <a:pt x="935447" y="430631"/>
                    </a:lnTo>
                    <a:lnTo>
                      <a:pt x="872889" y="341307"/>
                    </a:lnTo>
                    <a:lnTo>
                      <a:pt x="872889" y="140893"/>
                    </a:lnTo>
                    <a:lnTo>
                      <a:pt x="899635" y="140893"/>
                    </a:lnTo>
                    <a:lnTo>
                      <a:pt x="899635" y="332692"/>
                    </a:lnTo>
                    <a:lnTo>
                      <a:pt x="955394" y="412948"/>
                    </a:lnTo>
                    <a:lnTo>
                      <a:pt x="955394" y="412948"/>
                    </a:lnTo>
                    <a:lnTo>
                      <a:pt x="957207" y="415215"/>
                    </a:lnTo>
                    <a:lnTo>
                      <a:pt x="962647" y="409774"/>
                    </a:lnTo>
                    <a:lnTo>
                      <a:pt x="1182960" y="409774"/>
                    </a:lnTo>
                    <a:lnTo>
                      <a:pt x="1238265" y="354456"/>
                    </a:lnTo>
                    <a:lnTo>
                      <a:pt x="1208346" y="324530"/>
                    </a:lnTo>
                    <a:lnTo>
                      <a:pt x="1208346" y="296871"/>
                    </a:lnTo>
                    <a:lnTo>
                      <a:pt x="1078697" y="296871"/>
                    </a:lnTo>
                    <a:cubicBezTo>
                      <a:pt x="1032458" y="346295"/>
                      <a:pt x="968087" y="355816"/>
                      <a:pt x="965367" y="356270"/>
                    </a:cubicBezTo>
                    <a:lnTo>
                      <a:pt x="963553" y="343121"/>
                    </a:lnTo>
                    <a:lnTo>
                      <a:pt x="961740" y="329971"/>
                    </a:lnTo>
                    <a:cubicBezTo>
                      <a:pt x="963553" y="329064"/>
                      <a:pt x="1024298" y="319996"/>
                      <a:pt x="1064190" y="274200"/>
                    </a:cubicBezTo>
                    <a:close/>
                    <a:moveTo>
                      <a:pt x="1091843" y="85575"/>
                    </a:moveTo>
                    <a:lnTo>
                      <a:pt x="1124482" y="125023"/>
                    </a:lnTo>
                    <a:lnTo>
                      <a:pt x="1209706" y="125023"/>
                    </a:lnTo>
                    <a:lnTo>
                      <a:pt x="1209706" y="151775"/>
                    </a:lnTo>
                    <a:lnTo>
                      <a:pt x="1112242" y="151775"/>
                    </a:lnTo>
                    <a:lnTo>
                      <a:pt x="1071443" y="102806"/>
                    </a:lnTo>
                    <a:lnTo>
                      <a:pt x="1091843" y="85575"/>
                    </a:lnTo>
                    <a:close/>
                    <a:moveTo>
                      <a:pt x="569619" y="202559"/>
                    </a:moveTo>
                    <a:cubicBezTo>
                      <a:pt x="536526" y="202559"/>
                      <a:pt x="509780" y="175807"/>
                      <a:pt x="509780" y="142707"/>
                    </a:cubicBezTo>
                    <a:cubicBezTo>
                      <a:pt x="509780" y="109607"/>
                      <a:pt x="536526" y="82855"/>
                      <a:pt x="569619" y="82855"/>
                    </a:cubicBezTo>
                    <a:cubicBezTo>
                      <a:pt x="602711" y="82855"/>
                      <a:pt x="629457" y="109607"/>
                      <a:pt x="629457" y="142707"/>
                    </a:cubicBezTo>
                    <a:cubicBezTo>
                      <a:pt x="629457" y="175807"/>
                      <a:pt x="602711" y="202559"/>
                      <a:pt x="569619" y="2025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14" name="Рисунок 5">
              <a:extLst>
                <a:ext uri="{FF2B5EF4-FFF2-40B4-BE49-F238E27FC236}">
                  <a16:creationId xmlns:a16="http://schemas.microsoft.com/office/drawing/2014/main" id="{B26DB4E3-44B7-E2C8-1C4A-5776B2AA3ED5}"/>
                </a:ext>
              </a:extLst>
            </p:cNvPr>
            <p:cNvGrpSpPr/>
            <p:nvPr/>
          </p:nvGrpSpPr>
          <p:grpSpPr>
            <a:xfrm>
              <a:off x="1752" y="102035"/>
              <a:ext cx="1781721" cy="1304502"/>
              <a:chOff x="1752" y="102035"/>
              <a:chExt cx="1781721" cy="1304502"/>
            </a:xfrm>
            <a:solidFill>
              <a:srgbClr val="0061AF"/>
            </a:solidFill>
          </p:grpSpPr>
          <p:grpSp>
            <p:nvGrpSpPr>
              <p:cNvPr id="15" name="Рисунок 5">
                <a:extLst>
                  <a:ext uri="{FF2B5EF4-FFF2-40B4-BE49-F238E27FC236}">
                    <a16:creationId xmlns:a16="http://schemas.microsoft.com/office/drawing/2014/main" id="{CD5606A5-6F7B-8D8F-1CC2-EDC7F86AC551}"/>
                  </a:ext>
                </a:extLst>
              </p:cNvPr>
              <p:cNvGrpSpPr/>
              <p:nvPr/>
            </p:nvGrpSpPr>
            <p:grpSpPr>
              <a:xfrm>
                <a:off x="1752" y="102035"/>
                <a:ext cx="1781721" cy="1304502"/>
                <a:chOff x="1752" y="102035"/>
                <a:chExt cx="1781721" cy="1304502"/>
              </a:xfrm>
              <a:solidFill>
                <a:srgbClr val="0061AF"/>
              </a:solidFill>
            </p:grpSpPr>
            <p:grpSp>
              <p:nvGrpSpPr>
                <p:cNvPr id="16" name="Рисунок 5">
                  <a:extLst>
                    <a:ext uri="{FF2B5EF4-FFF2-40B4-BE49-F238E27FC236}">
                      <a16:creationId xmlns:a16="http://schemas.microsoft.com/office/drawing/2014/main" id="{5711EF63-2206-2C96-8B56-38D3A862A93A}"/>
                    </a:ext>
                  </a:extLst>
                </p:cNvPr>
                <p:cNvGrpSpPr/>
                <p:nvPr/>
              </p:nvGrpSpPr>
              <p:grpSpPr>
                <a:xfrm>
                  <a:off x="1752" y="102035"/>
                  <a:ext cx="1781721" cy="1304502"/>
                  <a:chOff x="1752" y="102035"/>
                  <a:chExt cx="1781721" cy="130450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195B70F5-C221-0F25-FC85-61442170C32C}"/>
                      </a:ext>
                    </a:extLst>
                  </p:cNvPr>
                  <p:cNvSpPr/>
                  <p:nvPr/>
                </p:nvSpPr>
                <p:spPr>
                  <a:xfrm>
                    <a:off x="1752" y="102035"/>
                    <a:ext cx="4533" cy="4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3" h="4534"/>
                    </a:pathLst>
                  </a:custGeom>
                  <a:solidFill>
                    <a:srgbClr val="0061AF"/>
                  </a:solidFill>
                  <a:ln w="452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8" name="Рисунок 5">
                    <a:extLst>
                      <a:ext uri="{FF2B5EF4-FFF2-40B4-BE49-F238E27FC236}">
                        <a16:creationId xmlns:a16="http://schemas.microsoft.com/office/drawing/2014/main" id="{145C50E9-4BEE-EE9D-0B2A-9719BBB6F9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1906" y="841116"/>
                    <a:ext cx="741567" cy="565420"/>
                    <a:chOff x="1041906" y="841116"/>
                    <a:chExt cx="741567" cy="565420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407B5F48-7DD8-38A5-9AF8-C42F0449A0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0659" y="841116"/>
                      <a:ext cx="503200" cy="565420"/>
                      <a:chOff x="1160659" y="841116"/>
                      <a:chExt cx="503200" cy="565420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85E7FDD8-E0FC-58AD-9D50-DD7F29D79E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4479" y="880564"/>
                        <a:ext cx="124209" cy="239861"/>
                      </a:xfrm>
                      <a:custGeom>
                        <a:avLst/>
                        <a:gdLst>
                          <a:gd name="connsiteX0" fmla="*/ 39439 w 124209"/>
                          <a:gd name="connsiteY0" fmla="*/ 210842 h 239861"/>
                          <a:gd name="connsiteX1" fmla="*/ 124210 w 124209"/>
                          <a:gd name="connsiteY1" fmla="*/ 2267 h 239861"/>
                          <a:gd name="connsiteX2" fmla="*/ 103357 w 124209"/>
                          <a:gd name="connsiteY2" fmla="*/ 0 h 239861"/>
                          <a:gd name="connsiteX3" fmla="*/ 21306 w 124209"/>
                          <a:gd name="connsiteY3" fmla="*/ 201321 h 239861"/>
                          <a:gd name="connsiteX4" fmla="*/ 0 w 124209"/>
                          <a:gd name="connsiteY4" fmla="*/ 239862 h 239861"/>
                          <a:gd name="connsiteX5" fmla="*/ 29919 w 124209"/>
                          <a:gd name="connsiteY5" fmla="*/ 229433 h 239861"/>
                          <a:gd name="connsiteX6" fmla="*/ 39439 w 124209"/>
                          <a:gd name="connsiteY6" fmla="*/ 210842 h 2398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4209" h="239861">
                            <a:moveTo>
                              <a:pt x="39439" y="210842"/>
                            </a:moveTo>
                            <a:cubicBezTo>
                              <a:pt x="77064" y="139655"/>
                              <a:pt x="106530" y="64840"/>
                              <a:pt x="124210" y="2267"/>
                            </a:cubicBezTo>
                            <a:cubicBezTo>
                              <a:pt x="117410" y="1360"/>
                              <a:pt x="110610" y="907"/>
                              <a:pt x="103357" y="0"/>
                            </a:cubicBezTo>
                            <a:cubicBezTo>
                              <a:pt x="86131" y="58945"/>
                              <a:pt x="58478" y="130586"/>
                              <a:pt x="21306" y="201321"/>
                            </a:cubicBezTo>
                            <a:cubicBezTo>
                              <a:pt x="14506" y="214470"/>
                              <a:pt x="7253" y="227166"/>
                              <a:pt x="0" y="239862"/>
                            </a:cubicBezTo>
                            <a:cubicBezTo>
                              <a:pt x="9973" y="236688"/>
                              <a:pt x="19946" y="233060"/>
                              <a:pt x="29919" y="229433"/>
                            </a:cubicBezTo>
                            <a:cubicBezTo>
                              <a:pt x="32639" y="223085"/>
                              <a:pt x="35812" y="216737"/>
                              <a:pt x="39439" y="2108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4AD0ABF-72A6-0092-972D-34F6D33B6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2196" y="926814"/>
                        <a:ext cx="121036" cy="240768"/>
                      </a:xfrm>
                      <a:custGeom>
                        <a:avLst/>
                        <a:gdLst>
                          <a:gd name="connsiteX0" fmla="*/ 107437 w 121036"/>
                          <a:gd name="connsiteY0" fmla="*/ 24938 h 240768"/>
                          <a:gd name="connsiteX1" fmla="*/ 121036 w 121036"/>
                          <a:gd name="connsiteY1" fmla="*/ 0 h 240768"/>
                          <a:gd name="connsiteX2" fmla="*/ 92024 w 121036"/>
                          <a:gd name="connsiteY2" fmla="*/ 9522 h 240768"/>
                          <a:gd name="connsiteX3" fmla="*/ 88851 w 121036"/>
                          <a:gd name="connsiteY3" fmla="*/ 15416 h 240768"/>
                          <a:gd name="connsiteX4" fmla="*/ 0 w 121036"/>
                          <a:gd name="connsiteY4" fmla="*/ 239408 h 240768"/>
                          <a:gd name="connsiteX5" fmla="*/ 20853 w 121036"/>
                          <a:gd name="connsiteY5" fmla="*/ 240768 h 240768"/>
                          <a:gd name="connsiteX6" fmla="*/ 107437 w 121036"/>
                          <a:gd name="connsiteY6" fmla="*/ 24938 h 240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1036" h="240768">
                            <a:moveTo>
                              <a:pt x="107437" y="24938"/>
                            </a:moveTo>
                            <a:cubicBezTo>
                              <a:pt x="111970" y="16323"/>
                              <a:pt x="116503" y="8162"/>
                              <a:pt x="121036" y="0"/>
                            </a:cubicBezTo>
                            <a:cubicBezTo>
                              <a:pt x="111063" y="3174"/>
                              <a:pt x="101544" y="6348"/>
                              <a:pt x="92024" y="9522"/>
                            </a:cubicBezTo>
                            <a:cubicBezTo>
                              <a:pt x="91117" y="11336"/>
                              <a:pt x="89757" y="13149"/>
                              <a:pt x="88851" y="15416"/>
                            </a:cubicBezTo>
                            <a:cubicBezTo>
                              <a:pt x="47145" y="94312"/>
                              <a:pt x="17226" y="171394"/>
                              <a:pt x="0" y="239408"/>
                            </a:cubicBezTo>
                            <a:cubicBezTo>
                              <a:pt x="6800" y="239862"/>
                              <a:pt x="13600" y="240315"/>
                              <a:pt x="20853" y="240768"/>
                            </a:cubicBezTo>
                            <a:cubicBezTo>
                              <a:pt x="37626" y="177289"/>
                              <a:pt x="65731" y="103381"/>
                              <a:pt x="107437" y="249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22" name="Рисунок 5">
                        <a:extLst>
                          <a:ext uri="{FF2B5EF4-FFF2-40B4-BE49-F238E27FC236}">
                            <a16:creationId xmlns:a16="http://schemas.microsoft.com/office/drawing/2014/main" id="{3D97558D-7FB5-7992-0D17-835C8CF85C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0659" y="841116"/>
                        <a:ext cx="503200" cy="350950"/>
                        <a:chOff x="1160659" y="841116"/>
                        <a:chExt cx="503200" cy="350950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B3DD4BA7-290C-31A1-A04B-99A320E9D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0221" y="1050599"/>
                          <a:ext cx="253405" cy="136934"/>
                        </a:xfrm>
                        <a:custGeom>
                          <a:avLst/>
                          <a:gdLst>
                            <a:gd name="connsiteX0" fmla="*/ 9066 w 253405"/>
                            <a:gd name="connsiteY0" fmla="*/ 0 h 136934"/>
                            <a:gd name="connsiteX1" fmla="*/ 0 w 253405"/>
                            <a:gd name="connsiteY1" fmla="*/ 21764 h 136934"/>
                            <a:gd name="connsiteX2" fmla="*/ 109703 w 253405"/>
                            <a:gd name="connsiteY2" fmla="*/ 94312 h 136934"/>
                            <a:gd name="connsiteX3" fmla="*/ 240713 w 253405"/>
                            <a:gd name="connsiteY3" fmla="*/ 136934 h 136934"/>
                            <a:gd name="connsiteX4" fmla="*/ 253406 w 253405"/>
                            <a:gd name="connsiteY4" fmla="*/ 116984 h 136934"/>
                            <a:gd name="connsiteX5" fmla="*/ 118770 w 253405"/>
                            <a:gd name="connsiteY5" fmla="*/ 74815 h 136934"/>
                            <a:gd name="connsiteX6" fmla="*/ 9066 w 253405"/>
                            <a:gd name="connsiteY6" fmla="*/ 0 h 1369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53405" h="136934">
                              <a:moveTo>
                                <a:pt x="9066" y="0"/>
                              </a:moveTo>
                              <a:cubicBezTo>
                                <a:pt x="5893" y="7255"/>
                                <a:pt x="2720" y="14510"/>
                                <a:pt x="0" y="21764"/>
                              </a:cubicBezTo>
                              <a:cubicBezTo>
                                <a:pt x="29919" y="48516"/>
                                <a:pt x="67091" y="73455"/>
                                <a:pt x="109703" y="94312"/>
                              </a:cubicBezTo>
                              <a:cubicBezTo>
                                <a:pt x="153675" y="115623"/>
                                <a:pt x="198554" y="130133"/>
                                <a:pt x="240713" y="136934"/>
                              </a:cubicBezTo>
                              <a:cubicBezTo>
                                <a:pt x="245246" y="130586"/>
                                <a:pt x="249326" y="123785"/>
                                <a:pt x="253406" y="116984"/>
                              </a:cubicBezTo>
                              <a:cubicBezTo>
                                <a:pt x="210794" y="111542"/>
                                <a:pt x="164102" y="97033"/>
                                <a:pt x="118770" y="74815"/>
                              </a:cubicBezTo>
                              <a:cubicBezTo>
                                <a:pt x="76158" y="53958"/>
                                <a:pt x="38532" y="27659"/>
                                <a:pt x="906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773C3830-C89D-DCCD-C5D2-7CF2E935B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659" y="841116"/>
                          <a:ext cx="503200" cy="350950"/>
                        </a:xfrm>
                        <a:custGeom>
                          <a:avLst/>
                          <a:gdLst>
                            <a:gd name="connsiteX0" fmla="*/ 466696 w 503200"/>
                            <a:gd name="connsiteY0" fmla="*/ 165500 h 350950"/>
                            <a:gd name="connsiteX1" fmla="*/ 314381 w 503200"/>
                            <a:gd name="connsiteY1" fmla="*/ 47156 h 350950"/>
                            <a:gd name="connsiteX2" fmla="*/ 131693 w 503200"/>
                            <a:gd name="connsiteY2" fmla="*/ 0 h 350950"/>
                            <a:gd name="connsiteX3" fmla="*/ 8390 w 503200"/>
                            <a:gd name="connsiteY3" fmla="*/ 56678 h 350950"/>
                            <a:gd name="connsiteX4" fmla="*/ 63242 w 503200"/>
                            <a:gd name="connsiteY4" fmla="*/ 215830 h 350950"/>
                            <a:gd name="connsiteX5" fmla="*/ 72308 w 503200"/>
                            <a:gd name="connsiteY5" fmla="*/ 193612 h 350950"/>
                            <a:gd name="connsiteX6" fmla="*/ 27430 w 503200"/>
                            <a:gd name="connsiteY6" fmla="*/ 66200 h 350950"/>
                            <a:gd name="connsiteX7" fmla="*/ 131240 w 503200"/>
                            <a:gd name="connsiteY7" fmla="*/ 21764 h 350950"/>
                            <a:gd name="connsiteX8" fmla="*/ 304408 w 503200"/>
                            <a:gd name="connsiteY8" fmla="*/ 66653 h 350950"/>
                            <a:gd name="connsiteX9" fmla="*/ 448563 w 503200"/>
                            <a:gd name="connsiteY9" fmla="*/ 178649 h 350950"/>
                            <a:gd name="connsiteX10" fmla="*/ 474856 w 503200"/>
                            <a:gd name="connsiteY10" fmla="*/ 284751 h 350950"/>
                            <a:gd name="connsiteX11" fmla="*/ 371046 w 503200"/>
                            <a:gd name="connsiteY11" fmla="*/ 329186 h 350950"/>
                            <a:gd name="connsiteX12" fmla="*/ 355633 w 503200"/>
                            <a:gd name="connsiteY12" fmla="*/ 328733 h 350950"/>
                            <a:gd name="connsiteX13" fmla="*/ 342487 w 503200"/>
                            <a:gd name="connsiteY13" fmla="*/ 349590 h 350950"/>
                            <a:gd name="connsiteX14" fmla="*/ 371046 w 503200"/>
                            <a:gd name="connsiteY14" fmla="*/ 350951 h 350950"/>
                            <a:gd name="connsiteX15" fmla="*/ 494349 w 503200"/>
                            <a:gd name="connsiteY15" fmla="*/ 294273 h 350950"/>
                            <a:gd name="connsiteX16" fmla="*/ 466696 w 503200"/>
                            <a:gd name="connsiteY16" fmla="*/ 165500 h 350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03200" h="350950">
                              <a:moveTo>
                                <a:pt x="466696" y="165500"/>
                              </a:moveTo>
                              <a:cubicBezTo>
                                <a:pt x="432697" y="120158"/>
                                <a:pt x="378299" y="77989"/>
                                <a:pt x="314381" y="47156"/>
                              </a:cubicBezTo>
                              <a:cubicBezTo>
                                <a:pt x="252276" y="16777"/>
                                <a:pt x="187451" y="0"/>
                                <a:pt x="131693" y="0"/>
                              </a:cubicBezTo>
                              <a:cubicBezTo>
                                <a:pt x="70042" y="0"/>
                                <a:pt x="26523" y="19951"/>
                                <a:pt x="8390" y="56678"/>
                              </a:cubicBezTo>
                              <a:cubicBezTo>
                                <a:pt x="-13823" y="102021"/>
                                <a:pt x="9297" y="161419"/>
                                <a:pt x="63242" y="215830"/>
                              </a:cubicBezTo>
                              <a:cubicBezTo>
                                <a:pt x="66415" y="208575"/>
                                <a:pt x="69135" y="200867"/>
                                <a:pt x="72308" y="193612"/>
                              </a:cubicBezTo>
                              <a:cubicBezTo>
                                <a:pt x="30149" y="148270"/>
                                <a:pt x="11110" y="100207"/>
                                <a:pt x="27430" y="66200"/>
                              </a:cubicBezTo>
                              <a:cubicBezTo>
                                <a:pt x="41029" y="38088"/>
                                <a:pt x="79108" y="21764"/>
                                <a:pt x="131240" y="21764"/>
                              </a:cubicBezTo>
                              <a:cubicBezTo>
                                <a:pt x="183825" y="21764"/>
                                <a:pt x="245476" y="37634"/>
                                <a:pt x="304408" y="66653"/>
                              </a:cubicBezTo>
                              <a:cubicBezTo>
                                <a:pt x="365153" y="96579"/>
                                <a:pt x="416378" y="136027"/>
                                <a:pt x="448563" y="178649"/>
                              </a:cubicBezTo>
                              <a:cubicBezTo>
                                <a:pt x="478936" y="219004"/>
                                <a:pt x="488456" y="256638"/>
                                <a:pt x="474856" y="284751"/>
                              </a:cubicBezTo>
                              <a:cubicBezTo>
                                <a:pt x="461256" y="312863"/>
                                <a:pt x="423178" y="329186"/>
                                <a:pt x="371046" y="329186"/>
                              </a:cubicBezTo>
                              <a:cubicBezTo>
                                <a:pt x="366059" y="329186"/>
                                <a:pt x="360619" y="328733"/>
                                <a:pt x="355633" y="328733"/>
                              </a:cubicBezTo>
                              <a:cubicBezTo>
                                <a:pt x="351100" y="335534"/>
                                <a:pt x="347020" y="342789"/>
                                <a:pt x="342487" y="349590"/>
                              </a:cubicBezTo>
                              <a:cubicBezTo>
                                <a:pt x="352006" y="350497"/>
                                <a:pt x="361526" y="350951"/>
                                <a:pt x="371046" y="350951"/>
                              </a:cubicBezTo>
                              <a:cubicBezTo>
                                <a:pt x="432697" y="350951"/>
                                <a:pt x="476216" y="331000"/>
                                <a:pt x="494349" y="294273"/>
                              </a:cubicBezTo>
                              <a:cubicBezTo>
                                <a:pt x="512482" y="258452"/>
                                <a:pt x="502508" y="213110"/>
                                <a:pt x="466696" y="1655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2E1C2E9-6F05-1271-1700-1B048BBD7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360" y="1137656"/>
                        <a:ext cx="362811" cy="268880"/>
                      </a:xfrm>
                      <a:custGeom>
                        <a:avLst/>
                        <a:gdLst>
                          <a:gd name="connsiteX0" fmla="*/ 332893 w 362811"/>
                          <a:gd name="connsiteY0" fmla="*/ 9975 h 268880"/>
                          <a:gd name="connsiteX1" fmla="*/ 78127 w 362811"/>
                          <a:gd name="connsiteY1" fmla="*/ 248477 h 268880"/>
                          <a:gd name="connsiteX2" fmla="*/ 55008 w 362811"/>
                          <a:gd name="connsiteY2" fmla="*/ 243036 h 268880"/>
                          <a:gd name="connsiteX3" fmla="*/ 33249 w 362811"/>
                          <a:gd name="connsiteY3" fmla="*/ 50784 h 268880"/>
                          <a:gd name="connsiteX4" fmla="*/ 12396 w 362811"/>
                          <a:gd name="connsiteY4" fmla="*/ 49423 h 268880"/>
                          <a:gd name="connsiteX5" fmla="*/ 45488 w 362811"/>
                          <a:gd name="connsiteY5" fmla="*/ 261173 h 268880"/>
                          <a:gd name="connsiteX6" fmla="*/ 78127 w 362811"/>
                          <a:gd name="connsiteY6" fmla="*/ 268881 h 268880"/>
                          <a:gd name="connsiteX7" fmla="*/ 362812 w 362811"/>
                          <a:gd name="connsiteY7" fmla="*/ 0 h 268880"/>
                          <a:gd name="connsiteX8" fmla="*/ 332893 w 362811"/>
                          <a:gd name="connsiteY8" fmla="*/ 9975 h 268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62811" h="268880">
                            <a:moveTo>
                              <a:pt x="332893" y="9975"/>
                            </a:moveTo>
                            <a:cubicBezTo>
                              <a:pt x="246762" y="149630"/>
                              <a:pt x="143405" y="248477"/>
                              <a:pt x="78127" y="248477"/>
                            </a:cubicBezTo>
                            <a:cubicBezTo>
                              <a:pt x="69514" y="248477"/>
                              <a:pt x="61808" y="246663"/>
                              <a:pt x="55008" y="243036"/>
                            </a:cubicBezTo>
                            <a:cubicBezTo>
                              <a:pt x="19649" y="224445"/>
                              <a:pt x="10129" y="152351"/>
                              <a:pt x="33249" y="50784"/>
                            </a:cubicBezTo>
                            <a:cubicBezTo>
                              <a:pt x="25996" y="50330"/>
                              <a:pt x="19196" y="49877"/>
                              <a:pt x="12396" y="49423"/>
                            </a:cubicBezTo>
                            <a:cubicBezTo>
                              <a:pt x="-11177" y="155978"/>
                              <a:pt x="-1657" y="236688"/>
                              <a:pt x="45488" y="261173"/>
                            </a:cubicBezTo>
                            <a:cubicBezTo>
                              <a:pt x="55008" y="266160"/>
                              <a:pt x="66341" y="268881"/>
                              <a:pt x="78127" y="268881"/>
                            </a:cubicBezTo>
                            <a:cubicBezTo>
                              <a:pt x="155645" y="268881"/>
                              <a:pt x="268975" y="160512"/>
                              <a:pt x="362812" y="0"/>
                            </a:cubicBezTo>
                            <a:cubicBezTo>
                              <a:pt x="353292" y="4081"/>
                              <a:pt x="343319" y="7255"/>
                              <a:pt x="332893" y="99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6" name="Рисунок 5">
                      <a:extLst>
                        <a:ext uri="{FF2B5EF4-FFF2-40B4-BE49-F238E27FC236}">
                          <a16:creationId xmlns:a16="http://schemas.microsoft.com/office/drawing/2014/main" id="{324507E5-82E2-C4E4-C4F1-4E8477D13A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1906" y="852452"/>
                      <a:ext cx="741567" cy="327825"/>
                      <a:chOff x="1041906" y="852452"/>
                      <a:chExt cx="741567" cy="327825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AB74B981-7567-6F06-65E2-26F943AEF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9363" y="1068282"/>
                        <a:ext cx="247512" cy="90684"/>
                      </a:xfrm>
                      <a:custGeom>
                        <a:avLst/>
                        <a:gdLst>
                          <a:gd name="connsiteX0" fmla="*/ 50319 w 247512"/>
                          <a:gd name="connsiteY0" fmla="*/ 66200 h 90684"/>
                          <a:gd name="connsiteX1" fmla="*/ 0 w 247512"/>
                          <a:gd name="connsiteY1" fmla="*/ 76629 h 90684"/>
                          <a:gd name="connsiteX2" fmla="*/ 39892 w 247512"/>
                          <a:gd name="connsiteY2" fmla="*/ 90685 h 90684"/>
                          <a:gd name="connsiteX3" fmla="*/ 54852 w 247512"/>
                          <a:gd name="connsiteY3" fmla="*/ 87511 h 90684"/>
                          <a:gd name="connsiteX4" fmla="*/ 247513 w 247512"/>
                          <a:gd name="connsiteY4" fmla="*/ 20857 h 90684"/>
                          <a:gd name="connsiteX5" fmla="*/ 241619 w 247512"/>
                          <a:gd name="connsiteY5" fmla="*/ 0 h 90684"/>
                          <a:gd name="connsiteX6" fmla="*/ 50319 w 247512"/>
                          <a:gd name="connsiteY6" fmla="*/ 66200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47512" h="90684">
                            <a:moveTo>
                              <a:pt x="50319" y="66200"/>
                            </a:moveTo>
                            <a:cubicBezTo>
                              <a:pt x="33546" y="70281"/>
                              <a:pt x="16773" y="73455"/>
                              <a:pt x="0" y="76629"/>
                            </a:cubicBezTo>
                            <a:cubicBezTo>
                              <a:pt x="13600" y="82070"/>
                              <a:pt x="26746" y="86604"/>
                              <a:pt x="39892" y="90685"/>
                            </a:cubicBezTo>
                            <a:cubicBezTo>
                              <a:pt x="44879" y="89778"/>
                              <a:pt x="49865" y="88418"/>
                              <a:pt x="54852" y="87511"/>
                            </a:cubicBezTo>
                            <a:cubicBezTo>
                              <a:pt x="126023" y="71188"/>
                              <a:pt x="192207" y="48063"/>
                              <a:pt x="247513" y="20857"/>
                            </a:cubicBezTo>
                            <a:cubicBezTo>
                              <a:pt x="246152" y="14056"/>
                              <a:pt x="244339" y="7255"/>
                              <a:pt x="241619" y="0"/>
                            </a:cubicBezTo>
                            <a:cubicBezTo>
                              <a:pt x="187674" y="26752"/>
                              <a:pt x="121490" y="49877"/>
                              <a:pt x="50319" y="6620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5491D4D6-D5CD-8038-74E5-792FE3DA8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9476" y="878751"/>
                        <a:ext cx="235272" cy="90684"/>
                      </a:xfrm>
                      <a:custGeom>
                        <a:avLst/>
                        <a:gdLst>
                          <a:gd name="connsiteX0" fmla="*/ 0 w 235272"/>
                          <a:gd name="connsiteY0" fmla="*/ 69374 h 90684"/>
                          <a:gd name="connsiteX1" fmla="*/ 4987 w 235272"/>
                          <a:gd name="connsiteY1" fmla="*/ 90685 h 90684"/>
                          <a:gd name="connsiteX2" fmla="*/ 205807 w 235272"/>
                          <a:gd name="connsiteY2" fmla="*/ 19497 h 90684"/>
                          <a:gd name="connsiteX3" fmla="*/ 235273 w 235272"/>
                          <a:gd name="connsiteY3" fmla="*/ 13149 h 90684"/>
                          <a:gd name="connsiteX4" fmla="*/ 194021 w 235272"/>
                          <a:gd name="connsiteY4" fmla="*/ 0 h 90684"/>
                          <a:gd name="connsiteX5" fmla="*/ 0 w 235272"/>
                          <a:gd name="connsiteY5" fmla="*/ 69374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5272" h="90684">
                            <a:moveTo>
                              <a:pt x="0" y="69374"/>
                            </a:moveTo>
                            <a:cubicBezTo>
                              <a:pt x="907" y="76175"/>
                              <a:pt x="2720" y="83430"/>
                              <a:pt x="4987" y="90685"/>
                            </a:cubicBezTo>
                            <a:cubicBezTo>
                              <a:pt x="57572" y="63479"/>
                              <a:pt x="125570" y="38088"/>
                              <a:pt x="205807" y="19497"/>
                            </a:cubicBezTo>
                            <a:cubicBezTo>
                              <a:pt x="215780" y="17230"/>
                              <a:pt x="225300" y="14963"/>
                              <a:pt x="235273" y="13149"/>
                            </a:cubicBezTo>
                            <a:cubicBezTo>
                              <a:pt x="221220" y="8162"/>
                              <a:pt x="207620" y="3627"/>
                              <a:pt x="194021" y="0"/>
                            </a:cubicBezTo>
                            <a:cubicBezTo>
                              <a:pt x="119676" y="18137"/>
                              <a:pt x="53492" y="42168"/>
                              <a:pt x="0" y="693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BE85BCF-0E28-FC41-C678-E744A686A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906" y="959007"/>
                        <a:ext cx="346097" cy="221271"/>
                      </a:xfrm>
                      <a:custGeom>
                        <a:avLst/>
                        <a:gdLst>
                          <a:gd name="connsiteX0" fmla="*/ 308018 w 346097"/>
                          <a:gd name="connsiteY0" fmla="*/ 192252 h 221271"/>
                          <a:gd name="connsiteX1" fmla="*/ 201035 w 346097"/>
                          <a:gd name="connsiteY1" fmla="*/ 199960 h 221271"/>
                          <a:gd name="connsiteX2" fmla="*/ 22427 w 346097"/>
                          <a:gd name="connsiteY2" fmla="*/ 138294 h 221271"/>
                          <a:gd name="connsiteX3" fmla="*/ 123517 w 346097"/>
                          <a:gd name="connsiteY3" fmla="*/ 21311 h 221271"/>
                          <a:gd name="connsiteX4" fmla="*/ 117624 w 346097"/>
                          <a:gd name="connsiteY4" fmla="*/ 0 h 221271"/>
                          <a:gd name="connsiteX5" fmla="*/ 1574 w 346097"/>
                          <a:gd name="connsiteY5" fmla="*/ 142829 h 221271"/>
                          <a:gd name="connsiteX6" fmla="*/ 201488 w 346097"/>
                          <a:gd name="connsiteY6" fmla="*/ 221271 h 221271"/>
                          <a:gd name="connsiteX7" fmla="*/ 346097 w 346097"/>
                          <a:gd name="connsiteY7" fmla="*/ 208122 h 221271"/>
                          <a:gd name="connsiteX8" fmla="*/ 308018 w 346097"/>
                          <a:gd name="connsiteY8" fmla="*/ 192252 h 22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46097" h="221271">
                            <a:moveTo>
                              <a:pt x="308018" y="192252"/>
                            </a:moveTo>
                            <a:cubicBezTo>
                              <a:pt x="270846" y="197240"/>
                              <a:pt x="234581" y="199960"/>
                              <a:pt x="201035" y="199960"/>
                            </a:cubicBezTo>
                            <a:cubicBezTo>
                              <a:pt x="99491" y="199960"/>
                              <a:pt x="31040" y="176382"/>
                              <a:pt x="22427" y="138294"/>
                            </a:cubicBezTo>
                            <a:cubicBezTo>
                              <a:pt x="15174" y="106101"/>
                              <a:pt x="52346" y="62119"/>
                              <a:pt x="123517" y="21311"/>
                            </a:cubicBezTo>
                            <a:cubicBezTo>
                              <a:pt x="120797" y="14056"/>
                              <a:pt x="118984" y="7255"/>
                              <a:pt x="117624" y="0"/>
                            </a:cubicBezTo>
                            <a:cubicBezTo>
                              <a:pt x="36933" y="45342"/>
                              <a:pt x="-9305" y="97486"/>
                              <a:pt x="1574" y="142829"/>
                            </a:cubicBezTo>
                            <a:cubicBezTo>
                              <a:pt x="13361" y="192705"/>
                              <a:pt x="85892" y="221271"/>
                              <a:pt x="201488" y="221271"/>
                            </a:cubicBezTo>
                            <a:cubicBezTo>
                              <a:pt x="246367" y="221271"/>
                              <a:pt x="295779" y="216737"/>
                              <a:pt x="346097" y="208122"/>
                            </a:cubicBezTo>
                            <a:cubicBezTo>
                              <a:pt x="332498" y="203588"/>
                              <a:pt x="320258" y="198147"/>
                              <a:pt x="308018" y="19225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B001528-2B38-2CBF-8647-A7EBF0116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6109" y="852452"/>
                        <a:ext cx="367364" cy="225805"/>
                      </a:xfrm>
                      <a:custGeom>
                        <a:avLst/>
                        <a:gdLst>
                          <a:gd name="connsiteX0" fmla="*/ 365829 w 367364"/>
                          <a:gd name="connsiteY0" fmla="*/ 78442 h 225805"/>
                          <a:gd name="connsiteX1" fmla="*/ 165915 w 367364"/>
                          <a:gd name="connsiteY1" fmla="*/ 0 h 225805"/>
                          <a:gd name="connsiteX2" fmla="*/ 0 w 367364"/>
                          <a:gd name="connsiteY2" fmla="*/ 17230 h 225805"/>
                          <a:gd name="connsiteX3" fmla="*/ 38079 w 367364"/>
                          <a:gd name="connsiteY3" fmla="*/ 32193 h 225805"/>
                          <a:gd name="connsiteX4" fmla="*/ 165915 w 367364"/>
                          <a:gd name="connsiteY4" fmla="*/ 21311 h 225805"/>
                          <a:gd name="connsiteX5" fmla="*/ 344523 w 367364"/>
                          <a:gd name="connsiteY5" fmla="*/ 82977 h 225805"/>
                          <a:gd name="connsiteX6" fmla="*/ 265192 w 367364"/>
                          <a:gd name="connsiteY6" fmla="*/ 186811 h 225805"/>
                          <a:gd name="connsiteX7" fmla="*/ 233913 w 367364"/>
                          <a:gd name="connsiteY7" fmla="*/ 204948 h 225805"/>
                          <a:gd name="connsiteX8" fmla="*/ 240713 w 367364"/>
                          <a:gd name="connsiteY8" fmla="*/ 225805 h 225805"/>
                          <a:gd name="connsiteX9" fmla="*/ 276978 w 367364"/>
                          <a:gd name="connsiteY9" fmla="*/ 204948 h 225805"/>
                          <a:gd name="connsiteX10" fmla="*/ 365829 w 367364"/>
                          <a:gd name="connsiteY10" fmla="*/ 78442 h 2258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67364" h="225805">
                            <a:moveTo>
                              <a:pt x="365829" y="78442"/>
                            </a:moveTo>
                            <a:cubicBezTo>
                              <a:pt x="354496" y="28566"/>
                              <a:pt x="281512" y="0"/>
                              <a:pt x="165915" y="0"/>
                            </a:cubicBezTo>
                            <a:cubicBezTo>
                              <a:pt x="114690" y="0"/>
                              <a:pt x="57572" y="5895"/>
                              <a:pt x="0" y="17230"/>
                            </a:cubicBezTo>
                            <a:cubicBezTo>
                              <a:pt x="12693" y="21764"/>
                              <a:pt x="25386" y="26752"/>
                              <a:pt x="38079" y="32193"/>
                            </a:cubicBezTo>
                            <a:cubicBezTo>
                              <a:pt x="82504" y="24938"/>
                              <a:pt x="126023" y="21311"/>
                              <a:pt x="165915" y="21311"/>
                            </a:cubicBezTo>
                            <a:cubicBezTo>
                              <a:pt x="267459" y="21311"/>
                              <a:pt x="335910" y="44889"/>
                              <a:pt x="344523" y="82977"/>
                            </a:cubicBezTo>
                            <a:cubicBezTo>
                              <a:pt x="351323" y="111996"/>
                              <a:pt x="322310" y="150084"/>
                              <a:pt x="265192" y="186811"/>
                            </a:cubicBezTo>
                            <a:cubicBezTo>
                              <a:pt x="255219" y="193159"/>
                              <a:pt x="244793" y="199053"/>
                              <a:pt x="233913" y="204948"/>
                            </a:cubicBezTo>
                            <a:cubicBezTo>
                              <a:pt x="236633" y="212203"/>
                              <a:pt x="238899" y="219004"/>
                              <a:pt x="240713" y="225805"/>
                            </a:cubicBezTo>
                            <a:cubicBezTo>
                              <a:pt x="253406" y="219004"/>
                              <a:pt x="265645" y="211749"/>
                              <a:pt x="276978" y="204948"/>
                            </a:cubicBezTo>
                            <a:cubicBezTo>
                              <a:pt x="343616" y="162779"/>
                              <a:pt x="374895" y="117437"/>
                              <a:pt x="365829" y="784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0FAC956-E997-D215-EB50-073409D7BCF1}"/>
                    </a:ext>
                  </a:extLst>
                </p:cNvPr>
                <p:cNvSpPr/>
                <p:nvPr/>
              </p:nvSpPr>
              <p:spPr>
                <a:xfrm>
                  <a:off x="1347657" y="958553"/>
                  <a:ext cx="119676" cy="119704"/>
                </a:xfrm>
                <a:custGeom>
                  <a:avLst/>
                  <a:gdLst>
                    <a:gd name="connsiteX0" fmla="*/ 119676 w 119676"/>
                    <a:gd name="connsiteY0" fmla="*/ 59852 h 119704"/>
                    <a:gd name="connsiteX1" fmla="*/ 59838 w 119676"/>
                    <a:gd name="connsiteY1" fmla="*/ 119704 h 119704"/>
                    <a:gd name="connsiteX2" fmla="*/ 0 w 119676"/>
                    <a:gd name="connsiteY2" fmla="*/ 59852 h 119704"/>
                    <a:gd name="connsiteX3" fmla="*/ 59838 w 119676"/>
                    <a:gd name="connsiteY3" fmla="*/ 0 h 119704"/>
                    <a:gd name="connsiteX4" fmla="*/ 119676 w 119676"/>
                    <a:gd name="connsiteY4" fmla="*/ 59852 h 11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676" h="119704">
                      <a:moveTo>
                        <a:pt x="119676" y="59852"/>
                      </a:moveTo>
                      <a:cubicBezTo>
                        <a:pt x="119676" y="92952"/>
                        <a:pt x="92931" y="119704"/>
                        <a:pt x="59838" y="119704"/>
                      </a:cubicBezTo>
                      <a:cubicBezTo>
                        <a:pt x="26746" y="119704"/>
                        <a:pt x="0" y="92952"/>
                        <a:pt x="0" y="59852"/>
                      </a:cubicBezTo>
                      <a:cubicBezTo>
                        <a:pt x="0" y="26752"/>
                        <a:pt x="26746" y="0"/>
                        <a:pt x="59838" y="0"/>
                      </a:cubicBezTo>
                      <a:cubicBezTo>
                        <a:pt x="92931" y="0"/>
                        <a:pt x="119676" y="26752"/>
                        <a:pt x="119676" y="598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2" name="Рисунок 5">
                <a:extLst>
                  <a:ext uri="{FF2B5EF4-FFF2-40B4-BE49-F238E27FC236}">
                    <a16:creationId xmlns:a16="http://schemas.microsoft.com/office/drawing/2014/main" id="{2315B45B-314B-3E65-6CDD-D23F67870D24}"/>
                  </a:ext>
                </a:extLst>
              </p:cNvPr>
              <p:cNvGrpSpPr/>
              <p:nvPr/>
            </p:nvGrpSpPr>
            <p:grpSpPr>
              <a:xfrm>
                <a:off x="1289633" y="626193"/>
                <a:ext cx="370808" cy="282030"/>
                <a:chOff x="1289633" y="626193"/>
                <a:chExt cx="370808" cy="282030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C362DB72-3096-CB28-9C23-66A890ABB614}"/>
                    </a:ext>
                  </a:extLst>
                </p:cNvPr>
                <p:cNvSpPr/>
                <p:nvPr/>
              </p:nvSpPr>
              <p:spPr>
                <a:xfrm>
                  <a:off x="1289633" y="858800"/>
                  <a:ext cx="52585" cy="49423"/>
                </a:xfrm>
                <a:custGeom>
                  <a:avLst/>
                  <a:gdLst>
                    <a:gd name="connsiteX0" fmla="*/ 29012 w 52585"/>
                    <a:gd name="connsiteY0" fmla="*/ 40808 h 49423"/>
                    <a:gd name="connsiteX1" fmla="*/ 52585 w 52585"/>
                    <a:gd name="connsiteY1" fmla="*/ 3174 h 49423"/>
                    <a:gd name="connsiteX2" fmla="*/ 29466 w 52585"/>
                    <a:gd name="connsiteY2" fmla="*/ 0 h 49423"/>
                    <a:gd name="connsiteX3" fmla="*/ 0 w 52585"/>
                    <a:gd name="connsiteY3" fmla="*/ 49423 h 49423"/>
                    <a:gd name="connsiteX4" fmla="*/ 29012 w 52585"/>
                    <a:gd name="connsiteY4" fmla="*/ 40808 h 4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5" h="49423">
                      <a:moveTo>
                        <a:pt x="29012" y="40808"/>
                      </a:moveTo>
                      <a:cubicBezTo>
                        <a:pt x="36719" y="28112"/>
                        <a:pt x="44425" y="15416"/>
                        <a:pt x="52585" y="3174"/>
                      </a:cubicBezTo>
                      <a:cubicBezTo>
                        <a:pt x="44879" y="1814"/>
                        <a:pt x="37172" y="907"/>
                        <a:pt x="29466" y="0"/>
                      </a:cubicBezTo>
                      <a:cubicBezTo>
                        <a:pt x="19493" y="15870"/>
                        <a:pt x="9520" y="32193"/>
                        <a:pt x="0" y="49423"/>
                      </a:cubicBezTo>
                      <a:cubicBezTo>
                        <a:pt x="9520" y="46703"/>
                        <a:pt x="19493" y="43529"/>
                        <a:pt x="29012" y="4080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95606B0E-2389-3519-89C0-475567F00E71}"/>
                    </a:ext>
                  </a:extLst>
                </p:cNvPr>
                <p:cNvSpPr/>
                <p:nvPr/>
              </p:nvSpPr>
              <p:spPr>
                <a:xfrm>
                  <a:off x="1332698" y="626193"/>
                  <a:ext cx="327742" cy="240315"/>
                </a:xfrm>
                <a:custGeom>
                  <a:avLst/>
                  <a:gdLst>
                    <a:gd name="connsiteX0" fmla="*/ 22666 w 327742"/>
                    <a:gd name="connsiteY0" fmla="*/ 216284 h 240315"/>
                    <a:gd name="connsiteX1" fmla="*/ 249326 w 327742"/>
                    <a:gd name="connsiteY1" fmla="*/ 20858 h 240315"/>
                    <a:gd name="connsiteX2" fmla="*/ 272445 w 327742"/>
                    <a:gd name="connsiteY2" fmla="*/ 26299 h 240315"/>
                    <a:gd name="connsiteX3" fmla="*/ 289671 w 327742"/>
                    <a:gd name="connsiteY3" fmla="*/ 238048 h 240315"/>
                    <a:gd name="connsiteX4" fmla="*/ 310524 w 327742"/>
                    <a:gd name="connsiteY4" fmla="*/ 240315 h 240315"/>
                    <a:gd name="connsiteX5" fmla="*/ 282418 w 327742"/>
                    <a:gd name="connsiteY5" fmla="*/ 7708 h 240315"/>
                    <a:gd name="connsiteX6" fmla="*/ 249779 w 327742"/>
                    <a:gd name="connsiteY6" fmla="*/ 0 h 240315"/>
                    <a:gd name="connsiteX7" fmla="*/ 0 w 327742"/>
                    <a:gd name="connsiteY7" fmla="*/ 212656 h 240315"/>
                    <a:gd name="connsiteX8" fmla="*/ 22666 w 327742"/>
                    <a:gd name="connsiteY8" fmla="*/ 216284 h 24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742" h="240315">
                      <a:moveTo>
                        <a:pt x="22666" y="216284"/>
                      </a:moveTo>
                      <a:cubicBezTo>
                        <a:pt x="102450" y="99753"/>
                        <a:pt x="191301" y="20858"/>
                        <a:pt x="249326" y="20858"/>
                      </a:cubicBezTo>
                      <a:cubicBezTo>
                        <a:pt x="257939" y="20858"/>
                        <a:pt x="265645" y="22671"/>
                        <a:pt x="272445" y="26299"/>
                      </a:cubicBezTo>
                      <a:cubicBezTo>
                        <a:pt x="310071" y="46249"/>
                        <a:pt x="318230" y="126505"/>
                        <a:pt x="289671" y="238048"/>
                      </a:cubicBezTo>
                      <a:cubicBezTo>
                        <a:pt x="296924" y="238501"/>
                        <a:pt x="303724" y="239408"/>
                        <a:pt x="310524" y="240315"/>
                      </a:cubicBezTo>
                      <a:cubicBezTo>
                        <a:pt x="339990" y="123785"/>
                        <a:pt x="332283" y="34007"/>
                        <a:pt x="282418" y="7708"/>
                      </a:cubicBezTo>
                      <a:cubicBezTo>
                        <a:pt x="272445" y="2721"/>
                        <a:pt x="261565" y="0"/>
                        <a:pt x="249779" y="0"/>
                      </a:cubicBezTo>
                      <a:cubicBezTo>
                        <a:pt x="181781" y="0"/>
                        <a:pt x="86131" y="83430"/>
                        <a:pt x="0" y="212656"/>
                      </a:cubicBezTo>
                      <a:cubicBezTo>
                        <a:pt x="7253" y="213563"/>
                        <a:pt x="14959" y="214923"/>
                        <a:pt x="22666" y="216284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5" name="Рисунок 5">
              <a:extLst>
                <a:ext uri="{FF2B5EF4-FFF2-40B4-BE49-F238E27FC236}">
                  <a16:creationId xmlns:a16="http://schemas.microsoft.com/office/drawing/2014/main" id="{11A511DB-3914-F954-5ECE-567FD5BBD123}"/>
                </a:ext>
              </a:extLst>
            </p:cNvPr>
            <p:cNvGrpSpPr/>
            <p:nvPr/>
          </p:nvGrpSpPr>
          <p:grpSpPr>
            <a:xfrm>
              <a:off x="1546211" y="1236503"/>
              <a:ext cx="1421156" cy="332360"/>
              <a:chOff x="1546211" y="1236503"/>
              <a:chExt cx="1421156" cy="332360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0B455F3-C64C-4A75-F608-3A938AFD60AE}"/>
                  </a:ext>
                </a:extLst>
              </p:cNvPr>
              <p:cNvSpPr/>
              <p:nvPr/>
            </p:nvSpPr>
            <p:spPr>
              <a:xfrm>
                <a:off x="1546211" y="1236503"/>
                <a:ext cx="325936" cy="332360"/>
              </a:xfrm>
              <a:custGeom>
                <a:avLst/>
                <a:gdLst>
                  <a:gd name="connsiteX0" fmla="*/ 274712 w 325936"/>
                  <a:gd name="connsiteY0" fmla="*/ 332360 h 332360"/>
                  <a:gd name="connsiteX1" fmla="*/ 274712 w 325936"/>
                  <a:gd name="connsiteY1" fmla="*/ 96126 h 332360"/>
                  <a:gd name="connsiteX2" fmla="*/ 163195 w 325936"/>
                  <a:gd name="connsiteY2" fmla="*/ 236688 h 332360"/>
                  <a:gd name="connsiteX3" fmla="*/ 51225 w 325936"/>
                  <a:gd name="connsiteY3" fmla="*/ 96126 h 332360"/>
                  <a:gd name="connsiteX4" fmla="*/ 51225 w 325936"/>
                  <a:gd name="connsiteY4" fmla="*/ 332360 h 332360"/>
                  <a:gd name="connsiteX5" fmla="*/ 0 w 325936"/>
                  <a:gd name="connsiteY5" fmla="*/ 332360 h 332360"/>
                  <a:gd name="connsiteX6" fmla="*/ 0 w 325936"/>
                  <a:gd name="connsiteY6" fmla="*/ 0 h 332360"/>
                  <a:gd name="connsiteX7" fmla="*/ 29919 w 325936"/>
                  <a:gd name="connsiteY7" fmla="*/ 0 h 332360"/>
                  <a:gd name="connsiteX8" fmla="*/ 163195 w 325936"/>
                  <a:gd name="connsiteY8" fmla="*/ 168674 h 332360"/>
                  <a:gd name="connsiteX9" fmla="*/ 296471 w 325936"/>
                  <a:gd name="connsiteY9" fmla="*/ 0 h 332360"/>
                  <a:gd name="connsiteX10" fmla="*/ 325937 w 325936"/>
                  <a:gd name="connsiteY10" fmla="*/ 0 h 332360"/>
                  <a:gd name="connsiteX11" fmla="*/ 325937 w 325936"/>
                  <a:gd name="connsiteY11" fmla="*/ 332360 h 332360"/>
                  <a:gd name="connsiteX12" fmla="*/ 274712 w 325936"/>
                  <a:gd name="connsiteY12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5936" h="332360">
                    <a:moveTo>
                      <a:pt x="274712" y="332360"/>
                    </a:moveTo>
                    <a:lnTo>
                      <a:pt x="274712" y="96126"/>
                    </a:lnTo>
                    <a:lnTo>
                      <a:pt x="163195" y="236688"/>
                    </a:lnTo>
                    <a:lnTo>
                      <a:pt x="51225" y="96126"/>
                    </a:lnTo>
                    <a:lnTo>
                      <a:pt x="51225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29919" y="0"/>
                    </a:lnTo>
                    <a:lnTo>
                      <a:pt x="163195" y="168674"/>
                    </a:lnTo>
                    <a:lnTo>
                      <a:pt x="296471" y="0"/>
                    </a:lnTo>
                    <a:lnTo>
                      <a:pt x="325937" y="0"/>
                    </a:lnTo>
                    <a:lnTo>
                      <a:pt x="325937" y="332360"/>
                    </a:lnTo>
                    <a:lnTo>
                      <a:pt x="274712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66717A7A-5525-0B76-EA13-ABD042EEF489}"/>
                  </a:ext>
                </a:extLst>
              </p:cNvPr>
              <p:cNvSpPr/>
              <p:nvPr/>
            </p:nvSpPr>
            <p:spPr>
              <a:xfrm>
                <a:off x="1914307" y="1236503"/>
                <a:ext cx="256578" cy="332360"/>
              </a:xfrm>
              <a:custGeom>
                <a:avLst/>
                <a:gdLst>
                  <a:gd name="connsiteX0" fmla="*/ 205354 w 256578"/>
                  <a:gd name="connsiteY0" fmla="*/ 332360 h 332360"/>
                  <a:gd name="connsiteX1" fmla="*/ 205354 w 256578"/>
                  <a:gd name="connsiteY1" fmla="*/ 97940 h 332360"/>
                  <a:gd name="connsiteX2" fmla="*/ 29919 w 256578"/>
                  <a:gd name="connsiteY2" fmla="*/ 332360 h 332360"/>
                  <a:gd name="connsiteX3" fmla="*/ 0 w 256578"/>
                  <a:gd name="connsiteY3" fmla="*/ 332360 h 332360"/>
                  <a:gd name="connsiteX4" fmla="*/ 0 w 256578"/>
                  <a:gd name="connsiteY4" fmla="*/ 0 h 332360"/>
                  <a:gd name="connsiteX5" fmla="*/ 51225 w 256578"/>
                  <a:gd name="connsiteY5" fmla="*/ 0 h 332360"/>
                  <a:gd name="connsiteX6" fmla="*/ 51225 w 256578"/>
                  <a:gd name="connsiteY6" fmla="*/ 234420 h 332360"/>
                  <a:gd name="connsiteX7" fmla="*/ 226660 w 256578"/>
                  <a:gd name="connsiteY7" fmla="*/ 0 h 332360"/>
                  <a:gd name="connsiteX8" fmla="*/ 256579 w 256578"/>
                  <a:gd name="connsiteY8" fmla="*/ 0 h 332360"/>
                  <a:gd name="connsiteX9" fmla="*/ 256579 w 256578"/>
                  <a:gd name="connsiteY9" fmla="*/ 332360 h 332360"/>
                  <a:gd name="connsiteX10" fmla="*/ 205354 w 256578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8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CDBADAF1-7E9B-133E-90A9-3AABFA5CBD09}"/>
                  </a:ext>
                </a:extLst>
              </p:cNvPr>
              <p:cNvSpPr/>
              <p:nvPr/>
            </p:nvSpPr>
            <p:spPr>
              <a:xfrm>
                <a:off x="2710789" y="1236503"/>
                <a:ext cx="256579" cy="332360"/>
              </a:xfrm>
              <a:custGeom>
                <a:avLst/>
                <a:gdLst>
                  <a:gd name="connsiteX0" fmla="*/ 205354 w 256579"/>
                  <a:gd name="connsiteY0" fmla="*/ 332360 h 332360"/>
                  <a:gd name="connsiteX1" fmla="*/ 205354 w 256579"/>
                  <a:gd name="connsiteY1" fmla="*/ 97940 h 332360"/>
                  <a:gd name="connsiteX2" fmla="*/ 29919 w 256579"/>
                  <a:gd name="connsiteY2" fmla="*/ 332360 h 332360"/>
                  <a:gd name="connsiteX3" fmla="*/ 0 w 256579"/>
                  <a:gd name="connsiteY3" fmla="*/ 332360 h 332360"/>
                  <a:gd name="connsiteX4" fmla="*/ 0 w 256579"/>
                  <a:gd name="connsiteY4" fmla="*/ 0 h 332360"/>
                  <a:gd name="connsiteX5" fmla="*/ 51225 w 256579"/>
                  <a:gd name="connsiteY5" fmla="*/ 0 h 332360"/>
                  <a:gd name="connsiteX6" fmla="*/ 51225 w 256579"/>
                  <a:gd name="connsiteY6" fmla="*/ 234420 h 332360"/>
                  <a:gd name="connsiteX7" fmla="*/ 226660 w 256579"/>
                  <a:gd name="connsiteY7" fmla="*/ 0 h 332360"/>
                  <a:gd name="connsiteX8" fmla="*/ 256579 w 256579"/>
                  <a:gd name="connsiteY8" fmla="*/ 0 h 332360"/>
                  <a:gd name="connsiteX9" fmla="*/ 256579 w 256579"/>
                  <a:gd name="connsiteY9" fmla="*/ 332360 h 332360"/>
                  <a:gd name="connsiteX10" fmla="*/ 205354 w 256579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9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9" name="Рисунок 5">
              <a:extLst>
                <a:ext uri="{FF2B5EF4-FFF2-40B4-BE49-F238E27FC236}">
                  <a16:creationId xmlns:a16="http://schemas.microsoft.com/office/drawing/2014/main" id="{4CAE047A-C283-78A2-663E-4B4CD905576D}"/>
                </a:ext>
              </a:extLst>
            </p:cNvPr>
            <p:cNvGrpSpPr/>
            <p:nvPr/>
          </p:nvGrpSpPr>
          <p:grpSpPr>
            <a:xfrm>
              <a:off x="2419305" y="981678"/>
              <a:ext cx="595662" cy="145095"/>
              <a:chOff x="2419305" y="981678"/>
              <a:chExt cx="595662" cy="145095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45B4A8F-4D72-6041-523F-14A37E017889}"/>
                  </a:ext>
                </a:extLst>
              </p:cNvPr>
              <p:cNvSpPr/>
              <p:nvPr/>
            </p:nvSpPr>
            <p:spPr>
              <a:xfrm>
                <a:off x="2419305" y="981678"/>
                <a:ext cx="120129" cy="145095"/>
              </a:xfrm>
              <a:custGeom>
                <a:avLst/>
                <a:gdLst>
                  <a:gd name="connsiteX0" fmla="*/ 90211 w 120129"/>
                  <a:gd name="connsiteY0" fmla="*/ 144642 h 145095"/>
                  <a:gd name="connsiteX1" fmla="*/ 90211 w 120129"/>
                  <a:gd name="connsiteY1" fmla="*/ 85244 h 145095"/>
                  <a:gd name="connsiteX2" fmla="*/ 30372 w 120129"/>
                  <a:gd name="connsiteY2" fmla="*/ 85244 h 145095"/>
                  <a:gd name="connsiteX3" fmla="*/ 30372 w 120129"/>
                  <a:gd name="connsiteY3" fmla="*/ 144642 h 145095"/>
                  <a:gd name="connsiteX4" fmla="*/ 0 w 120129"/>
                  <a:gd name="connsiteY4" fmla="*/ 144642 h 145095"/>
                  <a:gd name="connsiteX5" fmla="*/ 0 w 120129"/>
                  <a:gd name="connsiteY5" fmla="*/ 0 h 145095"/>
                  <a:gd name="connsiteX6" fmla="*/ 30372 w 120129"/>
                  <a:gd name="connsiteY6" fmla="*/ 0 h 145095"/>
                  <a:gd name="connsiteX7" fmla="*/ 30372 w 120129"/>
                  <a:gd name="connsiteY7" fmla="*/ 58945 h 145095"/>
                  <a:gd name="connsiteX8" fmla="*/ 89757 w 120129"/>
                  <a:gd name="connsiteY8" fmla="*/ 58945 h 145095"/>
                  <a:gd name="connsiteX9" fmla="*/ 89757 w 120129"/>
                  <a:gd name="connsiteY9" fmla="*/ 453 h 145095"/>
                  <a:gd name="connsiteX10" fmla="*/ 120130 w 120129"/>
                  <a:gd name="connsiteY10" fmla="*/ 453 h 145095"/>
                  <a:gd name="connsiteX11" fmla="*/ 120130 w 120129"/>
                  <a:gd name="connsiteY11" fmla="*/ 145096 h 145095"/>
                  <a:gd name="connsiteX12" fmla="*/ 90211 w 120129"/>
                  <a:gd name="connsiteY12" fmla="*/ 145096 h 14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129" h="145095">
                    <a:moveTo>
                      <a:pt x="90211" y="144642"/>
                    </a:moveTo>
                    <a:lnTo>
                      <a:pt x="90211" y="85244"/>
                    </a:lnTo>
                    <a:lnTo>
                      <a:pt x="30372" y="85244"/>
                    </a:lnTo>
                    <a:lnTo>
                      <a:pt x="30372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58945"/>
                    </a:lnTo>
                    <a:lnTo>
                      <a:pt x="89757" y="58945"/>
                    </a:lnTo>
                    <a:lnTo>
                      <a:pt x="89757" y="453"/>
                    </a:lnTo>
                    <a:lnTo>
                      <a:pt x="120130" y="453"/>
                    </a:lnTo>
                    <a:lnTo>
                      <a:pt x="120130" y="145096"/>
                    </a:lnTo>
                    <a:lnTo>
                      <a:pt x="90211" y="145096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8BDBEE3E-B61A-C4C4-344E-CC33D9EDFFF6}"/>
                  </a:ext>
                </a:extLst>
              </p:cNvPr>
              <p:cNvSpPr/>
              <p:nvPr/>
            </p:nvSpPr>
            <p:spPr>
              <a:xfrm>
                <a:off x="2574340" y="981678"/>
                <a:ext cx="121489" cy="144642"/>
              </a:xfrm>
              <a:custGeom>
                <a:avLst/>
                <a:gdLst>
                  <a:gd name="connsiteX0" fmla="*/ 90664 w 121489"/>
                  <a:gd name="connsiteY0" fmla="*/ 144642 h 144642"/>
                  <a:gd name="connsiteX1" fmla="*/ 90664 w 121489"/>
                  <a:gd name="connsiteY1" fmla="*/ 53504 h 144642"/>
                  <a:gd name="connsiteX2" fmla="*/ 17680 w 121489"/>
                  <a:gd name="connsiteY2" fmla="*/ 144642 h 144642"/>
                  <a:gd name="connsiteX3" fmla="*/ 0 w 121489"/>
                  <a:gd name="connsiteY3" fmla="*/ 144642 h 144642"/>
                  <a:gd name="connsiteX4" fmla="*/ 0 w 121489"/>
                  <a:gd name="connsiteY4" fmla="*/ 0 h 144642"/>
                  <a:gd name="connsiteX5" fmla="*/ 30372 w 121489"/>
                  <a:gd name="connsiteY5" fmla="*/ 0 h 144642"/>
                  <a:gd name="connsiteX6" fmla="*/ 30372 w 121489"/>
                  <a:gd name="connsiteY6" fmla="*/ 91138 h 144642"/>
                  <a:gd name="connsiteX7" fmla="*/ 103357 w 121489"/>
                  <a:gd name="connsiteY7" fmla="*/ 0 h 144642"/>
                  <a:gd name="connsiteX8" fmla="*/ 121490 w 121489"/>
                  <a:gd name="connsiteY8" fmla="*/ 0 h 144642"/>
                  <a:gd name="connsiteX9" fmla="*/ 121490 w 121489"/>
                  <a:gd name="connsiteY9" fmla="*/ 144642 h 144642"/>
                  <a:gd name="connsiteX10" fmla="*/ 90664 w 121489"/>
                  <a:gd name="connsiteY10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89" h="144642">
                    <a:moveTo>
                      <a:pt x="90664" y="144642"/>
                    </a:moveTo>
                    <a:lnTo>
                      <a:pt x="90664" y="53504"/>
                    </a:lnTo>
                    <a:lnTo>
                      <a:pt x="17680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91138"/>
                    </a:lnTo>
                    <a:lnTo>
                      <a:pt x="103357" y="0"/>
                    </a:lnTo>
                    <a:lnTo>
                      <a:pt x="121490" y="0"/>
                    </a:lnTo>
                    <a:lnTo>
                      <a:pt x="121490" y="144642"/>
                    </a:lnTo>
                    <a:lnTo>
                      <a:pt x="90664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1D0C105-DECE-71EC-9B78-384E66531FFA}"/>
                  </a:ext>
                </a:extLst>
              </p:cNvPr>
              <p:cNvSpPr/>
              <p:nvPr/>
            </p:nvSpPr>
            <p:spPr>
              <a:xfrm>
                <a:off x="2720309" y="982132"/>
                <a:ext cx="122396" cy="144642"/>
              </a:xfrm>
              <a:custGeom>
                <a:avLst/>
                <a:gdLst>
                  <a:gd name="connsiteX0" fmla="*/ 92024 w 122396"/>
                  <a:gd name="connsiteY0" fmla="*/ 144189 h 144642"/>
                  <a:gd name="connsiteX1" fmla="*/ 92024 w 122396"/>
                  <a:gd name="connsiteY1" fmla="*/ 108822 h 144642"/>
                  <a:gd name="connsiteX2" fmla="*/ 74798 w 122396"/>
                  <a:gd name="connsiteY2" fmla="*/ 108822 h 144642"/>
                  <a:gd name="connsiteX3" fmla="*/ 43972 w 122396"/>
                  <a:gd name="connsiteY3" fmla="*/ 129679 h 144642"/>
                  <a:gd name="connsiteX4" fmla="*/ 33999 w 122396"/>
                  <a:gd name="connsiteY4" fmla="*/ 144189 h 144642"/>
                  <a:gd name="connsiteX5" fmla="*/ 0 w 122396"/>
                  <a:gd name="connsiteY5" fmla="*/ 144189 h 144642"/>
                  <a:gd name="connsiteX6" fmla="*/ 13146 w 122396"/>
                  <a:gd name="connsiteY6" fmla="*/ 125145 h 144642"/>
                  <a:gd name="connsiteX7" fmla="*/ 36266 w 122396"/>
                  <a:gd name="connsiteY7" fmla="*/ 99753 h 144642"/>
                  <a:gd name="connsiteX8" fmla="*/ 3173 w 122396"/>
                  <a:gd name="connsiteY8" fmla="*/ 54411 h 144642"/>
                  <a:gd name="connsiteX9" fmla="*/ 69811 w 122396"/>
                  <a:gd name="connsiteY9" fmla="*/ 0 h 144642"/>
                  <a:gd name="connsiteX10" fmla="*/ 122396 w 122396"/>
                  <a:gd name="connsiteY10" fmla="*/ 0 h 144642"/>
                  <a:gd name="connsiteX11" fmla="*/ 122396 w 122396"/>
                  <a:gd name="connsiteY11" fmla="*/ 144642 h 144642"/>
                  <a:gd name="connsiteX12" fmla="*/ 92024 w 122396"/>
                  <a:gd name="connsiteY12" fmla="*/ 144642 h 144642"/>
                  <a:gd name="connsiteX13" fmla="*/ 67091 w 122396"/>
                  <a:gd name="connsiteY13" fmla="*/ 26752 h 144642"/>
                  <a:gd name="connsiteX14" fmla="*/ 31732 w 122396"/>
                  <a:gd name="connsiteY14" fmla="*/ 54411 h 144642"/>
                  <a:gd name="connsiteX15" fmla="*/ 67091 w 122396"/>
                  <a:gd name="connsiteY15" fmla="*/ 82070 h 144642"/>
                  <a:gd name="connsiteX16" fmla="*/ 92024 w 122396"/>
                  <a:gd name="connsiteY16" fmla="*/ 82070 h 144642"/>
                  <a:gd name="connsiteX17" fmla="*/ 92024 w 122396"/>
                  <a:gd name="connsiteY17" fmla="*/ 26752 h 144642"/>
                  <a:gd name="connsiteX18" fmla="*/ 67091 w 122396"/>
                  <a:gd name="connsiteY18" fmla="*/ 2675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396" h="144642">
                    <a:moveTo>
                      <a:pt x="92024" y="144189"/>
                    </a:moveTo>
                    <a:lnTo>
                      <a:pt x="92024" y="108822"/>
                    </a:lnTo>
                    <a:lnTo>
                      <a:pt x="74798" y="108822"/>
                    </a:lnTo>
                    <a:cubicBezTo>
                      <a:pt x="59838" y="109275"/>
                      <a:pt x="55758" y="112449"/>
                      <a:pt x="43972" y="129679"/>
                    </a:cubicBezTo>
                    <a:lnTo>
                      <a:pt x="33999" y="144189"/>
                    </a:lnTo>
                    <a:lnTo>
                      <a:pt x="0" y="144189"/>
                    </a:lnTo>
                    <a:lnTo>
                      <a:pt x="13146" y="125145"/>
                    </a:lnTo>
                    <a:cubicBezTo>
                      <a:pt x="22666" y="111089"/>
                      <a:pt x="29466" y="103834"/>
                      <a:pt x="36266" y="99753"/>
                    </a:cubicBezTo>
                    <a:cubicBezTo>
                      <a:pt x="15413" y="92045"/>
                      <a:pt x="3173" y="75722"/>
                      <a:pt x="3173" y="54411"/>
                    </a:cubicBezTo>
                    <a:cubicBezTo>
                      <a:pt x="3173" y="24031"/>
                      <a:pt x="26746" y="0"/>
                      <a:pt x="69811" y="0"/>
                    </a:cubicBezTo>
                    <a:lnTo>
                      <a:pt x="122396" y="0"/>
                    </a:lnTo>
                    <a:lnTo>
                      <a:pt x="122396" y="144642"/>
                    </a:lnTo>
                    <a:lnTo>
                      <a:pt x="92024" y="144642"/>
                    </a:lnTo>
                    <a:close/>
                    <a:moveTo>
                      <a:pt x="67091" y="26752"/>
                    </a:moveTo>
                    <a:cubicBezTo>
                      <a:pt x="47145" y="26752"/>
                      <a:pt x="31732" y="35821"/>
                      <a:pt x="31732" y="54411"/>
                    </a:cubicBezTo>
                    <a:cubicBezTo>
                      <a:pt x="31732" y="73908"/>
                      <a:pt x="47145" y="82070"/>
                      <a:pt x="67091" y="82070"/>
                    </a:cubicBezTo>
                    <a:lnTo>
                      <a:pt x="92024" y="82070"/>
                    </a:lnTo>
                    <a:lnTo>
                      <a:pt x="92024" y="26752"/>
                    </a:lnTo>
                    <a:lnTo>
                      <a:pt x="67091" y="2675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8B612D2C-379E-48BA-FF04-BF9DF27A98B5}"/>
                  </a:ext>
                </a:extLst>
              </p:cNvPr>
              <p:cNvSpPr/>
              <p:nvPr/>
            </p:nvSpPr>
            <p:spPr>
              <a:xfrm>
                <a:off x="2868998" y="981678"/>
                <a:ext cx="145968" cy="144642"/>
              </a:xfrm>
              <a:custGeom>
                <a:avLst/>
                <a:gdLst>
                  <a:gd name="connsiteX0" fmla="*/ 24026 w 145968"/>
                  <a:gd name="connsiteY0" fmla="*/ 144642 h 144642"/>
                  <a:gd name="connsiteX1" fmla="*/ 55758 w 145968"/>
                  <a:gd name="connsiteY1" fmla="*/ 92499 h 144642"/>
                  <a:gd name="connsiteX2" fmla="*/ 0 w 145968"/>
                  <a:gd name="connsiteY2" fmla="*/ 0 h 144642"/>
                  <a:gd name="connsiteX3" fmla="*/ 34452 w 145968"/>
                  <a:gd name="connsiteY3" fmla="*/ 0 h 144642"/>
                  <a:gd name="connsiteX4" fmla="*/ 72984 w 145968"/>
                  <a:gd name="connsiteY4" fmla="*/ 63026 h 144642"/>
                  <a:gd name="connsiteX5" fmla="*/ 111517 w 145968"/>
                  <a:gd name="connsiteY5" fmla="*/ 0 h 144642"/>
                  <a:gd name="connsiteX6" fmla="*/ 145969 w 145968"/>
                  <a:gd name="connsiteY6" fmla="*/ 0 h 144642"/>
                  <a:gd name="connsiteX7" fmla="*/ 58025 w 145968"/>
                  <a:gd name="connsiteY7" fmla="*/ 144642 h 144642"/>
                  <a:gd name="connsiteX8" fmla="*/ 24026 w 145968"/>
                  <a:gd name="connsiteY8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68" h="144642">
                    <a:moveTo>
                      <a:pt x="24026" y="144642"/>
                    </a:moveTo>
                    <a:lnTo>
                      <a:pt x="55758" y="92499"/>
                    </a:lnTo>
                    <a:lnTo>
                      <a:pt x="0" y="0"/>
                    </a:lnTo>
                    <a:lnTo>
                      <a:pt x="34452" y="0"/>
                    </a:lnTo>
                    <a:lnTo>
                      <a:pt x="72984" y="63026"/>
                    </a:lnTo>
                    <a:lnTo>
                      <a:pt x="111517" y="0"/>
                    </a:lnTo>
                    <a:lnTo>
                      <a:pt x="145969" y="0"/>
                    </a:lnTo>
                    <a:lnTo>
                      <a:pt x="58025" y="144642"/>
                    </a:lnTo>
                    <a:lnTo>
                      <a:pt x="24026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2C8D03A0-3F9A-15C2-002F-D1CAE3F91146}"/>
                </a:ext>
              </a:extLst>
            </p:cNvPr>
            <p:cNvSpPr/>
            <p:nvPr/>
          </p:nvSpPr>
          <p:spPr>
            <a:xfrm>
              <a:off x="2191285" y="1236503"/>
              <a:ext cx="500011" cy="331453"/>
            </a:xfrm>
            <a:custGeom>
              <a:avLst/>
              <a:gdLst>
                <a:gd name="connsiteX0" fmla="*/ 366736 w 500011"/>
                <a:gd name="connsiteY0" fmla="*/ 11789 h 331453"/>
                <a:gd name="connsiteX1" fmla="*/ 275165 w 500011"/>
                <a:gd name="connsiteY1" fmla="*/ 61212 h 331453"/>
                <a:gd name="connsiteX2" fmla="*/ 275165 w 500011"/>
                <a:gd name="connsiteY2" fmla="*/ 0 h 331453"/>
                <a:gd name="connsiteX3" fmla="*/ 223940 w 500011"/>
                <a:gd name="connsiteY3" fmla="*/ 0 h 331453"/>
                <a:gd name="connsiteX4" fmla="*/ 223940 w 500011"/>
                <a:gd name="connsiteY4" fmla="*/ 149177 h 331453"/>
                <a:gd name="connsiteX5" fmla="*/ 137809 w 500011"/>
                <a:gd name="connsiteY5" fmla="*/ 237595 h 331453"/>
                <a:gd name="connsiteX6" fmla="*/ 51678 w 500011"/>
                <a:gd name="connsiteY6" fmla="*/ 149177 h 331453"/>
                <a:gd name="connsiteX7" fmla="*/ 137809 w 500011"/>
                <a:gd name="connsiteY7" fmla="*/ 60305 h 331453"/>
                <a:gd name="connsiteX8" fmla="*/ 201727 w 500011"/>
                <a:gd name="connsiteY8" fmla="*/ 88418 h 331453"/>
                <a:gd name="connsiteX9" fmla="*/ 201727 w 500011"/>
                <a:gd name="connsiteY9" fmla="*/ 36274 h 331453"/>
                <a:gd name="connsiteX10" fmla="*/ 132823 w 500011"/>
                <a:gd name="connsiteY10" fmla="*/ 11789 h 331453"/>
                <a:gd name="connsiteX11" fmla="*/ 0 w 500011"/>
                <a:gd name="connsiteY11" fmla="*/ 148723 h 331453"/>
                <a:gd name="connsiteX12" fmla="*/ 132823 w 500011"/>
                <a:gd name="connsiteY12" fmla="*/ 285204 h 331453"/>
                <a:gd name="connsiteX13" fmla="*/ 224393 w 500011"/>
                <a:gd name="connsiteY13" fmla="*/ 236234 h 331453"/>
                <a:gd name="connsiteX14" fmla="*/ 224393 w 500011"/>
                <a:gd name="connsiteY14" fmla="*/ 331453 h 331453"/>
                <a:gd name="connsiteX15" fmla="*/ 276525 w 500011"/>
                <a:gd name="connsiteY15" fmla="*/ 331453 h 331453"/>
                <a:gd name="connsiteX16" fmla="*/ 276525 w 500011"/>
                <a:gd name="connsiteY16" fmla="*/ 141468 h 331453"/>
                <a:gd name="connsiteX17" fmla="*/ 276525 w 500011"/>
                <a:gd name="connsiteY17" fmla="*/ 141468 h 331453"/>
                <a:gd name="connsiteX18" fmla="*/ 362656 w 500011"/>
                <a:gd name="connsiteY18" fmla="*/ 59399 h 331453"/>
                <a:gd name="connsiteX19" fmla="*/ 448786 w 500011"/>
                <a:gd name="connsiteY19" fmla="*/ 148270 h 331453"/>
                <a:gd name="connsiteX20" fmla="*/ 362656 w 500011"/>
                <a:gd name="connsiteY20" fmla="*/ 236688 h 331453"/>
                <a:gd name="connsiteX21" fmla="*/ 299644 w 500011"/>
                <a:gd name="connsiteY21" fmla="*/ 209482 h 331453"/>
                <a:gd name="connsiteX22" fmla="*/ 299644 w 500011"/>
                <a:gd name="connsiteY22" fmla="*/ 262079 h 331453"/>
                <a:gd name="connsiteX23" fmla="*/ 367642 w 500011"/>
                <a:gd name="connsiteY23" fmla="*/ 285204 h 331453"/>
                <a:gd name="connsiteX24" fmla="*/ 500011 w 500011"/>
                <a:gd name="connsiteY24" fmla="*/ 148723 h 331453"/>
                <a:gd name="connsiteX25" fmla="*/ 366736 w 500011"/>
                <a:gd name="connsiteY25" fmla="*/ 11789 h 3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0011" h="331453">
                  <a:moveTo>
                    <a:pt x="366736" y="11789"/>
                  </a:moveTo>
                  <a:cubicBezTo>
                    <a:pt x="327297" y="11789"/>
                    <a:pt x="293298" y="32193"/>
                    <a:pt x="275165" y="61212"/>
                  </a:cubicBezTo>
                  <a:lnTo>
                    <a:pt x="275165" y="0"/>
                  </a:lnTo>
                  <a:lnTo>
                    <a:pt x="223940" y="0"/>
                  </a:lnTo>
                  <a:lnTo>
                    <a:pt x="223940" y="149177"/>
                  </a:lnTo>
                  <a:cubicBezTo>
                    <a:pt x="223940" y="200414"/>
                    <a:pt x="185861" y="237595"/>
                    <a:pt x="137809" y="237595"/>
                  </a:cubicBezTo>
                  <a:cubicBezTo>
                    <a:pt x="89304" y="237595"/>
                    <a:pt x="51678" y="200414"/>
                    <a:pt x="51678" y="149177"/>
                  </a:cubicBezTo>
                  <a:cubicBezTo>
                    <a:pt x="51678" y="97940"/>
                    <a:pt x="89757" y="60305"/>
                    <a:pt x="137809" y="60305"/>
                  </a:cubicBezTo>
                  <a:cubicBezTo>
                    <a:pt x="163195" y="60305"/>
                    <a:pt x="185861" y="70734"/>
                    <a:pt x="201727" y="88418"/>
                  </a:cubicBezTo>
                  <a:lnTo>
                    <a:pt x="201727" y="36274"/>
                  </a:lnTo>
                  <a:cubicBezTo>
                    <a:pt x="183141" y="21311"/>
                    <a:pt x="159115" y="11789"/>
                    <a:pt x="132823" y="11789"/>
                  </a:cubicBezTo>
                  <a:cubicBezTo>
                    <a:pt x="53492" y="11789"/>
                    <a:pt x="0" y="72548"/>
                    <a:pt x="0" y="148723"/>
                  </a:cubicBezTo>
                  <a:cubicBezTo>
                    <a:pt x="0" y="224899"/>
                    <a:pt x="53492" y="285204"/>
                    <a:pt x="132823" y="285204"/>
                  </a:cubicBezTo>
                  <a:cubicBezTo>
                    <a:pt x="172261" y="285204"/>
                    <a:pt x="206260" y="265253"/>
                    <a:pt x="224393" y="236234"/>
                  </a:cubicBezTo>
                  <a:lnTo>
                    <a:pt x="224393" y="331453"/>
                  </a:lnTo>
                  <a:lnTo>
                    <a:pt x="276525" y="331453"/>
                  </a:lnTo>
                  <a:lnTo>
                    <a:pt x="276525" y="141468"/>
                  </a:lnTo>
                  <a:lnTo>
                    <a:pt x="276525" y="141468"/>
                  </a:lnTo>
                  <a:cubicBezTo>
                    <a:pt x="279698" y="93859"/>
                    <a:pt x="316417" y="59399"/>
                    <a:pt x="362656" y="59399"/>
                  </a:cubicBezTo>
                  <a:cubicBezTo>
                    <a:pt x="411161" y="59399"/>
                    <a:pt x="448786" y="97033"/>
                    <a:pt x="448786" y="148270"/>
                  </a:cubicBezTo>
                  <a:cubicBezTo>
                    <a:pt x="448786" y="199507"/>
                    <a:pt x="410707" y="236688"/>
                    <a:pt x="362656" y="236688"/>
                  </a:cubicBezTo>
                  <a:cubicBezTo>
                    <a:pt x="337270" y="236688"/>
                    <a:pt x="315057" y="226259"/>
                    <a:pt x="299644" y="209482"/>
                  </a:cubicBezTo>
                  <a:lnTo>
                    <a:pt x="299644" y="262079"/>
                  </a:lnTo>
                  <a:cubicBezTo>
                    <a:pt x="317777" y="276136"/>
                    <a:pt x="341350" y="285204"/>
                    <a:pt x="367642" y="285204"/>
                  </a:cubicBezTo>
                  <a:cubicBezTo>
                    <a:pt x="446520" y="285204"/>
                    <a:pt x="500011" y="224899"/>
                    <a:pt x="500011" y="148723"/>
                  </a:cubicBezTo>
                  <a:cubicBezTo>
                    <a:pt x="499105" y="72548"/>
                    <a:pt x="445160" y="11789"/>
                    <a:pt x="366736" y="11789"/>
                  </a:cubicBezTo>
                  <a:close/>
                </a:path>
              </a:pathLst>
            </a:custGeom>
            <a:solidFill>
              <a:srgbClr val="0061AF"/>
            </a:solidFill>
            <a:ln w="452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65046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324D5-0CAF-4FC9-BD24-1DA3737C44CD}"/>
              </a:ext>
            </a:extLst>
          </p:cNvPr>
          <p:cNvSpPr/>
          <p:nvPr userDrawn="1"/>
        </p:nvSpPr>
        <p:spPr bwMode="hidden">
          <a:xfrm>
            <a:off x="-1" y="-2"/>
            <a:ext cx="417299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2549388" cy="95410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EC61AF11-0F27-32A7-D29B-ECE4AFB960D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DA535C6F-B4F8-96E3-BBF1-3D3BE2D82F7A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F9172A5B-F15C-E954-C24D-ED7C5C9F905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52DB8D93-B391-40E7-61F0-E03A66E53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9B265349-02FF-14F3-C9AE-76FC1D868542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8">
                    <a:extLst>
                      <a:ext uri="{FF2B5EF4-FFF2-40B4-BE49-F238E27FC236}">
                        <a16:creationId xmlns:a16="http://schemas.microsoft.com/office/drawing/2014/main" id="{D9279256-B5B7-B078-33BF-58DE33D667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0" name="Рисунок 8">
                      <a:extLst>
                        <a:ext uri="{FF2B5EF4-FFF2-40B4-BE49-F238E27FC236}">
                          <a16:creationId xmlns:a16="http://schemas.microsoft.com/office/drawing/2014/main" id="{86C26E48-BAE9-72F3-6763-B3224AA4E8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DDBBAC8-04D1-F47E-E249-BA1B888D7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38350AC7-531D-59CF-0CED-292A0F8E1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D304F15B-09D2-850E-C6C8-527F0C44D6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1CF737F2-A720-25F3-39D7-0BFBD28694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44DBCCC0-C9B7-5F1C-1DA7-8C63C29B5B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CB6E7C06-74AF-06EC-98DE-BFF84FD3B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1" name="Рисунок 8">
                      <a:extLst>
                        <a:ext uri="{FF2B5EF4-FFF2-40B4-BE49-F238E27FC236}">
                          <a16:creationId xmlns:a16="http://schemas.microsoft.com/office/drawing/2014/main" id="{B8D7F36A-84C7-9E34-8D8A-73B84DE391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FEF1F4C-740E-9088-0CBA-DF793F9CE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C5E75DF-7A4F-2B97-F1D9-908F42A1F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567AED89-ABD5-EFDD-CA44-85DA0C673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6176F23-4FB8-CB88-E889-79270AECFC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2E7FB617-0B85-3718-BE26-A42BAC0CD8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7" name="Рисунок 8">
                <a:extLst>
                  <a:ext uri="{FF2B5EF4-FFF2-40B4-BE49-F238E27FC236}">
                    <a16:creationId xmlns:a16="http://schemas.microsoft.com/office/drawing/2014/main" id="{DAD0236A-8C62-C7D4-7976-0E4B8956349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3DAF4A5-0D8C-DD9A-647A-91593619EB6A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392EFD31-1DA4-50A4-2E8B-C1AD8AC8A86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0" name="Рисунок 8">
              <a:extLst>
                <a:ext uri="{FF2B5EF4-FFF2-40B4-BE49-F238E27FC236}">
                  <a16:creationId xmlns:a16="http://schemas.microsoft.com/office/drawing/2014/main" id="{CDE04420-1925-3571-EAED-A5C46BFC3E6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C31B606A-D7DB-3289-D156-6A43F47FAEB5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72A49CE-7024-4E37-81AB-3FE1C8AC0A31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4C4B9DE-74E6-952F-4E97-D002507A36B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4" name="Рисунок 8">
              <a:extLst>
                <a:ext uri="{FF2B5EF4-FFF2-40B4-BE49-F238E27FC236}">
                  <a16:creationId xmlns:a16="http://schemas.microsoft.com/office/drawing/2014/main" id="{4D3B8672-CA0A-A1C1-D4B3-8EE7F1D14AC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90D6A55-59B4-475A-E322-A231FABFC8C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2D725A-BEE9-B2F0-5E7A-A304E04FB5E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56AAE04C-32BC-F56C-6008-76D6D5F6449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A5B0C0C9-9920-DABA-E310-0475635B919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5C20B9C-2FF4-D667-6988-98352FF05D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6056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4E55C32F-A35D-FDF6-9DF4-7AFD2076E6B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EC7FBC14-8D33-B57D-28BE-1ADE9FFB72C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A226B747-3901-0537-B9BD-F4C439261A2E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E16A9A14-2D74-FC48-36C9-49CC1BF8ECAB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74C7FEBF-50CF-18DC-5921-5185D7C0D9F5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6">
                    <a:extLst>
                      <a:ext uri="{FF2B5EF4-FFF2-40B4-BE49-F238E27FC236}">
                        <a16:creationId xmlns:a16="http://schemas.microsoft.com/office/drawing/2014/main" id="{941DF32C-0B3A-1B08-F1CD-C67DCC5480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6">
                      <a:extLst>
                        <a:ext uri="{FF2B5EF4-FFF2-40B4-BE49-F238E27FC236}">
                          <a16:creationId xmlns:a16="http://schemas.microsoft.com/office/drawing/2014/main" id="{4BD74BCB-8237-34AF-A78C-4D8D85528E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0FF76F2-5A98-F7BA-CAA9-5F0D53820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8115F85E-36A8-558E-37DE-B41773C30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4" name="Рисунок 6">
                        <a:extLst>
                          <a:ext uri="{FF2B5EF4-FFF2-40B4-BE49-F238E27FC236}">
                            <a16:creationId xmlns:a16="http://schemas.microsoft.com/office/drawing/2014/main" id="{7360B953-7A2C-B00A-9854-B0BB7D6ED1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03634A0E-A12E-1F45-168B-0D97D3F6B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0D6888FC-1EE3-562B-EB04-142E9DA2DD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B1F2FAB4-6D47-57BE-28A6-27DC60ABC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0" name="Рисунок 6">
                      <a:extLst>
                        <a:ext uri="{FF2B5EF4-FFF2-40B4-BE49-F238E27FC236}">
                          <a16:creationId xmlns:a16="http://schemas.microsoft.com/office/drawing/2014/main" id="{FF276E9A-ECD6-AE85-DEAD-151A9DAFB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4AFE4FE-51D3-20D1-32F6-C5398D099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A2FFAE9-D7DE-6443-3645-BD9777B9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954E3127-4C7A-125D-63B3-332C8348D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5FD6406-6190-0751-D926-91950094B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11EB9100-78D6-FF04-359E-A5EA1EB8CCF8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6" name="Рисунок 6">
                <a:extLst>
                  <a:ext uri="{FF2B5EF4-FFF2-40B4-BE49-F238E27FC236}">
                    <a16:creationId xmlns:a16="http://schemas.microsoft.com/office/drawing/2014/main" id="{7472BD22-875B-7531-74C0-0BAEFA4653AE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94D9BDDA-6F6E-BCE2-1687-A49734DCE41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D10F923B-F94F-F29E-72F5-EAD379CBF7E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9" name="Рисунок 6">
              <a:extLst>
                <a:ext uri="{FF2B5EF4-FFF2-40B4-BE49-F238E27FC236}">
                  <a16:creationId xmlns:a16="http://schemas.microsoft.com/office/drawing/2014/main" id="{2B3C8DF7-BD96-3B80-7754-AED1DA8E945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2E23104-5AEA-0FB7-A646-E66FFF6AD71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4CC3A565-6F03-3EAB-75C1-67D616EE9D33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D13DC8C-12EF-F3CD-3602-82F664B785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3" name="Рисунок 6">
              <a:extLst>
                <a:ext uri="{FF2B5EF4-FFF2-40B4-BE49-F238E27FC236}">
                  <a16:creationId xmlns:a16="http://schemas.microsoft.com/office/drawing/2014/main" id="{5114DE84-64CC-E887-720F-53BC29CF1D6E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7CD7EA7C-99F4-6E9D-C711-DA3BAEDB4676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27DE29C-038C-FB87-2E82-DF99B0EDA8B2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71FDDB5-91D3-3236-C920-1B79DE492F5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BA12A10-4EB3-DFC3-1FE8-D5830A9BA658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A20C36A9-4940-C356-1FD5-4E6687DA3C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Содержание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227" y="1477455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Заголовок слайда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1226" y="1845935"/>
            <a:ext cx="3893159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Дополнительная информация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12C53BA-553C-5D82-44AB-7C4D1798A6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710" y="1425441"/>
            <a:ext cx="2914143" cy="4922091"/>
          </a:xfrm>
          <a:prstGeom prst="roundRect">
            <a:avLst>
              <a:gd name="adj" fmla="val 5977"/>
            </a:avLst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0EFA8273-E6D5-2110-06C4-306348334B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099" y="1539565"/>
            <a:ext cx="674127" cy="523220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00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30AA68F8-34A2-AEE7-E37A-4415572A5779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5D121B6F-586A-388C-94AF-192C5FC7BE7C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5E6542FB-0473-80AA-4BC0-D82642D58EC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288F414E-041E-E50F-E79E-9400C6DC216C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D98F3814-2AD4-EC60-4D77-3F59E6A43B8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8">
                    <a:extLst>
                      <a:ext uri="{FF2B5EF4-FFF2-40B4-BE49-F238E27FC236}">
                        <a16:creationId xmlns:a16="http://schemas.microsoft.com/office/drawing/2014/main" id="{A9E7F9A3-B37B-39E3-4F70-DB56A84EF0B9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8">
                      <a:extLst>
                        <a:ext uri="{FF2B5EF4-FFF2-40B4-BE49-F238E27FC236}">
                          <a16:creationId xmlns:a16="http://schemas.microsoft.com/office/drawing/2014/main" id="{F28C5311-3171-EAD2-9C02-6D40583AA6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E40B5FF1-77A0-E697-C9DF-208203B048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ED8EB042-65FC-C3E7-7F74-FCD1905C2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8" name="Рисунок 8">
                        <a:extLst>
                          <a:ext uri="{FF2B5EF4-FFF2-40B4-BE49-F238E27FC236}">
                            <a16:creationId xmlns:a16="http://schemas.microsoft.com/office/drawing/2014/main" id="{CA0F7A16-0AF9-4A07-679F-ED4D3F1DD2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69CA91C1-8B19-6FA5-63BD-8D65C15CF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1FD4D63B-080A-3886-51A6-ADD72D7E2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6E877C-E6FB-A154-427E-C6E0F72B47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2" name="Рисунок 8">
                      <a:extLst>
                        <a:ext uri="{FF2B5EF4-FFF2-40B4-BE49-F238E27FC236}">
                          <a16:creationId xmlns:a16="http://schemas.microsoft.com/office/drawing/2014/main" id="{D4F76CAB-3973-CD55-A9E8-DFFA27AF6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308D904-7E1D-B011-4F8A-C256332C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24AEBD52-229E-7F55-35A4-4317E5E96C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FDD9ACC-234F-E4E6-2BDE-B0EA8839D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3D88B548-6CDE-696F-E609-17FF81781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601EEF9-1C79-82F7-5BC6-480E5DAD513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8" name="Рисунок 8">
                <a:extLst>
                  <a:ext uri="{FF2B5EF4-FFF2-40B4-BE49-F238E27FC236}">
                    <a16:creationId xmlns:a16="http://schemas.microsoft.com/office/drawing/2014/main" id="{74A90C9D-3FD1-2955-BD57-91A42AE1011F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48010F4C-66B4-A9D2-EB9F-BD7D2CE0582B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BD905FF2-1AE8-8586-1FDD-64CD6D3DEC64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1" name="Рисунок 8">
              <a:extLst>
                <a:ext uri="{FF2B5EF4-FFF2-40B4-BE49-F238E27FC236}">
                  <a16:creationId xmlns:a16="http://schemas.microsoft.com/office/drawing/2014/main" id="{A97A3CC8-B483-8ADA-1B1C-215042FE91B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E41E03B9-F925-70EC-410D-178BC6F3F6C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25CE31F-6525-56B8-6F73-7C444ABAADB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F0E9A5-C435-095A-5A56-99A2D08541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5" name="Рисунок 8">
              <a:extLst>
                <a:ext uri="{FF2B5EF4-FFF2-40B4-BE49-F238E27FC236}">
                  <a16:creationId xmlns:a16="http://schemas.microsoft.com/office/drawing/2014/main" id="{F48EE8A5-E446-BB17-78FE-EEE24DBF739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F69315-B9E1-7D0F-D160-B7927879F6D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DFE87FA-802F-62C0-7AF7-E9C15731BE4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85991A-BC69-4013-EE94-397D12FE42F1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DFD2FAB-9ABD-3077-0A42-1342B23C092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1736C0E7-154E-8FC8-7EBF-8653B9BF830E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5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27500AD-934E-14AA-6A9C-44EB48A9AF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00884"/>
            <a:ext cx="12192000" cy="285711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338AE212-40B9-279D-571E-03DEAF13A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65073B64-BE35-B6DD-019F-4E4D3FE9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51556201-87DA-263F-7380-7067133F95BF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2032D4D2-007F-190D-A2AD-696572D48F7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9">
                <a:extLst>
                  <a:ext uri="{FF2B5EF4-FFF2-40B4-BE49-F238E27FC236}">
                    <a16:creationId xmlns:a16="http://schemas.microsoft.com/office/drawing/2014/main" id="{722F1673-4778-E676-8059-40BC2B8C38F2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8AE99D24-B0A5-FE45-D5B7-F489EBE42965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2A63608F-74F2-3B7A-3EC0-37612553C95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B32B057C-8303-7840-047C-7CF371D72D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62203281-E142-4C8B-6A36-CBBF0EC768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467BD0FD-AC44-A287-E0AE-51C21B7EA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CC0A68C3-3FBC-606B-1EAC-C102E6F08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C288021B-7023-4666-04CA-B6543469C6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57E98864-F116-DD45-3E4C-43A67FAD0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5F3E4C02-5AFA-7AE7-D5E2-DEBE30847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247AA077-2BD7-1760-A3E6-FB5535481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EE62237D-92C6-CAE3-AB42-FA85F570E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A1E034C-F45A-056F-E0B0-820E83EB8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C0B8FDE6-79B2-6DD0-FD0E-30E8D3B1D1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A0968B6-914A-7154-98F6-190AB93A00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3508805-D8BF-D117-03C8-5BCC5B485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8E3B10F-249C-D635-9145-C648F0CAB8F2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FCF1997F-CC0E-5C65-1B2D-4C97415F12A2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A0F237-5D0F-DDEA-2D0D-DD96ACB17DA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C75304A5-A6F3-E08E-A101-574A8A864C0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37423F83-D037-2B73-8431-B152D42116BB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3AEB483-B570-6601-458B-44F85B2D92F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27C45BED-DD9A-64BD-77B5-E9BB8AE9EF94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55D423F-6A22-EB59-1CB8-7F60E7AA2C18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FCF532BB-3B56-7BEF-3D7B-9D0870097AB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BD6B2633-92E2-E736-9E0E-531707B84219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65270B2-3907-C411-975F-FEA6D2D63AA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BCC5A75-893C-0788-3DD1-D9C0068400B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37302300-60D5-696B-2738-FAD08A949E7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8514F7E3-3CC9-78DE-CA1E-05B4C802D26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67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D9458BE7-DAA9-0C22-AAC9-9F587C6D4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572" y="3429000"/>
            <a:ext cx="3461412" cy="302418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4AAB666B-353B-D268-2D22-33A4B28F8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5967679C-FD1E-1AB4-A1A7-490EB869BC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00660C40-FD56-0760-E1A8-6013777A41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5294" y="3428999"/>
            <a:ext cx="3461412" cy="302418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CA5B2B62-1749-D17C-77E3-5BD57B982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1015" y="3428999"/>
            <a:ext cx="3461412" cy="302418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918918B8-E349-82A9-A975-69799E8F03F0}"/>
              </a:ext>
            </a:extLst>
          </p:cNvPr>
          <p:cNvGrpSpPr/>
          <p:nvPr/>
        </p:nvGrpSpPr>
        <p:grpSpPr>
          <a:xfrm>
            <a:off x="9784686" y="-282498"/>
            <a:ext cx="1842699" cy="1159097"/>
            <a:chOff x="9784686" y="-282498"/>
            <a:chExt cx="1842699" cy="1159097"/>
          </a:xfrm>
          <a:solidFill>
            <a:srgbClr val="797D82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B4E4E77D-0924-D085-0925-CAC8FE0B63B2}"/>
                </a:ext>
              </a:extLst>
            </p:cNvPr>
            <p:cNvGrpSpPr/>
            <p:nvPr/>
          </p:nvGrpSpPr>
          <p:grpSpPr>
            <a:xfrm>
              <a:off x="9784686" y="-282498"/>
              <a:ext cx="1058812" cy="1055771"/>
              <a:chOff x="9784686" y="-282498"/>
              <a:chExt cx="1058812" cy="1055771"/>
            </a:xfrm>
            <a:solidFill>
              <a:srgbClr val="797D82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DC154014-AFCA-061E-5A2E-B0E8159E9EFC}"/>
                  </a:ext>
                </a:extLst>
              </p:cNvPr>
              <p:cNvGrpSpPr/>
              <p:nvPr/>
            </p:nvGrpSpPr>
            <p:grpSpPr>
              <a:xfrm>
                <a:off x="9784686" y="-282498"/>
                <a:ext cx="1058812" cy="1055771"/>
                <a:chOff x="9784686" y="-282498"/>
                <a:chExt cx="1058812" cy="1055771"/>
              </a:xfrm>
              <a:solidFill>
                <a:srgbClr val="797D82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F1429898-D4BB-865B-CEC3-B6E52C68F019}"/>
                    </a:ext>
                  </a:extLst>
                </p:cNvPr>
                <p:cNvGrpSpPr/>
                <p:nvPr/>
              </p:nvGrpSpPr>
              <p:grpSpPr>
                <a:xfrm>
                  <a:off x="9784686" y="-282498"/>
                  <a:ext cx="1058812" cy="1055771"/>
                  <a:chOff x="9784686" y="-282498"/>
                  <a:chExt cx="1058812" cy="1055771"/>
                </a:xfrm>
                <a:solidFill>
                  <a:srgbClr val="797D82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A16782DD-7A0C-BD9A-FACD-683F1A8856CF}"/>
                      </a:ext>
                    </a:extLst>
                  </p:cNvPr>
                  <p:cNvSpPr/>
                  <p:nvPr/>
                </p:nvSpPr>
                <p:spPr>
                  <a:xfrm>
                    <a:off x="97846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797D82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358945F5-0365-D8FB-6CE9-DBB22963C6B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1466" y="413364"/>
                    <a:ext cx="472032" cy="359908"/>
                    <a:chOff x="10371466" y="413364"/>
                    <a:chExt cx="472032" cy="359908"/>
                  </a:xfrm>
                  <a:solidFill>
                    <a:srgbClr val="797D82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38900D18-16C4-E331-15D2-21015AAB1C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7056" y="413364"/>
                      <a:ext cx="320303" cy="359908"/>
                      <a:chOff x="10447056" y="413364"/>
                      <a:chExt cx="320303" cy="359908"/>
                    </a:xfrm>
                    <a:solidFill>
                      <a:srgbClr val="797D82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F7B5FB76-1F5D-8557-290D-C439B0F7C2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2274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D018D1B-A86E-C465-3E39-43BA45B690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07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EA5C8D42-0458-006F-58B6-E4C0BC0492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47056" y="413364"/>
                        <a:ext cx="320303" cy="223391"/>
                        <a:chOff x="10447056" y="413364"/>
                        <a:chExt cx="320303" cy="223391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23AB6AFF-C7E2-45B3-BF26-75911B638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977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B14D7A1A-23D4-CDB7-6514-3E808D3615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7056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817235-F03D-C368-2224-FCC83BEF8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94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1385881E-5AED-AE5F-3CD6-84A69E519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1466" y="420579"/>
                      <a:ext cx="472032" cy="208672"/>
                      <a:chOff x="10371466" y="420579"/>
                      <a:chExt cx="472032" cy="208672"/>
                    </a:xfrm>
                    <a:solidFill>
                      <a:srgbClr val="797D82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A58A34AB-8BA1-CFFD-3911-3E848732B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2634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A7BA8A59-74BA-C949-5650-D1944D9C1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90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07499BD-F494-8D54-6185-8E9E71132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14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CFD7EA3-B34A-1899-850E-3BF0E85F3B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9658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0450F2FA-2372-429D-225E-D02DFF1A902E}"/>
                    </a:ext>
                  </a:extLst>
                </p:cNvPr>
                <p:cNvSpPr/>
                <p:nvPr/>
              </p:nvSpPr>
              <p:spPr>
                <a:xfrm>
                  <a:off x="105660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E2005C73-DEB9-0F9D-5579-04ABF2BF4988}"/>
                  </a:ext>
                </a:extLst>
              </p:cNvPr>
              <p:cNvGrpSpPr/>
              <p:nvPr/>
            </p:nvGrpSpPr>
            <p:grpSpPr>
              <a:xfrm>
                <a:off x="10529152" y="276558"/>
                <a:ext cx="236031" cy="179521"/>
                <a:chOff x="10529152" y="276558"/>
                <a:chExt cx="236031" cy="179521"/>
              </a:xfrm>
              <a:solidFill>
                <a:srgbClr val="797D82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66AB1D9-DFD9-8789-6853-580822423C52}"/>
                    </a:ext>
                  </a:extLst>
                </p:cNvPr>
                <p:cNvSpPr/>
                <p:nvPr/>
              </p:nvSpPr>
              <p:spPr>
                <a:xfrm>
                  <a:off x="105291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D227B2B0-C32B-1020-EAE0-B5C944ABED9A}"/>
                    </a:ext>
                  </a:extLst>
                </p:cNvPr>
                <p:cNvSpPr/>
                <p:nvPr/>
              </p:nvSpPr>
              <p:spPr>
                <a:xfrm>
                  <a:off x="105565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68350709-176F-D4A0-0485-6295D924DDA1}"/>
                </a:ext>
              </a:extLst>
            </p:cNvPr>
            <p:cNvGrpSpPr/>
            <p:nvPr/>
          </p:nvGrpSpPr>
          <p:grpSpPr>
            <a:xfrm>
              <a:off x="10692473" y="665040"/>
              <a:ext cx="904613" cy="211558"/>
              <a:chOff x="10692473" y="665040"/>
              <a:chExt cx="904613" cy="21155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CDAD3FC-FFA0-A180-4FA7-2B44FAD8B153}"/>
                  </a:ext>
                </a:extLst>
              </p:cNvPr>
              <p:cNvSpPr/>
              <p:nvPr/>
            </p:nvSpPr>
            <p:spPr>
              <a:xfrm>
                <a:off x="10692473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F91F6E9-AA11-6C5E-8710-9F4C9927DB0A}"/>
                  </a:ext>
                </a:extLst>
              </p:cNvPr>
              <p:cNvSpPr/>
              <p:nvPr/>
            </p:nvSpPr>
            <p:spPr>
              <a:xfrm>
                <a:off x="10926778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94D4C75-557B-C04A-F002-7281F0F38574}"/>
                  </a:ext>
                </a:extLst>
              </p:cNvPr>
              <p:cNvSpPr/>
              <p:nvPr/>
            </p:nvSpPr>
            <p:spPr>
              <a:xfrm>
                <a:off x="11433766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03400A5F-2A19-5781-3ACB-EBACC9A8AC70}"/>
                </a:ext>
              </a:extLst>
            </p:cNvPr>
            <p:cNvGrpSpPr/>
            <p:nvPr/>
          </p:nvGrpSpPr>
          <p:grpSpPr>
            <a:xfrm>
              <a:off x="11248515" y="502836"/>
              <a:ext cx="378870" cy="92069"/>
              <a:chOff x="11248515" y="502836"/>
              <a:chExt cx="378870" cy="92069"/>
            </a:xfrm>
            <a:solidFill>
              <a:srgbClr val="797D82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B125AF9-F414-434C-A493-6E9B8F5B46EE}"/>
                  </a:ext>
                </a:extLst>
              </p:cNvPr>
              <p:cNvSpPr/>
              <p:nvPr/>
            </p:nvSpPr>
            <p:spPr>
              <a:xfrm>
                <a:off x="112485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9ECC34DA-F44E-3942-3BAF-8BE04119B919}"/>
                  </a:ext>
                </a:extLst>
              </p:cNvPr>
              <p:cNvSpPr/>
              <p:nvPr/>
            </p:nvSpPr>
            <p:spPr>
              <a:xfrm>
                <a:off x="11346911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EF93BE5D-0AAC-6BA2-AE87-74B73E9AFA51}"/>
                  </a:ext>
                </a:extLst>
              </p:cNvPr>
              <p:cNvSpPr/>
              <p:nvPr/>
            </p:nvSpPr>
            <p:spPr>
              <a:xfrm>
                <a:off x="11439825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621474D-0FC8-B772-6FBC-158A79BBBA7D}"/>
                  </a:ext>
                </a:extLst>
              </p:cNvPr>
              <p:cNvSpPr/>
              <p:nvPr/>
            </p:nvSpPr>
            <p:spPr>
              <a:xfrm>
                <a:off x="115344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B9AF6EB0-B995-C862-561B-CFF2B556DFA5}"/>
                </a:ext>
              </a:extLst>
            </p:cNvPr>
            <p:cNvSpPr/>
            <p:nvPr/>
          </p:nvSpPr>
          <p:spPr>
            <a:xfrm>
              <a:off x="11103084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797D82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179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966C29-9E0E-8347-3CE2-38547FDBB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800" y="1655071"/>
            <a:ext cx="3442670" cy="1425600"/>
          </a:xfrm>
          <a:prstGeom prst="roundRect">
            <a:avLst>
              <a:gd name="adj" fmla="val 5977"/>
            </a:avLst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8399DA5B-C7A5-2422-6B6C-2FA9A60603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3429000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EA8033F0-C1DA-80F2-1A8C-5154DC783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4108740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3364C207-1F61-A0E7-FE97-EB368EC93574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F0EEABA0-D878-9157-DCE5-583129F44017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5" name="Рисунок 9">
                <a:extLst>
                  <a:ext uri="{FF2B5EF4-FFF2-40B4-BE49-F238E27FC236}">
                    <a16:creationId xmlns:a16="http://schemas.microsoft.com/office/drawing/2014/main" id="{66BEE64A-A337-50AA-F9C4-C3122578BBCD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AED8960C-183B-7A10-F9FE-BED9F513AD1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714EAFF8-EDAE-F5B4-111B-02BF9006772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7BA5E36C-8285-6BF5-FC66-69FCD6DA9A8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A626C4E7-4916-8C55-2987-1738583D3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B940B814-DD7E-440C-A367-D1A939B097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0F589422-94D3-3C81-4BE7-E80704EBD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A92502E8-36C9-504D-8288-EA7504DE20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27C87E05-0448-341D-9A63-629501C45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D6346285-02D1-C3DB-8916-8DAE1149EB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6276B94D-9B07-E377-C1DB-26579A748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1801E678-BE24-3B3E-C589-05F79B5FCE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5B2ACE-A5C0-1FB1-78EF-4980046AA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539C402-1936-F748-777C-12858BBD3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DFD3FF-2647-F3AA-ADC5-79AE4CD7F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6DD060DC-9AC5-F136-819D-FAA998F28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BA707F47-A54A-1680-C3D4-5CE3E63CF954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50A2F824-A47E-F466-F6CF-CE53B9FCA6FB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EADE548-3320-0898-A5E0-48ADAD5AB35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062EDEBA-87C4-A3CC-5485-7E7704B8AE36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A321B8BC-620C-0490-7FFE-A155D4EE13E0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92DD208B-DFD7-8793-E3D7-14C51750E4F6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E9184C1-D012-BEDB-F343-ECB6FC18B8F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B78338E-A91A-D177-B4D5-A25B20197164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8885D439-31FF-496B-DCF1-A1937064BE35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CC674B2-1844-FB9D-EAB1-E47A6496F95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B8218B7-D620-BDE8-AD13-649D57DC66F7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3864E7-D982-9C38-B3A6-6B16D5DFA0F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3126C50-C943-6582-A91A-01F966B3FCE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C7213061-DCF3-B3F6-7F72-27D2FAF9C262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636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3FA496-DD69-CC49-2608-CA0750B75E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7150" y="1"/>
            <a:ext cx="3244850" cy="685311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alt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440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11" name="Заголовок 14">
            <a:extLst>
              <a:ext uri="{FF2B5EF4-FFF2-40B4-BE49-F238E27FC236}">
                <a16:creationId xmlns:a16="http://schemas.microsoft.com/office/drawing/2014/main" id="{630C583A-70C7-CD75-4541-008AAD2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43AFD-7C55-7094-B3AD-2008AB1FFB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68631" y="0"/>
            <a:ext cx="3621087" cy="222408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B959FF0-7A7D-A10D-6DF6-110B3BCFBE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8628" y="2224088"/>
            <a:ext cx="3621087" cy="24098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131F85C-7417-51BB-194A-C9A298004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68629" y="4633912"/>
            <a:ext cx="3621087" cy="222408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146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3599069" cy="95410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F9FB3A9E-EF53-FAAD-CA4A-906327D743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8999"/>
            <a:ext cx="4681413" cy="342899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7020054-F86F-1A05-5C86-3596991FCD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1413" y="14794"/>
            <a:ext cx="4681413" cy="341420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72B1D314-4C2A-5884-C021-5F01213FC23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775CD852-DF69-F93B-21A1-7BA99F988A3F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FEA11005-34DB-08B7-38B1-143FF9127509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48554032-3FB0-8516-6526-F298AC1AB511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896796B-D728-98E1-C367-279F8522744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138173A3-64B2-9EF3-298C-360E7495ED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6523EF3-6032-E174-E819-95F24D345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E490830-0B5B-6863-E60D-3148FA7B9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627EC03D-22BC-7F68-69E2-AAD6E411C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8" name="Рисунок 13">
                        <a:extLst>
                          <a:ext uri="{FF2B5EF4-FFF2-40B4-BE49-F238E27FC236}">
                            <a16:creationId xmlns:a16="http://schemas.microsoft.com/office/drawing/2014/main" id="{6A642A4C-20AD-F343-F03C-79D9940FDE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CB201F88-7B46-956A-620A-4D3241F9E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090C1BDA-8BFF-44B5-CDC2-F8396E524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3FB16301-B2AD-261B-5468-4469B40EB4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2" name="Рисунок 13">
                      <a:extLst>
                        <a:ext uri="{FF2B5EF4-FFF2-40B4-BE49-F238E27FC236}">
                          <a16:creationId xmlns:a16="http://schemas.microsoft.com/office/drawing/2014/main" id="{145E1193-BAAC-DDC1-AE8F-CCDCC22846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B5F3642-FFE6-FC22-7661-9488A4C02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11BC27D8-4F16-BFFA-3E7F-DADC9B27FC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B34117A-21D3-37B0-4235-54A4FCA05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AE84F0CE-3F99-8D10-24BA-D4CD2CDCF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F907E2E-D343-A831-4ED1-1602B2CF5D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8" name="Рисунок 13">
                <a:extLst>
                  <a:ext uri="{FF2B5EF4-FFF2-40B4-BE49-F238E27FC236}">
                    <a16:creationId xmlns:a16="http://schemas.microsoft.com/office/drawing/2014/main" id="{084A4063-386F-8A77-CADE-FB755E0790E9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DB2D0F2D-6D37-D20A-6720-3EFDA3D06E6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48FDA15C-20B9-F3C9-41AA-5133585ACB3C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1" name="Рисунок 13">
              <a:extLst>
                <a:ext uri="{FF2B5EF4-FFF2-40B4-BE49-F238E27FC236}">
                  <a16:creationId xmlns:a16="http://schemas.microsoft.com/office/drawing/2014/main" id="{6DFAB74B-3C0B-5FFA-D4DC-0EAB49D2220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5B0327-B0A0-FA88-5658-6BE197EA39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1559E6FF-64A4-C7EA-CDB6-D1A685ADBCF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2FA53D6-18CF-52AE-9A46-44C08F6718E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5" name="Рисунок 13">
              <a:extLst>
                <a:ext uri="{FF2B5EF4-FFF2-40B4-BE49-F238E27FC236}">
                  <a16:creationId xmlns:a16="http://schemas.microsoft.com/office/drawing/2014/main" id="{162BBADE-F9EA-3631-E86C-EF6B35C0240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4B50D7B8-7587-A2F6-C134-D3E4F01C29A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99E67EC-CC2E-79EF-491E-87DB493DCC4E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D8E0F6F-24A2-E24E-343C-8D059D533B7F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222D153-90F7-0ABC-B664-25C1940690D1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44E79548-1471-E3B1-0438-7DD25170D427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9474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B73521C-BA53-4472-5FE7-8C759F5774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573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6D28A25F-D5EC-DAE9-E9E5-C7B85A0136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5294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173A308-6624-CFFF-2901-77F1CF0088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1015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AE2943FA-1EA4-3277-57B1-0023EF8C4FAB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C7F3E29D-74DF-7494-C07C-AD2A07FEC16D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1465899E-30B2-D3B0-E6F4-A8820D27EEB4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0BB75321-C0A4-EB01-CA3F-7D3921584F22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AFF435D-185F-BD0B-F032-C62B356D8008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F1636387-C038-5D15-A190-3B836E26B30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D99520FC-BF3D-850E-2B2E-67A1B4A69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90561F4B-B0BC-3F6D-1119-F58CFD8A8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1528F65-7427-7D26-FC55-A219E2D7B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1D892E00-A417-71DF-90B1-E7DF5B41E3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CACFF26C-35BD-6BAA-8F31-483A269651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3D54591C-C9EE-099B-0E38-79584D674E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D3CD4E3-54F0-0330-4918-15B12DE1B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6B44E60A-2EE7-B2CC-CA47-9B0EB6EE0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E304E4E3-1E51-C4FA-BDBE-690C59B246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AADB11B-3DD4-C469-0259-AC5F7EE50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809A7F23-E6B3-631A-C88D-FD75FA904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B648CCE-7BF3-FC7A-F69E-24F605A5E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7C4DB608-AECC-91B9-53C9-9D387823B87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429305F5-6745-18EE-5B1E-C6767381E008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00532D90-F441-DE1A-FFEB-47DA9814BCB3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0A6D00D4-C165-945F-DE75-1134775D180B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00DAD88A-ECB5-9F4E-9149-CA879B49384D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9CC1C8D-2D03-982E-D247-E4C52BC3753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941025-644F-B174-0FB7-97CB2FB8FE7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3EE6E3D7-5B4E-349D-7EB0-5903E23A65B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9CC309D8-E14D-F15F-BAE7-12EDD616E56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1FD49C9-BECF-984E-0C89-EB2779A3D66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6718E4-8316-3A1E-2470-D3CDCA60A08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BC09698A-03CA-6D8C-D03F-23D96F1FEA3C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67399DA-D2BB-CF5C-E1A4-85AC6A64538F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C2AEA32B-A7FB-03B7-5F0B-4A4D821B94A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65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Заголовок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AF618E81-5B5D-9F72-0337-8C2F6DD5B071}"/>
              </a:ext>
            </a:extLst>
          </p:cNvPr>
          <p:cNvGrpSpPr/>
          <p:nvPr/>
        </p:nvGrpSpPr>
        <p:grpSpPr>
          <a:xfrm>
            <a:off x="-615627" y="-412192"/>
            <a:ext cx="3700859" cy="2327919"/>
            <a:chOff x="-615627" y="-412192"/>
            <a:chExt cx="3700859" cy="2327919"/>
          </a:xfrm>
          <a:solidFill>
            <a:srgbClr val="FFFFF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1CB599E7-F708-FAB3-0A62-CCC30B03989B}"/>
                </a:ext>
              </a:extLst>
            </p:cNvPr>
            <p:cNvGrpSpPr/>
            <p:nvPr/>
          </p:nvGrpSpPr>
          <p:grpSpPr>
            <a:xfrm>
              <a:off x="-615627" y="-412192"/>
              <a:ext cx="2126508" cy="2120401"/>
              <a:chOff x="-615627" y="-412192"/>
              <a:chExt cx="2126508" cy="2120401"/>
            </a:xfrm>
            <a:solidFill>
              <a:srgbClr val="FFFFF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0BFF6737-B9E5-1B50-32CE-E68DBF7C3031}"/>
                  </a:ext>
                </a:extLst>
              </p:cNvPr>
              <p:cNvGrpSpPr/>
              <p:nvPr/>
            </p:nvGrpSpPr>
            <p:grpSpPr>
              <a:xfrm>
                <a:off x="-615627" y="-412192"/>
                <a:ext cx="2126508" cy="2120401"/>
                <a:chOff x="-615627" y="-412192"/>
                <a:chExt cx="2126508" cy="2120401"/>
              </a:xfrm>
              <a:solidFill>
                <a:srgbClr val="FFFFF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4E1ED054-FC0D-3CAF-5239-54E4ADE4DA74}"/>
                    </a:ext>
                  </a:extLst>
                </p:cNvPr>
                <p:cNvGrpSpPr/>
                <p:nvPr/>
              </p:nvGrpSpPr>
              <p:grpSpPr>
                <a:xfrm>
                  <a:off x="-615627" y="-412192"/>
                  <a:ext cx="2126508" cy="2120401"/>
                  <a:chOff x="-615627" y="-412192"/>
                  <a:chExt cx="2126508" cy="2120401"/>
                </a:xfrm>
                <a:solidFill>
                  <a:srgbClr val="FFFFFF"/>
                </a:solidFill>
              </p:grpSpPr>
              <p:sp>
                <p:nvSpPr>
                  <p:cNvPr id="8" name="Полилиния 7">
                    <a:extLst>
                      <a:ext uri="{FF2B5EF4-FFF2-40B4-BE49-F238E27FC236}">
                        <a16:creationId xmlns:a16="http://schemas.microsoft.com/office/drawing/2014/main" id="{6F30A4F2-7939-4AF9-961B-14B48AFCE4C0}"/>
                      </a:ext>
                    </a:extLst>
                  </p:cNvPr>
                  <p:cNvSpPr/>
                  <p:nvPr/>
                </p:nvSpPr>
                <p:spPr>
                  <a:xfrm>
                    <a:off x="-615627" y="-412192"/>
                    <a:ext cx="5795" cy="5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5" h="5796"/>
                    </a:pathLst>
                  </a:custGeom>
                  <a:solidFill>
                    <a:srgbClr val="FFFFFF"/>
                  </a:solidFill>
                  <a:ln w="5792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9" name="Рисунок 6">
                    <a:extLst>
                      <a:ext uri="{FF2B5EF4-FFF2-40B4-BE49-F238E27FC236}">
                        <a16:creationId xmlns:a16="http://schemas.microsoft.com/office/drawing/2014/main" id="{C22BCD66-A97E-D3B3-085F-78FA05C37DF5}"/>
                      </a:ext>
                    </a:extLst>
                  </p:cNvPr>
                  <p:cNvGrpSpPr/>
                  <p:nvPr/>
                </p:nvGrpSpPr>
                <p:grpSpPr>
                  <a:xfrm>
                    <a:off x="562856" y="985371"/>
                    <a:ext cx="948024" cy="722837"/>
                    <a:chOff x="562856" y="985371"/>
                    <a:chExt cx="948024" cy="722837"/>
                  </a:xfrm>
                  <a:solidFill>
                    <a:srgbClr val="FFFFFF"/>
                  </a:solidFill>
                </p:grpSpPr>
                <p:grpSp>
                  <p:nvGrpSpPr>
                    <p:cNvPr id="10" name="Рисунок 6">
                      <a:extLst>
                        <a:ext uri="{FF2B5EF4-FFF2-40B4-BE49-F238E27FC236}">
                          <a16:creationId xmlns:a16="http://schemas.microsoft.com/office/drawing/2014/main" id="{B49BABF8-3842-4CF8-8908-BBBD4D506F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4672" y="985371"/>
                      <a:ext cx="643294" cy="722837"/>
                      <a:chOff x="714672" y="985371"/>
                      <a:chExt cx="643294" cy="722837"/>
                    </a:xfrm>
                    <a:solidFill>
                      <a:srgbClr val="FFFFFF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D5400AD0-BE42-3641-662D-3616B0912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6997" y="1035802"/>
                        <a:ext cx="158790" cy="306640"/>
                      </a:xfrm>
                      <a:custGeom>
                        <a:avLst/>
                        <a:gdLst>
                          <a:gd name="connsiteX0" fmla="*/ 50419 w 158790"/>
                          <a:gd name="connsiteY0" fmla="*/ 269542 h 306640"/>
                          <a:gd name="connsiteX1" fmla="*/ 158790 w 158790"/>
                          <a:gd name="connsiteY1" fmla="*/ 2898 h 306640"/>
                          <a:gd name="connsiteX2" fmla="*/ 132132 w 158790"/>
                          <a:gd name="connsiteY2" fmla="*/ 0 h 306640"/>
                          <a:gd name="connsiteX3" fmla="*/ 27238 w 158790"/>
                          <a:gd name="connsiteY3" fmla="*/ 257370 h 306640"/>
                          <a:gd name="connsiteX4" fmla="*/ 0 w 158790"/>
                          <a:gd name="connsiteY4" fmla="*/ 306641 h 306640"/>
                          <a:gd name="connsiteX5" fmla="*/ 38249 w 158790"/>
                          <a:gd name="connsiteY5" fmla="*/ 293309 h 306640"/>
                          <a:gd name="connsiteX6" fmla="*/ 50419 w 158790"/>
                          <a:gd name="connsiteY6" fmla="*/ 269542 h 30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8790" h="306640">
                            <a:moveTo>
                              <a:pt x="50419" y="269542"/>
                            </a:moveTo>
                            <a:cubicBezTo>
                              <a:pt x="98520" y="178536"/>
                              <a:pt x="136189" y="82892"/>
                              <a:pt x="158790" y="2898"/>
                            </a:cubicBezTo>
                            <a:cubicBezTo>
                              <a:pt x="150097" y="1739"/>
                              <a:pt x="141405" y="1159"/>
                              <a:pt x="132132" y="0"/>
                            </a:cubicBezTo>
                            <a:cubicBezTo>
                              <a:pt x="110110" y="75356"/>
                              <a:pt x="74759" y="166942"/>
                              <a:pt x="27238" y="257370"/>
                            </a:cubicBezTo>
                            <a:cubicBezTo>
                              <a:pt x="18545" y="274180"/>
                              <a:pt x="9272" y="290410"/>
                              <a:pt x="0" y="306641"/>
                            </a:cubicBezTo>
                            <a:cubicBezTo>
                              <a:pt x="12749" y="302583"/>
                              <a:pt x="25499" y="297946"/>
                              <a:pt x="38249" y="293309"/>
                            </a:cubicBezTo>
                            <a:cubicBezTo>
                              <a:pt x="41726" y="285193"/>
                              <a:pt x="45783" y="277078"/>
                              <a:pt x="50419" y="26954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591B9230-F414-AC03-E0C5-654EDA620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204" y="1094927"/>
                        <a:ext cx="154733" cy="307800"/>
                      </a:xfrm>
                      <a:custGeom>
                        <a:avLst/>
                        <a:gdLst>
                          <a:gd name="connsiteX0" fmla="*/ 137348 w 154733"/>
                          <a:gd name="connsiteY0" fmla="*/ 31881 h 307800"/>
                          <a:gd name="connsiteX1" fmla="*/ 154734 w 154733"/>
                          <a:gd name="connsiteY1" fmla="*/ 0 h 307800"/>
                          <a:gd name="connsiteX2" fmla="*/ 117644 w 154733"/>
                          <a:gd name="connsiteY2" fmla="*/ 12173 h 307800"/>
                          <a:gd name="connsiteX3" fmla="*/ 113587 w 154733"/>
                          <a:gd name="connsiteY3" fmla="*/ 19708 h 307800"/>
                          <a:gd name="connsiteX4" fmla="*/ 0 w 154733"/>
                          <a:gd name="connsiteY4" fmla="*/ 306061 h 307800"/>
                          <a:gd name="connsiteX5" fmla="*/ 26658 w 154733"/>
                          <a:gd name="connsiteY5" fmla="*/ 307800 h 307800"/>
                          <a:gd name="connsiteX6" fmla="*/ 137348 w 154733"/>
                          <a:gd name="connsiteY6" fmla="*/ 31881 h 307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733" h="307800">
                            <a:moveTo>
                              <a:pt x="137348" y="31881"/>
                            </a:moveTo>
                            <a:cubicBezTo>
                              <a:pt x="143143" y="20868"/>
                              <a:pt x="148938" y="10434"/>
                              <a:pt x="154734" y="0"/>
                            </a:cubicBezTo>
                            <a:cubicBezTo>
                              <a:pt x="141984" y="4058"/>
                              <a:pt x="129814" y="8115"/>
                              <a:pt x="117644" y="12173"/>
                            </a:cubicBezTo>
                            <a:cubicBezTo>
                              <a:pt x="116485" y="14492"/>
                              <a:pt x="114746" y="16810"/>
                              <a:pt x="113587" y="19708"/>
                            </a:cubicBezTo>
                            <a:cubicBezTo>
                              <a:pt x="60271" y="120569"/>
                              <a:pt x="22022" y="219112"/>
                              <a:pt x="0" y="306061"/>
                            </a:cubicBezTo>
                            <a:cubicBezTo>
                              <a:pt x="8693" y="306641"/>
                              <a:pt x="17386" y="307221"/>
                              <a:pt x="26658" y="307800"/>
                            </a:cubicBezTo>
                            <a:cubicBezTo>
                              <a:pt x="48101" y="226648"/>
                              <a:pt x="84031" y="132163"/>
                              <a:pt x="137348" y="318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5" name="Рисунок 6">
                        <a:extLst>
                          <a:ext uri="{FF2B5EF4-FFF2-40B4-BE49-F238E27FC236}">
                            <a16:creationId xmlns:a16="http://schemas.microsoft.com/office/drawing/2014/main" id="{0B2A28EC-BEF9-F7E6-412E-11C98B7F3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4672" y="985371"/>
                        <a:ext cx="643294" cy="448657"/>
                        <a:chOff x="714672" y="985371"/>
                        <a:chExt cx="643294" cy="448657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7A92E3D-5E25-8775-8122-E762651A8C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384" y="1253174"/>
                          <a:ext cx="323955" cy="175057"/>
                        </a:xfrm>
                        <a:custGeom>
                          <a:avLst/>
                          <a:gdLst>
                            <a:gd name="connsiteX0" fmla="*/ 11591 w 323955"/>
                            <a:gd name="connsiteY0" fmla="*/ 0 h 175057"/>
                            <a:gd name="connsiteX1" fmla="*/ 0 w 323955"/>
                            <a:gd name="connsiteY1" fmla="*/ 27824 h 175057"/>
                            <a:gd name="connsiteX2" fmla="*/ 140245 w 323955"/>
                            <a:gd name="connsiteY2" fmla="*/ 120570 h 175057"/>
                            <a:gd name="connsiteX3" fmla="*/ 307729 w 323955"/>
                            <a:gd name="connsiteY3" fmla="*/ 175058 h 175057"/>
                            <a:gd name="connsiteX4" fmla="*/ 323956 w 323955"/>
                            <a:gd name="connsiteY4" fmla="*/ 149553 h 175057"/>
                            <a:gd name="connsiteX5" fmla="*/ 151836 w 323955"/>
                            <a:gd name="connsiteY5" fmla="*/ 95644 h 175057"/>
                            <a:gd name="connsiteX6" fmla="*/ 11591 w 323955"/>
                            <a:gd name="connsiteY6" fmla="*/ 0 h 1750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3955" h="175057">
                              <a:moveTo>
                                <a:pt x="11591" y="0"/>
                              </a:moveTo>
                              <a:cubicBezTo>
                                <a:pt x="7534" y="9275"/>
                                <a:pt x="3477" y="18549"/>
                                <a:pt x="0" y="27824"/>
                              </a:cubicBezTo>
                              <a:cubicBezTo>
                                <a:pt x="38249" y="62024"/>
                                <a:pt x="85770" y="93905"/>
                                <a:pt x="140245" y="120570"/>
                              </a:cubicBezTo>
                              <a:cubicBezTo>
                                <a:pt x="196460" y="147814"/>
                                <a:pt x="253833" y="166363"/>
                                <a:pt x="307729" y="175058"/>
                              </a:cubicBezTo>
                              <a:cubicBezTo>
                                <a:pt x="313524" y="166943"/>
                                <a:pt x="318740" y="158248"/>
                                <a:pt x="323956" y="149553"/>
                              </a:cubicBezTo>
                              <a:cubicBezTo>
                                <a:pt x="269480" y="142597"/>
                                <a:pt x="209789" y="124048"/>
                                <a:pt x="151836" y="95644"/>
                              </a:cubicBezTo>
                              <a:cubicBezTo>
                                <a:pt x="97360" y="68980"/>
                                <a:pt x="49260" y="35359"/>
                                <a:pt x="1159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064F1F26-D540-5F92-9927-4AFCDC3689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72" y="985371"/>
                          <a:ext cx="643294" cy="448657"/>
                        </a:xfrm>
                        <a:custGeom>
                          <a:avLst/>
                          <a:gdLst>
                            <a:gd name="connsiteX0" fmla="*/ 596628 w 643294"/>
                            <a:gd name="connsiteY0" fmla="*/ 211576 h 448657"/>
                            <a:gd name="connsiteX1" fmla="*/ 401907 w 643294"/>
                            <a:gd name="connsiteY1" fmla="*/ 60285 h 448657"/>
                            <a:gd name="connsiteX2" fmla="*/ 168357 w 643294"/>
                            <a:gd name="connsiteY2" fmla="*/ 0 h 448657"/>
                            <a:gd name="connsiteX3" fmla="*/ 10726 w 643294"/>
                            <a:gd name="connsiteY3" fmla="*/ 72458 h 448657"/>
                            <a:gd name="connsiteX4" fmla="*/ 80849 w 643294"/>
                            <a:gd name="connsiteY4" fmla="*/ 275919 h 448657"/>
                            <a:gd name="connsiteX5" fmla="*/ 92439 w 643294"/>
                            <a:gd name="connsiteY5" fmla="*/ 247515 h 448657"/>
                            <a:gd name="connsiteX6" fmla="*/ 35066 w 643294"/>
                            <a:gd name="connsiteY6" fmla="*/ 84631 h 448657"/>
                            <a:gd name="connsiteX7" fmla="*/ 167778 w 643294"/>
                            <a:gd name="connsiteY7" fmla="*/ 27824 h 448657"/>
                            <a:gd name="connsiteX8" fmla="*/ 389157 w 643294"/>
                            <a:gd name="connsiteY8" fmla="*/ 85210 h 448657"/>
                            <a:gd name="connsiteX9" fmla="*/ 573447 w 643294"/>
                            <a:gd name="connsiteY9" fmla="*/ 228387 h 448657"/>
                            <a:gd name="connsiteX10" fmla="*/ 607059 w 643294"/>
                            <a:gd name="connsiteY10" fmla="*/ 364027 h 448657"/>
                            <a:gd name="connsiteX11" fmla="*/ 474348 w 643294"/>
                            <a:gd name="connsiteY11" fmla="*/ 420834 h 448657"/>
                            <a:gd name="connsiteX12" fmla="*/ 454644 w 643294"/>
                            <a:gd name="connsiteY12" fmla="*/ 420254 h 448657"/>
                            <a:gd name="connsiteX13" fmla="*/ 437837 w 643294"/>
                            <a:gd name="connsiteY13" fmla="*/ 446919 h 448657"/>
                            <a:gd name="connsiteX14" fmla="*/ 474348 w 643294"/>
                            <a:gd name="connsiteY14" fmla="*/ 448658 h 448657"/>
                            <a:gd name="connsiteX15" fmla="*/ 631979 w 643294"/>
                            <a:gd name="connsiteY15" fmla="*/ 376200 h 448657"/>
                            <a:gd name="connsiteX16" fmla="*/ 596628 w 643294"/>
                            <a:gd name="connsiteY16" fmla="*/ 211576 h 4486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3294" h="448657">
                              <a:moveTo>
                                <a:pt x="596628" y="211576"/>
                              </a:moveTo>
                              <a:cubicBezTo>
                                <a:pt x="553163" y="153610"/>
                                <a:pt x="483620" y="99702"/>
                                <a:pt x="401907" y="60285"/>
                              </a:cubicBezTo>
                              <a:cubicBezTo>
                                <a:pt x="322512" y="21447"/>
                                <a:pt x="239639" y="0"/>
                                <a:pt x="168357" y="0"/>
                              </a:cubicBezTo>
                              <a:cubicBezTo>
                                <a:pt x="89542" y="0"/>
                                <a:pt x="33907" y="25505"/>
                                <a:pt x="10726" y="72458"/>
                              </a:cubicBezTo>
                              <a:cubicBezTo>
                                <a:pt x="-17671" y="130424"/>
                                <a:pt x="11885" y="206359"/>
                                <a:pt x="80849" y="275919"/>
                              </a:cubicBezTo>
                              <a:cubicBezTo>
                                <a:pt x="84905" y="266644"/>
                                <a:pt x="88383" y="256790"/>
                                <a:pt x="92439" y="247515"/>
                              </a:cubicBezTo>
                              <a:cubicBezTo>
                                <a:pt x="38543" y="189549"/>
                                <a:pt x="14203" y="128105"/>
                                <a:pt x="35066" y="84631"/>
                              </a:cubicBezTo>
                              <a:cubicBezTo>
                                <a:pt x="52452" y="48692"/>
                                <a:pt x="101132" y="27824"/>
                                <a:pt x="167778" y="27824"/>
                              </a:cubicBezTo>
                              <a:cubicBezTo>
                                <a:pt x="235003" y="27824"/>
                                <a:pt x="313819" y="48112"/>
                                <a:pt x="389157" y="85210"/>
                              </a:cubicBezTo>
                              <a:cubicBezTo>
                                <a:pt x="466814" y="123468"/>
                                <a:pt x="532300" y="173898"/>
                                <a:pt x="573447" y="228387"/>
                              </a:cubicBezTo>
                              <a:cubicBezTo>
                                <a:pt x="612275" y="279976"/>
                                <a:pt x="624445" y="328088"/>
                                <a:pt x="607059" y="364027"/>
                              </a:cubicBezTo>
                              <a:cubicBezTo>
                                <a:pt x="589673" y="399966"/>
                                <a:pt x="540993" y="420834"/>
                                <a:pt x="474348" y="420834"/>
                              </a:cubicBezTo>
                              <a:cubicBezTo>
                                <a:pt x="467973" y="420834"/>
                                <a:pt x="461018" y="420254"/>
                                <a:pt x="454644" y="420254"/>
                              </a:cubicBezTo>
                              <a:cubicBezTo>
                                <a:pt x="448848" y="428949"/>
                                <a:pt x="443633" y="438224"/>
                                <a:pt x="437837" y="446919"/>
                              </a:cubicBezTo>
                              <a:cubicBezTo>
                                <a:pt x="450008" y="448078"/>
                                <a:pt x="462177" y="448658"/>
                                <a:pt x="474348" y="448658"/>
                              </a:cubicBezTo>
                              <a:cubicBezTo>
                                <a:pt x="553163" y="448658"/>
                                <a:pt x="608798" y="423153"/>
                                <a:pt x="631979" y="376200"/>
                              </a:cubicBezTo>
                              <a:cubicBezTo>
                                <a:pt x="655160" y="330407"/>
                                <a:pt x="642410" y="272441"/>
                                <a:pt x="596628" y="211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D942364E-211C-4F74-4EEE-6119C708B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403" y="1364470"/>
                        <a:ext cx="463821" cy="343739"/>
                      </a:xfrm>
                      <a:custGeom>
                        <a:avLst/>
                        <a:gdLst>
                          <a:gd name="connsiteX0" fmla="*/ 425573 w 463821"/>
                          <a:gd name="connsiteY0" fmla="*/ 12753 h 343739"/>
                          <a:gd name="connsiteX1" fmla="*/ 99878 w 463821"/>
                          <a:gd name="connsiteY1" fmla="*/ 317654 h 343739"/>
                          <a:gd name="connsiteX2" fmla="*/ 70323 w 463821"/>
                          <a:gd name="connsiteY2" fmla="*/ 310699 h 343739"/>
                          <a:gd name="connsiteX3" fmla="*/ 42505 w 463821"/>
                          <a:gd name="connsiteY3" fmla="*/ 64922 h 343739"/>
                          <a:gd name="connsiteX4" fmla="*/ 15847 w 463821"/>
                          <a:gd name="connsiteY4" fmla="*/ 63183 h 343739"/>
                          <a:gd name="connsiteX5" fmla="*/ 58152 w 463821"/>
                          <a:gd name="connsiteY5" fmla="*/ 333885 h 343739"/>
                          <a:gd name="connsiteX6" fmla="*/ 99878 w 463821"/>
                          <a:gd name="connsiteY6" fmla="*/ 343739 h 343739"/>
                          <a:gd name="connsiteX7" fmla="*/ 463821 w 463821"/>
                          <a:gd name="connsiteY7" fmla="*/ 0 h 343739"/>
                          <a:gd name="connsiteX8" fmla="*/ 425573 w 463821"/>
                          <a:gd name="connsiteY8" fmla="*/ 12753 h 343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3821" h="343739">
                            <a:moveTo>
                              <a:pt x="425573" y="12753"/>
                            </a:moveTo>
                            <a:cubicBezTo>
                              <a:pt x="315462" y="191288"/>
                              <a:pt x="183330" y="317654"/>
                              <a:pt x="99878" y="317654"/>
                            </a:cubicBezTo>
                            <a:cubicBezTo>
                              <a:pt x="88867" y="317654"/>
                              <a:pt x="79015" y="315336"/>
                              <a:pt x="70323" y="310699"/>
                            </a:cubicBezTo>
                            <a:cubicBezTo>
                              <a:pt x="25119" y="286932"/>
                              <a:pt x="12949" y="194766"/>
                              <a:pt x="42505" y="64922"/>
                            </a:cubicBezTo>
                            <a:cubicBezTo>
                              <a:pt x="33233" y="64342"/>
                              <a:pt x="24540" y="63763"/>
                              <a:pt x="15847" y="63183"/>
                            </a:cubicBezTo>
                            <a:cubicBezTo>
                              <a:pt x="-14288" y="199403"/>
                              <a:pt x="-2118" y="302583"/>
                              <a:pt x="58152" y="333885"/>
                            </a:cubicBezTo>
                            <a:cubicBezTo>
                              <a:pt x="70323" y="340261"/>
                              <a:pt x="84811" y="343739"/>
                              <a:pt x="99878" y="343739"/>
                            </a:cubicBezTo>
                            <a:cubicBezTo>
                              <a:pt x="198978" y="343739"/>
                              <a:pt x="343859" y="205200"/>
                              <a:pt x="463821" y="0"/>
                            </a:cubicBezTo>
                            <a:cubicBezTo>
                              <a:pt x="451651" y="5217"/>
                              <a:pt x="438902" y="9275"/>
                              <a:pt x="425573" y="1275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9" name="Рисунок 6">
                      <a:extLst>
                        <a:ext uri="{FF2B5EF4-FFF2-40B4-BE49-F238E27FC236}">
                          <a16:creationId xmlns:a16="http://schemas.microsoft.com/office/drawing/2014/main" id="{5D7DEB40-D218-98D5-23C4-F210E6A5E2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2856" y="999863"/>
                      <a:ext cx="948024" cy="419095"/>
                      <a:chOff x="562856" y="999863"/>
                      <a:chExt cx="948024" cy="419095"/>
                    </a:xfrm>
                    <a:solidFill>
                      <a:srgbClr val="FFFFF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0B8A2BEA-41F3-AF31-B72B-2508D242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7048" y="1275781"/>
                        <a:ext cx="316421" cy="115932"/>
                      </a:xfrm>
                      <a:custGeom>
                        <a:avLst/>
                        <a:gdLst>
                          <a:gd name="connsiteX0" fmla="*/ 64328 w 316421"/>
                          <a:gd name="connsiteY0" fmla="*/ 84630 h 115932"/>
                          <a:gd name="connsiteX1" fmla="*/ 0 w 316421"/>
                          <a:gd name="connsiteY1" fmla="*/ 97963 h 115932"/>
                          <a:gd name="connsiteX2" fmla="*/ 50998 w 316421"/>
                          <a:gd name="connsiteY2" fmla="*/ 115932 h 115932"/>
                          <a:gd name="connsiteX3" fmla="*/ 70123 w 316421"/>
                          <a:gd name="connsiteY3" fmla="*/ 111875 h 115932"/>
                          <a:gd name="connsiteX4" fmla="*/ 316422 w 316421"/>
                          <a:gd name="connsiteY4" fmla="*/ 26664 h 115932"/>
                          <a:gd name="connsiteX5" fmla="*/ 308888 w 316421"/>
                          <a:gd name="connsiteY5" fmla="*/ 0 h 115932"/>
                          <a:gd name="connsiteX6" fmla="*/ 64328 w 316421"/>
                          <a:gd name="connsiteY6" fmla="*/ 84630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6421" h="115932">
                            <a:moveTo>
                              <a:pt x="64328" y="84630"/>
                            </a:moveTo>
                            <a:cubicBezTo>
                              <a:pt x="42885" y="89848"/>
                              <a:pt x="21443" y="93905"/>
                              <a:pt x="0" y="97963"/>
                            </a:cubicBezTo>
                            <a:cubicBezTo>
                              <a:pt x="17386" y="104919"/>
                              <a:pt x="34192" y="110715"/>
                              <a:pt x="50998" y="115932"/>
                            </a:cubicBezTo>
                            <a:cubicBezTo>
                              <a:pt x="57373" y="114773"/>
                              <a:pt x="63748" y="113034"/>
                              <a:pt x="70123" y="111875"/>
                            </a:cubicBezTo>
                            <a:cubicBezTo>
                              <a:pt x="161108" y="91007"/>
                              <a:pt x="245719" y="61444"/>
                              <a:pt x="316422" y="26664"/>
                            </a:cubicBezTo>
                            <a:cubicBezTo>
                              <a:pt x="314683" y="17969"/>
                              <a:pt x="312365" y="9274"/>
                              <a:pt x="308888" y="0"/>
                            </a:cubicBezTo>
                            <a:cubicBezTo>
                              <a:pt x="239924" y="34200"/>
                              <a:pt x="155313" y="63763"/>
                              <a:pt x="64328" y="8463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1E61555-95B1-1A5C-7BA0-6A0BE0D22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727" y="1033483"/>
                        <a:ext cx="300774" cy="115932"/>
                      </a:xfrm>
                      <a:custGeom>
                        <a:avLst/>
                        <a:gdLst>
                          <a:gd name="connsiteX0" fmla="*/ 0 w 300774"/>
                          <a:gd name="connsiteY0" fmla="*/ 88688 h 115932"/>
                          <a:gd name="connsiteX1" fmla="*/ 6375 w 300774"/>
                          <a:gd name="connsiteY1" fmla="*/ 115932 h 115932"/>
                          <a:gd name="connsiteX2" fmla="*/ 263105 w 300774"/>
                          <a:gd name="connsiteY2" fmla="*/ 24925 h 115932"/>
                          <a:gd name="connsiteX3" fmla="*/ 300775 w 300774"/>
                          <a:gd name="connsiteY3" fmla="*/ 16810 h 115932"/>
                          <a:gd name="connsiteX4" fmla="*/ 248038 w 300774"/>
                          <a:gd name="connsiteY4" fmla="*/ 0 h 115932"/>
                          <a:gd name="connsiteX5" fmla="*/ 0 w 300774"/>
                          <a:gd name="connsiteY5" fmla="*/ 88688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0774" h="115932">
                            <a:moveTo>
                              <a:pt x="0" y="88688"/>
                            </a:moveTo>
                            <a:cubicBezTo>
                              <a:pt x="1159" y="97383"/>
                              <a:pt x="3477" y="106658"/>
                              <a:pt x="6375" y="115932"/>
                            </a:cubicBezTo>
                            <a:cubicBezTo>
                              <a:pt x="73600" y="81153"/>
                              <a:pt x="160529" y="48692"/>
                              <a:pt x="263105" y="24925"/>
                            </a:cubicBezTo>
                            <a:cubicBezTo>
                              <a:pt x="275855" y="22027"/>
                              <a:pt x="288025" y="19129"/>
                              <a:pt x="300775" y="16810"/>
                            </a:cubicBezTo>
                            <a:cubicBezTo>
                              <a:pt x="282809" y="10434"/>
                              <a:pt x="265423" y="4637"/>
                              <a:pt x="248038" y="0"/>
                            </a:cubicBezTo>
                            <a:cubicBezTo>
                              <a:pt x="152995" y="23186"/>
                              <a:pt x="68384" y="53909"/>
                              <a:pt x="0" y="8868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B9C2ADC-5B39-5032-7219-E875E2F414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856" y="1136083"/>
                        <a:ext cx="442453" cy="282874"/>
                      </a:xfrm>
                      <a:custGeom>
                        <a:avLst/>
                        <a:gdLst>
                          <a:gd name="connsiteX0" fmla="*/ 393773 w 442453"/>
                          <a:gd name="connsiteY0" fmla="*/ 245776 h 282874"/>
                          <a:gd name="connsiteX1" fmla="*/ 257005 w 442453"/>
                          <a:gd name="connsiteY1" fmla="*/ 255631 h 282874"/>
                          <a:gd name="connsiteX2" fmla="*/ 28671 w 442453"/>
                          <a:gd name="connsiteY2" fmla="*/ 176797 h 282874"/>
                          <a:gd name="connsiteX3" fmla="*/ 157906 w 442453"/>
                          <a:gd name="connsiteY3" fmla="*/ 27244 h 282874"/>
                          <a:gd name="connsiteX4" fmla="*/ 150372 w 442453"/>
                          <a:gd name="connsiteY4" fmla="*/ 0 h 282874"/>
                          <a:gd name="connsiteX5" fmla="*/ 2013 w 442453"/>
                          <a:gd name="connsiteY5" fmla="*/ 182593 h 282874"/>
                          <a:gd name="connsiteX6" fmla="*/ 257584 w 442453"/>
                          <a:gd name="connsiteY6" fmla="*/ 282875 h 282874"/>
                          <a:gd name="connsiteX7" fmla="*/ 442453 w 442453"/>
                          <a:gd name="connsiteY7" fmla="*/ 266065 h 282874"/>
                          <a:gd name="connsiteX8" fmla="*/ 393773 w 442453"/>
                          <a:gd name="connsiteY8" fmla="*/ 245776 h 282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2453" h="282874">
                            <a:moveTo>
                              <a:pt x="393773" y="245776"/>
                            </a:moveTo>
                            <a:cubicBezTo>
                              <a:pt x="346252" y="252153"/>
                              <a:pt x="299890" y="255631"/>
                              <a:pt x="257005" y="255631"/>
                            </a:cubicBezTo>
                            <a:cubicBezTo>
                              <a:pt x="127191" y="255631"/>
                              <a:pt x="39682" y="225488"/>
                              <a:pt x="28671" y="176797"/>
                            </a:cubicBezTo>
                            <a:cubicBezTo>
                              <a:pt x="19399" y="135641"/>
                              <a:pt x="66920" y="79414"/>
                              <a:pt x="157906" y="27244"/>
                            </a:cubicBezTo>
                            <a:cubicBezTo>
                              <a:pt x="154428" y="17970"/>
                              <a:pt x="152110" y="9275"/>
                              <a:pt x="150372" y="0"/>
                            </a:cubicBezTo>
                            <a:cubicBezTo>
                              <a:pt x="47216" y="57966"/>
                              <a:pt x="-11896" y="124627"/>
                              <a:pt x="2013" y="182593"/>
                            </a:cubicBezTo>
                            <a:cubicBezTo>
                              <a:pt x="17080" y="246356"/>
                              <a:pt x="109805" y="282875"/>
                              <a:pt x="257584" y="282875"/>
                            </a:cubicBezTo>
                            <a:cubicBezTo>
                              <a:pt x="314957" y="282875"/>
                              <a:pt x="378126" y="277078"/>
                              <a:pt x="442453" y="266065"/>
                            </a:cubicBezTo>
                            <a:cubicBezTo>
                              <a:pt x="425647" y="260268"/>
                              <a:pt x="409420" y="253312"/>
                              <a:pt x="393773" y="2457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7F4A954-EC32-D07C-C777-8A70DBC45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240" y="999863"/>
                        <a:ext cx="469640" cy="288671"/>
                      </a:xfrm>
                      <a:custGeom>
                        <a:avLst/>
                        <a:gdLst>
                          <a:gd name="connsiteX0" fmla="*/ 467678 w 469640"/>
                          <a:gd name="connsiteY0" fmla="*/ 100281 h 288671"/>
                          <a:gd name="connsiteX1" fmla="*/ 212107 w 469640"/>
                          <a:gd name="connsiteY1" fmla="*/ 0 h 288671"/>
                          <a:gd name="connsiteX2" fmla="*/ 0 w 469640"/>
                          <a:gd name="connsiteY2" fmla="*/ 22027 h 288671"/>
                          <a:gd name="connsiteX3" fmla="*/ 48680 w 469640"/>
                          <a:gd name="connsiteY3" fmla="*/ 41156 h 288671"/>
                          <a:gd name="connsiteX4" fmla="*/ 212107 w 469640"/>
                          <a:gd name="connsiteY4" fmla="*/ 27244 h 288671"/>
                          <a:gd name="connsiteX5" fmla="*/ 440441 w 469640"/>
                          <a:gd name="connsiteY5" fmla="*/ 106078 h 288671"/>
                          <a:gd name="connsiteX6" fmla="*/ 339023 w 469640"/>
                          <a:gd name="connsiteY6" fmla="*/ 238820 h 288671"/>
                          <a:gd name="connsiteX7" fmla="*/ 299036 w 469640"/>
                          <a:gd name="connsiteY7" fmla="*/ 262007 h 288671"/>
                          <a:gd name="connsiteX8" fmla="*/ 307729 w 469640"/>
                          <a:gd name="connsiteY8" fmla="*/ 288671 h 288671"/>
                          <a:gd name="connsiteX9" fmla="*/ 354091 w 469640"/>
                          <a:gd name="connsiteY9" fmla="*/ 262007 h 288671"/>
                          <a:gd name="connsiteX10" fmla="*/ 467678 w 469640"/>
                          <a:gd name="connsiteY10" fmla="*/ 100281 h 2886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9640" h="288671">
                            <a:moveTo>
                              <a:pt x="467678" y="100281"/>
                            </a:moveTo>
                            <a:cubicBezTo>
                              <a:pt x="453190" y="36519"/>
                              <a:pt x="359886" y="0"/>
                              <a:pt x="212107" y="0"/>
                            </a:cubicBezTo>
                            <a:cubicBezTo>
                              <a:pt x="146620" y="0"/>
                              <a:pt x="73600" y="7536"/>
                              <a:pt x="0" y="22027"/>
                            </a:cubicBezTo>
                            <a:cubicBezTo>
                              <a:pt x="16227" y="27824"/>
                              <a:pt x="32454" y="34200"/>
                              <a:pt x="48680" y="41156"/>
                            </a:cubicBezTo>
                            <a:cubicBezTo>
                              <a:pt x="105474" y="31881"/>
                              <a:pt x="161109" y="27244"/>
                              <a:pt x="212107" y="27244"/>
                            </a:cubicBezTo>
                            <a:cubicBezTo>
                              <a:pt x="341921" y="27244"/>
                              <a:pt x="429430" y="57386"/>
                              <a:pt x="440441" y="106078"/>
                            </a:cubicBezTo>
                            <a:cubicBezTo>
                              <a:pt x="449133" y="143176"/>
                              <a:pt x="412044" y="191868"/>
                              <a:pt x="339023" y="238820"/>
                            </a:cubicBezTo>
                            <a:cubicBezTo>
                              <a:pt x="326274" y="246936"/>
                              <a:pt x="312945" y="254471"/>
                              <a:pt x="299036" y="262007"/>
                            </a:cubicBezTo>
                            <a:cubicBezTo>
                              <a:pt x="302513" y="271281"/>
                              <a:pt x="305411" y="279976"/>
                              <a:pt x="307729" y="288671"/>
                            </a:cubicBezTo>
                            <a:cubicBezTo>
                              <a:pt x="323956" y="279976"/>
                              <a:pt x="339603" y="270702"/>
                              <a:pt x="354091" y="262007"/>
                            </a:cubicBezTo>
                            <a:cubicBezTo>
                              <a:pt x="439282" y="208098"/>
                              <a:pt x="479269" y="150132"/>
                              <a:pt x="467678" y="1002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7EB074BA-214F-D5F7-2C79-F571032D9CA4}"/>
                    </a:ext>
                  </a:extLst>
                </p:cNvPr>
                <p:cNvSpPr/>
                <p:nvPr/>
              </p:nvSpPr>
              <p:spPr>
                <a:xfrm>
                  <a:off x="953731" y="1135503"/>
                  <a:ext cx="152995" cy="153030"/>
                </a:xfrm>
                <a:custGeom>
                  <a:avLst/>
                  <a:gdLst>
                    <a:gd name="connsiteX0" fmla="*/ 152995 w 152995"/>
                    <a:gd name="connsiteY0" fmla="*/ 76515 h 153030"/>
                    <a:gd name="connsiteX1" fmla="*/ 76498 w 152995"/>
                    <a:gd name="connsiteY1" fmla="*/ 153031 h 153030"/>
                    <a:gd name="connsiteX2" fmla="*/ 0 w 152995"/>
                    <a:gd name="connsiteY2" fmla="*/ 76515 h 153030"/>
                    <a:gd name="connsiteX3" fmla="*/ 76498 w 152995"/>
                    <a:gd name="connsiteY3" fmla="*/ 0 h 153030"/>
                    <a:gd name="connsiteX4" fmla="*/ 152995 w 152995"/>
                    <a:gd name="connsiteY4" fmla="*/ 76515 h 1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995" h="153030">
                      <a:moveTo>
                        <a:pt x="152995" y="76515"/>
                      </a:moveTo>
                      <a:cubicBezTo>
                        <a:pt x="152995" y="118831"/>
                        <a:pt x="118803" y="153031"/>
                        <a:pt x="76498" y="153031"/>
                      </a:cubicBezTo>
                      <a:cubicBezTo>
                        <a:pt x="34192" y="153031"/>
                        <a:pt x="0" y="118831"/>
                        <a:pt x="0" y="76515"/>
                      </a:cubicBezTo>
                      <a:cubicBezTo>
                        <a:pt x="0" y="34200"/>
                        <a:pt x="34192" y="0"/>
                        <a:pt x="76498" y="0"/>
                      </a:cubicBezTo>
                      <a:cubicBezTo>
                        <a:pt x="118803" y="0"/>
                        <a:pt x="152995" y="34200"/>
                        <a:pt x="152995" y="76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5" name="Рисунок 6">
                <a:extLst>
                  <a:ext uri="{FF2B5EF4-FFF2-40B4-BE49-F238E27FC236}">
                    <a16:creationId xmlns:a16="http://schemas.microsoft.com/office/drawing/2014/main" id="{58AF72D8-F263-0765-36A9-4DBFC6A10D19}"/>
                  </a:ext>
                </a:extLst>
              </p:cNvPr>
              <p:cNvGrpSpPr/>
              <p:nvPr/>
            </p:nvGrpSpPr>
            <p:grpSpPr>
              <a:xfrm>
                <a:off x="879552" y="710612"/>
                <a:ext cx="474043" cy="360549"/>
                <a:chOff x="879552" y="710612"/>
                <a:chExt cx="474043" cy="360549"/>
              </a:xfrm>
              <a:solidFill>
                <a:srgbClr val="FFFFFF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15558E0-28AE-1C84-AC4C-2AE9EE26BC8A}"/>
                    </a:ext>
                  </a:extLst>
                </p:cNvPr>
                <p:cNvSpPr/>
                <p:nvPr/>
              </p:nvSpPr>
              <p:spPr>
                <a:xfrm>
                  <a:off x="879552" y="1007978"/>
                  <a:ext cx="67225" cy="63183"/>
                </a:xfrm>
                <a:custGeom>
                  <a:avLst/>
                  <a:gdLst>
                    <a:gd name="connsiteX0" fmla="*/ 37090 w 67225"/>
                    <a:gd name="connsiteY0" fmla="*/ 52170 h 63183"/>
                    <a:gd name="connsiteX1" fmla="*/ 67225 w 67225"/>
                    <a:gd name="connsiteY1" fmla="*/ 4058 h 63183"/>
                    <a:gd name="connsiteX2" fmla="*/ 37669 w 67225"/>
                    <a:gd name="connsiteY2" fmla="*/ 0 h 63183"/>
                    <a:gd name="connsiteX3" fmla="*/ 0 w 67225"/>
                    <a:gd name="connsiteY3" fmla="*/ 63183 h 63183"/>
                    <a:gd name="connsiteX4" fmla="*/ 37090 w 67225"/>
                    <a:gd name="connsiteY4" fmla="*/ 52170 h 6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225" h="63183">
                      <a:moveTo>
                        <a:pt x="37090" y="52170"/>
                      </a:moveTo>
                      <a:cubicBezTo>
                        <a:pt x="46942" y="35939"/>
                        <a:pt x="56794" y="19708"/>
                        <a:pt x="67225" y="4058"/>
                      </a:cubicBezTo>
                      <a:cubicBezTo>
                        <a:pt x="57373" y="2319"/>
                        <a:pt x="47521" y="1159"/>
                        <a:pt x="37669" y="0"/>
                      </a:cubicBezTo>
                      <a:cubicBezTo>
                        <a:pt x="24920" y="20288"/>
                        <a:pt x="12170" y="41156"/>
                        <a:pt x="0" y="63183"/>
                      </a:cubicBezTo>
                      <a:cubicBezTo>
                        <a:pt x="12170" y="59705"/>
                        <a:pt x="24920" y="55648"/>
                        <a:pt x="37090" y="521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D68D415-9F3B-2320-F179-788979835EC3}"/>
                    </a:ext>
                  </a:extLst>
                </p:cNvPr>
                <p:cNvSpPr/>
                <p:nvPr/>
              </p:nvSpPr>
              <p:spPr>
                <a:xfrm>
                  <a:off x="934607" y="710612"/>
                  <a:ext cx="418988" cy="307220"/>
                </a:xfrm>
                <a:custGeom>
                  <a:avLst/>
                  <a:gdLst>
                    <a:gd name="connsiteX0" fmla="*/ 28976 w 418988"/>
                    <a:gd name="connsiteY0" fmla="*/ 276498 h 307220"/>
                    <a:gd name="connsiteX1" fmla="*/ 318740 w 418988"/>
                    <a:gd name="connsiteY1" fmla="*/ 26664 h 307220"/>
                    <a:gd name="connsiteX2" fmla="*/ 348296 w 418988"/>
                    <a:gd name="connsiteY2" fmla="*/ 33620 h 307220"/>
                    <a:gd name="connsiteX3" fmla="*/ 370318 w 418988"/>
                    <a:gd name="connsiteY3" fmla="*/ 304322 h 307220"/>
                    <a:gd name="connsiteX4" fmla="*/ 396976 w 418988"/>
                    <a:gd name="connsiteY4" fmla="*/ 307221 h 307220"/>
                    <a:gd name="connsiteX5" fmla="*/ 361045 w 418988"/>
                    <a:gd name="connsiteY5" fmla="*/ 9854 h 307220"/>
                    <a:gd name="connsiteX6" fmla="*/ 319319 w 418988"/>
                    <a:gd name="connsiteY6" fmla="*/ 0 h 307220"/>
                    <a:gd name="connsiteX7" fmla="*/ 0 w 418988"/>
                    <a:gd name="connsiteY7" fmla="*/ 271861 h 307220"/>
                    <a:gd name="connsiteX8" fmla="*/ 28976 w 418988"/>
                    <a:gd name="connsiteY8" fmla="*/ 276498 h 30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8988" h="307220">
                      <a:moveTo>
                        <a:pt x="28976" y="276498"/>
                      </a:moveTo>
                      <a:cubicBezTo>
                        <a:pt x="130973" y="127525"/>
                        <a:pt x="244560" y="26664"/>
                        <a:pt x="318740" y="26664"/>
                      </a:cubicBezTo>
                      <a:cubicBezTo>
                        <a:pt x="329751" y="26664"/>
                        <a:pt x="339603" y="28983"/>
                        <a:pt x="348296" y="33620"/>
                      </a:cubicBezTo>
                      <a:cubicBezTo>
                        <a:pt x="396396" y="59125"/>
                        <a:pt x="406828" y="161726"/>
                        <a:pt x="370318" y="304322"/>
                      </a:cubicBezTo>
                      <a:cubicBezTo>
                        <a:pt x="379590" y="304902"/>
                        <a:pt x="388283" y="306061"/>
                        <a:pt x="396976" y="307221"/>
                      </a:cubicBezTo>
                      <a:cubicBezTo>
                        <a:pt x="434645" y="158248"/>
                        <a:pt x="424793" y="43475"/>
                        <a:pt x="361045" y="9854"/>
                      </a:cubicBezTo>
                      <a:cubicBezTo>
                        <a:pt x="348296" y="3478"/>
                        <a:pt x="334387" y="0"/>
                        <a:pt x="319319" y="0"/>
                      </a:cubicBezTo>
                      <a:cubicBezTo>
                        <a:pt x="232390" y="0"/>
                        <a:pt x="110110" y="106658"/>
                        <a:pt x="0" y="271861"/>
                      </a:cubicBezTo>
                      <a:cubicBezTo>
                        <a:pt x="9272" y="273021"/>
                        <a:pt x="19124" y="274760"/>
                        <a:pt x="28976" y="276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8" name="Рисунок 6">
              <a:extLst>
                <a:ext uri="{FF2B5EF4-FFF2-40B4-BE49-F238E27FC236}">
                  <a16:creationId xmlns:a16="http://schemas.microsoft.com/office/drawing/2014/main" id="{3511D8AE-5218-C7CE-516B-A33143D29303}"/>
                </a:ext>
              </a:extLst>
            </p:cNvPr>
            <p:cNvGrpSpPr/>
            <p:nvPr/>
          </p:nvGrpSpPr>
          <p:grpSpPr>
            <a:xfrm>
              <a:off x="1207564" y="1490836"/>
              <a:ext cx="1816816" cy="424891"/>
              <a:chOff x="1207564" y="1490836"/>
              <a:chExt cx="1816816" cy="424891"/>
            </a:xfrm>
            <a:solidFill>
              <a:srgbClr val="FFFFFF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84248C5-88F2-F54E-60DB-8EAD3D2BD896}"/>
                  </a:ext>
                </a:extLst>
              </p:cNvPr>
              <p:cNvSpPr/>
              <p:nvPr/>
            </p:nvSpPr>
            <p:spPr>
              <a:xfrm>
                <a:off x="1207564" y="1490836"/>
                <a:ext cx="416679" cy="424891"/>
              </a:xfrm>
              <a:custGeom>
                <a:avLst/>
                <a:gdLst>
                  <a:gd name="connsiteX0" fmla="*/ 351193 w 416679"/>
                  <a:gd name="connsiteY0" fmla="*/ 424892 h 424891"/>
                  <a:gd name="connsiteX1" fmla="*/ 351193 w 416679"/>
                  <a:gd name="connsiteY1" fmla="*/ 122888 h 424891"/>
                  <a:gd name="connsiteX2" fmla="*/ 208630 w 416679"/>
                  <a:gd name="connsiteY2" fmla="*/ 302583 h 424891"/>
                  <a:gd name="connsiteX3" fmla="*/ 65486 w 416679"/>
                  <a:gd name="connsiteY3" fmla="*/ 122888 h 424891"/>
                  <a:gd name="connsiteX4" fmla="*/ 65486 w 416679"/>
                  <a:gd name="connsiteY4" fmla="*/ 424892 h 424891"/>
                  <a:gd name="connsiteX5" fmla="*/ 0 w 416679"/>
                  <a:gd name="connsiteY5" fmla="*/ 424892 h 424891"/>
                  <a:gd name="connsiteX6" fmla="*/ 0 w 416679"/>
                  <a:gd name="connsiteY6" fmla="*/ 0 h 424891"/>
                  <a:gd name="connsiteX7" fmla="*/ 38249 w 416679"/>
                  <a:gd name="connsiteY7" fmla="*/ 0 h 424891"/>
                  <a:gd name="connsiteX8" fmla="*/ 208630 w 416679"/>
                  <a:gd name="connsiteY8" fmla="*/ 215634 h 424891"/>
                  <a:gd name="connsiteX9" fmla="*/ 379011 w 416679"/>
                  <a:gd name="connsiteY9" fmla="*/ 0 h 424891"/>
                  <a:gd name="connsiteX10" fmla="*/ 416680 w 416679"/>
                  <a:gd name="connsiteY10" fmla="*/ 0 h 424891"/>
                  <a:gd name="connsiteX11" fmla="*/ 416680 w 416679"/>
                  <a:gd name="connsiteY11" fmla="*/ 424892 h 424891"/>
                  <a:gd name="connsiteX12" fmla="*/ 351193 w 416679"/>
                  <a:gd name="connsiteY12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679" h="424891">
                    <a:moveTo>
                      <a:pt x="351193" y="424892"/>
                    </a:moveTo>
                    <a:lnTo>
                      <a:pt x="351193" y="122888"/>
                    </a:lnTo>
                    <a:lnTo>
                      <a:pt x="208630" y="302583"/>
                    </a:lnTo>
                    <a:lnTo>
                      <a:pt x="65486" y="122888"/>
                    </a:lnTo>
                    <a:lnTo>
                      <a:pt x="65486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38249" y="0"/>
                    </a:lnTo>
                    <a:lnTo>
                      <a:pt x="208630" y="215634"/>
                    </a:lnTo>
                    <a:lnTo>
                      <a:pt x="379011" y="0"/>
                    </a:lnTo>
                    <a:lnTo>
                      <a:pt x="416680" y="0"/>
                    </a:lnTo>
                    <a:lnTo>
                      <a:pt x="416680" y="424892"/>
                    </a:lnTo>
                    <a:lnTo>
                      <a:pt x="351193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0732CDD1-FF4C-547F-EF80-6B6DBB183930}"/>
                  </a:ext>
                </a:extLst>
              </p:cNvPr>
              <p:cNvSpPr/>
              <p:nvPr/>
            </p:nvSpPr>
            <p:spPr>
              <a:xfrm>
                <a:off x="1678140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7 w 328012"/>
                  <a:gd name="connsiteY5" fmla="*/ 0 h 424891"/>
                  <a:gd name="connsiteX6" fmla="*/ 65487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7" y="0"/>
                    </a:lnTo>
                    <a:lnTo>
                      <a:pt x="65487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F10352F-C0F7-11A3-5842-A39C3E82B913}"/>
                  </a:ext>
                </a:extLst>
              </p:cNvPr>
              <p:cNvSpPr/>
              <p:nvPr/>
            </p:nvSpPr>
            <p:spPr>
              <a:xfrm>
                <a:off x="2696369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6 w 328012"/>
                  <a:gd name="connsiteY5" fmla="*/ 0 h 424891"/>
                  <a:gd name="connsiteX6" fmla="*/ 65486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6" y="0"/>
                    </a:lnTo>
                    <a:lnTo>
                      <a:pt x="65486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2" name="Рисунок 6">
              <a:extLst>
                <a:ext uri="{FF2B5EF4-FFF2-40B4-BE49-F238E27FC236}">
                  <a16:creationId xmlns:a16="http://schemas.microsoft.com/office/drawing/2014/main" id="{7EBFE172-362E-7E9F-C45E-F2F46713D577}"/>
                </a:ext>
              </a:extLst>
            </p:cNvPr>
            <p:cNvGrpSpPr/>
            <p:nvPr/>
          </p:nvGrpSpPr>
          <p:grpSpPr>
            <a:xfrm>
              <a:off x="2324313" y="1165066"/>
              <a:ext cx="760918" cy="184911"/>
              <a:chOff x="2324313" y="1165066"/>
              <a:chExt cx="760918" cy="184911"/>
            </a:xfrm>
            <a:solidFill>
              <a:srgbClr val="FFFFF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3EAABC4-BB6F-E96A-0C4B-21A354D4A5DA}"/>
                  </a:ext>
                </a:extLst>
              </p:cNvPr>
              <p:cNvSpPr/>
              <p:nvPr/>
            </p:nvSpPr>
            <p:spPr>
              <a:xfrm>
                <a:off x="2324313" y="1165066"/>
                <a:ext cx="153574" cy="184911"/>
              </a:xfrm>
              <a:custGeom>
                <a:avLst/>
                <a:gdLst>
                  <a:gd name="connsiteX0" fmla="*/ 114746 w 153574"/>
                  <a:gd name="connsiteY0" fmla="*/ 184912 h 184911"/>
                  <a:gd name="connsiteX1" fmla="*/ 114746 w 153574"/>
                  <a:gd name="connsiteY1" fmla="*/ 109556 h 184911"/>
                  <a:gd name="connsiteX2" fmla="*/ 38828 w 153574"/>
                  <a:gd name="connsiteY2" fmla="*/ 109556 h 184911"/>
                  <a:gd name="connsiteX3" fmla="*/ 38828 w 153574"/>
                  <a:gd name="connsiteY3" fmla="*/ 184912 h 184911"/>
                  <a:gd name="connsiteX4" fmla="*/ 0 w 153574"/>
                  <a:gd name="connsiteY4" fmla="*/ 184912 h 184911"/>
                  <a:gd name="connsiteX5" fmla="*/ 0 w 153574"/>
                  <a:gd name="connsiteY5" fmla="*/ 0 h 184911"/>
                  <a:gd name="connsiteX6" fmla="*/ 38828 w 153574"/>
                  <a:gd name="connsiteY6" fmla="*/ 0 h 184911"/>
                  <a:gd name="connsiteX7" fmla="*/ 38828 w 153574"/>
                  <a:gd name="connsiteY7" fmla="*/ 74776 h 184911"/>
                  <a:gd name="connsiteX8" fmla="*/ 114746 w 153574"/>
                  <a:gd name="connsiteY8" fmla="*/ 74776 h 184911"/>
                  <a:gd name="connsiteX9" fmla="*/ 114746 w 153574"/>
                  <a:gd name="connsiteY9" fmla="*/ 0 h 184911"/>
                  <a:gd name="connsiteX10" fmla="*/ 153575 w 153574"/>
                  <a:gd name="connsiteY10" fmla="*/ 0 h 184911"/>
                  <a:gd name="connsiteX11" fmla="*/ 153575 w 153574"/>
                  <a:gd name="connsiteY11" fmla="*/ 184912 h 184911"/>
                  <a:gd name="connsiteX12" fmla="*/ 114746 w 153574"/>
                  <a:gd name="connsiteY12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574" h="184911">
                    <a:moveTo>
                      <a:pt x="114746" y="184912"/>
                    </a:moveTo>
                    <a:lnTo>
                      <a:pt x="114746" y="109556"/>
                    </a:lnTo>
                    <a:lnTo>
                      <a:pt x="38828" y="109556"/>
                    </a:lnTo>
                    <a:lnTo>
                      <a:pt x="38828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74776"/>
                    </a:lnTo>
                    <a:lnTo>
                      <a:pt x="114746" y="74776"/>
                    </a:lnTo>
                    <a:lnTo>
                      <a:pt x="114746" y="0"/>
                    </a:lnTo>
                    <a:lnTo>
                      <a:pt x="153575" y="0"/>
                    </a:lnTo>
                    <a:lnTo>
                      <a:pt x="153575" y="184912"/>
                    </a:lnTo>
                    <a:lnTo>
                      <a:pt x="114746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7F04B43-F2A8-07B7-8338-51F16D92A5F3}"/>
                  </a:ext>
                </a:extLst>
              </p:cNvPr>
              <p:cNvSpPr/>
              <p:nvPr/>
            </p:nvSpPr>
            <p:spPr>
              <a:xfrm>
                <a:off x="2521932" y="1165066"/>
                <a:ext cx="155313" cy="184911"/>
              </a:xfrm>
              <a:custGeom>
                <a:avLst/>
                <a:gdLst>
                  <a:gd name="connsiteX0" fmla="*/ 115905 w 155313"/>
                  <a:gd name="connsiteY0" fmla="*/ 184912 h 184911"/>
                  <a:gd name="connsiteX1" fmla="*/ 115905 w 155313"/>
                  <a:gd name="connsiteY1" fmla="*/ 68980 h 184911"/>
                  <a:gd name="connsiteX2" fmla="*/ 22601 w 155313"/>
                  <a:gd name="connsiteY2" fmla="*/ 184912 h 184911"/>
                  <a:gd name="connsiteX3" fmla="*/ 0 w 155313"/>
                  <a:gd name="connsiteY3" fmla="*/ 184912 h 184911"/>
                  <a:gd name="connsiteX4" fmla="*/ 0 w 155313"/>
                  <a:gd name="connsiteY4" fmla="*/ 0 h 184911"/>
                  <a:gd name="connsiteX5" fmla="*/ 38828 w 155313"/>
                  <a:gd name="connsiteY5" fmla="*/ 0 h 184911"/>
                  <a:gd name="connsiteX6" fmla="*/ 38828 w 155313"/>
                  <a:gd name="connsiteY6" fmla="*/ 116512 h 184911"/>
                  <a:gd name="connsiteX7" fmla="*/ 132132 w 155313"/>
                  <a:gd name="connsiteY7" fmla="*/ 0 h 184911"/>
                  <a:gd name="connsiteX8" fmla="*/ 155313 w 155313"/>
                  <a:gd name="connsiteY8" fmla="*/ 0 h 184911"/>
                  <a:gd name="connsiteX9" fmla="*/ 155313 w 155313"/>
                  <a:gd name="connsiteY9" fmla="*/ 184912 h 184911"/>
                  <a:gd name="connsiteX10" fmla="*/ 115905 w 155313"/>
                  <a:gd name="connsiteY10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313" h="184911">
                    <a:moveTo>
                      <a:pt x="115905" y="184912"/>
                    </a:moveTo>
                    <a:lnTo>
                      <a:pt x="115905" y="68980"/>
                    </a:lnTo>
                    <a:lnTo>
                      <a:pt x="22601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116512"/>
                    </a:lnTo>
                    <a:lnTo>
                      <a:pt x="132132" y="0"/>
                    </a:lnTo>
                    <a:lnTo>
                      <a:pt x="155313" y="0"/>
                    </a:lnTo>
                    <a:lnTo>
                      <a:pt x="155313" y="184912"/>
                    </a:lnTo>
                    <a:lnTo>
                      <a:pt x="11590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A1032AF-8C54-A049-7CEF-23AA4F8794CB}"/>
                  </a:ext>
                </a:extLst>
              </p:cNvPr>
              <p:cNvSpPr/>
              <p:nvPr/>
            </p:nvSpPr>
            <p:spPr>
              <a:xfrm>
                <a:off x="2708539" y="1165646"/>
                <a:ext cx="155892" cy="184332"/>
              </a:xfrm>
              <a:custGeom>
                <a:avLst/>
                <a:gdLst>
                  <a:gd name="connsiteX0" fmla="*/ 117644 w 155892"/>
                  <a:gd name="connsiteY0" fmla="*/ 184332 h 184332"/>
                  <a:gd name="connsiteX1" fmla="*/ 117644 w 155892"/>
                  <a:gd name="connsiteY1" fmla="*/ 139119 h 184332"/>
                  <a:gd name="connsiteX2" fmla="*/ 95622 w 155892"/>
                  <a:gd name="connsiteY2" fmla="*/ 139119 h 184332"/>
                  <a:gd name="connsiteX3" fmla="*/ 56214 w 155892"/>
                  <a:gd name="connsiteY3" fmla="*/ 165783 h 184332"/>
                  <a:gd name="connsiteX4" fmla="*/ 43465 w 155892"/>
                  <a:gd name="connsiteY4" fmla="*/ 184332 h 184332"/>
                  <a:gd name="connsiteX5" fmla="*/ 0 w 155892"/>
                  <a:gd name="connsiteY5" fmla="*/ 184332 h 184332"/>
                  <a:gd name="connsiteX6" fmla="*/ 16806 w 155892"/>
                  <a:gd name="connsiteY6" fmla="*/ 159986 h 184332"/>
                  <a:gd name="connsiteX7" fmla="*/ 46362 w 155892"/>
                  <a:gd name="connsiteY7" fmla="*/ 127525 h 184332"/>
                  <a:gd name="connsiteX8" fmla="*/ 4057 w 155892"/>
                  <a:gd name="connsiteY8" fmla="*/ 69559 h 184332"/>
                  <a:gd name="connsiteX9" fmla="*/ 89247 w 155892"/>
                  <a:gd name="connsiteY9" fmla="*/ 0 h 184332"/>
                  <a:gd name="connsiteX10" fmla="*/ 155893 w 155892"/>
                  <a:gd name="connsiteY10" fmla="*/ 0 h 184332"/>
                  <a:gd name="connsiteX11" fmla="*/ 155893 w 155892"/>
                  <a:gd name="connsiteY11" fmla="*/ 184332 h 184332"/>
                  <a:gd name="connsiteX12" fmla="*/ 117644 w 155892"/>
                  <a:gd name="connsiteY12" fmla="*/ 184332 h 184332"/>
                  <a:gd name="connsiteX13" fmla="*/ 85770 w 155892"/>
                  <a:gd name="connsiteY13" fmla="*/ 34200 h 184332"/>
                  <a:gd name="connsiteX14" fmla="*/ 40567 w 155892"/>
                  <a:gd name="connsiteY14" fmla="*/ 69559 h 184332"/>
                  <a:gd name="connsiteX15" fmla="*/ 85770 w 155892"/>
                  <a:gd name="connsiteY15" fmla="*/ 104919 h 184332"/>
                  <a:gd name="connsiteX16" fmla="*/ 117644 w 155892"/>
                  <a:gd name="connsiteY16" fmla="*/ 104919 h 184332"/>
                  <a:gd name="connsiteX17" fmla="*/ 117644 w 155892"/>
                  <a:gd name="connsiteY17" fmla="*/ 34200 h 184332"/>
                  <a:gd name="connsiteX18" fmla="*/ 85770 w 155892"/>
                  <a:gd name="connsiteY18" fmla="*/ 34200 h 18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5892" h="184332">
                    <a:moveTo>
                      <a:pt x="117644" y="184332"/>
                    </a:moveTo>
                    <a:lnTo>
                      <a:pt x="117644" y="139119"/>
                    </a:lnTo>
                    <a:lnTo>
                      <a:pt x="95622" y="139119"/>
                    </a:lnTo>
                    <a:cubicBezTo>
                      <a:pt x="76498" y="139698"/>
                      <a:pt x="71282" y="143756"/>
                      <a:pt x="56214" y="165783"/>
                    </a:cubicBezTo>
                    <a:lnTo>
                      <a:pt x="43465" y="184332"/>
                    </a:lnTo>
                    <a:lnTo>
                      <a:pt x="0" y="184332"/>
                    </a:lnTo>
                    <a:lnTo>
                      <a:pt x="16806" y="159986"/>
                    </a:lnTo>
                    <a:cubicBezTo>
                      <a:pt x="28976" y="142017"/>
                      <a:pt x="37669" y="132742"/>
                      <a:pt x="46362" y="127525"/>
                    </a:cubicBezTo>
                    <a:cubicBezTo>
                      <a:pt x="19704" y="117671"/>
                      <a:pt x="4057" y="96803"/>
                      <a:pt x="4057" y="69559"/>
                    </a:cubicBezTo>
                    <a:cubicBezTo>
                      <a:pt x="4057" y="30722"/>
                      <a:pt x="34192" y="0"/>
                      <a:pt x="89247" y="0"/>
                    </a:cubicBezTo>
                    <a:lnTo>
                      <a:pt x="155893" y="0"/>
                    </a:lnTo>
                    <a:lnTo>
                      <a:pt x="155893" y="184332"/>
                    </a:lnTo>
                    <a:lnTo>
                      <a:pt x="117644" y="184332"/>
                    </a:lnTo>
                    <a:close/>
                    <a:moveTo>
                      <a:pt x="85770" y="34200"/>
                    </a:moveTo>
                    <a:cubicBezTo>
                      <a:pt x="60271" y="34200"/>
                      <a:pt x="40567" y="45793"/>
                      <a:pt x="40567" y="69559"/>
                    </a:cubicBezTo>
                    <a:cubicBezTo>
                      <a:pt x="40567" y="94485"/>
                      <a:pt x="60271" y="104919"/>
                      <a:pt x="85770" y="104919"/>
                    </a:cubicBezTo>
                    <a:lnTo>
                      <a:pt x="117644" y="104919"/>
                    </a:lnTo>
                    <a:lnTo>
                      <a:pt x="117644" y="34200"/>
                    </a:lnTo>
                    <a:lnTo>
                      <a:pt x="85770" y="34200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2E85349-2F52-40F7-E17C-0581B7FD27C1}"/>
                  </a:ext>
                </a:extLst>
              </p:cNvPr>
              <p:cNvSpPr/>
              <p:nvPr/>
            </p:nvSpPr>
            <p:spPr>
              <a:xfrm>
                <a:off x="2898624" y="1165066"/>
                <a:ext cx="186607" cy="184911"/>
              </a:xfrm>
              <a:custGeom>
                <a:avLst/>
                <a:gdLst>
                  <a:gd name="connsiteX0" fmla="*/ 30715 w 186607"/>
                  <a:gd name="connsiteY0" fmla="*/ 184912 h 184911"/>
                  <a:gd name="connsiteX1" fmla="*/ 71282 w 186607"/>
                  <a:gd name="connsiteY1" fmla="*/ 118251 h 184911"/>
                  <a:gd name="connsiteX2" fmla="*/ 0 w 186607"/>
                  <a:gd name="connsiteY2" fmla="*/ 0 h 184911"/>
                  <a:gd name="connsiteX3" fmla="*/ 44044 w 186607"/>
                  <a:gd name="connsiteY3" fmla="*/ 0 h 184911"/>
                  <a:gd name="connsiteX4" fmla="*/ 93304 w 186607"/>
                  <a:gd name="connsiteY4" fmla="*/ 80573 h 184911"/>
                  <a:gd name="connsiteX5" fmla="*/ 142563 w 186607"/>
                  <a:gd name="connsiteY5" fmla="*/ 0 h 184911"/>
                  <a:gd name="connsiteX6" fmla="*/ 186607 w 186607"/>
                  <a:gd name="connsiteY6" fmla="*/ 0 h 184911"/>
                  <a:gd name="connsiteX7" fmla="*/ 74759 w 186607"/>
                  <a:gd name="connsiteY7" fmla="*/ 184912 h 184911"/>
                  <a:gd name="connsiteX8" fmla="*/ 30715 w 186607"/>
                  <a:gd name="connsiteY8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607" h="184911">
                    <a:moveTo>
                      <a:pt x="30715" y="184912"/>
                    </a:moveTo>
                    <a:lnTo>
                      <a:pt x="71282" y="118251"/>
                    </a:lnTo>
                    <a:lnTo>
                      <a:pt x="0" y="0"/>
                    </a:lnTo>
                    <a:lnTo>
                      <a:pt x="44044" y="0"/>
                    </a:lnTo>
                    <a:lnTo>
                      <a:pt x="93304" y="80573"/>
                    </a:lnTo>
                    <a:lnTo>
                      <a:pt x="142563" y="0"/>
                    </a:lnTo>
                    <a:lnTo>
                      <a:pt x="186607" y="0"/>
                    </a:lnTo>
                    <a:lnTo>
                      <a:pt x="74759" y="184912"/>
                    </a:lnTo>
                    <a:lnTo>
                      <a:pt x="3071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C8AE083-32DA-48F5-2D22-BA38F06F3C57}"/>
                </a:ext>
              </a:extLst>
            </p:cNvPr>
            <p:cNvSpPr/>
            <p:nvPr/>
          </p:nvSpPr>
          <p:spPr>
            <a:xfrm>
              <a:off x="2032231" y="1490836"/>
              <a:ext cx="639218" cy="423732"/>
            </a:xfrm>
            <a:custGeom>
              <a:avLst/>
              <a:gdLst>
                <a:gd name="connsiteX0" fmla="*/ 468837 w 639218"/>
                <a:gd name="connsiteY0" fmla="*/ 15071 h 423732"/>
                <a:gd name="connsiteX1" fmla="*/ 351773 w 639218"/>
                <a:gd name="connsiteY1" fmla="*/ 78254 h 423732"/>
                <a:gd name="connsiteX2" fmla="*/ 351773 w 639218"/>
                <a:gd name="connsiteY2" fmla="*/ 0 h 423732"/>
                <a:gd name="connsiteX3" fmla="*/ 286286 w 639218"/>
                <a:gd name="connsiteY3" fmla="*/ 0 h 423732"/>
                <a:gd name="connsiteX4" fmla="*/ 286286 w 639218"/>
                <a:gd name="connsiteY4" fmla="*/ 190709 h 423732"/>
                <a:gd name="connsiteX5" fmla="*/ 176176 w 639218"/>
                <a:gd name="connsiteY5" fmla="*/ 303743 h 423732"/>
                <a:gd name="connsiteX6" fmla="*/ 66066 w 639218"/>
                <a:gd name="connsiteY6" fmla="*/ 190709 h 423732"/>
                <a:gd name="connsiteX7" fmla="*/ 176176 w 639218"/>
                <a:gd name="connsiteY7" fmla="*/ 77095 h 423732"/>
                <a:gd name="connsiteX8" fmla="*/ 257890 w 639218"/>
                <a:gd name="connsiteY8" fmla="*/ 113034 h 423732"/>
                <a:gd name="connsiteX9" fmla="*/ 257890 w 639218"/>
                <a:gd name="connsiteY9" fmla="*/ 46373 h 423732"/>
                <a:gd name="connsiteX10" fmla="*/ 169802 w 639218"/>
                <a:gd name="connsiteY10" fmla="*/ 15071 h 423732"/>
                <a:gd name="connsiteX11" fmla="*/ 0 w 639218"/>
                <a:gd name="connsiteY11" fmla="*/ 190129 h 423732"/>
                <a:gd name="connsiteX12" fmla="*/ 169802 w 639218"/>
                <a:gd name="connsiteY12" fmla="*/ 364607 h 423732"/>
                <a:gd name="connsiteX13" fmla="*/ 286866 w 639218"/>
                <a:gd name="connsiteY13" fmla="*/ 302004 h 423732"/>
                <a:gd name="connsiteX14" fmla="*/ 286866 w 639218"/>
                <a:gd name="connsiteY14" fmla="*/ 423732 h 423732"/>
                <a:gd name="connsiteX15" fmla="*/ 353512 w 639218"/>
                <a:gd name="connsiteY15" fmla="*/ 423732 h 423732"/>
                <a:gd name="connsiteX16" fmla="*/ 353512 w 639218"/>
                <a:gd name="connsiteY16" fmla="*/ 180854 h 423732"/>
                <a:gd name="connsiteX17" fmla="*/ 353512 w 639218"/>
                <a:gd name="connsiteY17" fmla="*/ 180854 h 423732"/>
                <a:gd name="connsiteX18" fmla="*/ 463622 w 639218"/>
                <a:gd name="connsiteY18" fmla="*/ 75936 h 423732"/>
                <a:gd name="connsiteX19" fmla="*/ 573732 w 639218"/>
                <a:gd name="connsiteY19" fmla="*/ 189549 h 423732"/>
                <a:gd name="connsiteX20" fmla="*/ 463622 w 639218"/>
                <a:gd name="connsiteY20" fmla="*/ 302583 h 423732"/>
                <a:gd name="connsiteX21" fmla="*/ 383067 w 639218"/>
                <a:gd name="connsiteY21" fmla="*/ 267804 h 423732"/>
                <a:gd name="connsiteX22" fmla="*/ 383067 w 639218"/>
                <a:gd name="connsiteY22" fmla="*/ 335044 h 423732"/>
                <a:gd name="connsiteX23" fmla="*/ 469996 w 639218"/>
                <a:gd name="connsiteY23" fmla="*/ 364607 h 423732"/>
                <a:gd name="connsiteX24" fmla="*/ 639218 w 639218"/>
                <a:gd name="connsiteY24" fmla="*/ 190129 h 423732"/>
                <a:gd name="connsiteX25" fmla="*/ 468837 w 639218"/>
                <a:gd name="connsiteY25" fmla="*/ 15071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9218" h="423732">
                  <a:moveTo>
                    <a:pt x="468837" y="15071"/>
                  </a:moveTo>
                  <a:cubicBezTo>
                    <a:pt x="418418" y="15071"/>
                    <a:pt x="374954" y="41156"/>
                    <a:pt x="351773" y="78254"/>
                  </a:cubicBezTo>
                  <a:lnTo>
                    <a:pt x="351773" y="0"/>
                  </a:lnTo>
                  <a:lnTo>
                    <a:pt x="286286" y="0"/>
                  </a:lnTo>
                  <a:lnTo>
                    <a:pt x="286286" y="190709"/>
                  </a:lnTo>
                  <a:cubicBezTo>
                    <a:pt x="286286" y="256210"/>
                    <a:pt x="237606" y="303743"/>
                    <a:pt x="176176" y="303743"/>
                  </a:cubicBezTo>
                  <a:cubicBezTo>
                    <a:pt x="114167" y="303743"/>
                    <a:pt x="66066" y="256210"/>
                    <a:pt x="66066" y="190709"/>
                  </a:cubicBezTo>
                  <a:cubicBezTo>
                    <a:pt x="66066" y="125207"/>
                    <a:pt x="114746" y="77095"/>
                    <a:pt x="176176" y="77095"/>
                  </a:cubicBezTo>
                  <a:cubicBezTo>
                    <a:pt x="208630" y="77095"/>
                    <a:pt x="237606" y="90427"/>
                    <a:pt x="257890" y="113034"/>
                  </a:cubicBezTo>
                  <a:lnTo>
                    <a:pt x="257890" y="46373"/>
                  </a:lnTo>
                  <a:cubicBezTo>
                    <a:pt x="234129" y="27244"/>
                    <a:pt x="203414" y="15071"/>
                    <a:pt x="169802" y="15071"/>
                  </a:cubicBezTo>
                  <a:cubicBezTo>
                    <a:pt x="68384" y="15071"/>
                    <a:pt x="0" y="92746"/>
                    <a:pt x="0" y="190129"/>
                  </a:cubicBezTo>
                  <a:cubicBezTo>
                    <a:pt x="0" y="287512"/>
                    <a:pt x="68384" y="364607"/>
                    <a:pt x="169802" y="364607"/>
                  </a:cubicBezTo>
                  <a:cubicBezTo>
                    <a:pt x="220220" y="364607"/>
                    <a:pt x="263685" y="339102"/>
                    <a:pt x="286866" y="302004"/>
                  </a:cubicBezTo>
                  <a:lnTo>
                    <a:pt x="286866" y="423732"/>
                  </a:lnTo>
                  <a:lnTo>
                    <a:pt x="353512" y="423732"/>
                  </a:lnTo>
                  <a:lnTo>
                    <a:pt x="353512" y="180854"/>
                  </a:lnTo>
                  <a:lnTo>
                    <a:pt x="353512" y="180854"/>
                  </a:lnTo>
                  <a:cubicBezTo>
                    <a:pt x="357568" y="119990"/>
                    <a:pt x="404510" y="75936"/>
                    <a:pt x="463622" y="75936"/>
                  </a:cubicBezTo>
                  <a:cubicBezTo>
                    <a:pt x="525631" y="75936"/>
                    <a:pt x="573732" y="124048"/>
                    <a:pt x="573732" y="189549"/>
                  </a:cubicBezTo>
                  <a:cubicBezTo>
                    <a:pt x="573732" y="255051"/>
                    <a:pt x="525051" y="302583"/>
                    <a:pt x="463622" y="302583"/>
                  </a:cubicBezTo>
                  <a:cubicBezTo>
                    <a:pt x="431168" y="302583"/>
                    <a:pt x="402771" y="289251"/>
                    <a:pt x="383067" y="267804"/>
                  </a:cubicBezTo>
                  <a:lnTo>
                    <a:pt x="383067" y="335044"/>
                  </a:lnTo>
                  <a:cubicBezTo>
                    <a:pt x="406248" y="353014"/>
                    <a:pt x="436384" y="364607"/>
                    <a:pt x="469996" y="364607"/>
                  </a:cubicBezTo>
                  <a:cubicBezTo>
                    <a:pt x="570834" y="364607"/>
                    <a:pt x="639218" y="287512"/>
                    <a:pt x="639218" y="190129"/>
                  </a:cubicBezTo>
                  <a:cubicBezTo>
                    <a:pt x="638059" y="92746"/>
                    <a:pt x="569095" y="15071"/>
                    <a:pt x="468837" y="15071"/>
                  </a:cubicBezTo>
                  <a:close/>
                </a:path>
              </a:pathLst>
            </a:custGeom>
            <a:solidFill>
              <a:srgbClr val="FFFFFF"/>
            </a:solidFill>
            <a:ln w="5792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21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94E3C35-92F1-E72A-A067-F79E4D8609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8895" y="1541828"/>
            <a:ext cx="2389946" cy="238763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C7725EB4-F2CC-230F-3201-DF509F5DD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8282" y="1555226"/>
            <a:ext cx="2389946" cy="238763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4F952F6F-8D98-F3E6-88A6-ABBAD00BD7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98895" y="4108954"/>
            <a:ext cx="2389946" cy="238763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CDB0FBE-EF9E-4CA0-906D-A1B7303625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48282" y="4122352"/>
            <a:ext cx="2389946" cy="238763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C26D8C54-2E6B-B9D9-F71D-EC952833A43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F401649-D494-919A-08DC-AD68252344B8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9EF23DE4-5F45-48A9-78E8-974E23AC1508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C468D48E-9141-3AAE-01A4-23AF9D08D4A3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5CE3565-4E13-C099-F5A9-C04807BB287F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0A0686DA-0CBA-D0EF-0BFA-E32C5E8570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FFF0D084-58DA-E805-E6D7-A027D3B5DA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50CF8EC7-99AC-BF90-6FB8-C69B52074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FBA48AD-86F0-2028-05F9-40B7590DE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F177205F-9BB9-11A7-00A3-9EEB90EAFB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37C3F130-709D-8CCB-6179-F717EFF519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B705653D-798E-16A8-C8D1-A0DFB1DFD2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4BB2BBB-0806-6B34-0FEE-57BA088D2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4" name="Рисунок 13">
                      <a:extLst>
                        <a:ext uri="{FF2B5EF4-FFF2-40B4-BE49-F238E27FC236}">
                          <a16:creationId xmlns:a16="http://schemas.microsoft.com/office/drawing/2014/main" id="{5985ECCB-CBF4-E126-86C4-D22B429A2E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21BF935-FA5B-A14F-7ED9-73410BE52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98522C8F-496B-15DE-7F55-6D55EB226D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3F56B5CB-9271-89CF-5C78-7527DBC93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05317B14-2AC5-9089-1B55-F4EC734B6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9BB5A20F-0FDC-B090-28B7-68D67F294D2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0" name="Рисунок 13">
                <a:extLst>
                  <a:ext uri="{FF2B5EF4-FFF2-40B4-BE49-F238E27FC236}">
                    <a16:creationId xmlns:a16="http://schemas.microsoft.com/office/drawing/2014/main" id="{264FBA3C-E69A-46BE-4D7A-1A4D04BF14B3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FD1FFA7D-70F1-4FCA-62BE-8CC1CDFD917F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A5EF0A89-EBBF-4FF2-D388-98F5C40F654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3" name="Рисунок 13">
              <a:extLst>
                <a:ext uri="{FF2B5EF4-FFF2-40B4-BE49-F238E27FC236}">
                  <a16:creationId xmlns:a16="http://schemas.microsoft.com/office/drawing/2014/main" id="{0EFF6C0A-A6E6-BA1F-2A77-F4653C0F6F42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C0FFEF6-BACC-FDEB-B91C-5A1478E4572B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997141B-7D91-5337-54CD-79E0CEA04E4E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5E2FBE6-C6E9-248D-8F16-1C17DC66BFC9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7" name="Рисунок 13">
              <a:extLst>
                <a:ext uri="{FF2B5EF4-FFF2-40B4-BE49-F238E27FC236}">
                  <a16:creationId xmlns:a16="http://schemas.microsoft.com/office/drawing/2014/main" id="{6E901987-FD84-801E-E8BF-F1DECF6EB45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ED5157-7DCF-27B4-DBCA-8721512A1C15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0B8C40-BFFC-5BC7-9F70-72B78C430AF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248E52C3-6082-A933-CFC5-4F4B1E672DE5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64EF1F5E-FCA0-7EC5-7627-210E3B56064D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11FBD78-6C2A-3930-121C-EF46CC923FBD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69905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04586FB-30AA-8963-0973-575B08BA3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8201" y="3819092"/>
            <a:ext cx="2389946" cy="303890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DC4F06F-F2D3-1131-563E-7C1D3099F7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15392" y="3819092"/>
            <a:ext cx="2389946" cy="303890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E1A9358-55F4-7571-C346-102AB0004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0056" y="3819092"/>
            <a:ext cx="2389946" cy="303890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5AEEA86D-B4DD-D08A-0D53-19B9648DE6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6455" y="3819092"/>
            <a:ext cx="2389946" cy="303890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9">
            <a:extLst>
              <a:ext uri="{FF2B5EF4-FFF2-40B4-BE49-F238E27FC236}">
                <a16:creationId xmlns:a16="http://schemas.microsoft.com/office/drawing/2014/main" id="{9F9CA388-C9EF-89DA-83C4-AB81C1AB62A5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9">
              <a:extLst>
                <a:ext uri="{FF2B5EF4-FFF2-40B4-BE49-F238E27FC236}">
                  <a16:creationId xmlns:a16="http://schemas.microsoft.com/office/drawing/2014/main" id="{D9001BD0-566B-6CAA-54BF-C6D9751FF21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9">
                <a:extLst>
                  <a:ext uri="{FF2B5EF4-FFF2-40B4-BE49-F238E27FC236}">
                    <a16:creationId xmlns:a16="http://schemas.microsoft.com/office/drawing/2014/main" id="{B6351172-FA10-E93A-90B8-8FAC5B51CE95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9">
                  <a:extLst>
                    <a:ext uri="{FF2B5EF4-FFF2-40B4-BE49-F238E27FC236}">
                      <a16:creationId xmlns:a16="http://schemas.microsoft.com/office/drawing/2014/main" id="{AECD6FF4-AEF0-9856-C450-3C20F34F1C04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047526B-4DE7-5FAE-613E-4FC24CA4DE24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9">
                    <a:extLst>
                      <a:ext uri="{FF2B5EF4-FFF2-40B4-BE49-F238E27FC236}">
                        <a16:creationId xmlns:a16="http://schemas.microsoft.com/office/drawing/2014/main" id="{A950A886-8BC5-6440-4C99-33FF074B11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9">
                      <a:extLst>
                        <a:ext uri="{FF2B5EF4-FFF2-40B4-BE49-F238E27FC236}">
                          <a16:creationId xmlns:a16="http://schemas.microsoft.com/office/drawing/2014/main" id="{CDDD6069-1F52-9F1E-5D49-D1BEFD58C5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FE67D0B-D332-8ED6-2770-D5D1A57B7F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96D04B0-7DAA-7AAC-D849-F04FAD878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1" name="Рисунок 19">
                        <a:extLst>
                          <a:ext uri="{FF2B5EF4-FFF2-40B4-BE49-F238E27FC236}">
                            <a16:creationId xmlns:a16="http://schemas.microsoft.com/office/drawing/2014/main" id="{922F85D6-BDD3-9408-DD00-AD05A5F75D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EF37B5E5-16F8-ED86-7B3A-A9EF58C49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8B7B33CE-D5A5-A2BF-4179-3784B579BD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65D8B703-828F-DDC1-5CF7-ECA01DA3E7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4" name="Рисунок 19">
                      <a:extLst>
                        <a:ext uri="{FF2B5EF4-FFF2-40B4-BE49-F238E27FC236}">
                          <a16:creationId xmlns:a16="http://schemas.microsoft.com/office/drawing/2014/main" id="{774B20FE-506E-95D1-1605-640A1844DB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A3B8B91-E5DA-ABB3-72AB-3076E5167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F58D5B12-A18F-4881-DE58-987B7A609B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31F83E7-F3E5-E400-C0AC-5A2AD5013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9028B1C8-C6B8-CA2F-4480-709BE59DC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7BC0BDA8-67AC-1DC9-5B7B-FF87D703E11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0" name="Рисунок 19">
                <a:extLst>
                  <a:ext uri="{FF2B5EF4-FFF2-40B4-BE49-F238E27FC236}">
                    <a16:creationId xmlns:a16="http://schemas.microsoft.com/office/drawing/2014/main" id="{C2EE105E-E17C-E6E0-918A-FEB4FCCE914A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B4B18A8D-17CA-B13A-EA71-1425BC0B4FC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B20F1765-2614-EF69-2D44-80A6728D1211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3" name="Рисунок 19">
              <a:extLst>
                <a:ext uri="{FF2B5EF4-FFF2-40B4-BE49-F238E27FC236}">
                  <a16:creationId xmlns:a16="http://schemas.microsoft.com/office/drawing/2014/main" id="{93CED11C-2025-166E-7F3E-526E1BDD840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EBD0F51-24E9-48DD-4F75-946ACA35BD6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56B5388-DCE4-4B0A-15B3-1903A920C58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58F51E0-8A54-CD54-565D-468F2B975877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7" name="Рисунок 19">
              <a:extLst>
                <a:ext uri="{FF2B5EF4-FFF2-40B4-BE49-F238E27FC236}">
                  <a16:creationId xmlns:a16="http://schemas.microsoft.com/office/drawing/2014/main" id="{27C5F839-3641-5271-6BA6-C2020C6F999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2128175-3E98-2D60-1868-02D9873F422B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DD9209D8-748D-5A69-F0F0-02028CCCA8AB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86FB760-2302-74A0-6AD7-23E76350607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37543A0F-DB18-5B5C-41DC-F47E405C29D6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A538064-17CE-3556-9B2D-9F14B214D30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211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6E22DC40-96ED-189E-D2F3-9F5FC7B4D0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5BD3DA5-6538-85CA-77E2-2C3AF9EA82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B4F60A34-F4A9-948C-40AC-BD088D11F2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9904" y="3931216"/>
            <a:ext cx="2103766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3B84CDCD-1D26-8BAE-4D45-C6A033449E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7040" y="3931215"/>
            <a:ext cx="2103766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B0F6F96E-64E8-F008-4668-2C1CAE08FE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C0E25BA-CFFC-E4F7-28EC-71FD45CCFFD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10ACF5D2-2969-4D86-4399-F51AE69130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A4FEAD7E-C79F-B4F5-31FD-D5DC0A5CD5E7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D1BA8EA-BD64-5F2B-5ED6-10291873FAD1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C2131A61-8A2C-750E-CEF2-669927FCD177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B9D10B1A-DA26-A0CF-5256-56AEFE484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2BF73A02-7091-C6F6-3E06-EA189267561C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8B648BBC-1D9E-9418-9FB7-3264189760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BAFA498-E8B7-A778-0275-9C02671C0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1D094BF9-961A-7B1A-16B8-C77D3DF580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226B364-28B3-F6C8-BDE1-0B6E14A57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BD199A52-9DAD-E210-1CD1-EE5A1A9169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3" name="Полилиния 12">
                          <a:extLst>
                            <a:ext uri="{FF2B5EF4-FFF2-40B4-BE49-F238E27FC236}">
                              <a16:creationId xmlns:a16="http://schemas.microsoft.com/office/drawing/2014/main" id="{5C07C14B-E2EC-5439-1A9C-936D37EBB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846D356C-2F03-64A2-B967-941922086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B1DEDBED-96E6-4AB6-B47C-1B8D49317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8" name="Рисунок 13">
                      <a:extLst>
                        <a:ext uri="{FF2B5EF4-FFF2-40B4-BE49-F238E27FC236}">
                          <a16:creationId xmlns:a16="http://schemas.microsoft.com/office/drawing/2014/main" id="{340E4A77-D7D1-78B5-8277-C2EE432AC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CF1AB49-777D-7664-7A75-FDEFACC04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20759043-F169-8F5D-6EB3-9CEE43E5A7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AB17BFA9-2716-14A8-234C-49B66A6F9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9288EDF6-2330-336E-4874-5E4EE012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1C4BDB06-8A6A-3F94-4D59-036E915036D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1" name="Рисунок 13">
                <a:extLst>
                  <a:ext uri="{FF2B5EF4-FFF2-40B4-BE49-F238E27FC236}">
                    <a16:creationId xmlns:a16="http://schemas.microsoft.com/office/drawing/2014/main" id="{78AC4B21-87D8-BEAD-C4B4-ECE08D7B1B20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FF48CAA4-D686-B2DC-52D6-8869E92CC9F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F3A5C1DE-44A4-63C8-4200-F0FC6B9FC1BA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4" name="Рисунок 13">
              <a:extLst>
                <a:ext uri="{FF2B5EF4-FFF2-40B4-BE49-F238E27FC236}">
                  <a16:creationId xmlns:a16="http://schemas.microsoft.com/office/drawing/2014/main" id="{D6C1594D-DDF4-5F21-7159-656118CF023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5BB4FC0-7089-0C82-B087-522EEF828350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D0C0B2E-38E9-A9C7-91BD-5E278F463C57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C6A4151-33F5-AE22-DE8E-6A06AF830D4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8" name="Рисунок 13">
              <a:extLst>
                <a:ext uri="{FF2B5EF4-FFF2-40B4-BE49-F238E27FC236}">
                  <a16:creationId xmlns:a16="http://schemas.microsoft.com/office/drawing/2014/main" id="{4FC3A3A3-0094-5900-42CE-1561B83E835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643420D1-AB9A-C21A-2B71-F8A5E8CA557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3AD60C94-B4E4-3D85-25C6-D486412F7B49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BA21715-EEE2-0DB1-BDD7-35EDBE2A12D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E9889257-6DCD-67B0-7325-C31366B5155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6D66DB0-3F69-A4D0-6647-92DF865FF63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90686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63BB1746-ECEE-8D65-2B11-0DCD576DB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44143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4E2396A-EE5E-E5ED-0938-ED301E7D25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189077D0-F092-C365-54F7-34BAC9B054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CF119F5F-9237-78FF-C32F-375ED2F865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900E272C-1EDB-F377-4B6A-B2C8A9218C72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0">
              <a:extLst>
                <a:ext uri="{FF2B5EF4-FFF2-40B4-BE49-F238E27FC236}">
                  <a16:creationId xmlns:a16="http://schemas.microsoft.com/office/drawing/2014/main" id="{58A9AD3D-7B21-78F2-59B1-F1EBD82ECC46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0">
                <a:extLst>
                  <a:ext uri="{FF2B5EF4-FFF2-40B4-BE49-F238E27FC236}">
                    <a16:creationId xmlns:a16="http://schemas.microsoft.com/office/drawing/2014/main" id="{3D00E238-F221-6F6A-356C-935BADBDAB81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0">
                  <a:extLst>
                    <a:ext uri="{FF2B5EF4-FFF2-40B4-BE49-F238E27FC236}">
                      <a16:creationId xmlns:a16="http://schemas.microsoft.com/office/drawing/2014/main" id="{64E8DE28-877A-F73E-46F7-71122D5A56B8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16B81B91-EE96-1FE2-C8B4-95DEB8B83D6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10">
                    <a:extLst>
                      <a:ext uri="{FF2B5EF4-FFF2-40B4-BE49-F238E27FC236}">
                        <a16:creationId xmlns:a16="http://schemas.microsoft.com/office/drawing/2014/main" id="{2E26DEA8-39B9-92F1-E8E2-0D833121A2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0">
                      <a:extLst>
                        <a:ext uri="{FF2B5EF4-FFF2-40B4-BE49-F238E27FC236}">
                          <a16:creationId xmlns:a16="http://schemas.microsoft.com/office/drawing/2014/main" id="{6F39DBB2-1926-5EF9-3269-C117B53CF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B1BABBE4-EE8F-556B-C614-F8F95E614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FE5ADB04-1CB8-D943-34BC-7BD93E7685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3" name="Рисунок 10">
                        <a:extLst>
                          <a:ext uri="{FF2B5EF4-FFF2-40B4-BE49-F238E27FC236}">
                            <a16:creationId xmlns:a16="http://schemas.microsoft.com/office/drawing/2014/main" id="{2C85521B-1DBF-91D3-8074-9202D89F1D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4B8E4E3-E01C-0BE0-301D-951AF40DB4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9849F4A3-E16A-F623-59D3-9B2D17E43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48C1BAD-C3F0-4D68-7701-95C2973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3" name="Рисунок 10">
                      <a:extLst>
                        <a:ext uri="{FF2B5EF4-FFF2-40B4-BE49-F238E27FC236}">
                          <a16:creationId xmlns:a16="http://schemas.microsoft.com/office/drawing/2014/main" id="{96396F06-7A15-7BFC-C002-BDC61AE9D1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3DEFFCB-ACEA-F487-1A72-CCAC988878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819DE51-16A6-A2A9-7DBD-89226FE73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65D41B7-8D02-2614-4782-1E37394A9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6F9FABE-75EA-60EC-ECEE-7A1101AE1E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FF82E7C0-6DB3-0222-D923-3024E894B156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9" name="Рисунок 10">
                <a:extLst>
                  <a:ext uri="{FF2B5EF4-FFF2-40B4-BE49-F238E27FC236}">
                    <a16:creationId xmlns:a16="http://schemas.microsoft.com/office/drawing/2014/main" id="{DD768556-ABDD-869D-BAC1-01880F26BF76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FDE9746-75FE-8E23-7CF5-D859D1EF496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2700C46C-B896-F84B-171A-7CA529C64647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2" name="Рисунок 10">
              <a:extLst>
                <a:ext uri="{FF2B5EF4-FFF2-40B4-BE49-F238E27FC236}">
                  <a16:creationId xmlns:a16="http://schemas.microsoft.com/office/drawing/2014/main" id="{0537C7C7-C532-36F4-0287-56ADE71FAC99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9D4815C-3FAA-A744-12AA-1E5B874B97E3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1953F28-CD5A-3F87-52E8-A307500C801D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C6DD869-0722-1392-74D8-9CBDFCFAFC8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6" name="Рисунок 10">
              <a:extLst>
                <a:ext uri="{FF2B5EF4-FFF2-40B4-BE49-F238E27FC236}">
                  <a16:creationId xmlns:a16="http://schemas.microsoft.com/office/drawing/2014/main" id="{5D0EE60E-FC92-1C69-AB90-998A36B0D48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CB0C4E-2114-9005-66D7-F30041758CF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E080D4EC-084B-D43F-562D-8A2C7336C858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30B8CE0-617F-A3D5-0128-BAA7A2B4DA7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6748812-4502-852C-57FF-2501A2C22924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2BDE6AF1-B3EB-37B3-1FA9-DA3FDFEE802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7592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7883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lang="ru-RU" altLang="ru-RU" sz="2800" b="1" kern="1200" dirty="0">
                <a:solidFill>
                  <a:schemeClr val="accent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86C0E95B-183A-4D55-A0CE-64FB1EE46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F76B6083-5AAA-402B-9C2D-F2485CD7CD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30B933B5-A598-1D4E-00A3-B891CCEF9F6B}"/>
              </a:ext>
            </a:extLst>
          </p:cNvPr>
          <p:cNvGrpSpPr/>
          <p:nvPr/>
        </p:nvGrpSpPr>
        <p:grpSpPr>
          <a:xfrm>
            <a:off x="9874174" y="-127649"/>
            <a:ext cx="1762003" cy="1190925"/>
            <a:chOff x="9874174" y="-127649"/>
            <a:chExt cx="1762003" cy="1190925"/>
          </a:xfrm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BF642373-6B2D-8983-04B1-7114D4EE329B}"/>
                </a:ext>
              </a:extLst>
            </p:cNvPr>
            <p:cNvGrpSpPr/>
            <p:nvPr/>
          </p:nvGrpSpPr>
          <p:grpSpPr>
            <a:xfrm>
              <a:off x="10244989" y="326272"/>
              <a:ext cx="856918" cy="737004"/>
              <a:chOff x="10244989" y="326272"/>
              <a:chExt cx="856918" cy="737004"/>
            </a:xfrm>
            <a:solidFill>
              <a:srgbClr val="FFFFF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BBC88B58-9B15-A98E-8B0B-A005E7068BBF}"/>
                  </a:ext>
                </a:extLst>
              </p:cNvPr>
              <p:cNvSpPr/>
              <p:nvPr/>
            </p:nvSpPr>
            <p:spPr>
              <a:xfrm>
                <a:off x="10264082" y="722028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941D396F-33D3-249B-CE30-3236D1D55C62}"/>
                  </a:ext>
                </a:extLst>
              </p:cNvPr>
              <p:cNvSpPr/>
              <p:nvPr/>
            </p:nvSpPr>
            <p:spPr>
              <a:xfrm>
                <a:off x="10244989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3921" y="28614"/>
                      <a:pt x="119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C9064774-406A-31E8-8772-B6D17E948792}"/>
                  </a:ext>
                </a:extLst>
              </p:cNvPr>
              <p:cNvSpPr/>
              <p:nvPr/>
            </p:nvSpPr>
            <p:spPr>
              <a:xfrm>
                <a:off x="10317058" y="830920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CECC46A8-B49C-6BCE-8B0A-D9E1B2DB2F9C}"/>
                  </a:ext>
                </a:extLst>
              </p:cNvPr>
              <p:cNvSpPr/>
              <p:nvPr/>
            </p:nvSpPr>
            <p:spPr>
              <a:xfrm>
                <a:off x="10247659" y="447545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6 h 231826"/>
                  <a:gd name="connsiteX4" fmla="*/ 122376 w 167671"/>
                  <a:gd name="connsiteY4" fmla="*/ 126643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6"/>
                    </a:cubicBezTo>
                    <a:lnTo>
                      <a:pt x="122376" y="126643"/>
                    </a:lnTo>
                    <a:cubicBezTo>
                      <a:pt x="122641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46F3555C-54FB-85BD-43DB-3C8804AEAE60}"/>
                  </a:ext>
                </a:extLst>
              </p:cNvPr>
              <p:cNvSpPr/>
              <p:nvPr/>
            </p:nvSpPr>
            <p:spPr>
              <a:xfrm>
                <a:off x="10290040" y="387403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2A9F692-AF8E-8F1C-639E-B062CEE76E6D}"/>
                  </a:ext>
                </a:extLst>
              </p:cNvPr>
              <p:cNvSpPr/>
              <p:nvPr/>
            </p:nvSpPr>
            <p:spPr>
              <a:xfrm>
                <a:off x="10364327" y="326272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5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5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2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49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5 h 737004"/>
                  <a:gd name="connsiteX37" fmla="*/ 706060 w 737580"/>
                  <a:gd name="connsiteY37" fmla="*/ 189629 h 737004"/>
                  <a:gd name="connsiteX38" fmla="*/ 706060 w 737580"/>
                  <a:gd name="connsiteY38" fmla="*/ 173467 h 737004"/>
                  <a:gd name="connsiteX39" fmla="*/ 630303 w 737580"/>
                  <a:gd name="connsiteY39" fmla="*/ 173467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8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3 h 737004"/>
                  <a:gd name="connsiteX46" fmla="*/ 706854 w 737580"/>
                  <a:gd name="connsiteY46" fmla="*/ 73053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5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1"/>
                      <a:pt x="-9655" y="435498"/>
                      <a:pt x="9152" y="590225"/>
                    </a:cubicBezTo>
                    <a:cubicBezTo>
                      <a:pt x="120403" y="681896"/>
                      <a:pt x="262910" y="737005"/>
                      <a:pt x="418131" y="737005"/>
                    </a:cubicBezTo>
                    <a:cubicBezTo>
                      <a:pt x="485942" y="737005"/>
                      <a:pt x="551368" y="726407"/>
                      <a:pt x="612821" y="707066"/>
                    </a:cubicBezTo>
                    <a:lnTo>
                      <a:pt x="468459" y="341442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49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5"/>
                    </a:lnTo>
                    <a:lnTo>
                      <a:pt x="706060" y="189629"/>
                    </a:lnTo>
                    <a:lnTo>
                      <a:pt x="706060" y="173467"/>
                    </a:lnTo>
                    <a:lnTo>
                      <a:pt x="630303" y="173467"/>
                    </a:lnTo>
                    <a:cubicBezTo>
                      <a:pt x="603285" y="202346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8"/>
                    </a:lnTo>
                    <a:cubicBezTo>
                      <a:pt x="562758" y="192279"/>
                      <a:pt x="598252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3"/>
                    </a:lnTo>
                    <a:lnTo>
                      <a:pt x="706854" y="73053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14" name="Рисунок 7">
              <a:extLst>
                <a:ext uri="{FF2B5EF4-FFF2-40B4-BE49-F238E27FC236}">
                  <a16:creationId xmlns:a16="http://schemas.microsoft.com/office/drawing/2014/main" id="{F614F7C3-0ECB-D75A-6478-4D83BD91AB41}"/>
                </a:ext>
              </a:extLst>
            </p:cNvPr>
            <p:cNvGrpSpPr/>
            <p:nvPr/>
          </p:nvGrpSpPr>
          <p:grpSpPr>
            <a:xfrm>
              <a:off x="9874174" y="-127649"/>
              <a:ext cx="1042673" cy="762245"/>
              <a:chOff x="9874174" y="-127649"/>
              <a:chExt cx="1042673" cy="762245"/>
            </a:xfrm>
            <a:solidFill>
              <a:srgbClr val="0061AF"/>
            </a:solidFill>
          </p:grpSpPr>
          <p:grpSp>
            <p:nvGrpSpPr>
              <p:cNvPr id="16" name="Рисунок 7">
                <a:extLst>
                  <a:ext uri="{FF2B5EF4-FFF2-40B4-BE49-F238E27FC236}">
                    <a16:creationId xmlns:a16="http://schemas.microsoft.com/office/drawing/2014/main" id="{D06F0A1F-3164-D216-A24F-E204A3CA6BBD}"/>
                  </a:ext>
                </a:extLst>
              </p:cNvPr>
              <p:cNvGrpSpPr/>
              <p:nvPr/>
            </p:nvGrpSpPr>
            <p:grpSpPr>
              <a:xfrm>
                <a:off x="9874174" y="-127649"/>
                <a:ext cx="1042673" cy="762245"/>
                <a:chOff x="9874174" y="-127649"/>
                <a:chExt cx="1042673" cy="762245"/>
              </a:xfrm>
              <a:solidFill>
                <a:srgbClr val="0061AF"/>
              </a:solidFill>
            </p:grpSpPr>
            <p:grpSp>
              <p:nvGrpSpPr>
                <p:cNvPr id="18" name="Рисунок 7">
                  <a:extLst>
                    <a:ext uri="{FF2B5EF4-FFF2-40B4-BE49-F238E27FC236}">
                      <a16:creationId xmlns:a16="http://schemas.microsoft.com/office/drawing/2014/main" id="{EF92C92C-F772-3166-4BE3-B0A3EB13E888}"/>
                    </a:ext>
                  </a:extLst>
                </p:cNvPr>
                <p:cNvGrpSpPr/>
                <p:nvPr/>
              </p:nvGrpSpPr>
              <p:grpSpPr>
                <a:xfrm>
                  <a:off x="9874174" y="-127649"/>
                  <a:ext cx="1042673" cy="762245"/>
                  <a:chOff x="9874174" y="-127649"/>
                  <a:chExt cx="1042673" cy="762245"/>
                </a:xfrm>
                <a:solidFill>
                  <a:srgbClr val="0061AF"/>
                </a:solidFill>
              </p:grpSpPr>
              <p:sp>
                <p:nvSpPr>
                  <p:cNvPr id="19" name="Полилиния 18">
                    <a:extLst>
                      <a:ext uri="{FF2B5EF4-FFF2-40B4-BE49-F238E27FC236}">
                        <a16:creationId xmlns:a16="http://schemas.microsoft.com/office/drawing/2014/main" id="{C6A8E130-7563-D5FA-21A0-4EF2693773B0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49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20" name="Рисунок 7">
                    <a:extLst>
                      <a:ext uri="{FF2B5EF4-FFF2-40B4-BE49-F238E27FC236}">
                        <a16:creationId xmlns:a16="http://schemas.microsoft.com/office/drawing/2014/main" id="{5AD8FF3F-7BE9-0BE5-6CB6-96A82147EEBD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280" y="304210"/>
                    <a:ext cx="433567" cy="330385"/>
                    <a:chOff x="10483280" y="304210"/>
                    <a:chExt cx="433567" cy="330385"/>
                  </a:xfrm>
                  <a:solidFill>
                    <a:srgbClr val="0061AF"/>
                  </a:solidFill>
                </p:grpSpPr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2D0ABF3B-D50F-9858-4CE0-D8169367CB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2670" y="304210"/>
                      <a:ext cx="294147" cy="330385"/>
                      <a:chOff x="10552670" y="304210"/>
                      <a:chExt cx="294147" cy="330385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C951AB1E-85F7-6E9F-F194-70C319AC0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9413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336" y="130353"/>
                              <a:pt x="21191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E05C5155-ADCC-FA88-51CC-635BED953C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5519" y="354285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8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720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24" name="Рисунок 7">
                        <a:extLst>
                          <a:ext uri="{FF2B5EF4-FFF2-40B4-BE49-F238E27FC236}">
                            <a16:creationId xmlns:a16="http://schemas.microsoft.com/office/drawing/2014/main" id="{0CDE9435-27FF-1779-9072-499F4F1A04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2670" y="304210"/>
                        <a:ext cx="294147" cy="205067"/>
                        <a:chOff x="10552670" y="304210"/>
                        <a:chExt cx="294147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2CCC28F9-EE6F-1272-1D0A-93B0DC9603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9159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8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8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6" name="Полилиния 25">
                          <a:extLst>
                            <a:ext uri="{FF2B5EF4-FFF2-40B4-BE49-F238E27FC236}">
                              <a16:creationId xmlns:a16="http://schemas.microsoft.com/office/drawing/2014/main" id="{3C203BF2-3C55-C8BB-39A5-B8745AB22D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2670" y="304210"/>
                          <a:ext cx="294147" cy="205067"/>
                        </a:xfrm>
                        <a:custGeom>
                          <a:avLst/>
                          <a:gdLst>
                            <a:gd name="connsiteX0" fmla="*/ 272699 w 294147"/>
                            <a:gd name="connsiteY0" fmla="*/ 96705 h 205067"/>
                            <a:gd name="connsiteX1" fmla="*/ 183699 w 294147"/>
                            <a:gd name="connsiteY1" fmla="*/ 27554 h 205067"/>
                            <a:gd name="connsiteX2" fmla="*/ 76951 w 294147"/>
                            <a:gd name="connsiteY2" fmla="*/ 0 h 205067"/>
                            <a:gd name="connsiteX3" fmla="*/ 4902 w 294147"/>
                            <a:gd name="connsiteY3" fmla="*/ 33118 h 205067"/>
                            <a:gd name="connsiteX4" fmla="*/ 36953 w 294147"/>
                            <a:gd name="connsiteY4" fmla="*/ 126114 h 205067"/>
                            <a:gd name="connsiteX5" fmla="*/ 42251 w 294147"/>
                            <a:gd name="connsiteY5" fmla="*/ 113131 h 205067"/>
                            <a:gd name="connsiteX6" fmla="*/ 16028 w 294147"/>
                            <a:gd name="connsiteY6" fmla="*/ 38682 h 205067"/>
                            <a:gd name="connsiteX7" fmla="*/ 76686 w 294147"/>
                            <a:gd name="connsiteY7" fmla="*/ 12717 h 205067"/>
                            <a:gd name="connsiteX8" fmla="*/ 177871 w 294147"/>
                            <a:gd name="connsiteY8" fmla="*/ 38947 h 205067"/>
                            <a:gd name="connsiteX9" fmla="*/ 262104 w 294147"/>
                            <a:gd name="connsiteY9" fmla="*/ 104388 h 205067"/>
                            <a:gd name="connsiteX10" fmla="*/ 277467 w 294147"/>
                            <a:gd name="connsiteY10" fmla="*/ 166385 h 205067"/>
                            <a:gd name="connsiteX11" fmla="*/ 216809 w 294147"/>
                            <a:gd name="connsiteY11" fmla="*/ 192350 h 205067"/>
                            <a:gd name="connsiteX12" fmla="*/ 207803 w 294147"/>
                            <a:gd name="connsiteY12" fmla="*/ 192085 h 205067"/>
                            <a:gd name="connsiteX13" fmla="*/ 200121 w 294147"/>
                            <a:gd name="connsiteY13" fmla="*/ 204272 h 205067"/>
                            <a:gd name="connsiteX14" fmla="*/ 216809 w 294147"/>
                            <a:gd name="connsiteY14" fmla="*/ 205067 h 205067"/>
                            <a:gd name="connsiteX15" fmla="*/ 288857 w 294147"/>
                            <a:gd name="connsiteY15" fmla="*/ 171949 h 205067"/>
                            <a:gd name="connsiteX16" fmla="*/ 272699 w 294147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147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4"/>
                                <a:pt x="40397" y="117370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718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75360755-E993-396B-98BF-46C19F7DFE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5097" y="477484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2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8" name="Рисунок 7">
                      <a:extLst>
                        <a:ext uri="{FF2B5EF4-FFF2-40B4-BE49-F238E27FC236}">
                          <a16:creationId xmlns:a16="http://schemas.microsoft.com/office/drawing/2014/main" id="{B8AE0011-E73F-716C-9D7C-070C1AC4A8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3280" y="310834"/>
                      <a:ext cx="433567" cy="191554"/>
                      <a:chOff x="10483280" y="310834"/>
                      <a:chExt cx="433567" cy="191554"/>
                    </a:xfrm>
                    <a:solidFill>
                      <a:srgbClr val="0061AF"/>
                    </a:solidFill>
                  </p:grpSpPr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14E8F57-5F84-16AA-BC37-00E6C5AA9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6570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397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57E533D7-877E-B6E9-FF46-F47C4B675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26201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0991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BB07FD0D-8963-2150-2E32-BEA501654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3280" y="373096"/>
                        <a:ext cx="202231" cy="129292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6 h 129292"/>
                          <a:gd name="connsiteX1" fmla="*/ 117469 w 202231"/>
                          <a:gd name="connsiteY1" fmla="*/ 116841 h 129292"/>
                          <a:gd name="connsiteX2" fmla="*/ 13105 w 202231"/>
                          <a:gd name="connsiteY2" fmla="*/ 80808 h 129292"/>
                          <a:gd name="connsiteX3" fmla="*/ 72174 w 202231"/>
                          <a:gd name="connsiteY3" fmla="*/ 12452 h 129292"/>
                          <a:gd name="connsiteX4" fmla="*/ 68730 w 202231"/>
                          <a:gd name="connsiteY4" fmla="*/ 0 h 129292"/>
                          <a:gd name="connsiteX5" fmla="*/ 920 w 202231"/>
                          <a:gd name="connsiteY5" fmla="*/ 83458 h 129292"/>
                          <a:gd name="connsiteX6" fmla="*/ 117733 w 202231"/>
                          <a:gd name="connsiteY6" fmla="*/ 129293 h 129292"/>
                          <a:gd name="connsiteX7" fmla="*/ 202231 w 202231"/>
                          <a:gd name="connsiteY7" fmla="*/ 121610 h 129292"/>
                          <a:gd name="connsiteX8" fmla="*/ 179981 w 202231"/>
                          <a:gd name="connsiteY8" fmla="*/ 112336 h 1292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2">
                            <a:moveTo>
                              <a:pt x="179981" y="112336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1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550" y="118960"/>
                              <a:pt x="187398" y="115781"/>
                              <a:pt x="179981" y="11233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2" name="Полилиния 31">
                        <a:extLst>
                          <a:ext uri="{FF2B5EF4-FFF2-40B4-BE49-F238E27FC236}">
                            <a16:creationId xmlns:a16="http://schemas.microsoft.com/office/drawing/2014/main" id="{68A18794-E900-CB7F-1346-5A1A05F6E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2199" y="310834"/>
                        <a:ext cx="214648" cy="131942"/>
                      </a:xfrm>
                      <a:custGeom>
                        <a:avLst/>
                        <a:gdLst>
                          <a:gd name="connsiteX0" fmla="*/ 213761 w 214648"/>
                          <a:gd name="connsiteY0" fmla="*/ 45835 h 131942"/>
                          <a:gd name="connsiteX1" fmla="*/ 96947 w 214648"/>
                          <a:gd name="connsiteY1" fmla="*/ 0 h 131942"/>
                          <a:gd name="connsiteX2" fmla="*/ 0 w 214648"/>
                          <a:gd name="connsiteY2" fmla="*/ 10068 h 131942"/>
                          <a:gd name="connsiteX3" fmla="*/ 22250 w 214648"/>
                          <a:gd name="connsiteY3" fmla="*/ 18811 h 131942"/>
                          <a:gd name="connsiteX4" fmla="*/ 96947 w 214648"/>
                          <a:gd name="connsiteY4" fmla="*/ 12452 h 131942"/>
                          <a:gd name="connsiteX5" fmla="*/ 201311 w 214648"/>
                          <a:gd name="connsiteY5" fmla="*/ 48485 h 131942"/>
                          <a:gd name="connsiteX6" fmla="*/ 154957 w 214648"/>
                          <a:gd name="connsiteY6" fmla="*/ 109157 h 131942"/>
                          <a:gd name="connsiteX7" fmla="*/ 136680 w 214648"/>
                          <a:gd name="connsiteY7" fmla="*/ 119755 h 131942"/>
                          <a:gd name="connsiteX8" fmla="*/ 140653 w 214648"/>
                          <a:gd name="connsiteY8" fmla="*/ 131942 h 131942"/>
                          <a:gd name="connsiteX9" fmla="*/ 161844 w 214648"/>
                          <a:gd name="connsiteY9" fmla="*/ 119755 h 131942"/>
                          <a:gd name="connsiteX10" fmla="*/ 213761 w 214648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48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29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3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517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437DD3FD-E81C-BA83-DA2E-DB5903E49801}"/>
                    </a:ext>
                  </a:extLst>
                </p:cNvPr>
                <p:cNvSpPr/>
                <p:nvPr/>
              </p:nvSpPr>
              <p:spPr>
                <a:xfrm>
                  <a:off x="10662201" y="372831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4" name="Рисунок 7">
                <a:extLst>
                  <a:ext uri="{FF2B5EF4-FFF2-40B4-BE49-F238E27FC236}">
                    <a16:creationId xmlns:a16="http://schemas.microsoft.com/office/drawing/2014/main" id="{081B60DB-A046-F27B-8E3D-1A9A643114FA}"/>
                  </a:ext>
                </a:extLst>
              </p:cNvPr>
              <p:cNvGrpSpPr/>
              <p:nvPr/>
            </p:nvGrpSpPr>
            <p:grpSpPr>
              <a:xfrm>
                <a:off x="10628296" y="178626"/>
                <a:ext cx="216670" cy="164795"/>
                <a:chOff x="10628296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15203B3C-3FF7-B8F5-9BBA-76B736711DE3}"/>
                    </a:ext>
                  </a:extLst>
                </p:cNvPr>
                <p:cNvSpPr/>
                <p:nvPr/>
              </p:nvSpPr>
              <p:spPr>
                <a:xfrm>
                  <a:off x="10628296" y="314543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5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2" y="18811"/>
                        <a:pt x="0" y="28879"/>
                      </a:cubicBezTo>
                      <a:cubicBezTo>
                        <a:pt x="5562" y="27289"/>
                        <a:pt x="11125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6" name="Полилиния 35">
                  <a:extLst>
                    <a:ext uri="{FF2B5EF4-FFF2-40B4-BE49-F238E27FC236}">
                      <a16:creationId xmlns:a16="http://schemas.microsoft.com/office/drawing/2014/main" id="{CDF17BE4-19EC-C442-FB80-6E6CE8ACA221}"/>
                    </a:ext>
                  </a:extLst>
                </p:cNvPr>
                <p:cNvSpPr/>
                <p:nvPr/>
              </p:nvSpPr>
              <p:spPr>
                <a:xfrm>
                  <a:off x="10653460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7" name="Рисунок 7">
              <a:extLst>
                <a:ext uri="{FF2B5EF4-FFF2-40B4-BE49-F238E27FC236}">
                  <a16:creationId xmlns:a16="http://schemas.microsoft.com/office/drawing/2014/main" id="{FCA81A0F-BAF1-45D2-29A7-1D00BFDFD371}"/>
                </a:ext>
              </a:extLst>
            </p:cNvPr>
            <p:cNvGrpSpPr/>
            <p:nvPr/>
          </p:nvGrpSpPr>
          <p:grpSpPr>
            <a:xfrm>
              <a:off x="10778220" y="535242"/>
              <a:ext cx="830144" cy="194204"/>
              <a:chOff x="10778220" y="535242"/>
              <a:chExt cx="830144" cy="194204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22C019B3-DEF7-9A8A-2AD0-88B71D6A764D}"/>
                  </a:ext>
                </a:extLst>
              </p:cNvPr>
              <p:cNvSpPr/>
              <p:nvPr/>
            </p:nvSpPr>
            <p:spPr>
              <a:xfrm>
                <a:off x="10778220" y="535242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2A1DE78E-7E9C-AD2E-38C5-E3A39BC9F179}"/>
                  </a:ext>
                </a:extLst>
              </p:cNvPr>
              <p:cNvSpPr/>
              <p:nvPr/>
            </p:nvSpPr>
            <p:spPr>
              <a:xfrm>
                <a:off x="10993040" y="535242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C8FCBF3-D184-5C79-285E-494A24D28235}"/>
                  </a:ext>
                </a:extLst>
              </p:cNvPr>
              <p:cNvSpPr/>
              <p:nvPr/>
            </p:nvSpPr>
            <p:spPr>
              <a:xfrm>
                <a:off x="11458440" y="535242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41" name="Рисунок 7">
              <a:extLst>
                <a:ext uri="{FF2B5EF4-FFF2-40B4-BE49-F238E27FC236}">
                  <a16:creationId xmlns:a16="http://schemas.microsoft.com/office/drawing/2014/main" id="{3CB9057E-0B35-7997-FA23-D4B4FB59ABD6}"/>
                </a:ext>
              </a:extLst>
            </p:cNvPr>
            <p:cNvGrpSpPr/>
            <p:nvPr/>
          </p:nvGrpSpPr>
          <p:grpSpPr>
            <a:xfrm>
              <a:off x="11288385" y="386343"/>
              <a:ext cx="347791" cy="84782"/>
              <a:chOff x="11288385" y="386343"/>
              <a:chExt cx="347791" cy="84782"/>
            </a:xfrm>
            <a:solidFill>
              <a:srgbClr val="0061AF"/>
            </a:solidFill>
          </p:grpSpPr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C722AA90-3E27-B98D-B84D-23D13485CE69}"/>
                  </a:ext>
                </a:extLst>
              </p:cNvPr>
              <p:cNvSpPr/>
              <p:nvPr/>
            </p:nvSpPr>
            <p:spPr>
              <a:xfrm>
                <a:off x="11288385" y="386343"/>
                <a:ext cx="70194" cy="84782"/>
              </a:xfrm>
              <a:custGeom>
                <a:avLst/>
                <a:gdLst>
                  <a:gd name="connsiteX0" fmla="*/ 52447 w 70194"/>
                  <a:gd name="connsiteY0" fmla="*/ 84517 h 84782"/>
                  <a:gd name="connsiteX1" fmla="*/ 52447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447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447" y="84517"/>
                    </a:moveTo>
                    <a:lnTo>
                      <a:pt x="52447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447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17A929AF-2241-84C9-7C7F-BBB40D3B1EAA}"/>
                  </a:ext>
                </a:extLst>
              </p:cNvPr>
              <p:cNvSpPr/>
              <p:nvPr/>
            </p:nvSpPr>
            <p:spPr>
              <a:xfrm>
                <a:off x="11378710" y="386343"/>
                <a:ext cx="70988" cy="84517"/>
              </a:xfrm>
              <a:custGeom>
                <a:avLst/>
                <a:gdLst>
                  <a:gd name="connsiteX0" fmla="*/ 53241 w 70988"/>
                  <a:gd name="connsiteY0" fmla="*/ 84517 h 84517"/>
                  <a:gd name="connsiteX1" fmla="*/ 53241 w 70988"/>
                  <a:gd name="connsiteY1" fmla="*/ 31263 h 84517"/>
                  <a:gd name="connsiteX2" fmla="*/ 10595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3241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3241" y="84517"/>
                    </a:moveTo>
                    <a:lnTo>
                      <a:pt x="53241" y="31263"/>
                    </a:lnTo>
                    <a:lnTo>
                      <a:pt x="10595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3241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D14493B1-CC32-B682-5AAA-416F89E80E60}"/>
                  </a:ext>
                </a:extLst>
              </p:cNvPr>
              <p:cNvSpPr/>
              <p:nvPr/>
            </p:nvSpPr>
            <p:spPr>
              <a:xfrm>
                <a:off x="11464268" y="386608"/>
                <a:ext cx="71253" cy="84517"/>
              </a:xfrm>
              <a:custGeom>
                <a:avLst/>
                <a:gdLst>
                  <a:gd name="connsiteX0" fmla="*/ 53771 w 71253"/>
                  <a:gd name="connsiteY0" fmla="*/ 84252 h 84517"/>
                  <a:gd name="connsiteX1" fmla="*/ 53771 w 71253"/>
                  <a:gd name="connsiteY1" fmla="*/ 63587 h 84517"/>
                  <a:gd name="connsiteX2" fmla="*/ 43706 w 71253"/>
                  <a:gd name="connsiteY2" fmla="*/ 63587 h 84517"/>
                  <a:gd name="connsiteX3" fmla="*/ 25694 w 71253"/>
                  <a:gd name="connsiteY3" fmla="*/ 75774 h 84517"/>
                  <a:gd name="connsiteX4" fmla="*/ 19866 w 71253"/>
                  <a:gd name="connsiteY4" fmla="*/ 84252 h 84517"/>
                  <a:gd name="connsiteX5" fmla="*/ 0 w 71253"/>
                  <a:gd name="connsiteY5" fmla="*/ 84252 h 84517"/>
                  <a:gd name="connsiteX6" fmla="*/ 7682 w 71253"/>
                  <a:gd name="connsiteY6" fmla="*/ 73125 h 84517"/>
                  <a:gd name="connsiteX7" fmla="*/ 21191 w 71253"/>
                  <a:gd name="connsiteY7" fmla="*/ 58288 h 84517"/>
                  <a:gd name="connsiteX8" fmla="*/ 1854 w 71253"/>
                  <a:gd name="connsiteY8" fmla="*/ 31793 h 84517"/>
                  <a:gd name="connsiteX9" fmla="*/ 40792 w 71253"/>
                  <a:gd name="connsiteY9" fmla="*/ 0 h 84517"/>
                  <a:gd name="connsiteX10" fmla="*/ 71254 w 71253"/>
                  <a:gd name="connsiteY10" fmla="*/ 0 h 84517"/>
                  <a:gd name="connsiteX11" fmla="*/ 71254 w 71253"/>
                  <a:gd name="connsiteY11" fmla="*/ 84517 h 84517"/>
                  <a:gd name="connsiteX12" fmla="*/ 53771 w 71253"/>
                  <a:gd name="connsiteY12" fmla="*/ 84517 h 84517"/>
                  <a:gd name="connsiteX13" fmla="*/ 39203 w 71253"/>
                  <a:gd name="connsiteY13" fmla="*/ 15632 h 84517"/>
                  <a:gd name="connsiteX14" fmla="*/ 18542 w 71253"/>
                  <a:gd name="connsiteY14" fmla="*/ 31793 h 84517"/>
                  <a:gd name="connsiteX15" fmla="*/ 39203 w 71253"/>
                  <a:gd name="connsiteY15" fmla="*/ 47955 h 84517"/>
                  <a:gd name="connsiteX16" fmla="*/ 53771 w 71253"/>
                  <a:gd name="connsiteY16" fmla="*/ 47955 h 84517"/>
                  <a:gd name="connsiteX17" fmla="*/ 53771 w 71253"/>
                  <a:gd name="connsiteY17" fmla="*/ 15632 h 84517"/>
                  <a:gd name="connsiteX18" fmla="*/ 39203 w 71253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253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254" y="0"/>
                    </a:lnTo>
                    <a:lnTo>
                      <a:pt x="71254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5B56FBD4-FEE7-08AE-417C-2914DE7B5CEF}"/>
                  </a:ext>
                </a:extLst>
              </p:cNvPr>
              <p:cNvSpPr/>
              <p:nvPr/>
            </p:nvSpPr>
            <p:spPr>
              <a:xfrm>
                <a:off x="11550884" y="386608"/>
                <a:ext cx="85292" cy="84517"/>
              </a:xfrm>
              <a:custGeom>
                <a:avLst/>
                <a:gdLst>
                  <a:gd name="connsiteX0" fmla="*/ 14304 w 85292"/>
                  <a:gd name="connsiteY0" fmla="*/ 84252 h 84517"/>
                  <a:gd name="connsiteX1" fmla="*/ 32846 w 85292"/>
                  <a:gd name="connsiteY1" fmla="*/ 53784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304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304" y="84252"/>
                    </a:moveTo>
                    <a:lnTo>
                      <a:pt x="32846" y="53784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304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2160D90-6951-8326-0817-937810F31B4B}"/>
                </a:ext>
              </a:extLst>
            </p:cNvPr>
            <p:cNvSpPr/>
            <p:nvPr/>
          </p:nvSpPr>
          <p:spPr>
            <a:xfrm>
              <a:off x="11154884" y="535242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4 h 193674"/>
                <a:gd name="connsiteX15" fmla="*/ 161579 w 292166"/>
                <a:gd name="connsiteY15" fmla="*/ 193674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5"/>
                    <a:pt x="108602" y="138831"/>
                    <a:pt x="80525" y="138831"/>
                  </a:cubicBezTo>
                  <a:cubicBezTo>
                    <a:pt x="52182" y="138831"/>
                    <a:pt x="30197" y="117105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2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4"/>
                  </a:lnTo>
                  <a:lnTo>
                    <a:pt x="161579" y="193674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2"/>
                    <a:pt x="292166" y="86902"/>
                  </a:cubicBezTo>
                  <a:cubicBezTo>
                    <a:pt x="291636" y="42391"/>
                    <a:pt x="260380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lang="ru-RU" alt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735DEFC3-3295-4A55-82B8-7C2C6132E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E3876861-432C-4B37-AB29-48DA933D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28A3BC14-98DF-9B9B-9BF5-5864905F425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FDFA006-BF29-1C3B-D55A-49C1EC59243F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0E35C2D-41BD-715D-6076-C0475A0FF8C1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5BFBBC25-E8B2-3326-3EB9-1BC517663698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046A6DE2-C6BB-DDB5-5DB8-D2443183985B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B6CC378A-2D85-6761-A878-2E2486B4CDFA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89A3F25-72DE-31CB-4126-2F0A2E0128FB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AD8070B-FCD7-DC31-796F-A773C673E32E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14" name="Рисунок 8">
              <a:extLst>
                <a:ext uri="{FF2B5EF4-FFF2-40B4-BE49-F238E27FC236}">
                  <a16:creationId xmlns:a16="http://schemas.microsoft.com/office/drawing/2014/main" id="{A08F24EE-13C1-5176-3023-3361366A4207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6" name="Рисунок 8">
                <a:extLst>
                  <a:ext uri="{FF2B5EF4-FFF2-40B4-BE49-F238E27FC236}">
                    <a16:creationId xmlns:a16="http://schemas.microsoft.com/office/drawing/2014/main" id="{91F8D66A-E665-42F5-3F0D-D7D7DCF983C7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7" name="Рисунок 8">
                  <a:extLst>
                    <a:ext uri="{FF2B5EF4-FFF2-40B4-BE49-F238E27FC236}">
                      <a16:creationId xmlns:a16="http://schemas.microsoft.com/office/drawing/2014/main" id="{1BC3F39A-D1E3-BA44-2ADC-39D6E26E87A8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8" name="Полилиния 17">
                    <a:extLst>
                      <a:ext uri="{FF2B5EF4-FFF2-40B4-BE49-F238E27FC236}">
                        <a16:creationId xmlns:a16="http://schemas.microsoft.com/office/drawing/2014/main" id="{2A59644B-E923-1443-55DF-B997E3FCB423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9" name="Рисунок 8">
                    <a:extLst>
                      <a:ext uri="{FF2B5EF4-FFF2-40B4-BE49-F238E27FC236}">
                        <a16:creationId xmlns:a16="http://schemas.microsoft.com/office/drawing/2014/main" id="{84AA6E45-73B7-AAB6-1CE6-00991504D5A3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2FD0CE5A-1A0B-F740-59FE-9CCD048E0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F2F9FA07-49F7-65E5-EB2A-31BCCD5F1A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2BD2852-724B-F03A-7CF2-30445B510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23" name="Рисунок 8">
                        <a:extLst>
                          <a:ext uri="{FF2B5EF4-FFF2-40B4-BE49-F238E27FC236}">
                            <a16:creationId xmlns:a16="http://schemas.microsoft.com/office/drawing/2014/main" id="{AB888B4B-EFC4-F1CE-8DBC-96B42A2260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6C05DAF8-23B3-1FBE-CCB2-77AB10F200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B677EA40-2B79-B245-8758-431F47003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7ACE86F-24E4-1BD7-624F-F42BA999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7" name="Рисунок 8">
                      <a:extLst>
                        <a:ext uri="{FF2B5EF4-FFF2-40B4-BE49-F238E27FC236}">
                          <a16:creationId xmlns:a16="http://schemas.microsoft.com/office/drawing/2014/main" id="{8B4D636E-E168-15A3-03CD-AE8B9C3AA3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4E52DE58-8B2C-A3E0-B963-A1E7F55ECB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0977655-B04A-5B4A-430E-52D0C18CB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083D7B7-86C6-DFEB-DBF3-1AA160383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D122B09D-D76C-3D80-8F7D-465367B36D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3C2058D5-D87F-5B21-D1BC-C9ABCA05C7C2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3" name="Рисунок 8">
                <a:extLst>
                  <a:ext uri="{FF2B5EF4-FFF2-40B4-BE49-F238E27FC236}">
                    <a16:creationId xmlns:a16="http://schemas.microsoft.com/office/drawing/2014/main" id="{D229B377-3792-AB2C-812A-F2D3D3605540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87E820D8-6851-C744-4DA4-D9178A303230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D87086CE-0078-225B-09A3-164CD8C62C00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6" name="Рисунок 8">
              <a:extLst>
                <a:ext uri="{FF2B5EF4-FFF2-40B4-BE49-F238E27FC236}">
                  <a16:creationId xmlns:a16="http://schemas.microsoft.com/office/drawing/2014/main" id="{F8A0DCD5-7795-2D94-8572-513CEF868A01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12F106C-F1F0-4539-96A9-7266DAD3BC63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056115F3-99CA-885E-2B2A-C13B4701C491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924E241D-623C-C5D1-F9F5-273BDF842EF3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40" name="Рисунок 8">
              <a:extLst>
                <a:ext uri="{FF2B5EF4-FFF2-40B4-BE49-F238E27FC236}">
                  <a16:creationId xmlns:a16="http://schemas.microsoft.com/office/drawing/2014/main" id="{70D50A47-401F-31E4-504A-0C728FB9B57C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383BF0F-F587-589F-CF44-9CCB7EC6FAAC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9508D066-703E-D152-C266-F10EEBB3E5C9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DAF3FE6-387B-0014-B55C-CF5C9D81FE4B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1C58B4DC-8C2B-1167-6C97-2FAAEC75AF5D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2943AB5-71A9-237E-6990-8EB41058315D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4639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4DF31763-6C5B-7D95-21A0-A5328D8BD1A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31E38597-50D0-4734-2A7B-6175A8BD6A8E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DC3D920-2056-8E4C-D29C-7FAAEB81F8E0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E77BB389-ED96-7FAF-C8A1-D9AF36D1E8CC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0D24ACFD-5797-174D-3B26-DDF8CA202B0A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D2DC509-4C4D-E40D-314B-97ED94212F7F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D4F2F5CE-3A57-F110-E885-475484B82C9E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9ABAE67-6B44-3D46-60AA-FB7ECECDB5ED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id="{0D8C170A-8393-A678-530A-A7B03D66AB66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id="{B0064750-F1F6-259A-ED09-763317F2336D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4" name="Рисунок 4">
                  <a:extLst>
                    <a:ext uri="{FF2B5EF4-FFF2-40B4-BE49-F238E27FC236}">
                      <a16:creationId xmlns:a16="http://schemas.microsoft.com/office/drawing/2014/main" id="{0F05C5A4-C954-D182-A378-EBF22035B1CF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5" name="Полилиния 14">
                    <a:extLst>
                      <a:ext uri="{FF2B5EF4-FFF2-40B4-BE49-F238E27FC236}">
                        <a16:creationId xmlns:a16="http://schemas.microsoft.com/office/drawing/2014/main" id="{4592ED2D-8E89-F061-5187-DA07D62F6D7F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6" name="Рисунок 4">
                    <a:extLst>
                      <a:ext uri="{FF2B5EF4-FFF2-40B4-BE49-F238E27FC236}">
                        <a16:creationId xmlns:a16="http://schemas.microsoft.com/office/drawing/2014/main" id="{B700F9B9-F9E8-B3BF-FFCF-37F57E68D2B1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95AD7BD1-86F7-B47E-5F96-3113843AA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1D5080F8-BDE3-FAF2-6682-D49F2416E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CD963B78-BBF9-8025-4CC0-5B568A72E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20" name="Рисунок 4">
                        <a:extLst>
                          <a:ext uri="{FF2B5EF4-FFF2-40B4-BE49-F238E27FC236}">
                            <a16:creationId xmlns:a16="http://schemas.microsoft.com/office/drawing/2014/main" id="{69053962-EEDF-7CCC-A3A5-B6E8C9C65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DE7DFBD7-89C2-CCB5-7F39-97D92CDAFE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E427ABC3-834F-BD26-1035-CF842239F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8F1EAD6-D7F3-0598-07C8-AEF687E9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4" name="Рисунок 4">
                      <a:extLst>
                        <a:ext uri="{FF2B5EF4-FFF2-40B4-BE49-F238E27FC236}">
                          <a16:creationId xmlns:a16="http://schemas.microsoft.com/office/drawing/2014/main" id="{0E4C3B60-F2D6-9B67-D2E7-223473F18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7A21F66-F323-C3B3-AA81-66F8AA465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EA0D6E89-D0D7-D6C8-94C6-464E66D0A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19E96B6-CB40-DEA1-408E-68B9675EA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68A12224-399C-145D-EB4F-33FEA7E80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2F230C4D-D96C-514C-7CC3-CC7AA756CF01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0" name="Рисунок 4">
                <a:extLst>
                  <a:ext uri="{FF2B5EF4-FFF2-40B4-BE49-F238E27FC236}">
                    <a16:creationId xmlns:a16="http://schemas.microsoft.com/office/drawing/2014/main" id="{14E2DF63-DB9B-7C9B-C127-3161B161F39A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D3CEA7F-348B-35E2-3662-F2143CAF1A26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895EE086-7185-0FBB-30AB-89FBB425A7A4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3" name="Рисунок 4">
              <a:extLst>
                <a:ext uri="{FF2B5EF4-FFF2-40B4-BE49-F238E27FC236}">
                  <a16:creationId xmlns:a16="http://schemas.microsoft.com/office/drawing/2014/main" id="{71B5A319-C60E-4ED3-C01D-FE45DE61C4DE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C6AFAFE-F183-B0A7-3DFB-5430500AEA1C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A79ECEA-A414-6329-052B-7193173411AF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BB253C2-0FDD-28F2-C87C-4FB83655B619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7" name="Рисунок 4">
              <a:extLst>
                <a:ext uri="{FF2B5EF4-FFF2-40B4-BE49-F238E27FC236}">
                  <a16:creationId xmlns:a16="http://schemas.microsoft.com/office/drawing/2014/main" id="{5D846FCB-FC3C-A557-1C65-6CE2D83D068B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7B6BB983-4AEC-19B3-D285-6CEB275F0C80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9DA058C-8670-5336-1BBE-6650822FADB6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7D5D635E-A0C2-13CE-073E-15314036F36F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90CFA4E3-CEB4-A9CD-7829-453AD87BB178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6C6F20B4-D289-9039-9EC4-57CA7C27E7C4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344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E57C13D8-3993-16BE-13CD-031ED04AEC5D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5A9331AF-03F4-7C6C-8F86-34E81E21A2C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4">
                <a:extLst>
                  <a:ext uri="{FF2B5EF4-FFF2-40B4-BE49-F238E27FC236}">
                    <a16:creationId xmlns:a16="http://schemas.microsoft.com/office/drawing/2014/main" id="{AF8B3B86-5426-176F-32AB-DCF5ED72F186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6" name="Рисунок 4">
                  <a:extLst>
                    <a:ext uri="{FF2B5EF4-FFF2-40B4-BE49-F238E27FC236}">
                      <a16:creationId xmlns:a16="http://schemas.microsoft.com/office/drawing/2014/main" id="{8937F340-9912-BA0D-2339-13D003796356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2E6D4E7F-B340-AA3E-4068-363EA980518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4">
                    <a:extLst>
                      <a:ext uri="{FF2B5EF4-FFF2-40B4-BE49-F238E27FC236}">
                        <a16:creationId xmlns:a16="http://schemas.microsoft.com/office/drawing/2014/main" id="{25AA0A07-D3F8-FCF2-BDB2-AECBD364122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4">
                      <a:extLst>
                        <a:ext uri="{FF2B5EF4-FFF2-40B4-BE49-F238E27FC236}">
                          <a16:creationId xmlns:a16="http://schemas.microsoft.com/office/drawing/2014/main" id="{FA95189B-2854-93DB-246E-B0998109C6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B366933-EF34-BFE1-D3BB-674141E00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8B985AD-942C-46D4-233C-A9A624D9A3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3" name="Рисунок 4">
                        <a:extLst>
                          <a:ext uri="{FF2B5EF4-FFF2-40B4-BE49-F238E27FC236}">
                            <a16:creationId xmlns:a16="http://schemas.microsoft.com/office/drawing/2014/main" id="{36D83490-CFC6-49B9-0AA6-3F5D6ED6E1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0FB813A-983B-F9F4-021C-19E75E0630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F983C50B-79EC-BA22-2ACD-574A333544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EB3CF51B-0EFB-5664-4A59-5D689E705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AEC5A566-57FA-5EDB-5BCE-D214A63782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F932A4D-4D3B-34AD-D1EC-A7D1DC0F5C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94D9BCA8-C38D-351D-3616-40D8C15EE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49987D24-11DC-C81F-FE5D-014ACAA07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2C38096-2761-6DE3-1CAA-EE028A9744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81093158-F544-827D-3BD0-18FCC80F1AFC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3" name="Рисунок 4">
                <a:extLst>
                  <a:ext uri="{FF2B5EF4-FFF2-40B4-BE49-F238E27FC236}">
                    <a16:creationId xmlns:a16="http://schemas.microsoft.com/office/drawing/2014/main" id="{CE062E98-17A8-C3D4-B943-A68246D7EBC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B03FC7EF-DCFA-8432-FF18-188970E651B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EAB5B05-C0CD-64E6-DBD3-ABA8527B69E5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6" name="Рисунок 4">
              <a:extLst>
                <a:ext uri="{FF2B5EF4-FFF2-40B4-BE49-F238E27FC236}">
                  <a16:creationId xmlns:a16="http://schemas.microsoft.com/office/drawing/2014/main" id="{0CD095C7-21F5-1FE2-66B2-6585BB341B4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D7D578-CCE0-D2A9-92AE-39C2499CA1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6602A4FE-20DD-A693-F175-67E767C7718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8999FF2-3E91-6A87-7593-81DC80FCE226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0" name="Рисунок 4">
              <a:extLst>
                <a:ext uri="{FF2B5EF4-FFF2-40B4-BE49-F238E27FC236}">
                  <a16:creationId xmlns:a16="http://schemas.microsoft.com/office/drawing/2014/main" id="{6FDD0AF9-824A-3408-6D0E-5300CD72DDCA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B4AF0A9-4E10-2E89-2988-CFB610548A0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AB4B607-BB6C-415D-2ABC-AE0A0F1BEEBC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1A7016B-7BE5-F733-E943-DE5FF5D9B442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9FFC66ED-512B-40EC-DF38-48A1B2B9B5D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756DFA80-CFC2-FD21-6DA4-3DF7777BBE45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965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3987809"/>
            <a:ext cx="3798124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Контакты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6" y="2779167"/>
            <a:ext cx="3798125" cy="1200329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Спасибо</a:t>
            </a:r>
            <a:br>
              <a:rPr lang="ru-RU" altLang="ru-RU" dirty="0"/>
            </a:br>
            <a:r>
              <a:rPr lang="ru-RU" altLang="ru-RU" dirty="0"/>
              <a:t>за внимание!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D9CE026F-687A-ABC3-31F5-0341ACD283D6}"/>
              </a:ext>
            </a:extLst>
          </p:cNvPr>
          <p:cNvGrpSpPr/>
          <p:nvPr/>
        </p:nvGrpSpPr>
        <p:grpSpPr>
          <a:xfrm>
            <a:off x="-559049" y="749746"/>
            <a:ext cx="5704467" cy="3928246"/>
            <a:chOff x="-559049" y="749746"/>
            <a:chExt cx="5704467" cy="3928246"/>
          </a:xfrm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55F164ED-2CBF-61BE-580E-E5531177B21C}"/>
                </a:ext>
              </a:extLst>
            </p:cNvPr>
            <p:cNvGrpSpPr/>
            <p:nvPr/>
          </p:nvGrpSpPr>
          <p:grpSpPr>
            <a:xfrm>
              <a:off x="646605" y="2246996"/>
              <a:ext cx="2826527" cy="2430996"/>
              <a:chOff x="646605" y="2246996"/>
              <a:chExt cx="2826527" cy="2430996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4F51D60B-A4D0-FE7D-677C-F9150AB556CF}"/>
                  </a:ext>
                </a:extLst>
              </p:cNvPr>
              <p:cNvSpPr/>
              <p:nvPr/>
            </p:nvSpPr>
            <p:spPr>
              <a:xfrm>
                <a:off x="709581" y="3552390"/>
                <a:ext cx="283956" cy="429965"/>
              </a:xfrm>
              <a:custGeom>
                <a:avLst/>
                <a:gdLst>
                  <a:gd name="connsiteX0" fmla="*/ 283956 w 283956"/>
                  <a:gd name="connsiteY0" fmla="*/ 0 h 429965"/>
                  <a:gd name="connsiteX1" fmla="*/ 0 w 283956"/>
                  <a:gd name="connsiteY1" fmla="*/ 258679 h 429965"/>
                  <a:gd name="connsiteX2" fmla="*/ 139794 w 283956"/>
                  <a:gd name="connsiteY2" fmla="*/ 429966 h 429965"/>
                  <a:gd name="connsiteX3" fmla="*/ 282209 w 283956"/>
                  <a:gd name="connsiteY3" fmla="*/ 290140 h 429965"/>
                  <a:gd name="connsiteX4" fmla="*/ 283956 w 283956"/>
                  <a:gd name="connsiteY4" fmla="*/ 0 h 42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56" h="429965">
                    <a:moveTo>
                      <a:pt x="283956" y="0"/>
                    </a:moveTo>
                    <a:lnTo>
                      <a:pt x="0" y="258679"/>
                    </a:lnTo>
                    <a:cubicBezTo>
                      <a:pt x="43686" y="318105"/>
                      <a:pt x="89992" y="375783"/>
                      <a:pt x="139794" y="429966"/>
                    </a:cubicBezTo>
                    <a:lnTo>
                      <a:pt x="282209" y="290140"/>
                    </a:lnTo>
                    <a:cubicBezTo>
                      <a:pt x="278714" y="186144"/>
                      <a:pt x="279588" y="90013"/>
                      <a:pt x="28395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6D9F0CE2-B0AA-522D-9BAB-E3654236F4E9}"/>
                  </a:ext>
                </a:extLst>
              </p:cNvPr>
              <p:cNvSpPr/>
              <p:nvPr/>
            </p:nvSpPr>
            <p:spPr>
              <a:xfrm>
                <a:off x="646605" y="3148642"/>
                <a:ext cx="394986" cy="621353"/>
              </a:xfrm>
              <a:custGeom>
                <a:avLst/>
                <a:gdLst>
                  <a:gd name="connsiteX0" fmla="*/ 394987 w 394986"/>
                  <a:gd name="connsiteY0" fmla="*/ 0 h 621353"/>
                  <a:gd name="connsiteX1" fmla="*/ 2690 w 394986"/>
                  <a:gd name="connsiteY1" fmla="*/ 336457 h 621353"/>
                  <a:gd name="connsiteX2" fmla="*/ 8806 w 394986"/>
                  <a:gd name="connsiteY2" fmla="*/ 586397 h 621353"/>
                  <a:gd name="connsiteX3" fmla="*/ 32396 w 394986"/>
                  <a:gd name="connsiteY3" fmla="*/ 621354 h 621353"/>
                  <a:gd name="connsiteX4" fmla="*/ 351301 w 394986"/>
                  <a:gd name="connsiteY4" fmla="*/ 331214 h 621353"/>
                  <a:gd name="connsiteX5" fmla="*/ 394987 w 394986"/>
                  <a:gd name="connsiteY5" fmla="*/ 0 h 6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86" h="621353">
                    <a:moveTo>
                      <a:pt x="394987" y="0"/>
                    </a:moveTo>
                    <a:lnTo>
                      <a:pt x="2690" y="336457"/>
                    </a:lnTo>
                    <a:cubicBezTo>
                      <a:pt x="-2553" y="422975"/>
                      <a:pt x="69" y="505997"/>
                      <a:pt x="8806" y="586397"/>
                    </a:cubicBezTo>
                    <a:cubicBezTo>
                      <a:pt x="16669" y="597758"/>
                      <a:pt x="24533" y="609992"/>
                      <a:pt x="32396" y="621354"/>
                    </a:cubicBezTo>
                    <a:lnTo>
                      <a:pt x="351301" y="331214"/>
                    </a:lnTo>
                    <a:cubicBezTo>
                      <a:pt x="360038" y="204496"/>
                      <a:pt x="375765" y="94383"/>
                      <a:pt x="3949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BADCE9D2-833F-62B9-7804-3393368263A5}"/>
                  </a:ext>
                </a:extLst>
              </p:cNvPr>
              <p:cNvSpPr/>
              <p:nvPr/>
            </p:nvSpPr>
            <p:spPr>
              <a:xfrm>
                <a:off x="884323" y="3911569"/>
                <a:ext cx="129309" cy="233335"/>
              </a:xfrm>
              <a:custGeom>
                <a:avLst/>
                <a:gdLst>
                  <a:gd name="connsiteX0" fmla="*/ 0 w 129309"/>
                  <a:gd name="connsiteY0" fmla="*/ 108366 h 233335"/>
                  <a:gd name="connsiteX1" fmla="*/ 129309 w 129309"/>
                  <a:gd name="connsiteY1" fmla="*/ 233335 h 233335"/>
                  <a:gd name="connsiteX2" fmla="*/ 110088 w 129309"/>
                  <a:gd name="connsiteY2" fmla="*/ 0 h 233335"/>
                  <a:gd name="connsiteX3" fmla="*/ 0 w 129309"/>
                  <a:gd name="connsiteY3" fmla="*/ 108366 h 23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09" h="233335">
                    <a:moveTo>
                      <a:pt x="0" y="108366"/>
                    </a:moveTo>
                    <a:cubicBezTo>
                      <a:pt x="41064" y="152061"/>
                      <a:pt x="84750" y="193135"/>
                      <a:pt x="129309" y="233335"/>
                    </a:cubicBezTo>
                    <a:cubicBezTo>
                      <a:pt x="120572" y="152061"/>
                      <a:pt x="114456" y="74283"/>
                      <a:pt x="110088" y="0"/>
                    </a:cubicBezTo>
                    <a:lnTo>
                      <a:pt x="0" y="108366"/>
                    </a:ln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41AB095-ABAF-46B5-30AD-7627D7B522DD}"/>
                  </a:ext>
                </a:extLst>
              </p:cNvPr>
              <p:cNvSpPr/>
              <p:nvPr/>
            </p:nvSpPr>
            <p:spPr>
              <a:xfrm>
                <a:off x="655411" y="2647015"/>
                <a:ext cx="553059" cy="764675"/>
              </a:xfrm>
              <a:custGeom>
                <a:avLst/>
                <a:gdLst>
                  <a:gd name="connsiteX0" fmla="*/ 407150 w 553059"/>
                  <a:gd name="connsiteY0" fmla="*/ 403748 h 764675"/>
                  <a:gd name="connsiteX1" fmla="*/ 553060 w 553059"/>
                  <a:gd name="connsiteY1" fmla="*/ 0 h 764675"/>
                  <a:gd name="connsiteX2" fmla="*/ 96982 w 553059"/>
                  <a:gd name="connsiteY2" fmla="*/ 374909 h 764675"/>
                  <a:gd name="connsiteX3" fmla="*/ 0 w 553059"/>
                  <a:gd name="connsiteY3" fmla="*/ 764675 h 764675"/>
                  <a:gd name="connsiteX4" fmla="*/ 403655 w 553059"/>
                  <a:gd name="connsiteY4" fmla="*/ 417731 h 764675"/>
                  <a:gd name="connsiteX5" fmla="*/ 407150 w 553059"/>
                  <a:gd name="connsiteY5" fmla="*/ 403748 h 76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59" h="764675">
                    <a:moveTo>
                      <a:pt x="407150" y="403748"/>
                    </a:moveTo>
                    <a:cubicBezTo>
                      <a:pt x="451709" y="218479"/>
                      <a:pt x="508501" y="85644"/>
                      <a:pt x="553060" y="0"/>
                    </a:cubicBezTo>
                    <a:lnTo>
                      <a:pt x="96982" y="374909"/>
                    </a:lnTo>
                    <a:cubicBezTo>
                      <a:pt x="44559" y="510366"/>
                      <a:pt x="13979" y="640579"/>
                      <a:pt x="0" y="764675"/>
                    </a:cubicBezTo>
                    <a:lnTo>
                      <a:pt x="403655" y="417731"/>
                    </a:lnTo>
                    <a:cubicBezTo>
                      <a:pt x="404529" y="413362"/>
                      <a:pt x="406276" y="408992"/>
                      <a:pt x="407150" y="403748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CC601890-F919-ADD1-EE3E-BCE53E02993B}"/>
                  </a:ext>
                </a:extLst>
              </p:cNvPr>
              <p:cNvSpPr/>
              <p:nvPr/>
            </p:nvSpPr>
            <p:spPr>
              <a:xfrm>
                <a:off x="795204" y="2448636"/>
                <a:ext cx="445593" cy="471913"/>
              </a:xfrm>
              <a:custGeom>
                <a:avLst/>
                <a:gdLst>
                  <a:gd name="connsiteX0" fmla="*/ 297062 w 445593"/>
                  <a:gd name="connsiteY0" fmla="*/ 0 h 471913"/>
                  <a:gd name="connsiteX1" fmla="*/ 0 w 445593"/>
                  <a:gd name="connsiteY1" fmla="*/ 471914 h 471913"/>
                  <a:gd name="connsiteX2" fmla="*/ 445593 w 445593"/>
                  <a:gd name="connsiteY2" fmla="*/ 105744 h 471913"/>
                  <a:gd name="connsiteX3" fmla="*/ 297062 w 445593"/>
                  <a:gd name="connsiteY3" fmla="*/ 0 h 4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593" h="471913">
                    <a:moveTo>
                      <a:pt x="297062" y="0"/>
                    </a:moveTo>
                    <a:cubicBezTo>
                      <a:pt x="166005" y="162548"/>
                      <a:pt x="69023" y="319853"/>
                      <a:pt x="0" y="471914"/>
                    </a:cubicBezTo>
                    <a:lnTo>
                      <a:pt x="445593" y="105744"/>
                    </a:lnTo>
                    <a:cubicBezTo>
                      <a:pt x="394044" y="78652"/>
                      <a:pt x="344243" y="42822"/>
                      <a:pt x="297062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4E09932D-AF93-ACFF-15BC-2CA10EC8FFB5}"/>
                  </a:ext>
                </a:extLst>
              </p:cNvPr>
              <p:cNvSpPr/>
              <p:nvPr/>
            </p:nvSpPr>
            <p:spPr>
              <a:xfrm>
                <a:off x="1040237" y="2246996"/>
                <a:ext cx="2432895" cy="2430996"/>
              </a:xfrm>
              <a:custGeom>
                <a:avLst/>
                <a:gdLst>
                  <a:gd name="connsiteX0" fmla="*/ 2051083 w 2432895"/>
                  <a:gd name="connsiteY0" fmla="*/ 528484 h 2430996"/>
                  <a:gd name="connsiteX1" fmla="*/ 2058946 w 2432895"/>
                  <a:gd name="connsiteY1" fmla="*/ 519745 h 2430996"/>
                  <a:gd name="connsiteX2" fmla="*/ 2401442 w 2432895"/>
                  <a:gd name="connsiteY2" fmla="*/ 519745 h 2430996"/>
                  <a:gd name="connsiteX3" fmla="*/ 2432895 w 2432895"/>
                  <a:gd name="connsiteY3" fmla="*/ 454201 h 2430996"/>
                  <a:gd name="connsiteX4" fmla="*/ 2388336 w 2432895"/>
                  <a:gd name="connsiteY4" fmla="*/ 164061 h 2430996"/>
                  <a:gd name="connsiteX5" fmla="*/ 2070305 w 2432895"/>
                  <a:gd name="connsiteY5" fmla="*/ 95022 h 2430996"/>
                  <a:gd name="connsiteX6" fmla="*/ 1918279 w 2432895"/>
                  <a:gd name="connsiteY6" fmla="*/ 121239 h 2430996"/>
                  <a:gd name="connsiteX7" fmla="*/ 1467443 w 2432895"/>
                  <a:gd name="connsiteY7" fmla="*/ 121239 h 2430996"/>
                  <a:gd name="connsiteX8" fmla="*/ 1281343 w 2432895"/>
                  <a:gd name="connsiteY8" fmla="*/ 28604 h 2430996"/>
                  <a:gd name="connsiteX9" fmla="*/ 740514 w 2432895"/>
                  <a:gd name="connsiteY9" fmla="*/ 28604 h 2430996"/>
                  <a:gd name="connsiteX10" fmla="*/ 86104 w 2432895"/>
                  <a:gd name="connsiteY10" fmla="*/ 163187 h 2430996"/>
                  <a:gd name="connsiteX11" fmla="*/ 536066 w 2432895"/>
                  <a:gd name="connsiteY11" fmla="*/ 322240 h 2430996"/>
                  <a:gd name="connsiteX12" fmla="*/ 542182 w 2432895"/>
                  <a:gd name="connsiteY12" fmla="*/ 372927 h 2430996"/>
                  <a:gd name="connsiteX13" fmla="*/ 474032 w 2432895"/>
                  <a:gd name="connsiteY13" fmla="*/ 377296 h 2430996"/>
                  <a:gd name="connsiteX14" fmla="*/ 264341 w 2432895"/>
                  <a:gd name="connsiteY14" fmla="*/ 337096 h 2430996"/>
                  <a:gd name="connsiteX15" fmla="*/ 70377 w 2432895"/>
                  <a:gd name="connsiteY15" fmla="*/ 820371 h 2430996"/>
                  <a:gd name="connsiteX16" fmla="*/ 30186 w 2432895"/>
                  <a:gd name="connsiteY16" fmla="*/ 1946847 h 2430996"/>
                  <a:gd name="connsiteX17" fmla="*/ 1379198 w 2432895"/>
                  <a:gd name="connsiteY17" fmla="*/ 2430996 h 2430996"/>
                  <a:gd name="connsiteX18" fmla="*/ 2021377 w 2432895"/>
                  <a:gd name="connsiteY18" fmla="*/ 2332244 h 2430996"/>
                  <a:gd name="connsiteX19" fmla="*/ 1545204 w 2432895"/>
                  <a:gd name="connsiteY19" fmla="*/ 1126241 h 2430996"/>
                  <a:gd name="connsiteX20" fmla="*/ 1432495 w 2432895"/>
                  <a:gd name="connsiteY20" fmla="*/ 1225868 h 2430996"/>
                  <a:gd name="connsiteX21" fmla="*/ 600721 w 2432895"/>
                  <a:gd name="connsiteY21" fmla="*/ 1224120 h 2430996"/>
                  <a:gd name="connsiteX22" fmla="*/ 298416 w 2432895"/>
                  <a:gd name="connsiteY22" fmla="*/ 864067 h 2430996"/>
                  <a:gd name="connsiteX23" fmla="*/ 337733 w 2432895"/>
                  <a:gd name="connsiteY23" fmla="*/ 830858 h 2430996"/>
                  <a:gd name="connsiteX24" fmla="*/ 625185 w 2432895"/>
                  <a:gd name="connsiteY24" fmla="*/ 1173433 h 2430996"/>
                  <a:gd name="connsiteX25" fmla="*/ 1413273 w 2432895"/>
                  <a:gd name="connsiteY25" fmla="*/ 1175181 h 2430996"/>
                  <a:gd name="connsiteX26" fmla="*/ 1802949 w 2432895"/>
                  <a:gd name="connsiteY26" fmla="*/ 829984 h 2430996"/>
                  <a:gd name="connsiteX27" fmla="*/ 1682376 w 2432895"/>
                  <a:gd name="connsiteY27" fmla="*/ 657823 h 2430996"/>
                  <a:gd name="connsiteX28" fmla="*/ 1682376 w 2432895"/>
                  <a:gd name="connsiteY28" fmla="*/ 271553 h 2430996"/>
                  <a:gd name="connsiteX29" fmla="*/ 1733925 w 2432895"/>
                  <a:gd name="connsiteY29" fmla="*/ 271553 h 2430996"/>
                  <a:gd name="connsiteX30" fmla="*/ 1733925 w 2432895"/>
                  <a:gd name="connsiteY30" fmla="*/ 641219 h 2430996"/>
                  <a:gd name="connsiteX31" fmla="*/ 1841392 w 2432895"/>
                  <a:gd name="connsiteY31" fmla="*/ 795902 h 2430996"/>
                  <a:gd name="connsiteX32" fmla="*/ 1841392 w 2432895"/>
                  <a:gd name="connsiteY32" fmla="*/ 795902 h 2430996"/>
                  <a:gd name="connsiteX33" fmla="*/ 1844887 w 2432895"/>
                  <a:gd name="connsiteY33" fmla="*/ 800271 h 2430996"/>
                  <a:gd name="connsiteX34" fmla="*/ 1855371 w 2432895"/>
                  <a:gd name="connsiteY34" fmla="*/ 789784 h 2430996"/>
                  <a:gd name="connsiteX35" fmla="*/ 2279996 w 2432895"/>
                  <a:gd name="connsiteY35" fmla="*/ 789784 h 2430996"/>
                  <a:gd name="connsiteX36" fmla="*/ 2386589 w 2432895"/>
                  <a:gd name="connsiteY36" fmla="*/ 683167 h 2430996"/>
                  <a:gd name="connsiteX37" fmla="*/ 2328924 w 2432895"/>
                  <a:gd name="connsiteY37" fmla="*/ 625488 h 2430996"/>
                  <a:gd name="connsiteX38" fmla="*/ 2328924 w 2432895"/>
                  <a:gd name="connsiteY38" fmla="*/ 572179 h 2430996"/>
                  <a:gd name="connsiteX39" fmla="*/ 2079042 w 2432895"/>
                  <a:gd name="connsiteY39" fmla="*/ 572179 h 2430996"/>
                  <a:gd name="connsiteX40" fmla="*/ 1860614 w 2432895"/>
                  <a:gd name="connsiteY40" fmla="*/ 686662 h 2430996"/>
                  <a:gd name="connsiteX41" fmla="*/ 1857119 w 2432895"/>
                  <a:gd name="connsiteY41" fmla="*/ 661319 h 2430996"/>
                  <a:gd name="connsiteX42" fmla="*/ 1853624 w 2432895"/>
                  <a:gd name="connsiteY42" fmla="*/ 635975 h 2430996"/>
                  <a:gd name="connsiteX43" fmla="*/ 2051083 w 2432895"/>
                  <a:gd name="connsiteY43" fmla="*/ 528484 h 2430996"/>
                  <a:gd name="connsiteX44" fmla="*/ 2104379 w 2432895"/>
                  <a:gd name="connsiteY44" fmla="*/ 164935 h 2430996"/>
                  <a:gd name="connsiteX45" fmla="*/ 2167287 w 2432895"/>
                  <a:gd name="connsiteY45" fmla="*/ 240966 h 2430996"/>
                  <a:gd name="connsiteX46" fmla="*/ 2331545 w 2432895"/>
                  <a:gd name="connsiteY46" fmla="*/ 240966 h 2430996"/>
                  <a:gd name="connsiteX47" fmla="*/ 2331545 w 2432895"/>
                  <a:gd name="connsiteY47" fmla="*/ 292527 h 2430996"/>
                  <a:gd name="connsiteX48" fmla="*/ 2143696 w 2432895"/>
                  <a:gd name="connsiteY48" fmla="*/ 292527 h 2430996"/>
                  <a:gd name="connsiteX49" fmla="*/ 2065062 w 2432895"/>
                  <a:gd name="connsiteY49" fmla="*/ 198144 h 2430996"/>
                  <a:gd name="connsiteX50" fmla="*/ 2104379 w 2432895"/>
                  <a:gd name="connsiteY50" fmla="*/ 164935 h 2430996"/>
                  <a:gd name="connsiteX51" fmla="*/ 1097863 w 2432895"/>
                  <a:gd name="connsiteY51" fmla="*/ 390405 h 2430996"/>
                  <a:gd name="connsiteX52" fmla="*/ 982533 w 2432895"/>
                  <a:gd name="connsiteY52" fmla="*/ 275048 h 2430996"/>
                  <a:gd name="connsiteX53" fmla="*/ 1097863 w 2432895"/>
                  <a:gd name="connsiteY53" fmla="*/ 159692 h 2430996"/>
                  <a:gd name="connsiteX54" fmla="*/ 1213193 w 2432895"/>
                  <a:gd name="connsiteY54" fmla="*/ 275048 h 2430996"/>
                  <a:gd name="connsiteX55" fmla="*/ 1097863 w 2432895"/>
                  <a:gd name="connsiteY55" fmla="*/ 390405 h 24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2895" h="2430996">
                    <a:moveTo>
                      <a:pt x="2051083" y="528484"/>
                    </a:moveTo>
                    <a:lnTo>
                      <a:pt x="2058946" y="519745"/>
                    </a:lnTo>
                    <a:lnTo>
                      <a:pt x="2401442" y="519745"/>
                    </a:lnTo>
                    <a:lnTo>
                      <a:pt x="2432895" y="454201"/>
                    </a:lnTo>
                    <a:lnTo>
                      <a:pt x="2388336" y="164061"/>
                    </a:lnTo>
                    <a:lnTo>
                      <a:pt x="2070305" y="95022"/>
                    </a:lnTo>
                    <a:lnTo>
                      <a:pt x="1918279" y="121239"/>
                    </a:lnTo>
                    <a:lnTo>
                      <a:pt x="1467443" y="121239"/>
                    </a:lnTo>
                    <a:lnTo>
                      <a:pt x="1281343" y="28604"/>
                    </a:lnTo>
                    <a:lnTo>
                      <a:pt x="740514" y="28604"/>
                    </a:lnTo>
                    <a:cubicBezTo>
                      <a:pt x="374429" y="-67526"/>
                      <a:pt x="149011" y="104635"/>
                      <a:pt x="86104" y="163187"/>
                    </a:cubicBezTo>
                    <a:cubicBezTo>
                      <a:pt x="221529" y="287283"/>
                      <a:pt x="372682" y="340592"/>
                      <a:pt x="536066" y="322240"/>
                    </a:cubicBezTo>
                    <a:lnTo>
                      <a:pt x="542182" y="372927"/>
                    </a:lnTo>
                    <a:cubicBezTo>
                      <a:pt x="519465" y="375549"/>
                      <a:pt x="496749" y="377296"/>
                      <a:pt x="474032" y="377296"/>
                    </a:cubicBezTo>
                    <a:cubicBezTo>
                      <a:pt x="402388" y="377296"/>
                      <a:pt x="331617" y="363314"/>
                      <a:pt x="264341" y="337096"/>
                    </a:cubicBezTo>
                    <a:cubicBezTo>
                      <a:pt x="226772" y="393901"/>
                      <a:pt x="135032" y="551205"/>
                      <a:pt x="70377" y="820371"/>
                    </a:cubicBezTo>
                    <a:cubicBezTo>
                      <a:pt x="11838" y="1062446"/>
                      <a:pt x="-31847" y="1436481"/>
                      <a:pt x="30186" y="1946847"/>
                    </a:cubicBezTo>
                    <a:cubicBezTo>
                      <a:pt x="397146" y="2249222"/>
                      <a:pt x="867203" y="2430996"/>
                      <a:pt x="1379198" y="2430996"/>
                    </a:cubicBezTo>
                    <a:cubicBezTo>
                      <a:pt x="1602869" y="2430996"/>
                      <a:pt x="1818676" y="2396040"/>
                      <a:pt x="2021377" y="2332244"/>
                    </a:cubicBezTo>
                    <a:lnTo>
                      <a:pt x="1545204" y="1126241"/>
                    </a:lnTo>
                    <a:lnTo>
                      <a:pt x="1432495" y="1225868"/>
                    </a:lnTo>
                    <a:lnTo>
                      <a:pt x="600721" y="1224120"/>
                    </a:lnTo>
                    <a:lnTo>
                      <a:pt x="298416" y="864067"/>
                    </a:lnTo>
                    <a:lnTo>
                      <a:pt x="337733" y="830858"/>
                    </a:lnTo>
                    <a:lnTo>
                      <a:pt x="625185" y="1173433"/>
                    </a:lnTo>
                    <a:lnTo>
                      <a:pt x="1413273" y="1175181"/>
                    </a:lnTo>
                    <a:lnTo>
                      <a:pt x="1802949" y="829984"/>
                    </a:lnTo>
                    <a:lnTo>
                      <a:pt x="1682376" y="657823"/>
                    </a:lnTo>
                    <a:lnTo>
                      <a:pt x="1682376" y="271553"/>
                    </a:lnTo>
                    <a:lnTo>
                      <a:pt x="1733925" y="271553"/>
                    </a:lnTo>
                    <a:lnTo>
                      <a:pt x="1733925" y="641219"/>
                    </a:lnTo>
                    <a:lnTo>
                      <a:pt x="1841392" y="795902"/>
                    </a:lnTo>
                    <a:lnTo>
                      <a:pt x="1841392" y="795902"/>
                    </a:lnTo>
                    <a:lnTo>
                      <a:pt x="1844887" y="800271"/>
                    </a:lnTo>
                    <a:lnTo>
                      <a:pt x="1855371" y="789784"/>
                    </a:lnTo>
                    <a:lnTo>
                      <a:pt x="2279996" y="789784"/>
                    </a:lnTo>
                    <a:lnTo>
                      <a:pt x="2386589" y="683167"/>
                    </a:lnTo>
                    <a:lnTo>
                      <a:pt x="2328924" y="625488"/>
                    </a:lnTo>
                    <a:lnTo>
                      <a:pt x="2328924" y="572179"/>
                    </a:lnTo>
                    <a:lnTo>
                      <a:pt x="2079042" y="572179"/>
                    </a:lnTo>
                    <a:cubicBezTo>
                      <a:pt x="1989923" y="667436"/>
                      <a:pt x="1865856" y="685788"/>
                      <a:pt x="1860614" y="686662"/>
                    </a:cubicBezTo>
                    <a:lnTo>
                      <a:pt x="1857119" y="661319"/>
                    </a:lnTo>
                    <a:lnTo>
                      <a:pt x="1853624" y="635975"/>
                    </a:lnTo>
                    <a:cubicBezTo>
                      <a:pt x="1856245" y="634227"/>
                      <a:pt x="1973323" y="616749"/>
                      <a:pt x="2051083" y="528484"/>
                    </a:cubicBezTo>
                    <a:close/>
                    <a:moveTo>
                      <a:pt x="2104379" y="164935"/>
                    </a:moveTo>
                    <a:lnTo>
                      <a:pt x="2167287" y="240966"/>
                    </a:lnTo>
                    <a:lnTo>
                      <a:pt x="2331545" y="240966"/>
                    </a:lnTo>
                    <a:lnTo>
                      <a:pt x="2331545" y="292527"/>
                    </a:lnTo>
                    <a:lnTo>
                      <a:pt x="2143696" y="292527"/>
                    </a:lnTo>
                    <a:lnTo>
                      <a:pt x="2065062" y="198144"/>
                    </a:lnTo>
                    <a:lnTo>
                      <a:pt x="2104379" y="164935"/>
                    </a:lnTo>
                    <a:close/>
                    <a:moveTo>
                      <a:pt x="1097863" y="390405"/>
                    </a:moveTo>
                    <a:cubicBezTo>
                      <a:pt x="1034082" y="390405"/>
                      <a:pt x="982533" y="338844"/>
                      <a:pt x="982533" y="275048"/>
                    </a:cubicBezTo>
                    <a:cubicBezTo>
                      <a:pt x="982533" y="211253"/>
                      <a:pt x="1034082" y="159692"/>
                      <a:pt x="1097863" y="159692"/>
                    </a:cubicBezTo>
                    <a:cubicBezTo>
                      <a:pt x="1161644" y="159692"/>
                      <a:pt x="1213193" y="211253"/>
                      <a:pt x="1213193" y="275048"/>
                    </a:cubicBezTo>
                    <a:cubicBezTo>
                      <a:pt x="1213193" y="338844"/>
                      <a:pt x="1161644" y="390405"/>
                      <a:pt x="1097863" y="390405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14" name="Рисунок 9">
              <a:extLst>
                <a:ext uri="{FF2B5EF4-FFF2-40B4-BE49-F238E27FC236}">
                  <a16:creationId xmlns:a16="http://schemas.microsoft.com/office/drawing/2014/main" id="{1F7DD908-23A4-EEBD-796F-E580AF18923D}"/>
                </a:ext>
              </a:extLst>
            </p:cNvPr>
            <p:cNvGrpSpPr/>
            <p:nvPr/>
          </p:nvGrpSpPr>
          <p:grpSpPr>
            <a:xfrm>
              <a:off x="-559049" y="749746"/>
              <a:ext cx="3421765" cy="2514252"/>
              <a:chOff x="-559049" y="749746"/>
              <a:chExt cx="3421765" cy="2514252"/>
            </a:xfrm>
            <a:solidFill>
              <a:srgbClr val="0061AF"/>
            </a:solidFill>
          </p:grpSpPr>
          <p:grpSp>
            <p:nvGrpSpPr>
              <p:cNvPr id="15" name="Рисунок 9">
                <a:extLst>
                  <a:ext uri="{FF2B5EF4-FFF2-40B4-BE49-F238E27FC236}">
                    <a16:creationId xmlns:a16="http://schemas.microsoft.com/office/drawing/2014/main" id="{43508015-572A-B2D2-F30B-CA9242B57139}"/>
                  </a:ext>
                </a:extLst>
              </p:cNvPr>
              <p:cNvGrpSpPr/>
              <p:nvPr/>
            </p:nvGrpSpPr>
            <p:grpSpPr>
              <a:xfrm>
                <a:off x="-559049" y="749746"/>
                <a:ext cx="3421765" cy="2514252"/>
                <a:chOff x="-559049" y="749746"/>
                <a:chExt cx="3421765" cy="2514252"/>
              </a:xfrm>
              <a:solidFill>
                <a:srgbClr val="0061AF"/>
              </a:solidFill>
            </p:grpSpPr>
            <p:grpSp>
              <p:nvGrpSpPr>
                <p:cNvPr id="16" name="Рисунок 9">
                  <a:extLst>
                    <a:ext uri="{FF2B5EF4-FFF2-40B4-BE49-F238E27FC236}">
                      <a16:creationId xmlns:a16="http://schemas.microsoft.com/office/drawing/2014/main" id="{69E39F60-C10E-23E0-414D-276761B3D28A}"/>
                    </a:ext>
                  </a:extLst>
                </p:cNvPr>
                <p:cNvGrpSpPr/>
                <p:nvPr/>
              </p:nvGrpSpPr>
              <p:grpSpPr>
                <a:xfrm>
                  <a:off x="-559049" y="749746"/>
                  <a:ext cx="3421765" cy="2514252"/>
                  <a:chOff x="-559049" y="749746"/>
                  <a:chExt cx="3421765" cy="251425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E50F1761-C0A1-288A-1AAC-D471F6F51494}"/>
                      </a:ext>
                    </a:extLst>
                  </p:cNvPr>
                  <p:cNvSpPr/>
                  <p:nvPr/>
                </p:nvSpPr>
                <p:spPr>
                  <a:xfrm>
                    <a:off x="-559049" y="749746"/>
                    <a:ext cx="8737" cy="8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7" h="8739"/>
                    </a:pathLst>
                  </a:custGeom>
                  <a:solidFill>
                    <a:srgbClr val="0061AF"/>
                  </a:solidFill>
                  <a:ln w="8733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8" name="Рисунок 9">
                    <a:extLst>
                      <a:ext uri="{FF2B5EF4-FFF2-40B4-BE49-F238E27FC236}">
                        <a16:creationId xmlns:a16="http://schemas.microsoft.com/office/drawing/2014/main" id="{E42CC3FF-5DEA-05DD-482A-2577DB8F56BC}"/>
                      </a:ext>
                    </a:extLst>
                  </p:cNvPr>
                  <p:cNvGrpSpPr/>
                  <p:nvPr/>
                </p:nvGrpSpPr>
                <p:grpSpPr>
                  <a:xfrm>
                    <a:off x="1432601" y="2174227"/>
                    <a:ext cx="1430114" cy="1089771"/>
                    <a:chOff x="1432601" y="2174227"/>
                    <a:chExt cx="1430114" cy="1089771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9">
                      <a:extLst>
                        <a:ext uri="{FF2B5EF4-FFF2-40B4-BE49-F238E27FC236}">
                          <a16:creationId xmlns:a16="http://schemas.microsoft.com/office/drawing/2014/main" id="{025A062A-7655-B940-3EB9-11DB8EB10E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1483" y="2174227"/>
                      <a:ext cx="969850" cy="1089771"/>
                      <a:chOff x="1661483" y="2174227"/>
                      <a:chExt cx="969850" cy="1089771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927B6F5D-9927-466B-51B4-18599D93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423" y="2250257"/>
                        <a:ext cx="239397" cy="462301"/>
                      </a:xfrm>
                      <a:custGeom>
                        <a:avLst/>
                        <a:gdLst>
                          <a:gd name="connsiteX0" fmla="*/ 76013 w 239397"/>
                          <a:gd name="connsiteY0" fmla="*/ 406370 h 462301"/>
                          <a:gd name="connsiteX1" fmla="*/ 239397 w 239397"/>
                          <a:gd name="connsiteY1" fmla="*/ 4370 h 462301"/>
                          <a:gd name="connsiteX2" fmla="*/ 199206 w 239397"/>
                          <a:gd name="connsiteY2" fmla="*/ 0 h 462301"/>
                          <a:gd name="connsiteX3" fmla="*/ 41064 w 239397"/>
                          <a:gd name="connsiteY3" fmla="*/ 388018 h 462301"/>
                          <a:gd name="connsiteX4" fmla="*/ 0 w 239397"/>
                          <a:gd name="connsiteY4" fmla="*/ 462301 h 462301"/>
                          <a:gd name="connsiteX5" fmla="*/ 57665 w 239397"/>
                          <a:gd name="connsiteY5" fmla="*/ 442201 h 462301"/>
                          <a:gd name="connsiteX6" fmla="*/ 76013 w 239397"/>
                          <a:gd name="connsiteY6" fmla="*/ 406370 h 462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9397" h="462301">
                            <a:moveTo>
                              <a:pt x="76013" y="406370"/>
                            </a:moveTo>
                            <a:cubicBezTo>
                              <a:pt x="148531" y="269166"/>
                              <a:pt x="205322" y="124970"/>
                              <a:pt x="239397" y="4370"/>
                            </a:cubicBezTo>
                            <a:cubicBezTo>
                              <a:pt x="226291" y="2622"/>
                              <a:pt x="213186" y="1748"/>
                              <a:pt x="199206" y="0"/>
                            </a:cubicBezTo>
                            <a:cubicBezTo>
                              <a:pt x="166005" y="113609"/>
                              <a:pt x="112709" y="251687"/>
                              <a:pt x="41064" y="388018"/>
                            </a:cubicBezTo>
                            <a:cubicBezTo>
                              <a:pt x="27959" y="413362"/>
                              <a:pt x="13979" y="437831"/>
                              <a:pt x="0" y="462301"/>
                            </a:cubicBezTo>
                            <a:cubicBezTo>
                              <a:pt x="19222" y="456184"/>
                              <a:pt x="38443" y="449192"/>
                              <a:pt x="57665" y="442201"/>
                            </a:cubicBezTo>
                            <a:cubicBezTo>
                              <a:pt x="63781" y="429966"/>
                              <a:pt x="69897" y="417731"/>
                              <a:pt x="76013" y="40637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04B0E1E5-8AFE-13E2-6CBF-0725CB6C4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2991" y="2339396"/>
                        <a:ext cx="233281" cy="464048"/>
                      </a:xfrm>
                      <a:custGeom>
                        <a:avLst/>
                        <a:gdLst>
                          <a:gd name="connsiteX0" fmla="*/ 207070 w 233281"/>
                          <a:gd name="connsiteY0" fmla="*/ 48065 h 464048"/>
                          <a:gd name="connsiteX1" fmla="*/ 233281 w 233281"/>
                          <a:gd name="connsiteY1" fmla="*/ 0 h 464048"/>
                          <a:gd name="connsiteX2" fmla="*/ 177364 w 233281"/>
                          <a:gd name="connsiteY2" fmla="*/ 18352 h 464048"/>
                          <a:gd name="connsiteX3" fmla="*/ 171248 w 233281"/>
                          <a:gd name="connsiteY3" fmla="*/ 29713 h 464048"/>
                          <a:gd name="connsiteX4" fmla="*/ 0 w 233281"/>
                          <a:gd name="connsiteY4" fmla="*/ 461427 h 464048"/>
                          <a:gd name="connsiteX5" fmla="*/ 40191 w 233281"/>
                          <a:gd name="connsiteY5" fmla="*/ 464049 h 464048"/>
                          <a:gd name="connsiteX6" fmla="*/ 207070 w 233281"/>
                          <a:gd name="connsiteY6" fmla="*/ 48065 h 464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3281" h="464048">
                            <a:moveTo>
                              <a:pt x="207070" y="48065"/>
                            </a:moveTo>
                            <a:cubicBezTo>
                              <a:pt x="215807" y="31461"/>
                              <a:pt x="224544" y="15730"/>
                              <a:pt x="233281" y="0"/>
                            </a:cubicBezTo>
                            <a:cubicBezTo>
                              <a:pt x="214060" y="6118"/>
                              <a:pt x="195711" y="12235"/>
                              <a:pt x="177364" y="18352"/>
                            </a:cubicBezTo>
                            <a:cubicBezTo>
                              <a:pt x="175616" y="21848"/>
                              <a:pt x="172995" y="25344"/>
                              <a:pt x="171248" y="29713"/>
                            </a:cubicBezTo>
                            <a:cubicBezTo>
                              <a:pt x="90866" y="181774"/>
                              <a:pt x="33201" y="330340"/>
                              <a:pt x="0" y="461427"/>
                            </a:cubicBezTo>
                            <a:cubicBezTo>
                              <a:pt x="13106" y="462301"/>
                              <a:pt x="26211" y="463175"/>
                              <a:pt x="40191" y="464049"/>
                            </a:cubicBezTo>
                            <a:cubicBezTo>
                              <a:pt x="72518" y="341701"/>
                              <a:pt x="127562" y="199253"/>
                              <a:pt x="207070" y="4806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22" name="Рисунок 9">
                        <a:extLst>
                          <a:ext uri="{FF2B5EF4-FFF2-40B4-BE49-F238E27FC236}">
                            <a16:creationId xmlns:a16="http://schemas.microsoft.com/office/drawing/2014/main" id="{0DC0E97B-D7BE-A663-52FA-8877530EB5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61483" y="2174227"/>
                        <a:ext cx="969850" cy="676409"/>
                        <a:chOff x="1661483" y="2174227"/>
                        <a:chExt cx="969850" cy="676409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EEAABD29-2B22-49AF-3679-C8D69CEF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27" y="2577975"/>
                          <a:ext cx="488405" cy="263922"/>
                        </a:xfrm>
                        <a:custGeom>
                          <a:avLst/>
                          <a:gdLst>
                            <a:gd name="connsiteX0" fmla="*/ 17474 w 488405"/>
                            <a:gd name="connsiteY0" fmla="*/ 0 h 263922"/>
                            <a:gd name="connsiteX1" fmla="*/ 0 w 488405"/>
                            <a:gd name="connsiteY1" fmla="*/ 41948 h 263922"/>
                            <a:gd name="connsiteX2" fmla="*/ 211438 w 488405"/>
                            <a:gd name="connsiteY2" fmla="*/ 181774 h 263922"/>
                            <a:gd name="connsiteX3" fmla="*/ 463941 w 488405"/>
                            <a:gd name="connsiteY3" fmla="*/ 263922 h 263922"/>
                            <a:gd name="connsiteX4" fmla="*/ 488405 w 488405"/>
                            <a:gd name="connsiteY4" fmla="*/ 225470 h 263922"/>
                            <a:gd name="connsiteX5" fmla="*/ 228912 w 488405"/>
                            <a:gd name="connsiteY5" fmla="*/ 144196 h 263922"/>
                            <a:gd name="connsiteX6" fmla="*/ 17474 w 488405"/>
                            <a:gd name="connsiteY6" fmla="*/ 0 h 2639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88405" h="263922">
                              <a:moveTo>
                                <a:pt x="17474" y="0"/>
                              </a:moveTo>
                              <a:cubicBezTo>
                                <a:pt x="11358" y="13983"/>
                                <a:pt x="5242" y="27965"/>
                                <a:pt x="0" y="41948"/>
                              </a:cubicBezTo>
                              <a:cubicBezTo>
                                <a:pt x="57665" y="93509"/>
                                <a:pt x="129309" y="141574"/>
                                <a:pt x="211438" y="181774"/>
                              </a:cubicBezTo>
                              <a:cubicBezTo>
                                <a:pt x="296188" y="222848"/>
                                <a:pt x="382686" y="250814"/>
                                <a:pt x="463941" y="263922"/>
                              </a:cubicBezTo>
                              <a:cubicBezTo>
                                <a:pt x="472678" y="251687"/>
                                <a:pt x="480542" y="238579"/>
                                <a:pt x="488405" y="225470"/>
                              </a:cubicBezTo>
                              <a:cubicBezTo>
                                <a:pt x="406276" y="214983"/>
                                <a:pt x="316284" y="187018"/>
                                <a:pt x="228912" y="144196"/>
                              </a:cubicBezTo>
                              <a:cubicBezTo>
                                <a:pt x="146784" y="103996"/>
                                <a:pt x="74266" y="53309"/>
                                <a:pt x="174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3D2D399E-D96A-F47E-7CB6-35C9497B9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61483" y="2174227"/>
                          <a:ext cx="969850" cy="676409"/>
                        </a:xfrm>
                        <a:custGeom>
                          <a:avLst/>
                          <a:gdLst>
                            <a:gd name="connsiteX0" fmla="*/ 899494 w 969850"/>
                            <a:gd name="connsiteY0" fmla="*/ 318979 h 676409"/>
                            <a:gd name="connsiteX1" fmla="*/ 605927 w 969850"/>
                            <a:gd name="connsiteY1" fmla="*/ 90887 h 676409"/>
                            <a:gd name="connsiteX2" fmla="*/ 253821 w 969850"/>
                            <a:gd name="connsiteY2" fmla="*/ 0 h 676409"/>
                            <a:gd name="connsiteX3" fmla="*/ 16171 w 969850"/>
                            <a:gd name="connsiteY3" fmla="*/ 109239 h 676409"/>
                            <a:gd name="connsiteX4" fmla="*/ 121890 w 969850"/>
                            <a:gd name="connsiteY4" fmla="*/ 415984 h 676409"/>
                            <a:gd name="connsiteX5" fmla="*/ 139364 w 969850"/>
                            <a:gd name="connsiteY5" fmla="*/ 373162 h 676409"/>
                            <a:gd name="connsiteX6" fmla="*/ 52867 w 969850"/>
                            <a:gd name="connsiteY6" fmla="*/ 127592 h 676409"/>
                            <a:gd name="connsiteX7" fmla="*/ 252947 w 969850"/>
                            <a:gd name="connsiteY7" fmla="*/ 41948 h 676409"/>
                            <a:gd name="connsiteX8" fmla="*/ 586705 w 969850"/>
                            <a:gd name="connsiteY8" fmla="*/ 128465 h 676409"/>
                            <a:gd name="connsiteX9" fmla="*/ 864545 w 969850"/>
                            <a:gd name="connsiteY9" fmla="*/ 344322 h 676409"/>
                            <a:gd name="connsiteX10" fmla="*/ 915221 w 969850"/>
                            <a:gd name="connsiteY10" fmla="*/ 548819 h 676409"/>
                            <a:gd name="connsiteX11" fmla="*/ 715141 w 969850"/>
                            <a:gd name="connsiteY11" fmla="*/ 634462 h 676409"/>
                            <a:gd name="connsiteX12" fmla="*/ 685434 w 969850"/>
                            <a:gd name="connsiteY12" fmla="*/ 633588 h 676409"/>
                            <a:gd name="connsiteX13" fmla="*/ 660097 w 969850"/>
                            <a:gd name="connsiteY13" fmla="*/ 673788 h 676409"/>
                            <a:gd name="connsiteX14" fmla="*/ 715141 w 969850"/>
                            <a:gd name="connsiteY14" fmla="*/ 676410 h 676409"/>
                            <a:gd name="connsiteX15" fmla="*/ 952790 w 969850"/>
                            <a:gd name="connsiteY15" fmla="*/ 567171 h 676409"/>
                            <a:gd name="connsiteX16" fmla="*/ 899494 w 969850"/>
                            <a:gd name="connsiteY16" fmla="*/ 318979 h 67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69850" h="676409">
                              <a:moveTo>
                                <a:pt x="899494" y="318979"/>
                              </a:moveTo>
                              <a:cubicBezTo>
                                <a:pt x="833965" y="231587"/>
                                <a:pt x="729120" y="150313"/>
                                <a:pt x="605927" y="90887"/>
                              </a:cubicBezTo>
                              <a:cubicBezTo>
                                <a:pt x="486228" y="32335"/>
                                <a:pt x="361287" y="0"/>
                                <a:pt x="253821" y="0"/>
                              </a:cubicBezTo>
                              <a:cubicBezTo>
                                <a:pt x="134996" y="0"/>
                                <a:pt x="51119" y="38452"/>
                                <a:pt x="16171" y="109239"/>
                              </a:cubicBezTo>
                              <a:cubicBezTo>
                                <a:pt x="-26641" y="196631"/>
                                <a:pt x="17918" y="311114"/>
                                <a:pt x="121890" y="415984"/>
                              </a:cubicBezTo>
                              <a:cubicBezTo>
                                <a:pt x="128006" y="402001"/>
                                <a:pt x="133248" y="387144"/>
                                <a:pt x="139364" y="373162"/>
                              </a:cubicBezTo>
                              <a:cubicBezTo>
                                <a:pt x="58109" y="285770"/>
                                <a:pt x="21413" y="193135"/>
                                <a:pt x="52867" y="127592"/>
                              </a:cubicBezTo>
                              <a:cubicBezTo>
                                <a:pt x="79078" y="73409"/>
                                <a:pt x="152470" y="41948"/>
                                <a:pt x="252947" y="41948"/>
                              </a:cubicBezTo>
                              <a:cubicBezTo>
                                <a:pt x="354298" y="41948"/>
                                <a:pt x="473122" y="72535"/>
                                <a:pt x="586705" y="128465"/>
                              </a:cubicBezTo>
                              <a:cubicBezTo>
                                <a:pt x="703782" y="186144"/>
                                <a:pt x="802512" y="262174"/>
                                <a:pt x="864545" y="344322"/>
                              </a:cubicBezTo>
                              <a:cubicBezTo>
                                <a:pt x="923084" y="422101"/>
                                <a:pt x="941432" y="494636"/>
                                <a:pt x="915221" y="548819"/>
                              </a:cubicBezTo>
                              <a:cubicBezTo>
                                <a:pt x="889009" y="603001"/>
                                <a:pt x="815617" y="634462"/>
                                <a:pt x="715141" y="634462"/>
                              </a:cubicBezTo>
                              <a:cubicBezTo>
                                <a:pt x="705530" y="634462"/>
                                <a:pt x="695045" y="633588"/>
                                <a:pt x="685434" y="633588"/>
                              </a:cubicBezTo>
                              <a:cubicBezTo>
                                <a:pt x="676697" y="646697"/>
                                <a:pt x="668834" y="660680"/>
                                <a:pt x="660097" y="673788"/>
                              </a:cubicBezTo>
                              <a:cubicBezTo>
                                <a:pt x="678445" y="675536"/>
                                <a:pt x="696793" y="676410"/>
                                <a:pt x="715141" y="676410"/>
                              </a:cubicBezTo>
                              <a:cubicBezTo>
                                <a:pt x="833965" y="676410"/>
                                <a:pt x="917842" y="637958"/>
                                <a:pt x="952790" y="567171"/>
                              </a:cubicBezTo>
                              <a:cubicBezTo>
                                <a:pt x="987739" y="498131"/>
                                <a:pt x="968517" y="410740"/>
                                <a:pt x="899494" y="318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0DBCBCF5-5683-E889-AC26-2452CE4FF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489" y="2745767"/>
                        <a:ext cx="699271" cy="518231"/>
                      </a:xfrm>
                      <a:custGeom>
                        <a:avLst/>
                        <a:gdLst>
                          <a:gd name="connsiteX0" fmla="*/ 641606 w 699271"/>
                          <a:gd name="connsiteY0" fmla="*/ 19226 h 518231"/>
                          <a:gd name="connsiteX1" fmla="*/ 150580 w 699271"/>
                          <a:gd name="connsiteY1" fmla="*/ 478905 h 518231"/>
                          <a:gd name="connsiteX2" fmla="*/ 106021 w 699271"/>
                          <a:gd name="connsiteY2" fmla="*/ 468418 h 518231"/>
                          <a:gd name="connsiteX3" fmla="*/ 64082 w 699271"/>
                          <a:gd name="connsiteY3" fmla="*/ 97879 h 518231"/>
                          <a:gd name="connsiteX4" fmla="*/ 23891 w 699271"/>
                          <a:gd name="connsiteY4" fmla="*/ 95257 h 518231"/>
                          <a:gd name="connsiteX5" fmla="*/ 87673 w 699271"/>
                          <a:gd name="connsiteY5" fmla="*/ 503375 h 518231"/>
                          <a:gd name="connsiteX6" fmla="*/ 150580 w 699271"/>
                          <a:gd name="connsiteY6" fmla="*/ 518232 h 518231"/>
                          <a:gd name="connsiteX7" fmla="*/ 699271 w 699271"/>
                          <a:gd name="connsiteY7" fmla="*/ 0 h 518231"/>
                          <a:gd name="connsiteX8" fmla="*/ 641606 w 699271"/>
                          <a:gd name="connsiteY8" fmla="*/ 19226 h 518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99271" h="518231">
                            <a:moveTo>
                              <a:pt x="641606" y="19226"/>
                            </a:moveTo>
                            <a:cubicBezTo>
                              <a:pt x="475601" y="288392"/>
                              <a:pt x="276394" y="478905"/>
                              <a:pt x="150580" y="478905"/>
                            </a:cubicBezTo>
                            <a:cubicBezTo>
                              <a:pt x="133979" y="478905"/>
                              <a:pt x="119126" y="475410"/>
                              <a:pt x="106021" y="468418"/>
                            </a:cubicBezTo>
                            <a:cubicBezTo>
                              <a:pt x="37871" y="432588"/>
                              <a:pt x="19523" y="293635"/>
                              <a:pt x="64082" y="97879"/>
                            </a:cubicBezTo>
                            <a:cubicBezTo>
                              <a:pt x="50103" y="97005"/>
                              <a:pt x="36997" y="96131"/>
                              <a:pt x="23891" y="95257"/>
                            </a:cubicBezTo>
                            <a:cubicBezTo>
                              <a:pt x="-21542" y="300627"/>
                              <a:pt x="-3194" y="456184"/>
                              <a:pt x="87673" y="503375"/>
                            </a:cubicBezTo>
                            <a:cubicBezTo>
                              <a:pt x="106021" y="512988"/>
                              <a:pt x="127863" y="518232"/>
                              <a:pt x="150580" y="518232"/>
                            </a:cubicBezTo>
                            <a:cubicBezTo>
                              <a:pt x="299985" y="518232"/>
                              <a:pt x="518413" y="309366"/>
                              <a:pt x="699271" y="0"/>
                            </a:cubicBezTo>
                            <a:cubicBezTo>
                              <a:pt x="680923" y="7865"/>
                              <a:pt x="660828" y="13983"/>
                              <a:pt x="641606" y="1922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6" name="Рисунок 9">
                      <a:extLst>
                        <a:ext uri="{FF2B5EF4-FFF2-40B4-BE49-F238E27FC236}">
                          <a16:creationId xmlns:a16="http://schemas.microsoft.com/office/drawing/2014/main" id="{09FA845A-E55C-BFF7-1C94-043187012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2601" y="2196074"/>
                      <a:ext cx="1430114" cy="631840"/>
                      <a:chOff x="1432601" y="2196074"/>
                      <a:chExt cx="1430114" cy="631840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03FFE3B1-A52D-116B-38CC-2E3DB6D62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3152" y="2612058"/>
                        <a:ext cx="477046" cy="174782"/>
                      </a:xfrm>
                      <a:custGeom>
                        <a:avLst/>
                        <a:gdLst>
                          <a:gd name="connsiteX0" fmla="*/ 96982 w 477046"/>
                          <a:gd name="connsiteY0" fmla="*/ 127591 h 174782"/>
                          <a:gd name="connsiteX1" fmla="*/ 0 w 477046"/>
                          <a:gd name="connsiteY1" fmla="*/ 147692 h 174782"/>
                          <a:gd name="connsiteX2" fmla="*/ 76887 w 477046"/>
                          <a:gd name="connsiteY2" fmla="*/ 174783 h 174782"/>
                          <a:gd name="connsiteX3" fmla="*/ 105719 w 477046"/>
                          <a:gd name="connsiteY3" fmla="*/ 168665 h 174782"/>
                          <a:gd name="connsiteX4" fmla="*/ 477047 w 477046"/>
                          <a:gd name="connsiteY4" fmla="*/ 40200 h 174782"/>
                          <a:gd name="connsiteX5" fmla="*/ 465689 w 477046"/>
                          <a:gd name="connsiteY5" fmla="*/ 0 h 174782"/>
                          <a:gd name="connsiteX6" fmla="*/ 96982 w 477046"/>
                          <a:gd name="connsiteY6" fmla="*/ 127591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77046" h="174782">
                            <a:moveTo>
                              <a:pt x="96982" y="127591"/>
                            </a:moveTo>
                            <a:cubicBezTo>
                              <a:pt x="64655" y="135457"/>
                              <a:pt x="32327" y="141574"/>
                              <a:pt x="0" y="147692"/>
                            </a:cubicBezTo>
                            <a:cubicBezTo>
                              <a:pt x="26211" y="158179"/>
                              <a:pt x="51549" y="166918"/>
                              <a:pt x="76887" y="174783"/>
                            </a:cubicBezTo>
                            <a:cubicBezTo>
                              <a:pt x="86497" y="173035"/>
                              <a:pt x="96108" y="170413"/>
                              <a:pt x="105719" y="168665"/>
                            </a:cubicBezTo>
                            <a:cubicBezTo>
                              <a:pt x="242892" y="137205"/>
                              <a:pt x="370454" y="92635"/>
                              <a:pt x="477047" y="40200"/>
                            </a:cubicBezTo>
                            <a:cubicBezTo>
                              <a:pt x="474426" y="27091"/>
                              <a:pt x="470931" y="13983"/>
                              <a:pt x="465689" y="0"/>
                            </a:cubicBezTo>
                            <a:cubicBezTo>
                              <a:pt x="360843" y="51561"/>
                              <a:pt x="234155" y="96131"/>
                              <a:pt x="96982" y="12759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C5F276D1-DB54-B6A8-D2BA-7887C8EC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7749" y="2246762"/>
                        <a:ext cx="453456" cy="174782"/>
                      </a:xfrm>
                      <a:custGeom>
                        <a:avLst/>
                        <a:gdLst>
                          <a:gd name="connsiteX0" fmla="*/ 0 w 453456"/>
                          <a:gd name="connsiteY0" fmla="*/ 133709 h 174782"/>
                          <a:gd name="connsiteX1" fmla="*/ 9611 w 453456"/>
                          <a:gd name="connsiteY1" fmla="*/ 174783 h 174782"/>
                          <a:gd name="connsiteX2" fmla="*/ 396666 w 453456"/>
                          <a:gd name="connsiteY2" fmla="*/ 37578 h 174782"/>
                          <a:gd name="connsiteX3" fmla="*/ 453457 w 453456"/>
                          <a:gd name="connsiteY3" fmla="*/ 25343 h 174782"/>
                          <a:gd name="connsiteX4" fmla="*/ 373949 w 453456"/>
                          <a:gd name="connsiteY4" fmla="*/ 0 h 174782"/>
                          <a:gd name="connsiteX5" fmla="*/ 0 w 453456"/>
                          <a:gd name="connsiteY5" fmla="*/ 133709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3456" h="174782">
                            <a:moveTo>
                              <a:pt x="0" y="133709"/>
                            </a:moveTo>
                            <a:cubicBezTo>
                              <a:pt x="1748" y="146818"/>
                              <a:pt x="5242" y="160800"/>
                              <a:pt x="9611" y="174783"/>
                            </a:cubicBezTo>
                            <a:cubicBezTo>
                              <a:pt x="110962" y="122348"/>
                              <a:pt x="242018" y="73409"/>
                              <a:pt x="396666" y="37578"/>
                            </a:cubicBezTo>
                            <a:cubicBezTo>
                              <a:pt x="415887" y="33209"/>
                              <a:pt x="434235" y="28839"/>
                              <a:pt x="453457" y="25343"/>
                            </a:cubicBezTo>
                            <a:cubicBezTo>
                              <a:pt x="426372" y="15730"/>
                              <a:pt x="400160" y="6991"/>
                              <a:pt x="373949" y="0"/>
                            </a:cubicBezTo>
                            <a:cubicBezTo>
                              <a:pt x="231534" y="34957"/>
                              <a:pt x="103098" y="81274"/>
                              <a:pt x="0" y="13370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C25B405-B3EF-2007-C8CC-765995FB2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2601" y="2401444"/>
                        <a:ext cx="667055" cy="426470"/>
                      </a:xfrm>
                      <a:custGeom>
                        <a:avLst/>
                        <a:gdLst>
                          <a:gd name="connsiteX0" fmla="*/ 593664 w 667055"/>
                          <a:gd name="connsiteY0" fmla="*/ 370540 h 426470"/>
                          <a:gd name="connsiteX1" fmla="*/ 387468 w 667055"/>
                          <a:gd name="connsiteY1" fmla="*/ 385396 h 426470"/>
                          <a:gd name="connsiteX2" fmla="*/ 43225 w 667055"/>
                          <a:gd name="connsiteY2" fmla="*/ 266544 h 426470"/>
                          <a:gd name="connsiteX3" fmla="*/ 238063 w 667055"/>
                          <a:gd name="connsiteY3" fmla="*/ 41074 h 426470"/>
                          <a:gd name="connsiteX4" fmla="*/ 226705 w 667055"/>
                          <a:gd name="connsiteY4" fmla="*/ 0 h 426470"/>
                          <a:gd name="connsiteX5" fmla="*/ 3034 w 667055"/>
                          <a:gd name="connsiteY5" fmla="*/ 275283 h 426470"/>
                          <a:gd name="connsiteX6" fmla="*/ 388341 w 667055"/>
                          <a:gd name="connsiteY6" fmla="*/ 426470 h 426470"/>
                          <a:gd name="connsiteX7" fmla="*/ 667056 w 667055"/>
                          <a:gd name="connsiteY7" fmla="*/ 401127 h 426470"/>
                          <a:gd name="connsiteX8" fmla="*/ 593664 w 667055"/>
                          <a:gd name="connsiteY8" fmla="*/ 370540 h 42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67055" h="426470">
                            <a:moveTo>
                              <a:pt x="593664" y="370540"/>
                            </a:moveTo>
                            <a:cubicBezTo>
                              <a:pt x="522020" y="380153"/>
                              <a:pt x="452123" y="385396"/>
                              <a:pt x="387468" y="385396"/>
                            </a:cubicBezTo>
                            <a:cubicBezTo>
                              <a:pt x="191756" y="385396"/>
                              <a:pt x="59826" y="339953"/>
                              <a:pt x="43225" y="266544"/>
                            </a:cubicBezTo>
                            <a:cubicBezTo>
                              <a:pt x="29246" y="204496"/>
                              <a:pt x="100890" y="119726"/>
                              <a:pt x="238063" y="41074"/>
                            </a:cubicBezTo>
                            <a:cubicBezTo>
                              <a:pt x="232821" y="27091"/>
                              <a:pt x="229326" y="13983"/>
                              <a:pt x="226705" y="0"/>
                            </a:cubicBezTo>
                            <a:cubicBezTo>
                              <a:pt x="71184" y="87391"/>
                              <a:pt x="-17935" y="187892"/>
                              <a:pt x="3034" y="275283"/>
                            </a:cubicBezTo>
                            <a:cubicBezTo>
                              <a:pt x="25751" y="371414"/>
                              <a:pt x="165545" y="426470"/>
                              <a:pt x="388341" y="426470"/>
                            </a:cubicBezTo>
                            <a:cubicBezTo>
                              <a:pt x="474839" y="426470"/>
                              <a:pt x="570074" y="417731"/>
                              <a:pt x="667056" y="401127"/>
                            </a:cubicBezTo>
                            <a:cubicBezTo>
                              <a:pt x="641718" y="392388"/>
                              <a:pt x="617254" y="381901"/>
                              <a:pt x="593664" y="37054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ADCB0686-5808-1C48-93F3-67367EB76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4701" y="2196074"/>
                        <a:ext cx="708014" cy="435209"/>
                      </a:xfrm>
                      <a:custGeom>
                        <a:avLst/>
                        <a:gdLst>
                          <a:gd name="connsiteX0" fmla="*/ 705086 w 708014"/>
                          <a:gd name="connsiteY0" fmla="*/ 151187 h 435209"/>
                          <a:gd name="connsiteX1" fmla="*/ 319779 w 708014"/>
                          <a:gd name="connsiteY1" fmla="*/ 0 h 435209"/>
                          <a:gd name="connsiteX2" fmla="*/ 0 w 708014"/>
                          <a:gd name="connsiteY2" fmla="*/ 33209 h 435209"/>
                          <a:gd name="connsiteX3" fmla="*/ 73392 w 708014"/>
                          <a:gd name="connsiteY3" fmla="*/ 62048 h 435209"/>
                          <a:gd name="connsiteX4" fmla="*/ 319779 w 708014"/>
                          <a:gd name="connsiteY4" fmla="*/ 41074 h 435209"/>
                          <a:gd name="connsiteX5" fmla="*/ 664021 w 708014"/>
                          <a:gd name="connsiteY5" fmla="*/ 159926 h 435209"/>
                          <a:gd name="connsiteX6" fmla="*/ 511122 w 708014"/>
                          <a:gd name="connsiteY6" fmla="*/ 360053 h 435209"/>
                          <a:gd name="connsiteX7" fmla="*/ 450836 w 708014"/>
                          <a:gd name="connsiteY7" fmla="*/ 395009 h 435209"/>
                          <a:gd name="connsiteX8" fmla="*/ 463941 w 708014"/>
                          <a:gd name="connsiteY8" fmla="*/ 435210 h 435209"/>
                          <a:gd name="connsiteX9" fmla="*/ 533838 w 708014"/>
                          <a:gd name="connsiteY9" fmla="*/ 395009 h 435209"/>
                          <a:gd name="connsiteX10" fmla="*/ 705086 w 708014"/>
                          <a:gd name="connsiteY10" fmla="*/ 151187 h 435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8014" h="435209">
                            <a:moveTo>
                              <a:pt x="705086" y="151187"/>
                            </a:moveTo>
                            <a:cubicBezTo>
                              <a:pt x="683243" y="55057"/>
                              <a:pt x="542575" y="0"/>
                              <a:pt x="319779" y="0"/>
                            </a:cubicBezTo>
                            <a:cubicBezTo>
                              <a:pt x="221049" y="0"/>
                              <a:pt x="110961" y="11361"/>
                              <a:pt x="0" y="33209"/>
                            </a:cubicBezTo>
                            <a:cubicBezTo>
                              <a:pt x="24464" y="41948"/>
                              <a:pt x="48928" y="51561"/>
                              <a:pt x="73392" y="62048"/>
                            </a:cubicBezTo>
                            <a:cubicBezTo>
                              <a:pt x="159015" y="48065"/>
                              <a:pt x="242892" y="41074"/>
                              <a:pt x="319779" y="41074"/>
                            </a:cubicBezTo>
                            <a:cubicBezTo>
                              <a:pt x="515490" y="41074"/>
                              <a:pt x="647421" y="86518"/>
                              <a:pt x="664021" y="159926"/>
                            </a:cubicBezTo>
                            <a:cubicBezTo>
                              <a:pt x="677127" y="215857"/>
                              <a:pt x="621209" y="289266"/>
                              <a:pt x="511122" y="360053"/>
                            </a:cubicBezTo>
                            <a:cubicBezTo>
                              <a:pt x="492774" y="372288"/>
                              <a:pt x="471805" y="383649"/>
                              <a:pt x="450836" y="395009"/>
                            </a:cubicBezTo>
                            <a:cubicBezTo>
                              <a:pt x="456078" y="408992"/>
                              <a:pt x="460446" y="422101"/>
                              <a:pt x="463941" y="435210"/>
                            </a:cubicBezTo>
                            <a:cubicBezTo>
                              <a:pt x="488405" y="422101"/>
                              <a:pt x="511995" y="408118"/>
                              <a:pt x="533838" y="395009"/>
                            </a:cubicBezTo>
                            <a:cubicBezTo>
                              <a:pt x="661400" y="313735"/>
                              <a:pt x="722560" y="226344"/>
                              <a:pt x="705086" y="15118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3BE7FCBC-EE67-8CC0-3F3A-AC0C4633E4F3}"/>
                    </a:ext>
                  </a:extLst>
                </p:cNvPr>
                <p:cNvSpPr/>
                <p:nvPr/>
              </p:nvSpPr>
              <p:spPr>
                <a:xfrm>
                  <a:off x="2022770" y="2400570"/>
                  <a:ext cx="230659" cy="230713"/>
                </a:xfrm>
                <a:custGeom>
                  <a:avLst/>
                  <a:gdLst>
                    <a:gd name="connsiteX0" fmla="*/ 230660 w 230659"/>
                    <a:gd name="connsiteY0" fmla="*/ 115357 h 230713"/>
                    <a:gd name="connsiteX1" fmla="*/ 115330 w 230659"/>
                    <a:gd name="connsiteY1" fmla="*/ 230714 h 230713"/>
                    <a:gd name="connsiteX2" fmla="*/ 0 w 230659"/>
                    <a:gd name="connsiteY2" fmla="*/ 115357 h 230713"/>
                    <a:gd name="connsiteX3" fmla="*/ 115330 w 230659"/>
                    <a:gd name="connsiteY3" fmla="*/ 0 h 230713"/>
                    <a:gd name="connsiteX4" fmla="*/ 230660 w 230659"/>
                    <a:gd name="connsiteY4" fmla="*/ 115357 h 23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9" h="230713">
                      <a:moveTo>
                        <a:pt x="230660" y="115357"/>
                      </a:moveTo>
                      <a:cubicBezTo>
                        <a:pt x="230660" y="179153"/>
                        <a:pt x="179111" y="230714"/>
                        <a:pt x="115330" y="230714"/>
                      </a:cubicBezTo>
                      <a:cubicBezTo>
                        <a:pt x="51549" y="230714"/>
                        <a:pt x="0" y="179153"/>
                        <a:pt x="0" y="115357"/>
                      </a:cubicBezTo>
                      <a:cubicBezTo>
                        <a:pt x="0" y="51561"/>
                        <a:pt x="51549" y="0"/>
                        <a:pt x="115330" y="0"/>
                      </a:cubicBezTo>
                      <a:cubicBezTo>
                        <a:pt x="179111" y="0"/>
                        <a:pt x="230660" y="51561"/>
                        <a:pt x="230660" y="1153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32" name="Рисунок 9">
                <a:extLst>
                  <a:ext uri="{FF2B5EF4-FFF2-40B4-BE49-F238E27FC236}">
                    <a16:creationId xmlns:a16="http://schemas.microsoft.com/office/drawing/2014/main" id="{10C02D20-F316-07E4-C1F3-35E35A2993C8}"/>
                  </a:ext>
                </a:extLst>
              </p:cNvPr>
              <p:cNvGrpSpPr/>
              <p:nvPr/>
            </p:nvGrpSpPr>
            <p:grpSpPr>
              <a:xfrm>
                <a:off x="1910935" y="1759991"/>
                <a:ext cx="714682" cy="543575"/>
                <a:chOff x="1910935" y="1759991"/>
                <a:chExt cx="714682" cy="543575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0DAFBA36-07E4-8A90-396F-49A8245C9C35}"/>
                    </a:ext>
                  </a:extLst>
                </p:cNvPr>
                <p:cNvSpPr/>
                <p:nvPr/>
              </p:nvSpPr>
              <p:spPr>
                <a:xfrm>
                  <a:off x="1910935" y="2208309"/>
                  <a:ext cx="101350" cy="95256"/>
                </a:xfrm>
                <a:custGeom>
                  <a:avLst/>
                  <a:gdLst>
                    <a:gd name="connsiteX0" fmla="*/ 55918 w 101350"/>
                    <a:gd name="connsiteY0" fmla="*/ 78652 h 95256"/>
                    <a:gd name="connsiteX1" fmla="*/ 101350 w 101350"/>
                    <a:gd name="connsiteY1" fmla="*/ 6118 h 95256"/>
                    <a:gd name="connsiteX2" fmla="*/ 56791 w 101350"/>
                    <a:gd name="connsiteY2" fmla="*/ 0 h 95256"/>
                    <a:gd name="connsiteX3" fmla="*/ 0 w 101350"/>
                    <a:gd name="connsiteY3" fmla="*/ 95257 h 95256"/>
                    <a:gd name="connsiteX4" fmla="*/ 55918 w 101350"/>
                    <a:gd name="connsiteY4" fmla="*/ 78652 h 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50" h="95256">
                      <a:moveTo>
                        <a:pt x="55918" y="78652"/>
                      </a:moveTo>
                      <a:cubicBezTo>
                        <a:pt x="70770" y="54183"/>
                        <a:pt x="85624" y="29713"/>
                        <a:pt x="101350" y="6118"/>
                      </a:cubicBezTo>
                      <a:cubicBezTo>
                        <a:pt x="86497" y="3496"/>
                        <a:pt x="71644" y="1748"/>
                        <a:pt x="56791" y="0"/>
                      </a:cubicBezTo>
                      <a:cubicBezTo>
                        <a:pt x="37570" y="30587"/>
                        <a:pt x="18348" y="62048"/>
                        <a:pt x="0" y="95257"/>
                      </a:cubicBezTo>
                      <a:cubicBezTo>
                        <a:pt x="18348" y="90013"/>
                        <a:pt x="36696" y="83896"/>
                        <a:pt x="55918" y="786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417F5222-B6C0-5D2A-3244-A63C4340BD03}"/>
                    </a:ext>
                  </a:extLst>
                </p:cNvPr>
                <p:cNvSpPr/>
                <p:nvPr/>
              </p:nvSpPr>
              <p:spPr>
                <a:xfrm>
                  <a:off x="1993938" y="1759991"/>
                  <a:ext cx="631680" cy="463174"/>
                </a:xfrm>
                <a:custGeom>
                  <a:avLst/>
                  <a:gdLst>
                    <a:gd name="connsiteX0" fmla="*/ 43686 w 631680"/>
                    <a:gd name="connsiteY0" fmla="*/ 416857 h 463174"/>
                    <a:gd name="connsiteX1" fmla="*/ 480542 w 631680"/>
                    <a:gd name="connsiteY1" fmla="*/ 40200 h 463174"/>
                    <a:gd name="connsiteX2" fmla="*/ 525101 w 631680"/>
                    <a:gd name="connsiteY2" fmla="*/ 50687 h 463174"/>
                    <a:gd name="connsiteX3" fmla="*/ 558302 w 631680"/>
                    <a:gd name="connsiteY3" fmla="*/ 458805 h 463174"/>
                    <a:gd name="connsiteX4" fmla="*/ 598493 w 631680"/>
                    <a:gd name="connsiteY4" fmla="*/ 463175 h 463174"/>
                    <a:gd name="connsiteX5" fmla="*/ 544323 w 631680"/>
                    <a:gd name="connsiteY5" fmla="*/ 14857 h 463174"/>
                    <a:gd name="connsiteX6" fmla="*/ 481415 w 631680"/>
                    <a:gd name="connsiteY6" fmla="*/ 0 h 463174"/>
                    <a:gd name="connsiteX7" fmla="*/ 0 w 631680"/>
                    <a:gd name="connsiteY7" fmla="*/ 409866 h 463174"/>
                    <a:gd name="connsiteX8" fmla="*/ 43686 w 631680"/>
                    <a:gd name="connsiteY8" fmla="*/ 416857 h 46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80" h="463174">
                      <a:moveTo>
                        <a:pt x="43686" y="416857"/>
                      </a:moveTo>
                      <a:cubicBezTo>
                        <a:pt x="197459" y="192261"/>
                        <a:pt x="368706" y="40200"/>
                        <a:pt x="480542" y="40200"/>
                      </a:cubicBezTo>
                      <a:cubicBezTo>
                        <a:pt x="497142" y="40200"/>
                        <a:pt x="511995" y="43696"/>
                        <a:pt x="525101" y="50687"/>
                      </a:cubicBezTo>
                      <a:cubicBezTo>
                        <a:pt x="597619" y="89139"/>
                        <a:pt x="613346" y="243822"/>
                        <a:pt x="558302" y="458805"/>
                      </a:cubicBezTo>
                      <a:cubicBezTo>
                        <a:pt x="572282" y="459679"/>
                        <a:pt x="585387" y="461427"/>
                        <a:pt x="598493" y="463175"/>
                      </a:cubicBezTo>
                      <a:cubicBezTo>
                        <a:pt x="655284" y="238579"/>
                        <a:pt x="640431" y="65544"/>
                        <a:pt x="544323" y="14857"/>
                      </a:cubicBezTo>
                      <a:cubicBezTo>
                        <a:pt x="525101" y="5243"/>
                        <a:pt x="504132" y="0"/>
                        <a:pt x="481415" y="0"/>
                      </a:cubicBezTo>
                      <a:cubicBezTo>
                        <a:pt x="350358" y="0"/>
                        <a:pt x="166005" y="160800"/>
                        <a:pt x="0" y="409866"/>
                      </a:cubicBezTo>
                      <a:cubicBezTo>
                        <a:pt x="13979" y="411614"/>
                        <a:pt x="28832" y="414236"/>
                        <a:pt x="43686" y="4168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D33F38E-D062-2F76-5822-C11E86F4885F}"/>
                </a:ext>
              </a:extLst>
            </p:cNvPr>
            <p:cNvSpPr/>
            <p:nvPr/>
          </p:nvSpPr>
          <p:spPr>
            <a:xfrm>
              <a:off x="3115784" y="3758634"/>
              <a:ext cx="2029633" cy="772540"/>
            </a:xfrm>
            <a:custGeom>
              <a:avLst/>
              <a:gdLst>
                <a:gd name="connsiteX0" fmla="*/ 0 w 2029633"/>
                <a:gd name="connsiteY0" fmla="*/ 0 h 772540"/>
                <a:gd name="connsiteX1" fmla="*/ 2029634 w 2029633"/>
                <a:gd name="connsiteY1" fmla="*/ 0 h 772540"/>
                <a:gd name="connsiteX2" fmla="*/ 2029634 w 2029633"/>
                <a:gd name="connsiteY2" fmla="*/ 772541 h 772540"/>
                <a:gd name="connsiteX3" fmla="*/ 0 w 2029633"/>
                <a:gd name="connsiteY3" fmla="*/ 772541 h 7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633" h="772540">
                  <a:moveTo>
                    <a:pt x="0" y="0"/>
                  </a:moveTo>
                  <a:lnTo>
                    <a:pt x="2029634" y="0"/>
                  </a:lnTo>
                  <a:lnTo>
                    <a:pt x="2029634" y="772541"/>
                  </a:lnTo>
                  <a:lnTo>
                    <a:pt x="0" y="772541"/>
                  </a:lnTo>
                  <a:close/>
                </a:path>
              </a:pathLst>
            </a:custGeom>
            <a:noFill/>
            <a:ln w="8733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1B46F-D481-0CDE-6127-B0348FF54811}"/>
                </a:ext>
              </a:extLst>
            </p:cNvPr>
            <p:cNvSpPr txBox="1"/>
            <p:nvPr/>
          </p:nvSpPr>
          <p:spPr>
            <a:xfrm>
              <a:off x="3024650" y="3673029"/>
              <a:ext cx="1607030" cy="327396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algn="l"/>
              <a:r>
                <a:rPr lang="ru-RU" alt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Национальный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64766E-1241-B849-AB0B-1B78A6A1B137}"/>
                </a:ext>
              </a:extLst>
            </p:cNvPr>
            <p:cNvSpPr txBox="1"/>
            <p:nvPr/>
          </p:nvSpPr>
          <p:spPr>
            <a:xfrm>
              <a:off x="3024650" y="3900246"/>
              <a:ext cx="2035149" cy="327396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algn="l"/>
              <a:r>
                <a:rPr lang="ru-RU" alt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исследовательский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B335AE-EB7A-03FF-EECB-6142FFCB5568}"/>
                </a:ext>
              </a:extLst>
            </p:cNvPr>
            <p:cNvSpPr txBox="1"/>
            <p:nvPr/>
          </p:nvSpPr>
          <p:spPr>
            <a:xfrm>
              <a:off x="3024650" y="4128338"/>
              <a:ext cx="2192418" cy="327396"/>
            </a:xfrm>
            <a:prstGeom prst="rect">
              <a:avLst/>
            </a:prstGeom>
            <a:noFill/>
          </p:spPr>
          <p:txBody>
            <a:bodyPr wrap="none" numCol="1" rtlCol="0">
              <a:spAutoFit/>
            </a:bodyPr>
            <a:lstStyle/>
            <a:p>
              <a:pPr algn="l"/>
              <a:r>
                <a:rPr lang="ru-RU" alt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ядерный университет</a:t>
              </a:r>
            </a:p>
          </p:txBody>
        </p:sp>
        <p:grpSp>
          <p:nvGrpSpPr>
            <p:cNvPr id="39" name="Рисунок 9">
              <a:extLst>
                <a:ext uri="{FF2B5EF4-FFF2-40B4-BE49-F238E27FC236}">
                  <a16:creationId xmlns:a16="http://schemas.microsoft.com/office/drawing/2014/main" id="{D926FE21-5FAD-012C-4CC5-884BAB29749C}"/>
                </a:ext>
              </a:extLst>
            </p:cNvPr>
            <p:cNvGrpSpPr/>
            <p:nvPr/>
          </p:nvGrpSpPr>
          <p:grpSpPr>
            <a:xfrm>
              <a:off x="2405456" y="2936280"/>
              <a:ext cx="2738214" cy="640579"/>
              <a:chOff x="2405456" y="2936280"/>
              <a:chExt cx="2738214" cy="640579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B36A960-0D8E-4888-E769-CB6511D60C26}"/>
                  </a:ext>
                </a:extLst>
              </p:cNvPr>
              <p:cNvSpPr/>
              <p:nvPr/>
            </p:nvSpPr>
            <p:spPr>
              <a:xfrm>
                <a:off x="2405456" y="2936280"/>
                <a:ext cx="628199" cy="640579"/>
              </a:xfrm>
              <a:custGeom>
                <a:avLst/>
                <a:gdLst>
                  <a:gd name="connsiteX0" fmla="*/ 529470 w 628199"/>
                  <a:gd name="connsiteY0" fmla="*/ 640580 h 640579"/>
                  <a:gd name="connsiteX1" fmla="*/ 529470 w 628199"/>
                  <a:gd name="connsiteY1" fmla="*/ 185270 h 640579"/>
                  <a:gd name="connsiteX2" fmla="*/ 314536 w 628199"/>
                  <a:gd name="connsiteY2" fmla="*/ 456184 h 640579"/>
                  <a:gd name="connsiteX3" fmla="*/ 98730 w 628199"/>
                  <a:gd name="connsiteY3" fmla="*/ 185270 h 640579"/>
                  <a:gd name="connsiteX4" fmla="*/ 98730 w 628199"/>
                  <a:gd name="connsiteY4" fmla="*/ 640580 h 640579"/>
                  <a:gd name="connsiteX5" fmla="*/ 0 w 628199"/>
                  <a:gd name="connsiteY5" fmla="*/ 640580 h 640579"/>
                  <a:gd name="connsiteX6" fmla="*/ 0 w 628199"/>
                  <a:gd name="connsiteY6" fmla="*/ 0 h 640579"/>
                  <a:gd name="connsiteX7" fmla="*/ 57665 w 628199"/>
                  <a:gd name="connsiteY7" fmla="*/ 0 h 640579"/>
                  <a:gd name="connsiteX8" fmla="*/ 314536 w 628199"/>
                  <a:gd name="connsiteY8" fmla="*/ 325096 h 640579"/>
                  <a:gd name="connsiteX9" fmla="*/ 571408 w 628199"/>
                  <a:gd name="connsiteY9" fmla="*/ 0 h 640579"/>
                  <a:gd name="connsiteX10" fmla="*/ 628199 w 628199"/>
                  <a:gd name="connsiteY10" fmla="*/ 0 h 640579"/>
                  <a:gd name="connsiteX11" fmla="*/ 628199 w 628199"/>
                  <a:gd name="connsiteY11" fmla="*/ 640580 h 640579"/>
                  <a:gd name="connsiteX12" fmla="*/ 529470 w 628199"/>
                  <a:gd name="connsiteY12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199" h="640579">
                    <a:moveTo>
                      <a:pt x="529470" y="640580"/>
                    </a:moveTo>
                    <a:lnTo>
                      <a:pt x="529470" y="185270"/>
                    </a:lnTo>
                    <a:lnTo>
                      <a:pt x="314536" y="456184"/>
                    </a:lnTo>
                    <a:lnTo>
                      <a:pt x="98730" y="185270"/>
                    </a:lnTo>
                    <a:lnTo>
                      <a:pt x="98730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57665" y="0"/>
                    </a:lnTo>
                    <a:lnTo>
                      <a:pt x="314536" y="325096"/>
                    </a:lnTo>
                    <a:lnTo>
                      <a:pt x="571408" y="0"/>
                    </a:lnTo>
                    <a:lnTo>
                      <a:pt x="628199" y="0"/>
                    </a:lnTo>
                    <a:lnTo>
                      <a:pt x="628199" y="640580"/>
                    </a:lnTo>
                    <a:lnTo>
                      <a:pt x="529470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ED3E2B06-840E-8E03-18B5-770AC4422202}"/>
                  </a:ext>
                </a:extLst>
              </p:cNvPr>
              <p:cNvSpPr/>
              <p:nvPr/>
            </p:nvSpPr>
            <p:spPr>
              <a:xfrm>
                <a:off x="3114037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23F54CE-09D8-C61C-9527-1E3F1AE3F6B7}"/>
                  </a:ext>
                </a:extLst>
              </p:cNvPr>
              <p:cNvSpPr/>
              <p:nvPr/>
            </p:nvSpPr>
            <p:spPr>
              <a:xfrm>
                <a:off x="4649149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CAF272E0-D08F-10AA-C285-310D62F0D42C}"/>
                </a:ext>
              </a:extLst>
            </p:cNvPr>
            <p:cNvSpPr/>
            <p:nvPr/>
          </p:nvSpPr>
          <p:spPr>
            <a:xfrm>
              <a:off x="3647875" y="2936280"/>
              <a:ext cx="963704" cy="638831"/>
            </a:xfrm>
            <a:custGeom>
              <a:avLst/>
              <a:gdLst>
                <a:gd name="connsiteX0" fmla="*/ 706833 w 963704"/>
                <a:gd name="connsiteY0" fmla="*/ 22722 h 638831"/>
                <a:gd name="connsiteX1" fmla="*/ 530343 w 963704"/>
                <a:gd name="connsiteY1" fmla="*/ 117979 h 638831"/>
                <a:gd name="connsiteX2" fmla="*/ 530343 w 963704"/>
                <a:gd name="connsiteY2" fmla="*/ 0 h 638831"/>
                <a:gd name="connsiteX3" fmla="*/ 431614 w 963704"/>
                <a:gd name="connsiteY3" fmla="*/ 0 h 638831"/>
                <a:gd name="connsiteX4" fmla="*/ 431614 w 963704"/>
                <a:gd name="connsiteY4" fmla="*/ 287518 h 638831"/>
                <a:gd name="connsiteX5" fmla="*/ 265608 w 963704"/>
                <a:gd name="connsiteY5" fmla="*/ 457931 h 638831"/>
                <a:gd name="connsiteX6" fmla="*/ 99603 w 963704"/>
                <a:gd name="connsiteY6" fmla="*/ 287518 h 638831"/>
                <a:gd name="connsiteX7" fmla="*/ 265608 w 963704"/>
                <a:gd name="connsiteY7" fmla="*/ 116231 h 638831"/>
                <a:gd name="connsiteX8" fmla="*/ 388802 w 963704"/>
                <a:gd name="connsiteY8" fmla="*/ 170414 h 638831"/>
                <a:gd name="connsiteX9" fmla="*/ 388802 w 963704"/>
                <a:gd name="connsiteY9" fmla="*/ 69913 h 638831"/>
                <a:gd name="connsiteX10" fmla="*/ 255998 w 963704"/>
                <a:gd name="connsiteY10" fmla="*/ 22722 h 638831"/>
                <a:gd name="connsiteX11" fmla="*/ 0 w 963704"/>
                <a:gd name="connsiteY11" fmla="*/ 286644 h 638831"/>
                <a:gd name="connsiteX12" fmla="*/ 255998 w 963704"/>
                <a:gd name="connsiteY12" fmla="*/ 549693 h 638831"/>
                <a:gd name="connsiteX13" fmla="*/ 432488 w 963704"/>
                <a:gd name="connsiteY13" fmla="*/ 455310 h 638831"/>
                <a:gd name="connsiteX14" fmla="*/ 432488 w 963704"/>
                <a:gd name="connsiteY14" fmla="*/ 638832 h 638831"/>
                <a:gd name="connsiteX15" fmla="*/ 532964 w 963704"/>
                <a:gd name="connsiteY15" fmla="*/ 638832 h 638831"/>
                <a:gd name="connsiteX16" fmla="*/ 532964 w 963704"/>
                <a:gd name="connsiteY16" fmla="*/ 272661 h 638831"/>
                <a:gd name="connsiteX17" fmla="*/ 532964 w 963704"/>
                <a:gd name="connsiteY17" fmla="*/ 272661 h 638831"/>
                <a:gd name="connsiteX18" fmla="*/ 698970 w 963704"/>
                <a:gd name="connsiteY18" fmla="*/ 114483 h 638831"/>
                <a:gd name="connsiteX19" fmla="*/ 864975 w 963704"/>
                <a:gd name="connsiteY19" fmla="*/ 285770 h 638831"/>
                <a:gd name="connsiteX20" fmla="*/ 698970 w 963704"/>
                <a:gd name="connsiteY20" fmla="*/ 456184 h 638831"/>
                <a:gd name="connsiteX21" fmla="*/ 577524 w 963704"/>
                <a:gd name="connsiteY21" fmla="*/ 403749 h 638831"/>
                <a:gd name="connsiteX22" fmla="*/ 577524 w 963704"/>
                <a:gd name="connsiteY22" fmla="*/ 505123 h 638831"/>
                <a:gd name="connsiteX23" fmla="*/ 708580 w 963704"/>
                <a:gd name="connsiteY23" fmla="*/ 549693 h 638831"/>
                <a:gd name="connsiteX24" fmla="*/ 963705 w 963704"/>
                <a:gd name="connsiteY24" fmla="*/ 286644 h 638831"/>
                <a:gd name="connsiteX25" fmla="*/ 706833 w 963704"/>
                <a:gd name="connsiteY25" fmla="*/ 22722 h 6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704" h="638831">
                  <a:moveTo>
                    <a:pt x="706833" y="22722"/>
                  </a:moveTo>
                  <a:cubicBezTo>
                    <a:pt x="630820" y="22722"/>
                    <a:pt x="565292" y="62048"/>
                    <a:pt x="530343" y="117979"/>
                  </a:cubicBezTo>
                  <a:lnTo>
                    <a:pt x="530343" y="0"/>
                  </a:lnTo>
                  <a:lnTo>
                    <a:pt x="431614" y="0"/>
                  </a:lnTo>
                  <a:lnTo>
                    <a:pt x="431614" y="287518"/>
                  </a:lnTo>
                  <a:cubicBezTo>
                    <a:pt x="431614" y="386270"/>
                    <a:pt x="358222" y="457931"/>
                    <a:pt x="265608" y="457931"/>
                  </a:cubicBezTo>
                  <a:cubicBezTo>
                    <a:pt x="172121" y="457931"/>
                    <a:pt x="99603" y="386270"/>
                    <a:pt x="99603" y="287518"/>
                  </a:cubicBezTo>
                  <a:cubicBezTo>
                    <a:pt x="99603" y="188766"/>
                    <a:pt x="172995" y="116231"/>
                    <a:pt x="265608" y="116231"/>
                  </a:cubicBezTo>
                  <a:cubicBezTo>
                    <a:pt x="314536" y="116231"/>
                    <a:pt x="358222" y="136331"/>
                    <a:pt x="388802" y="170414"/>
                  </a:cubicBezTo>
                  <a:lnTo>
                    <a:pt x="388802" y="69913"/>
                  </a:lnTo>
                  <a:cubicBezTo>
                    <a:pt x="352980" y="41074"/>
                    <a:pt x="306673" y="22722"/>
                    <a:pt x="255998" y="22722"/>
                  </a:cubicBezTo>
                  <a:cubicBezTo>
                    <a:pt x="103098" y="22722"/>
                    <a:pt x="0" y="139827"/>
                    <a:pt x="0" y="286644"/>
                  </a:cubicBezTo>
                  <a:cubicBezTo>
                    <a:pt x="0" y="433462"/>
                    <a:pt x="103098" y="549693"/>
                    <a:pt x="255998" y="549693"/>
                  </a:cubicBezTo>
                  <a:cubicBezTo>
                    <a:pt x="332011" y="549693"/>
                    <a:pt x="397539" y="511240"/>
                    <a:pt x="432488" y="455310"/>
                  </a:cubicBezTo>
                  <a:lnTo>
                    <a:pt x="432488" y="638832"/>
                  </a:lnTo>
                  <a:lnTo>
                    <a:pt x="532964" y="638832"/>
                  </a:lnTo>
                  <a:lnTo>
                    <a:pt x="532964" y="272661"/>
                  </a:lnTo>
                  <a:lnTo>
                    <a:pt x="532964" y="272661"/>
                  </a:lnTo>
                  <a:cubicBezTo>
                    <a:pt x="539081" y="180900"/>
                    <a:pt x="609851" y="114483"/>
                    <a:pt x="698970" y="114483"/>
                  </a:cubicBezTo>
                  <a:cubicBezTo>
                    <a:pt x="792457" y="114483"/>
                    <a:pt x="864975" y="187018"/>
                    <a:pt x="864975" y="285770"/>
                  </a:cubicBezTo>
                  <a:cubicBezTo>
                    <a:pt x="864975" y="384523"/>
                    <a:pt x="791583" y="456184"/>
                    <a:pt x="698970" y="456184"/>
                  </a:cubicBezTo>
                  <a:cubicBezTo>
                    <a:pt x="650042" y="456184"/>
                    <a:pt x="607230" y="436084"/>
                    <a:pt x="577524" y="403749"/>
                  </a:cubicBezTo>
                  <a:lnTo>
                    <a:pt x="577524" y="505123"/>
                  </a:lnTo>
                  <a:cubicBezTo>
                    <a:pt x="612472" y="532214"/>
                    <a:pt x="657905" y="549693"/>
                    <a:pt x="708580" y="549693"/>
                  </a:cubicBezTo>
                  <a:cubicBezTo>
                    <a:pt x="860607" y="549693"/>
                    <a:pt x="963705" y="433462"/>
                    <a:pt x="963705" y="286644"/>
                  </a:cubicBezTo>
                  <a:cubicBezTo>
                    <a:pt x="961957" y="139827"/>
                    <a:pt x="858859" y="22722"/>
                    <a:pt x="706833" y="22722"/>
                  </a:cubicBezTo>
                  <a:close/>
                </a:path>
              </a:pathLst>
            </a:custGeom>
            <a:solidFill>
              <a:srgbClr val="0061AF"/>
            </a:solidFill>
            <a:ln w="8733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>
            <a:extLst>
              <a:ext uri="{FF2B5EF4-FFF2-40B4-BE49-F238E27FC236}">
                <a16:creationId xmlns:a16="http://schemas.microsoft.com/office/drawing/2014/main" id="{F50867B3-8D6B-D729-DB2F-C576A23B5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id="{06998419-7484-060B-4ACD-6B4B9C20B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5" y="4629372"/>
            <a:ext cx="2659256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Ключевой тезис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A28931EC-43B5-DA59-6DD5-5FEFBB32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10765031" cy="156966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Альтернативный </a:t>
            </a:r>
            <a:br>
              <a:rPr lang="ru-RU" altLang="ru-RU" dirty="0"/>
            </a:br>
            <a:r>
              <a:rPr lang="ru-RU" altLang="ru-RU" dirty="0"/>
              <a:t>заголовок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2C1F95CF-C6CA-BE3C-1361-A571ECF94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D150BC1F-A5C3-E8B5-8486-8A5B9A2B12DF}"/>
              </a:ext>
            </a:extLst>
          </p:cNvPr>
          <p:cNvGrpSpPr/>
          <p:nvPr/>
        </p:nvGrpSpPr>
        <p:grpSpPr>
          <a:xfrm>
            <a:off x="7609850" y="-731394"/>
            <a:ext cx="3714804" cy="2336691"/>
            <a:chOff x="7609850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1BB1F20-08DD-D60B-68C8-61C2D116EF18}"/>
                </a:ext>
              </a:extLst>
            </p:cNvPr>
            <p:cNvGrpSpPr/>
            <p:nvPr/>
          </p:nvGrpSpPr>
          <p:grpSpPr>
            <a:xfrm>
              <a:off x="7609850" y="-731394"/>
              <a:ext cx="2134521" cy="2128390"/>
              <a:chOff x="7609850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D642C40E-C297-6DF2-D7F3-7C07B27E8FCD}"/>
                  </a:ext>
                </a:extLst>
              </p:cNvPr>
              <p:cNvGrpSpPr/>
              <p:nvPr/>
            </p:nvGrpSpPr>
            <p:grpSpPr>
              <a:xfrm>
                <a:off x="7609850" y="-731394"/>
                <a:ext cx="2134521" cy="2128390"/>
                <a:chOff x="7609850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91268FF6-22E1-AAFA-2EBA-B8DAB05FF380}"/>
                    </a:ext>
                  </a:extLst>
                </p:cNvPr>
                <p:cNvGrpSpPr/>
                <p:nvPr/>
              </p:nvGrpSpPr>
              <p:grpSpPr>
                <a:xfrm>
                  <a:off x="7609850" y="-731394"/>
                  <a:ext cx="2134521" cy="2128390"/>
                  <a:chOff x="7609850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10" name="Полилиния 9">
                    <a:extLst>
                      <a:ext uri="{FF2B5EF4-FFF2-40B4-BE49-F238E27FC236}">
                        <a16:creationId xmlns:a16="http://schemas.microsoft.com/office/drawing/2014/main" id="{53D92152-CAD9-E16D-CC10-61F462A4E906}"/>
                      </a:ext>
                    </a:extLst>
                  </p:cNvPr>
                  <p:cNvSpPr/>
                  <p:nvPr/>
                </p:nvSpPr>
                <p:spPr>
                  <a:xfrm>
                    <a:off x="7609850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1" name="Рисунок 8">
                    <a:extLst>
                      <a:ext uri="{FF2B5EF4-FFF2-40B4-BE49-F238E27FC236}">
                        <a16:creationId xmlns:a16="http://schemas.microsoft.com/office/drawing/2014/main" id="{938BB6A0-CCF4-CC5F-14EB-99CD98330BDC}"/>
                      </a:ext>
                    </a:extLst>
                  </p:cNvPr>
                  <p:cNvGrpSpPr/>
                  <p:nvPr/>
                </p:nvGrpSpPr>
                <p:grpSpPr>
                  <a:xfrm>
                    <a:off x="8792774" y="671435"/>
                    <a:ext cx="951597" cy="725561"/>
                    <a:chOff x="8792774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2" name="Рисунок 8">
                      <a:extLst>
                        <a:ext uri="{FF2B5EF4-FFF2-40B4-BE49-F238E27FC236}">
                          <a16:creationId xmlns:a16="http://schemas.microsoft.com/office/drawing/2014/main" id="{88687A07-6CD9-50CE-DFA7-C75232EEC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45162" y="671435"/>
                      <a:ext cx="645718" cy="725561"/>
                      <a:chOff x="8945162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00D9BF6F-FF63-2A45-2295-D5AD5BA8E9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99192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5" name="Полилиния 14">
                        <a:extLst>
                          <a:ext uri="{FF2B5EF4-FFF2-40B4-BE49-F238E27FC236}">
                            <a16:creationId xmlns:a16="http://schemas.microsoft.com/office/drawing/2014/main" id="{F59D3A0F-911C-2073-CCB0-21B91E3B6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2798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A016902B-3F7B-4CA3-8997-C284F03337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45162" y="671435"/>
                        <a:ext cx="645718" cy="450348"/>
                        <a:chOff x="8945162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821A1FF6-5DDB-0413-F24E-DEA648C56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7257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FC741193-0C5A-9F10-7961-58C42BB5F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5162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FE5F3D3-54F9-C8B5-88BC-428C8ADC1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9910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33DD9CAD-7EFD-1E19-5274-69F814E16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92774" y="685981"/>
                      <a:ext cx="951597" cy="420674"/>
                      <a:chOff x="8792774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7E59925-1D72-47EB-FCA0-DF44D8877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8639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385A6219-01AD-4774-84F0-3926F98E0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9307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F67C2EA-A2FF-9C4C-A761-ECE814AB8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774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9391F395-DECF-C470-FE5C-2DBAF2A08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72960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7B6F8AFC-47F6-8490-F601-3CA7567A499C}"/>
                    </a:ext>
                  </a:extLst>
                </p:cNvPr>
                <p:cNvSpPr/>
                <p:nvPr/>
              </p:nvSpPr>
              <p:spPr>
                <a:xfrm>
                  <a:off x="9185122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6" name="Рисунок 8">
                <a:extLst>
                  <a:ext uri="{FF2B5EF4-FFF2-40B4-BE49-F238E27FC236}">
                    <a16:creationId xmlns:a16="http://schemas.microsoft.com/office/drawing/2014/main" id="{03C1E3C4-75AB-8B77-E9B5-E8CCAAC1DD19}"/>
                  </a:ext>
                </a:extLst>
              </p:cNvPr>
              <p:cNvGrpSpPr/>
              <p:nvPr/>
            </p:nvGrpSpPr>
            <p:grpSpPr>
              <a:xfrm>
                <a:off x="9110663" y="395640"/>
                <a:ext cx="475830" cy="361907"/>
                <a:chOff x="9110663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E583C37-A309-66A5-55CB-15CD757407D7}"/>
                    </a:ext>
                  </a:extLst>
                </p:cNvPr>
                <p:cNvSpPr/>
                <p:nvPr/>
              </p:nvSpPr>
              <p:spPr>
                <a:xfrm>
                  <a:off x="9110663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C548AB-B78E-A022-F569-58D1B7FE61DB}"/>
                    </a:ext>
                  </a:extLst>
                </p:cNvPr>
                <p:cNvSpPr/>
                <p:nvPr/>
              </p:nvSpPr>
              <p:spPr>
                <a:xfrm>
                  <a:off x="9165926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9" name="Рисунок 8">
              <a:extLst>
                <a:ext uri="{FF2B5EF4-FFF2-40B4-BE49-F238E27FC236}">
                  <a16:creationId xmlns:a16="http://schemas.microsoft.com/office/drawing/2014/main" id="{10A3704B-38C7-5E3F-B245-B17F3B73CBBC}"/>
                </a:ext>
              </a:extLst>
            </p:cNvPr>
            <p:cNvGrpSpPr/>
            <p:nvPr/>
          </p:nvGrpSpPr>
          <p:grpSpPr>
            <a:xfrm>
              <a:off x="9439911" y="1178804"/>
              <a:ext cx="1823662" cy="426492"/>
              <a:chOff x="9439911" y="1178804"/>
              <a:chExt cx="1823662" cy="426492"/>
            </a:xfrm>
            <a:solidFill>
              <a:srgbClr val="797D82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4F19016-A784-9946-B245-6D0DD91C6B51}"/>
                  </a:ext>
                </a:extLst>
              </p:cNvPr>
              <p:cNvSpPr/>
              <p:nvPr/>
            </p:nvSpPr>
            <p:spPr>
              <a:xfrm>
                <a:off x="9439911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AFF9BDF-0587-8D92-7FA5-E07A112189A1}"/>
                  </a:ext>
                </a:extLst>
              </p:cNvPr>
              <p:cNvSpPr/>
              <p:nvPr/>
            </p:nvSpPr>
            <p:spPr>
              <a:xfrm>
                <a:off x="9912260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63BBF7-9851-12B9-BECC-A7BC06794E97}"/>
                  </a:ext>
                </a:extLst>
              </p:cNvPr>
              <p:cNvSpPr/>
              <p:nvPr/>
            </p:nvSpPr>
            <p:spPr>
              <a:xfrm>
                <a:off x="10934326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3" name="Рисунок 8">
              <a:extLst>
                <a:ext uri="{FF2B5EF4-FFF2-40B4-BE49-F238E27FC236}">
                  <a16:creationId xmlns:a16="http://schemas.microsoft.com/office/drawing/2014/main" id="{4FE4C63F-BBF3-4B40-F4F0-778A56378A6D}"/>
                </a:ext>
              </a:extLst>
            </p:cNvPr>
            <p:cNvGrpSpPr/>
            <p:nvPr/>
          </p:nvGrpSpPr>
          <p:grpSpPr>
            <a:xfrm>
              <a:off x="10560868" y="851807"/>
              <a:ext cx="763786" cy="185608"/>
              <a:chOff x="10560868" y="851807"/>
              <a:chExt cx="763786" cy="185608"/>
            </a:xfrm>
            <a:solidFill>
              <a:srgbClr val="797D82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55F844D-FFBA-3128-A963-F49E3F6F3F58}"/>
                  </a:ext>
                </a:extLst>
              </p:cNvPr>
              <p:cNvSpPr/>
              <p:nvPr/>
            </p:nvSpPr>
            <p:spPr>
              <a:xfrm>
                <a:off x="10560868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FA1D8EB-BD82-44DC-AC57-705A00AF5976}"/>
                  </a:ext>
                </a:extLst>
              </p:cNvPr>
              <p:cNvSpPr/>
              <p:nvPr/>
            </p:nvSpPr>
            <p:spPr>
              <a:xfrm>
                <a:off x="10759231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2AD610CC-F8D5-1EAE-5FD2-DC08C79BF0FC}"/>
                  </a:ext>
                </a:extLst>
              </p:cNvPr>
              <p:cNvSpPr/>
              <p:nvPr/>
            </p:nvSpPr>
            <p:spPr>
              <a:xfrm>
                <a:off x="10946542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EE09F13B-12E0-A463-CA39-B2F4D9DF2D2D}"/>
                  </a:ext>
                </a:extLst>
              </p:cNvPr>
              <p:cNvSpPr/>
              <p:nvPr/>
            </p:nvSpPr>
            <p:spPr>
              <a:xfrm>
                <a:off x="11137343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5B105B14-E592-56DA-B806-93163FFEB66D}"/>
                </a:ext>
              </a:extLst>
            </p:cNvPr>
            <p:cNvSpPr/>
            <p:nvPr/>
          </p:nvSpPr>
          <p:spPr>
            <a:xfrm>
              <a:off x="10267686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407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6">
            <a:extLst>
              <a:ext uri="{FF2B5EF4-FFF2-40B4-BE49-F238E27FC236}">
                <a16:creationId xmlns:a16="http://schemas.microsoft.com/office/drawing/2014/main" id="{C1AD692D-EDDC-F5DA-77AE-A21AB42D3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4EC13E59-2FA2-7FE1-862D-AD9826D2A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7809"/>
            <a:ext cx="3798124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Контакты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9BBF06CB-56CE-75A1-A1FB-30F537D2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3" y="2779167"/>
            <a:ext cx="3798125" cy="1200329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Спасибо</a:t>
            </a:r>
            <a:br>
              <a:rPr lang="ru-RU" altLang="ru-RU" dirty="0"/>
            </a:br>
            <a:r>
              <a:rPr lang="ru-RU" altLang="ru-RU" dirty="0"/>
              <a:t>за внимание!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ECC6DC7E-7860-A478-08AC-3B262977B3F8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8D407E2E-9443-E7D9-8F69-6F0DF039AA28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FF524D50-595F-4996-8389-589BA0C020E9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E0827377-6398-DD57-28B8-055054556C6A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C8223426-F971-949A-ECBA-FF988FA1C68C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6F011E4B-6110-7A95-4B21-25B251A104B2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57FED314-9933-71AE-E015-5FD919063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14807033-A8C2-2BB0-5B61-821DEB57C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D97DD2BA-F36C-3994-0E8B-C7D2A6402B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3981BBBF-F1B2-A94D-2840-CA7C861BC1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7209FC2C-DF84-B6B8-BF8E-A501E50C56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66B8C698-C98F-A77E-3B08-E108A2D4F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086F07BC-872F-4FB0-20B7-6135B1F64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B1D679B-7627-A109-48A0-FFB3C169E2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A1C24EA-D10D-F329-F86E-79669042DD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38BAE26-8BFC-7667-F2BB-FAD91F415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EDF144-F2BF-E9F5-CB7C-33862B41BB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195AC97-55ED-EC38-8266-55FB26866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344496E-C2FF-F2A1-2922-ECDC0BE93982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70C5C2A-149F-F334-6BED-D7A3511952AE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C7DCA6A-8417-6DE8-2E9C-2342CE34FEB0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C1569C1-3BEA-7833-54E2-ABE205300700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5D4376BA-961C-4263-0A17-221DFFBBCF52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D7E57BDB-8D25-990C-210E-8637B3BEB217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414FEF59-04D8-ABCD-7AA0-73238E686B4B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EC0474-C0BA-4EEB-2D6C-E057907D418C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A21C488A-97B5-DA89-3DC0-771C3ADA1862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0B3AE92-2949-77E6-F16B-B0D1F85CDC5D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83A29DE-6231-AEA3-4D37-0D71C88B208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B96D5DB-A645-C808-9F15-43E78D9F12C6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1C4303A5-FDD0-F425-DF54-3B00E5DE7F9E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239FFDA9-5762-7BD1-E60E-09F585E3746A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375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3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3978555" cy="646331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Спасибо!</a:t>
            </a:r>
          </a:p>
        </p:txBody>
      </p:sp>
      <p:sp>
        <p:nvSpPr>
          <p:cNvPr id="3" name="Текст 26">
            <a:extLst>
              <a:ext uri="{FF2B5EF4-FFF2-40B4-BE49-F238E27FC236}">
                <a16:creationId xmlns:a16="http://schemas.microsoft.com/office/drawing/2014/main" id="{3CDE13E1-54E7-456E-A549-2BB44C9C0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4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2717240" y="6083856"/>
            <a:ext cx="3798124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34A92FD0-26FF-24E4-FEC4-E7D3B2C1E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BDCF3E9E-0D10-93D7-112B-5AD13FA51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6006861" cy="156966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Альтернативный </a:t>
            </a:r>
            <a:br>
              <a:rPr lang="ru-RU" altLang="ru-RU" dirty="0"/>
            </a:br>
            <a:r>
              <a:rPr lang="ru-RU" altLang="ru-RU" dirty="0"/>
              <a:t>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050B1460-5418-8729-2273-DC6C7C02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4CDB5ED1-DEEE-5E6B-1169-C5DD57FC9160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BF8C3E6-2A1D-35C6-7C32-54AFCC9A7B49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2EF65622-C8FA-ECBA-EA99-895E96D4CCB2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6B07A57D-C67E-6CD3-C2DC-2579181F86BB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38A5B07C-AA0A-E5C2-BA8D-1B708DD36610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DB0AE6F1-C358-E187-BFC9-AAD1AF5DB313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E5025DF3-C405-9BBD-9507-3E6D6E94D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F5671EF-CC49-A775-9FD9-5B2B2EFE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173A2FCE-EA56-8E46-A0BB-68FE755A3E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C1F77C65-7CC5-2308-A963-2AAB5AE793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9F68754-BC3A-9FB5-0D38-507EB34D6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BD05977E-B6C8-9FF4-A0F4-F68D56D462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A24D7CF-D673-90E7-F065-7E1AE3AE8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224C8B4A-8619-EDCD-6EC5-52998A672E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528E242B-8B03-80BC-C356-3C1EE7DF1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34D0A71-DCFC-85D1-D397-E37350078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6F8F4A-4551-04C1-7EE1-F32CE4B73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D91C0A9-3A7A-AE96-87D4-CC7F5D887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8ACD50C3-DD86-9EDD-4AAF-2E914BF49C5C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E516CB3-4784-40BA-0DFD-16C1B33F866D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33049DBB-3B41-1AB4-27E5-A979ECC7E4ED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ADD6DFD2-D2BD-4D7A-BE93-203323E9F7E7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5B713F9-620A-48F5-AA01-B31629C38235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4EFFE07-6439-CE86-0599-8F0DAB045498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1143F052-69E8-33E7-845C-4280F2774154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CF23B7F-1FE8-6FF9-35C0-E6A4DD572854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2D0037D9-F3E0-02DD-F9B0-3AC1C74A4974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E40AB86-E486-190D-D5BF-E34D819B7B58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BBE03EC0-C1C9-997A-1BC5-F07CFEA760D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8079659-24CC-955F-B06A-75377A02F660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6EF7339-5150-E22D-FE87-453ACEC36695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A663D2C-01EF-63C2-CB38-E7F72333E7D4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928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7BCE667-45ED-BDE3-0AFF-705DB1FB75CD}"/>
              </a:ext>
            </a:extLst>
          </p:cNvPr>
          <p:cNvSpPr/>
          <p:nvPr/>
        </p:nvSpPr>
        <p:spPr>
          <a:xfrm>
            <a:off x="0" y="1680"/>
            <a:ext cx="2239" cy="2239"/>
          </a:xfrm>
          <a:custGeom>
            <a:avLst/>
            <a:gdLst/>
            <a:ahLst/>
            <a:cxnLst/>
            <a:rect l="l" t="t" r="r" b="b"/>
            <a:pathLst>
              <a:path w="2239" h="2239"/>
            </a:pathLst>
          </a:custGeom>
          <a:solidFill>
            <a:srgbClr val="86888C"/>
          </a:solidFill>
          <a:ln w="2240" cap="flat">
            <a:noFill/>
            <a:prstDash val="solid"/>
            <a:miter/>
          </a:ln>
        </p:spPr>
        <p:txBody>
          <a:bodyPr numCol="1" rtlCol="0" anchor="ctr"/>
          <a:lstStyle/>
          <a:p>
            <a:endParaRPr lang="ru-RU" altLang="ru-RU"/>
          </a:p>
        </p:txBody>
      </p:sp>
      <p:grpSp>
        <p:nvGrpSpPr>
          <p:cNvPr id="39" name="Рисунок 37">
            <a:extLst>
              <a:ext uri="{FF2B5EF4-FFF2-40B4-BE49-F238E27FC236}">
                <a16:creationId xmlns:a16="http://schemas.microsoft.com/office/drawing/2014/main" id="{6418A178-38B4-2DFA-5C22-24D324EDD166}"/>
              </a:ext>
            </a:extLst>
          </p:cNvPr>
          <p:cNvGrpSpPr/>
          <p:nvPr/>
        </p:nvGrpSpPr>
        <p:grpSpPr>
          <a:xfrm>
            <a:off x="0" y="1680"/>
            <a:ext cx="12190880" cy="6855759"/>
            <a:chOff x="0" y="1680"/>
            <a:chExt cx="12190880" cy="6855759"/>
          </a:xfrm>
          <a:solidFill>
            <a:srgbClr val="86888C">
              <a:alpha val="5000"/>
            </a:srgbClr>
          </a:solidFill>
        </p:grpSpPr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2F805CE9-9F8B-EA26-50EC-A29414967F3C}"/>
                </a:ext>
              </a:extLst>
            </p:cNvPr>
            <p:cNvSpPr/>
            <p:nvPr/>
          </p:nvSpPr>
          <p:spPr>
            <a:xfrm>
              <a:off x="1948748" y="1680"/>
              <a:ext cx="10242131" cy="6855759"/>
            </a:xfrm>
            <a:custGeom>
              <a:avLst/>
              <a:gdLst>
                <a:gd name="connsiteX0" fmla="*/ 10242131 w 10242131"/>
                <a:gd name="connsiteY0" fmla="*/ 158322 h 6855759"/>
                <a:gd name="connsiteX1" fmla="*/ 10242131 w 10242131"/>
                <a:gd name="connsiteY1" fmla="*/ 0 h 6855759"/>
                <a:gd name="connsiteX2" fmla="*/ 4890240 w 10242131"/>
                <a:gd name="connsiteY2" fmla="*/ 0 h 6855759"/>
                <a:gd name="connsiteX3" fmla="*/ 4510122 w 10242131"/>
                <a:gd name="connsiteY3" fmla="*/ 0 h 6855759"/>
                <a:gd name="connsiteX4" fmla="*/ 3244555 w 10242131"/>
                <a:gd name="connsiteY4" fmla="*/ 0 h 6855759"/>
                <a:gd name="connsiteX5" fmla="*/ 5424018 w 10242131"/>
                <a:gd name="connsiteY5" fmla="*/ 808404 h 6855759"/>
                <a:gd name="connsiteX6" fmla="*/ 8181161 w 10242131"/>
                <a:gd name="connsiteY6" fmla="*/ 2699980 h 6855759"/>
                <a:gd name="connsiteX7" fmla="*/ 7104198 w 10242131"/>
                <a:gd name="connsiteY7" fmla="*/ 4991952 h 6855759"/>
                <a:gd name="connsiteX8" fmla="*/ 6685105 w 10242131"/>
                <a:gd name="connsiteY8" fmla="*/ 5752658 h 6855759"/>
                <a:gd name="connsiteX9" fmla="*/ 4804002 w 10242131"/>
                <a:gd name="connsiteY9" fmla="*/ 6267260 h 6855759"/>
                <a:gd name="connsiteX10" fmla="*/ 3839707 w 10242131"/>
                <a:gd name="connsiteY10" fmla="*/ 6469697 h 6855759"/>
                <a:gd name="connsiteX11" fmla="*/ 2868021 w 10242131"/>
                <a:gd name="connsiteY11" fmla="*/ 6047356 h 6855759"/>
                <a:gd name="connsiteX12" fmla="*/ 215706 w 10242131"/>
                <a:gd name="connsiteY12" fmla="*/ 4243786 h 6855759"/>
                <a:gd name="connsiteX13" fmla="*/ 0 w 10242131"/>
                <a:gd name="connsiteY13" fmla="*/ 4769361 h 6855759"/>
                <a:gd name="connsiteX14" fmla="*/ 2640219 w 10242131"/>
                <a:gd name="connsiteY14" fmla="*/ 6514035 h 6855759"/>
                <a:gd name="connsiteX15" fmla="*/ 3404039 w 10242131"/>
                <a:gd name="connsiteY15" fmla="*/ 6855536 h 6855759"/>
                <a:gd name="connsiteX16" fmla="*/ 5052188 w 10242131"/>
                <a:gd name="connsiteY16" fmla="*/ 6855536 h 6855759"/>
                <a:gd name="connsiteX17" fmla="*/ 4824834 w 10242131"/>
                <a:gd name="connsiteY17" fmla="*/ 6795073 h 6855759"/>
                <a:gd name="connsiteX18" fmla="*/ 4921375 w 10242131"/>
                <a:gd name="connsiteY18" fmla="*/ 6773128 h 6855759"/>
                <a:gd name="connsiteX19" fmla="*/ 9558949 w 10242131"/>
                <a:gd name="connsiteY19" fmla="*/ 5170652 h 6855759"/>
                <a:gd name="connsiteX20" fmla="*/ 9413801 w 10242131"/>
                <a:gd name="connsiteY20" fmla="*/ 4663887 h 6855759"/>
                <a:gd name="connsiteX21" fmla="*/ 7390462 w 10242131"/>
                <a:gd name="connsiteY21" fmla="*/ 5515287 h 6855759"/>
                <a:gd name="connsiteX22" fmla="*/ 7545914 w 10242131"/>
                <a:gd name="connsiteY22" fmla="*/ 5225291 h 6855759"/>
                <a:gd name="connsiteX23" fmla="*/ 8557695 w 10242131"/>
                <a:gd name="connsiteY23" fmla="*/ 3091866 h 6855759"/>
                <a:gd name="connsiteX24" fmla="*/ 8899511 w 10242131"/>
                <a:gd name="connsiteY24" fmla="*/ 3506369 h 6855759"/>
                <a:gd name="connsiteX25" fmla="*/ 9534981 w 10242131"/>
                <a:gd name="connsiteY25" fmla="*/ 6055865 h 6855759"/>
                <a:gd name="connsiteX26" fmla="*/ 8608766 w 10242131"/>
                <a:gd name="connsiteY26" fmla="*/ 6855760 h 6855759"/>
                <a:gd name="connsiteX27" fmla="*/ 9579333 w 10242131"/>
                <a:gd name="connsiteY27" fmla="*/ 6855760 h 6855759"/>
                <a:gd name="connsiteX28" fmla="*/ 10002009 w 10242131"/>
                <a:gd name="connsiteY28" fmla="*/ 6284502 h 6855759"/>
                <a:gd name="connsiteX29" fmla="*/ 10142902 w 10242131"/>
                <a:gd name="connsiteY29" fmla="*/ 4869012 h 6855759"/>
                <a:gd name="connsiteX30" fmla="*/ 10242131 w 10242131"/>
                <a:gd name="connsiteY30" fmla="*/ 4814371 h 6855759"/>
                <a:gd name="connsiteX31" fmla="*/ 10242131 w 10242131"/>
                <a:gd name="connsiteY31" fmla="*/ 4215570 h 6855759"/>
                <a:gd name="connsiteX32" fmla="*/ 9988122 w 10242131"/>
                <a:gd name="connsiteY32" fmla="*/ 4360456 h 6855759"/>
                <a:gd name="connsiteX33" fmla="*/ 9314347 w 10242131"/>
                <a:gd name="connsiteY33" fmla="*/ 3192861 h 6855759"/>
                <a:gd name="connsiteX34" fmla="*/ 8776090 w 10242131"/>
                <a:gd name="connsiteY34" fmla="*/ 2561813 h 6855759"/>
                <a:gd name="connsiteX35" fmla="*/ 9587397 w 10242131"/>
                <a:gd name="connsiteY35" fmla="*/ 202437 h 6855759"/>
                <a:gd name="connsiteX36" fmla="*/ 9083186 w 10242131"/>
                <a:gd name="connsiteY36" fmla="*/ 151156 h 6855759"/>
                <a:gd name="connsiteX37" fmla="*/ 8389924 w 10242131"/>
                <a:gd name="connsiteY37" fmla="*/ 2181572 h 6855759"/>
                <a:gd name="connsiteX38" fmla="*/ 5652492 w 10242131"/>
                <a:gd name="connsiteY38" fmla="*/ 340605 h 6855759"/>
                <a:gd name="connsiteX39" fmla="*/ 5409234 w 10242131"/>
                <a:gd name="connsiteY39" fmla="*/ 225502 h 6855759"/>
                <a:gd name="connsiteX40" fmla="*/ 8234248 w 10242131"/>
                <a:gd name="connsiteY40" fmla="*/ 4031 h 6855759"/>
                <a:gd name="connsiteX41" fmla="*/ 10242131 w 10242131"/>
                <a:gd name="connsiteY41" fmla="*/ 158322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131" h="6855759">
                  <a:moveTo>
                    <a:pt x="10242131" y="158322"/>
                  </a:moveTo>
                  <a:lnTo>
                    <a:pt x="10242131" y="0"/>
                  </a:lnTo>
                  <a:lnTo>
                    <a:pt x="4890240" y="0"/>
                  </a:lnTo>
                  <a:lnTo>
                    <a:pt x="4510122" y="0"/>
                  </a:lnTo>
                  <a:lnTo>
                    <a:pt x="3244555" y="0"/>
                  </a:lnTo>
                  <a:cubicBezTo>
                    <a:pt x="3961784" y="182731"/>
                    <a:pt x="4700293" y="455259"/>
                    <a:pt x="5424018" y="808404"/>
                  </a:cubicBezTo>
                  <a:cubicBezTo>
                    <a:pt x="6496950" y="1331963"/>
                    <a:pt x="7445565" y="1985405"/>
                    <a:pt x="8181161" y="2699980"/>
                  </a:cubicBezTo>
                  <a:cubicBezTo>
                    <a:pt x="7870929" y="3448370"/>
                    <a:pt x="7510972" y="4222512"/>
                    <a:pt x="7104198" y="4991952"/>
                  </a:cubicBezTo>
                  <a:cubicBezTo>
                    <a:pt x="6967562" y="5249701"/>
                    <a:pt x="6827565" y="5503195"/>
                    <a:pt x="6685105" y="5752658"/>
                  </a:cubicBezTo>
                  <a:cubicBezTo>
                    <a:pt x="6080993" y="5944794"/>
                    <a:pt x="5451121" y="6117447"/>
                    <a:pt x="4804002" y="6267260"/>
                  </a:cubicBezTo>
                  <a:cubicBezTo>
                    <a:pt x="4481451" y="6341830"/>
                    <a:pt x="4159571" y="6409234"/>
                    <a:pt x="3839707" y="6469697"/>
                  </a:cubicBezTo>
                  <a:cubicBezTo>
                    <a:pt x="3515140" y="6345413"/>
                    <a:pt x="3190124" y="6204558"/>
                    <a:pt x="2868021" y="6047356"/>
                  </a:cubicBezTo>
                  <a:cubicBezTo>
                    <a:pt x="1829136" y="5540592"/>
                    <a:pt x="922856" y="4910440"/>
                    <a:pt x="215706" y="4243786"/>
                  </a:cubicBezTo>
                  <a:cubicBezTo>
                    <a:pt x="141564" y="4420470"/>
                    <a:pt x="68094" y="4596707"/>
                    <a:pt x="0" y="4769361"/>
                  </a:cubicBezTo>
                  <a:cubicBezTo>
                    <a:pt x="716781" y="5411829"/>
                    <a:pt x="1611414" y="6012870"/>
                    <a:pt x="2640219" y="6514035"/>
                  </a:cubicBezTo>
                  <a:cubicBezTo>
                    <a:pt x="2893556" y="6637648"/>
                    <a:pt x="3148462" y="6751406"/>
                    <a:pt x="3404039" y="6855536"/>
                  </a:cubicBezTo>
                  <a:lnTo>
                    <a:pt x="5052188" y="6855536"/>
                  </a:lnTo>
                  <a:cubicBezTo>
                    <a:pt x="4976702" y="6836501"/>
                    <a:pt x="4900992" y="6816347"/>
                    <a:pt x="4824834" y="6795073"/>
                  </a:cubicBezTo>
                  <a:cubicBezTo>
                    <a:pt x="4857089" y="6787908"/>
                    <a:pt x="4889120" y="6780518"/>
                    <a:pt x="4921375" y="6773128"/>
                  </a:cubicBezTo>
                  <a:cubicBezTo>
                    <a:pt x="6632466" y="6378107"/>
                    <a:pt x="8228648" y="5822526"/>
                    <a:pt x="9558949" y="5170652"/>
                  </a:cubicBezTo>
                  <a:cubicBezTo>
                    <a:pt x="9530726" y="5007403"/>
                    <a:pt x="9481895" y="4837884"/>
                    <a:pt x="9413801" y="4663887"/>
                  </a:cubicBezTo>
                  <a:cubicBezTo>
                    <a:pt x="8796249" y="4971350"/>
                    <a:pt x="8116203" y="5257314"/>
                    <a:pt x="7390462" y="5515287"/>
                  </a:cubicBezTo>
                  <a:cubicBezTo>
                    <a:pt x="7442653" y="5418995"/>
                    <a:pt x="7494619" y="5322479"/>
                    <a:pt x="7545914" y="5225291"/>
                  </a:cubicBezTo>
                  <a:cubicBezTo>
                    <a:pt x="7919088" y="4519674"/>
                    <a:pt x="8257992" y="3800171"/>
                    <a:pt x="8557695" y="3091866"/>
                  </a:cubicBezTo>
                  <a:cubicBezTo>
                    <a:pt x="8679772" y="3228466"/>
                    <a:pt x="8793785" y="3366858"/>
                    <a:pt x="8899511" y="3506369"/>
                  </a:cubicBezTo>
                  <a:cubicBezTo>
                    <a:pt x="9636003" y="4480933"/>
                    <a:pt x="9862237" y="5386749"/>
                    <a:pt x="9534981" y="6055865"/>
                  </a:cubicBezTo>
                  <a:cubicBezTo>
                    <a:pt x="9366090" y="6402068"/>
                    <a:pt x="9047123" y="6673253"/>
                    <a:pt x="8608766" y="6855760"/>
                  </a:cubicBezTo>
                  <a:lnTo>
                    <a:pt x="9579333" y="6855760"/>
                  </a:lnTo>
                  <a:cubicBezTo>
                    <a:pt x="9755616" y="6689824"/>
                    <a:pt x="9897404" y="6498808"/>
                    <a:pt x="10002009" y="6284502"/>
                  </a:cubicBezTo>
                  <a:cubicBezTo>
                    <a:pt x="10207636" y="5863505"/>
                    <a:pt x="10252882" y="5383614"/>
                    <a:pt x="10142902" y="4869012"/>
                  </a:cubicBezTo>
                  <a:cubicBezTo>
                    <a:pt x="10176277" y="4850873"/>
                    <a:pt x="10209204" y="4832734"/>
                    <a:pt x="10242131" y="4814371"/>
                  </a:cubicBezTo>
                  <a:lnTo>
                    <a:pt x="10242131" y="4215570"/>
                  </a:lnTo>
                  <a:cubicBezTo>
                    <a:pt x="10159029" y="4264164"/>
                    <a:pt x="10074136" y="4312534"/>
                    <a:pt x="9988122" y="4360456"/>
                  </a:cubicBezTo>
                  <a:cubicBezTo>
                    <a:pt x="9839838" y="3982006"/>
                    <a:pt x="9614499" y="3590121"/>
                    <a:pt x="9314347" y="3192861"/>
                  </a:cubicBezTo>
                  <a:cubicBezTo>
                    <a:pt x="9152624" y="2979003"/>
                    <a:pt x="8972756" y="2768280"/>
                    <a:pt x="8776090" y="2561813"/>
                  </a:cubicBezTo>
                  <a:cubicBezTo>
                    <a:pt x="9105361" y="1736613"/>
                    <a:pt x="9378634" y="936271"/>
                    <a:pt x="9587397" y="202437"/>
                  </a:cubicBezTo>
                  <a:cubicBezTo>
                    <a:pt x="9425001" y="181835"/>
                    <a:pt x="9256781" y="165488"/>
                    <a:pt x="9083186" y="151156"/>
                  </a:cubicBezTo>
                  <a:cubicBezTo>
                    <a:pt x="8902198" y="777501"/>
                    <a:pt x="8670141" y="1463861"/>
                    <a:pt x="8389924" y="2181572"/>
                  </a:cubicBezTo>
                  <a:cubicBezTo>
                    <a:pt x="7638200" y="1485583"/>
                    <a:pt x="6700560" y="852295"/>
                    <a:pt x="5652492" y="340605"/>
                  </a:cubicBezTo>
                  <a:cubicBezTo>
                    <a:pt x="5571630" y="301192"/>
                    <a:pt x="5490544" y="262899"/>
                    <a:pt x="5409234" y="225502"/>
                  </a:cubicBezTo>
                  <a:cubicBezTo>
                    <a:pt x="6393912" y="80169"/>
                    <a:pt x="7349919" y="4031"/>
                    <a:pt x="8234248" y="4031"/>
                  </a:cubicBezTo>
                  <a:cubicBezTo>
                    <a:pt x="8984628" y="3807"/>
                    <a:pt x="9660195" y="57551"/>
                    <a:pt x="10242131" y="158322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ABF8615-DB42-79B1-13EA-A04F2FC47174}"/>
                </a:ext>
              </a:extLst>
            </p:cNvPr>
            <p:cNvSpPr/>
            <p:nvPr/>
          </p:nvSpPr>
          <p:spPr>
            <a:xfrm>
              <a:off x="7971055" y="6355378"/>
              <a:ext cx="894408" cy="501837"/>
            </a:xfrm>
            <a:custGeom>
              <a:avLst/>
              <a:gdLst>
                <a:gd name="connsiteX0" fmla="*/ 0 w 894408"/>
                <a:gd name="connsiteY0" fmla="*/ 501837 h 501837"/>
                <a:gd name="connsiteX1" fmla="*/ 593584 w 894408"/>
                <a:gd name="connsiteY1" fmla="*/ 501837 h 501837"/>
                <a:gd name="connsiteX2" fmla="*/ 894408 w 894408"/>
                <a:gd name="connsiteY2" fmla="*/ 0 h 501837"/>
                <a:gd name="connsiteX3" fmla="*/ 169339 w 894408"/>
                <a:gd name="connsiteY3" fmla="*/ 230876 h 501837"/>
                <a:gd name="connsiteX4" fmla="*/ 0 w 894408"/>
                <a:gd name="connsiteY4" fmla="*/ 501837 h 5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08" h="501837">
                  <a:moveTo>
                    <a:pt x="0" y="501837"/>
                  </a:moveTo>
                  <a:lnTo>
                    <a:pt x="593584" y="501837"/>
                  </a:lnTo>
                  <a:cubicBezTo>
                    <a:pt x="694605" y="337022"/>
                    <a:pt x="794955" y="169743"/>
                    <a:pt x="894408" y="0"/>
                  </a:cubicBezTo>
                  <a:cubicBezTo>
                    <a:pt x="656751" y="80616"/>
                    <a:pt x="415061" y="157426"/>
                    <a:pt x="169339" y="230876"/>
                  </a:cubicBezTo>
                  <a:cubicBezTo>
                    <a:pt x="113341" y="322018"/>
                    <a:pt x="56894" y="412263"/>
                    <a:pt x="0" y="501837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487233AD-1A06-F423-2F85-04CC13ED9AF6}"/>
                </a:ext>
              </a:extLst>
            </p:cNvPr>
            <p:cNvSpPr/>
            <p:nvPr/>
          </p:nvSpPr>
          <p:spPr>
            <a:xfrm>
              <a:off x="0" y="1680"/>
              <a:ext cx="6146398" cy="6855759"/>
            </a:xfrm>
            <a:custGeom>
              <a:avLst/>
              <a:gdLst>
                <a:gd name="connsiteX0" fmla="*/ 2007211 w 6146398"/>
                <a:gd name="connsiteY0" fmla="*/ 6850833 h 6855759"/>
                <a:gd name="connsiteX1" fmla="*/ 1120643 w 6146398"/>
                <a:gd name="connsiteY1" fmla="*/ 6824185 h 6855759"/>
                <a:gd name="connsiteX2" fmla="*/ 3136814 w 6146398"/>
                <a:gd name="connsiteY2" fmla="*/ 1864928 h 6855759"/>
                <a:gd name="connsiteX3" fmla="*/ 3463621 w 6146398"/>
                <a:gd name="connsiteY3" fmla="*/ 1266127 h 6855759"/>
                <a:gd name="connsiteX4" fmla="*/ 2769687 w 6146398"/>
                <a:gd name="connsiteY4" fmla="*/ 1492077 h 6855759"/>
                <a:gd name="connsiteX5" fmla="*/ 2695097 w 6146398"/>
                <a:gd name="connsiteY5" fmla="*/ 1631140 h 6855759"/>
                <a:gd name="connsiteX6" fmla="*/ 1681524 w 6146398"/>
                <a:gd name="connsiteY6" fmla="*/ 3749114 h 6855759"/>
                <a:gd name="connsiteX7" fmla="*/ 719021 w 6146398"/>
                <a:gd name="connsiteY7" fmla="*/ 2242482 h 6855759"/>
                <a:gd name="connsiteX8" fmla="*/ 5436785 w 6146398"/>
                <a:gd name="connsiteY8" fmla="*/ 588276 h 6855759"/>
                <a:gd name="connsiteX9" fmla="*/ 6146399 w 6146398"/>
                <a:gd name="connsiteY9" fmla="*/ 435553 h 6855759"/>
                <a:gd name="connsiteX10" fmla="*/ 5149177 w 6146398"/>
                <a:gd name="connsiteY10" fmla="*/ 122492 h 6855759"/>
                <a:gd name="connsiteX11" fmla="*/ 3945209 w 6146398"/>
                <a:gd name="connsiteY11" fmla="*/ 441375 h 6855759"/>
                <a:gd name="connsiteX12" fmla="*/ 4219153 w 6146398"/>
                <a:gd name="connsiteY12" fmla="*/ 0 h 6855759"/>
                <a:gd name="connsiteX13" fmla="*/ 3625121 w 6146398"/>
                <a:gd name="connsiteY13" fmla="*/ 0 h 6855759"/>
                <a:gd name="connsiteX14" fmla="*/ 3230443 w 6146398"/>
                <a:gd name="connsiteY14" fmla="*/ 662175 h 6855759"/>
                <a:gd name="connsiteX15" fmla="*/ 584625 w 6146398"/>
                <a:gd name="connsiteY15" fmla="*/ 1734598 h 6855759"/>
                <a:gd name="connsiteX16" fmla="*/ 706030 w 6146398"/>
                <a:gd name="connsiteY16" fmla="*/ 800119 h 6855759"/>
                <a:gd name="connsiteX17" fmla="*/ 1632693 w 6146398"/>
                <a:gd name="connsiteY17" fmla="*/ 0 h 6855759"/>
                <a:gd name="connsiteX18" fmla="*/ 661903 w 6146398"/>
                <a:gd name="connsiteY18" fmla="*/ 0 h 6855759"/>
                <a:gd name="connsiteX19" fmla="*/ 238554 w 6146398"/>
                <a:gd name="connsiteY19" fmla="*/ 571929 h 6855759"/>
                <a:gd name="connsiteX20" fmla="*/ 1456186 w 6146398"/>
                <a:gd name="connsiteY20" fmla="*/ 4292604 h 6855759"/>
                <a:gd name="connsiteX21" fmla="*/ 615312 w 6146398"/>
                <a:gd name="connsiteY21" fmla="*/ 6781861 h 6855759"/>
                <a:gd name="connsiteX22" fmla="*/ 0 w 6146398"/>
                <a:gd name="connsiteY22" fmla="*/ 6696990 h 6855759"/>
                <a:gd name="connsiteX23" fmla="*/ 0 w 6146398"/>
                <a:gd name="connsiteY23" fmla="*/ 6855760 h 6855759"/>
                <a:gd name="connsiteX24" fmla="*/ 595600 w 6146398"/>
                <a:gd name="connsiteY24" fmla="*/ 6855760 h 6855759"/>
                <a:gd name="connsiteX25" fmla="*/ 1112131 w 6146398"/>
                <a:gd name="connsiteY25" fmla="*/ 6855760 h 6855759"/>
                <a:gd name="connsiteX26" fmla="*/ 5003805 w 6146398"/>
                <a:gd name="connsiteY26" fmla="*/ 6855760 h 6855759"/>
                <a:gd name="connsiteX27" fmla="*/ 4584264 w 6146398"/>
                <a:gd name="connsiteY27" fmla="*/ 6664968 h 6855759"/>
                <a:gd name="connsiteX28" fmla="*/ 2007211 w 6146398"/>
                <a:gd name="connsiteY28" fmla="*/ 6850833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46398" h="6855759">
                  <a:moveTo>
                    <a:pt x="2007211" y="6850833"/>
                  </a:moveTo>
                  <a:cubicBezTo>
                    <a:pt x="1698547" y="6850833"/>
                    <a:pt x="1402651" y="6841876"/>
                    <a:pt x="1120643" y="6824185"/>
                  </a:cubicBezTo>
                  <a:cubicBezTo>
                    <a:pt x="1524728" y="5349799"/>
                    <a:pt x="2186855" y="3661556"/>
                    <a:pt x="3136814" y="1864928"/>
                  </a:cubicBezTo>
                  <a:cubicBezTo>
                    <a:pt x="3243659" y="1662267"/>
                    <a:pt x="3352968" y="1462965"/>
                    <a:pt x="3463621" y="1266127"/>
                  </a:cubicBezTo>
                  <a:cubicBezTo>
                    <a:pt x="3226188" y="1339801"/>
                    <a:pt x="2995025" y="1414595"/>
                    <a:pt x="2769687" y="1492077"/>
                  </a:cubicBezTo>
                  <a:cubicBezTo>
                    <a:pt x="2744600" y="1538655"/>
                    <a:pt x="2719737" y="1584114"/>
                    <a:pt x="2695097" y="1631140"/>
                  </a:cubicBezTo>
                  <a:cubicBezTo>
                    <a:pt x="2316547" y="2346612"/>
                    <a:pt x="1978316" y="3055589"/>
                    <a:pt x="1681524" y="3749114"/>
                  </a:cubicBezTo>
                  <a:cubicBezTo>
                    <a:pt x="1229952" y="3242350"/>
                    <a:pt x="899336" y="2727972"/>
                    <a:pt x="719021" y="2242482"/>
                  </a:cubicBezTo>
                  <a:cubicBezTo>
                    <a:pt x="1968460" y="1607627"/>
                    <a:pt x="3563299" y="1021814"/>
                    <a:pt x="5436785" y="588276"/>
                  </a:cubicBezTo>
                  <a:cubicBezTo>
                    <a:pt x="5674443" y="533636"/>
                    <a:pt x="5910309" y="483475"/>
                    <a:pt x="6146399" y="435553"/>
                  </a:cubicBezTo>
                  <a:cubicBezTo>
                    <a:pt x="5811976" y="313285"/>
                    <a:pt x="5478449" y="208259"/>
                    <a:pt x="5149177" y="122492"/>
                  </a:cubicBezTo>
                  <a:cubicBezTo>
                    <a:pt x="4737252" y="220800"/>
                    <a:pt x="4335630" y="327616"/>
                    <a:pt x="3945209" y="441375"/>
                  </a:cubicBezTo>
                  <a:cubicBezTo>
                    <a:pt x="4035702" y="292235"/>
                    <a:pt x="4127092" y="145110"/>
                    <a:pt x="4219153" y="0"/>
                  </a:cubicBezTo>
                  <a:lnTo>
                    <a:pt x="3625121" y="0"/>
                  </a:lnTo>
                  <a:cubicBezTo>
                    <a:pt x="3492068" y="216321"/>
                    <a:pt x="3360584" y="437120"/>
                    <a:pt x="3230443" y="662175"/>
                  </a:cubicBezTo>
                  <a:cubicBezTo>
                    <a:pt x="2256069" y="980386"/>
                    <a:pt x="1365468" y="1343384"/>
                    <a:pt x="584625" y="1734598"/>
                  </a:cubicBezTo>
                  <a:cubicBezTo>
                    <a:pt x="533554" y="1395113"/>
                    <a:pt x="570065" y="1078693"/>
                    <a:pt x="706030" y="800119"/>
                  </a:cubicBezTo>
                  <a:cubicBezTo>
                    <a:pt x="874921" y="453692"/>
                    <a:pt x="1194337" y="182507"/>
                    <a:pt x="1632693" y="0"/>
                  </a:cubicBezTo>
                  <a:lnTo>
                    <a:pt x="661903" y="0"/>
                  </a:lnTo>
                  <a:cubicBezTo>
                    <a:pt x="485395" y="166160"/>
                    <a:pt x="343159" y="357176"/>
                    <a:pt x="238554" y="571929"/>
                  </a:cubicBezTo>
                  <a:cubicBezTo>
                    <a:pt x="-276409" y="1627781"/>
                    <a:pt x="234746" y="3010802"/>
                    <a:pt x="1456186" y="4292604"/>
                  </a:cubicBezTo>
                  <a:cubicBezTo>
                    <a:pt x="1108771" y="5157216"/>
                    <a:pt x="827658" y="5993387"/>
                    <a:pt x="615312" y="6781861"/>
                  </a:cubicBezTo>
                  <a:cubicBezTo>
                    <a:pt x="400278" y="6759020"/>
                    <a:pt x="194875" y="6730581"/>
                    <a:pt x="0" y="6696990"/>
                  </a:cubicBezTo>
                  <a:lnTo>
                    <a:pt x="0" y="6855760"/>
                  </a:lnTo>
                  <a:lnTo>
                    <a:pt x="595600" y="6855760"/>
                  </a:lnTo>
                  <a:lnTo>
                    <a:pt x="1112131" y="6855760"/>
                  </a:lnTo>
                  <a:lnTo>
                    <a:pt x="5003805" y="6855760"/>
                  </a:lnTo>
                  <a:cubicBezTo>
                    <a:pt x="4863585" y="6795073"/>
                    <a:pt x="4723588" y="6731476"/>
                    <a:pt x="4584264" y="6664968"/>
                  </a:cubicBezTo>
                  <a:cubicBezTo>
                    <a:pt x="3688063" y="6786340"/>
                    <a:pt x="2817622" y="6850833"/>
                    <a:pt x="2007211" y="6850833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4084EB6-9425-67C3-3136-89808A9241E9}"/>
                </a:ext>
              </a:extLst>
            </p:cNvPr>
            <p:cNvSpPr/>
            <p:nvPr/>
          </p:nvSpPr>
          <p:spPr>
            <a:xfrm>
              <a:off x="0" y="2068820"/>
              <a:ext cx="138876" cy="567226"/>
            </a:xfrm>
            <a:custGeom>
              <a:avLst/>
              <a:gdLst>
                <a:gd name="connsiteX0" fmla="*/ 0 w 138876"/>
                <a:gd name="connsiteY0" fmla="*/ 0 h 567226"/>
                <a:gd name="connsiteX1" fmla="*/ 0 w 138876"/>
                <a:gd name="connsiteY1" fmla="*/ 567227 h 567226"/>
                <a:gd name="connsiteX2" fmla="*/ 138876 w 138876"/>
                <a:gd name="connsiteY2" fmla="*/ 486610 h 567226"/>
                <a:gd name="connsiteX3" fmla="*/ 0 w 138876"/>
                <a:gd name="connsiteY3" fmla="*/ 0 h 5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76" h="567226">
                  <a:moveTo>
                    <a:pt x="0" y="0"/>
                  </a:moveTo>
                  <a:lnTo>
                    <a:pt x="0" y="567227"/>
                  </a:lnTo>
                  <a:cubicBezTo>
                    <a:pt x="45695" y="540354"/>
                    <a:pt x="92062" y="513482"/>
                    <a:pt x="138876" y="486610"/>
                  </a:cubicBezTo>
                  <a:cubicBezTo>
                    <a:pt x="78846" y="322690"/>
                    <a:pt x="32031" y="159666"/>
                    <a:pt x="0" y="0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  <p:sp>
        <p:nvSpPr>
          <p:cNvPr id="8" name="Текст 26">
            <a:extLst>
              <a:ext uri="{FF2B5EF4-FFF2-40B4-BE49-F238E27FC236}">
                <a16:creationId xmlns:a16="http://schemas.microsoft.com/office/drawing/2014/main" id="{7515E36B-1623-4270-9DCE-D237A9531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8044" y="3981502"/>
            <a:ext cx="3995181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10202AF7-32D8-423F-B59E-300862A1F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8044" y="2574834"/>
            <a:ext cx="5766431" cy="1200329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Заголовок</a:t>
            </a:r>
            <a:br>
              <a:rPr lang="ru-RU" altLang="ru-RU" dirty="0"/>
            </a:br>
            <a:r>
              <a:rPr lang="ru-RU" altLang="ru-RU" dirty="0"/>
              <a:t>раздела</a:t>
            </a:r>
          </a:p>
        </p:txBody>
      </p:sp>
      <p:grpSp>
        <p:nvGrpSpPr>
          <p:cNvPr id="3" name="Рисунок 5">
            <a:extLst>
              <a:ext uri="{FF2B5EF4-FFF2-40B4-BE49-F238E27FC236}">
                <a16:creationId xmlns:a16="http://schemas.microsoft.com/office/drawing/2014/main" id="{12BD268C-7E45-13A0-2119-B73FB275C0F2}"/>
              </a:ext>
            </a:extLst>
          </p:cNvPr>
          <p:cNvGrpSpPr/>
          <p:nvPr/>
        </p:nvGrpSpPr>
        <p:grpSpPr>
          <a:xfrm>
            <a:off x="9134475" y="-356077"/>
            <a:ext cx="2410284" cy="1516121"/>
            <a:chOff x="9134475" y="-356077"/>
            <a:chExt cx="2410284" cy="1516121"/>
          </a:xfrm>
          <a:solidFill>
            <a:srgbClr val="797D82"/>
          </a:solidFill>
        </p:grpSpPr>
        <p:grpSp>
          <p:nvGrpSpPr>
            <p:cNvPr id="4" name="Рисунок 5">
              <a:extLst>
                <a:ext uri="{FF2B5EF4-FFF2-40B4-BE49-F238E27FC236}">
                  <a16:creationId xmlns:a16="http://schemas.microsoft.com/office/drawing/2014/main" id="{14699764-8487-12D2-A4BF-DE056553A091}"/>
                </a:ext>
              </a:extLst>
            </p:cNvPr>
            <p:cNvGrpSpPr/>
            <p:nvPr/>
          </p:nvGrpSpPr>
          <p:grpSpPr>
            <a:xfrm>
              <a:off x="9134475" y="-356077"/>
              <a:ext cx="1384946" cy="1380968"/>
              <a:chOff x="9134475" y="-356077"/>
              <a:chExt cx="1384946" cy="1380968"/>
            </a:xfrm>
            <a:solidFill>
              <a:srgbClr val="797D82"/>
            </a:solidFill>
          </p:grpSpPr>
          <p:grpSp>
            <p:nvGrpSpPr>
              <p:cNvPr id="5" name="Рисунок 5">
                <a:extLst>
                  <a:ext uri="{FF2B5EF4-FFF2-40B4-BE49-F238E27FC236}">
                    <a16:creationId xmlns:a16="http://schemas.microsoft.com/office/drawing/2014/main" id="{88FCBAD3-56C0-E05E-F328-93FB53BA1D78}"/>
                  </a:ext>
                </a:extLst>
              </p:cNvPr>
              <p:cNvGrpSpPr/>
              <p:nvPr/>
            </p:nvGrpSpPr>
            <p:grpSpPr>
              <a:xfrm>
                <a:off x="9134475" y="-356077"/>
                <a:ext cx="1384946" cy="1380968"/>
                <a:chOff x="913447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7" name="Рисунок 5">
                  <a:extLst>
                    <a:ext uri="{FF2B5EF4-FFF2-40B4-BE49-F238E27FC236}">
                      <a16:creationId xmlns:a16="http://schemas.microsoft.com/office/drawing/2014/main" id="{7D8B6803-D2EC-A2DE-F323-ECEE2A7DE1E8}"/>
                    </a:ext>
                  </a:extLst>
                </p:cNvPr>
                <p:cNvGrpSpPr/>
                <p:nvPr/>
              </p:nvGrpSpPr>
              <p:grpSpPr>
                <a:xfrm>
                  <a:off x="9134475" y="-356077"/>
                  <a:ext cx="1384946" cy="1380968"/>
                  <a:chOff x="913447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CE53703C-2D17-E10B-0298-345C6AAD3E56}"/>
                      </a:ext>
                    </a:extLst>
                  </p:cNvPr>
                  <p:cNvSpPr/>
                  <p:nvPr/>
                </p:nvSpPr>
                <p:spPr>
                  <a:xfrm>
                    <a:off x="913447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10" name="Рисунок 5">
                    <a:extLst>
                      <a:ext uri="{FF2B5EF4-FFF2-40B4-BE49-F238E27FC236}">
                        <a16:creationId xmlns:a16="http://schemas.microsoft.com/office/drawing/2014/main" id="{C137CC2A-1AAD-6B5A-960F-A136763E8CA3}"/>
                      </a:ext>
                    </a:extLst>
                  </p:cNvPr>
                  <p:cNvGrpSpPr/>
                  <p:nvPr/>
                </p:nvGrpSpPr>
                <p:grpSpPr>
                  <a:xfrm>
                    <a:off x="9901994" y="554124"/>
                    <a:ext cx="617426" cy="470767"/>
                    <a:chOff x="990199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B9A9B5FA-E514-7ABA-DB0D-FFC027A12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00868" y="554124"/>
                      <a:ext cx="418963" cy="470767"/>
                      <a:chOff x="1000086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38826CD0-2B28-5E37-B71B-15DBDF11D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545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FAB8B31C-32A2-5974-2653-5F99B16EA6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879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612B80F0-78BF-89FE-A5B2-AB1C237E0E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00868" y="554124"/>
                        <a:ext cx="418963" cy="292200"/>
                        <a:chOff x="1000086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4CBE74CF-B096-C956-EAE6-0C6951FF1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6711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DE2913E2-82CA-758C-F33E-759F99DE80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0086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637B27A8-0585-A421-66B1-D4E67529B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0394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939BFDA-97AA-BEB1-B563-6D4C41F68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01994" y="563562"/>
                      <a:ext cx="617426" cy="272947"/>
                      <a:chOff x="990199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322C4203-8654-078B-5869-771BC69AD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9128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3A35A7B-B728-0F60-5657-6EF1CBE6D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653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8D40AD9-787A-1B61-8B86-994FE0EA6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199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5CA4439-23DC-4311-9EC2-4BAC6288C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1355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D409A5B1-F204-7C97-0E85-2EA98136B18D}"/>
                    </a:ext>
                  </a:extLst>
                </p:cNvPr>
                <p:cNvSpPr/>
                <p:nvPr/>
              </p:nvSpPr>
              <p:spPr>
                <a:xfrm>
                  <a:off x="1015656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53ECBA67-2630-24B5-85AA-B8844ABD3293}"/>
                  </a:ext>
                </a:extLst>
              </p:cNvPr>
              <p:cNvGrpSpPr/>
              <p:nvPr/>
            </p:nvGrpSpPr>
            <p:grpSpPr>
              <a:xfrm>
                <a:off x="10108251" y="375179"/>
                <a:ext cx="308734" cy="234817"/>
                <a:chOff x="1010825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C57FD698-55F3-97E6-303D-56671DE1FE57}"/>
                    </a:ext>
                  </a:extLst>
                </p:cNvPr>
                <p:cNvSpPr/>
                <p:nvPr/>
              </p:nvSpPr>
              <p:spPr>
                <a:xfrm>
                  <a:off x="1010825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ABB3C04-0668-763D-A057-EE3337A3F89E}"/>
                    </a:ext>
                  </a:extLst>
                </p:cNvPr>
                <p:cNvSpPr/>
                <p:nvPr/>
              </p:nvSpPr>
              <p:spPr>
                <a:xfrm>
                  <a:off x="1014410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80105F8-956A-6CB7-82BC-5A4F22A27F2E}"/>
                </a:ext>
              </a:extLst>
            </p:cNvPr>
            <p:cNvGrpSpPr/>
            <p:nvPr/>
          </p:nvGrpSpPr>
          <p:grpSpPr>
            <a:xfrm>
              <a:off x="10321878" y="883321"/>
              <a:ext cx="1183251" cy="276722"/>
              <a:chOff x="10321878" y="883321"/>
              <a:chExt cx="1183251" cy="27672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61597E2-22F3-772B-E2DF-CCD597FF83CB}"/>
                  </a:ext>
                </a:extLst>
              </p:cNvPr>
              <p:cNvSpPr/>
              <p:nvPr/>
            </p:nvSpPr>
            <p:spPr>
              <a:xfrm>
                <a:off x="1032187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5B456EF-D98E-A16B-8175-7A9625F61B72}"/>
                  </a:ext>
                </a:extLst>
              </p:cNvPr>
              <p:cNvSpPr/>
              <p:nvPr/>
            </p:nvSpPr>
            <p:spPr>
              <a:xfrm>
                <a:off x="1062835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0916186-D61C-48A1-EC5A-5AECD2552318}"/>
                  </a:ext>
                </a:extLst>
              </p:cNvPr>
              <p:cNvSpPr/>
              <p:nvPr/>
            </p:nvSpPr>
            <p:spPr>
              <a:xfrm>
                <a:off x="1129150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B250955F-2D3C-A429-AEAE-2C0CDA93A231}"/>
                </a:ext>
              </a:extLst>
            </p:cNvPr>
            <p:cNvGrpSpPr/>
            <p:nvPr/>
          </p:nvGrpSpPr>
          <p:grpSpPr>
            <a:xfrm>
              <a:off x="11049190" y="671155"/>
              <a:ext cx="495569" cy="120428"/>
              <a:chOff x="11049190" y="671155"/>
              <a:chExt cx="495569" cy="12042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8F36BBE-DE46-E8F3-246D-4CFD8A40B2B7}"/>
                  </a:ext>
                </a:extLst>
              </p:cNvPr>
              <p:cNvSpPr/>
              <p:nvPr/>
            </p:nvSpPr>
            <p:spPr>
              <a:xfrm>
                <a:off x="1104919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543F7A9-AFC9-AD83-50EB-03B0DF71F50A}"/>
                  </a:ext>
                </a:extLst>
              </p:cNvPr>
              <p:cNvSpPr/>
              <p:nvPr/>
            </p:nvSpPr>
            <p:spPr>
              <a:xfrm>
                <a:off x="1117789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893BEE3-09AC-F185-7CE3-BF103F2FC1EB}"/>
                  </a:ext>
                </a:extLst>
              </p:cNvPr>
              <p:cNvSpPr/>
              <p:nvPr/>
            </p:nvSpPr>
            <p:spPr>
              <a:xfrm>
                <a:off x="1129942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089AD1B-026D-0B59-59E1-F3DAEACE9E62}"/>
                  </a:ext>
                </a:extLst>
              </p:cNvPr>
              <p:cNvSpPr/>
              <p:nvPr/>
            </p:nvSpPr>
            <p:spPr>
              <a:xfrm>
                <a:off x="1142322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A14FD9FD-4815-A40E-3CF5-32A72A8EFFBE}"/>
                </a:ext>
              </a:extLst>
            </p:cNvPr>
            <p:cNvSpPr/>
            <p:nvPr/>
          </p:nvSpPr>
          <p:spPr>
            <a:xfrm>
              <a:off x="1085896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34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BC80CA4C-DDED-7C23-2886-F9EE7EFEB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1502"/>
            <a:ext cx="3995181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Цитата \ тезис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3DFC526A-E66B-B05E-D770-0AED6F366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574834"/>
            <a:ext cx="5766431" cy="1200329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Заголовок</a:t>
            </a:r>
            <a:br>
              <a:rPr lang="ru-RU" altLang="ru-RU" dirty="0"/>
            </a:br>
            <a:r>
              <a:rPr lang="ru-RU" altLang="ru-RU" dirty="0"/>
              <a:t>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EFFE755-52AE-FB66-06D2-54DFFD20412B}"/>
              </a:ext>
            </a:extLst>
          </p:cNvPr>
          <p:cNvGrpSpPr/>
          <p:nvPr/>
        </p:nvGrpSpPr>
        <p:grpSpPr>
          <a:xfrm>
            <a:off x="-212555" y="-356077"/>
            <a:ext cx="2410284" cy="1516121"/>
            <a:chOff x="-212555" y="-356077"/>
            <a:chExt cx="2410284" cy="151612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56168080-F190-2A81-E402-032C15BFBB99}"/>
                </a:ext>
              </a:extLst>
            </p:cNvPr>
            <p:cNvGrpSpPr/>
            <p:nvPr/>
          </p:nvGrpSpPr>
          <p:grpSpPr>
            <a:xfrm>
              <a:off x="-212555" y="-356077"/>
              <a:ext cx="1384946" cy="1380968"/>
              <a:chOff x="-212555" y="-356077"/>
              <a:chExt cx="1384946" cy="1380968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B8C8611A-1931-C735-BC44-796F08F16C19}"/>
                  </a:ext>
                </a:extLst>
              </p:cNvPr>
              <p:cNvGrpSpPr/>
              <p:nvPr/>
            </p:nvGrpSpPr>
            <p:grpSpPr>
              <a:xfrm>
                <a:off x="-212555" y="-356077"/>
                <a:ext cx="1384946" cy="1380968"/>
                <a:chOff x="-21255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0BE043BB-FE5D-2407-668D-F556AAE87E09}"/>
                    </a:ext>
                  </a:extLst>
                </p:cNvPr>
                <p:cNvGrpSpPr/>
                <p:nvPr/>
              </p:nvGrpSpPr>
              <p:grpSpPr>
                <a:xfrm>
                  <a:off x="-212555" y="-356077"/>
                  <a:ext cx="1384946" cy="1380968"/>
                  <a:chOff x="-21255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D21E23F5-4568-F548-AEE8-CDD90E0CE43B}"/>
                      </a:ext>
                    </a:extLst>
                  </p:cNvPr>
                  <p:cNvSpPr/>
                  <p:nvPr/>
                </p:nvSpPr>
                <p:spPr>
                  <a:xfrm>
                    <a:off x="-21255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066FC639-2C6C-AF61-DB59-19FEF9ABA9FF}"/>
                      </a:ext>
                    </a:extLst>
                  </p:cNvPr>
                  <p:cNvGrpSpPr/>
                  <p:nvPr/>
                </p:nvGrpSpPr>
                <p:grpSpPr>
                  <a:xfrm>
                    <a:off x="554964" y="554124"/>
                    <a:ext cx="617426" cy="470767"/>
                    <a:chOff x="55496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02A4DFB0-9FD6-114C-A22E-D265C61B52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838" y="554124"/>
                      <a:ext cx="418963" cy="470767"/>
                      <a:chOff x="65383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2" name="Полилиния 11">
                        <a:extLst>
                          <a:ext uri="{FF2B5EF4-FFF2-40B4-BE49-F238E27FC236}">
                            <a16:creationId xmlns:a16="http://schemas.microsoft.com/office/drawing/2014/main" id="{6877CE33-8FC5-00B0-0A0C-B2AE975DAC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2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C95525B7-7A0E-2C16-5A96-3C46B995B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76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6B4FFE28-98BE-E787-1F42-279F082E7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3838" y="554124"/>
                        <a:ext cx="418963" cy="292200"/>
                        <a:chOff x="65383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6337DC8F-778B-7251-2933-D147C1DDCB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008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AE81F178-6D97-65A7-86E2-B867DFD9C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83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0FD88AF6-FFE1-0D04-8E88-106096BDC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91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5A7242AA-32FC-CF40-0410-4217433A5F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964" y="563562"/>
                      <a:ext cx="617426" cy="272947"/>
                      <a:chOff x="55496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839901A2-2218-726E-DD2A-22F5BD472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25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E5C9DF21-8C91-930A-D628-C302438AA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50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E5BA3CF4-8AA6-9F1E-E3F9-54432871F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6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5D8E1489-089A-17F5-6EA0-67B915D3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52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CF714E0B-1CA2-6143-5241-0812E90AFB33}"/>
                    </a:ext>
                  </a:extLst>
                </p:cNvPr>
                <p:cNvSpPr/>
                <p:nvPr/>
              </p:nvSpPr>
              <p:spPr>
                <a:xfrm>
                  <a:off x="80953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1A8D5E3F-4856-F988-B1E6-996906B19C5F}"/>
                  </a:ext>
                </a:extLst>
              </p:cNvPr>
              <p:cNvGrpSpPr/>
              <p:nvPr/>
            </p:nvGrpSpPr>
            <p:grpSpPr>
              <a:xfrm>
                <a:off x="761221" y="375179"/>
                <a:ext cx="308734" cy="234817"/>
                <a:chOff x="76122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DB4DCA1A-C394-61EC-4068-C968A25E9876}"/>
                    </a:ext>
                  </a:extLst>
                </p:cNvPr>
                <p:cNvSpPr/>
                <p:nvPr/>
              </p:nvSpPr>
              <p:spPr>
                <a:xfrm>
                  <a:off x="76122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103EC8C-6AE2-503B-738B-88787D641D14}"/>
                    </a:ext>
                  </a:extLst>
                </p:cNvPr>
                <p:cNvSpPr/>
                <p:nvPr/>
              </p:nvSpPr>
              <p:spPr>
                <a:xfrm>
                  <a:off x="79707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544235FB-9572-7525-3BF6-9BF4D4ABB73D}"/>
                </a:ext>
              </a:extLst>
            </p:cNvPr>
            <p:cNvGrpSpPr/>
            <p:nvPr/>
          </p:nvGrpSpPr>
          <p:grpSpPr>
            <a:xfrm>
              <a:off x="974848" y="883321"/>
              <a:ext cx="1183251" cy="276722"/>
              <a:chOff x="974848" y="883321"/>
              <a:chExt cx="1183251" cy="276722"/>
            </a:xfrm>
            <a:solidFill>
              <a:srgbClr val="797D82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1B5AEFB-7B5B-AD62-ABFF-57C5DA0AC480}"/>
                  </a:ext>
                </a:extLst>
              </p:cNvPr>
              <p:cNvSpPr/>
              <p:nvPr/>
            </p:nvSpPr>
            <p:spPr>
              <a:xfrm>
                <a:off x="97484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069A1AD-4D53-3EDC-4CB5-FCF77431628D}"/>
                  </a:ext>
                </a:extLst>
              </p:cNvPr>
              <p:cNvSpPr/>
              <p:nvPr/>
            </p:nvSpPr>
            <p:spPr>
              <a:xfrm>
                <a:off x="128132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5A20E5F3-3EC3-A5EF-CA15-74949858708A}"/>
                  </a:ext>
                </a:extLst>
              </p:cNvPr>
              <p:cNvSpPr/>
              <p:nvPr/>
            </p:nvSpPr>
            <p:spPr>
              <a:xfrm>
                <a:off x="194447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67CEE285-1E77-343A-A205-C74176C998BA}"/>
                </a:ext>
              </a:extLst>
            </p:cNvPr>
            <p:cNvGrpSpPr/>
            <p:nvPr/>
          </p:nvGrpSpPr>
          <p:grpSpPr>
            <a:xfrm>
              <a:off x="1702160" y="671155"/>
              <a:ext cx="495569" cy="120428"/>
              <a:chOff x="1702160" y="671155"/>
              <a:chExt cx="495569" cy="120428"/>
            </a:xfrm>
            <a:solidFill>
              <a:srgbClr val="797D82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08CF1A27-F3F0-1A60-1B6A-22CA697D7AE3}"/>
                  </a:ext>
                </a:extLst>
              </p:cNvPr>
              <p:cNvSpPr/>
              <p:nvPr/>
            </p:nvSpPr>
            <p:spPr>
              <a:xfrm>
                <a:off x="170216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B4FBDAA6-D0F7-61AB-B950-9AE966F67A27}"/>
                  </a:ext>
                </a:extLst>
              </p:cNvPr>
              <p:cNvSpPr/>
              <p:nvPr/>
            </p:nvSpPr>
            <p:spPr>
              <a:xfrm>
                <a:off x="183086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FEC6F47C-C8B0-F5DF-E73B-C836311DC279}"/>
                  </a:ext>
                </a:extLst>
              </p:cNvPr>
              <p:cNvSpPr/>
              <p:nvPr/>
            </p:nvSpPr>
            <p:spPr>
              <a:xfrm>
                <a:off x="195239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AA3061B-298F-2182-96DE-2AC2544F0332}"/>
                  </a:ext>
                </a:extLst>
              </p:cNvPr>
              <p:cNvSpPr/>
              <p:nvPr/>
            </p:nvSpPr>
            <p:spPr>
              <a:xfrm>
                <a:off x="207619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8483243-AD26-176B-7B07-ADA50AF8694D}"/>
                </a:ext>
              </a:extLst>
            </p:cNvPr>
            <p:cNvSpPr/>
            <p:nvPr/>
          </p:nvSpPr>
          <p:spPr>
            <a:xfrm>
              <a:off x="151193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04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3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8044" y="3890246"/>
            <a:ext cx="4752575" cy="46166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8044" y="3105834"/>
            <a:ext cx="8234671" cy="646331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Заголовок 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08CE17FB-D76C-ED92-1F41-71D15553CA8B}"/>
              </a:ext>
            </a:extLst>
          </p:cNvPr>
          <p:cNvGrpSpPr/>
          <p:nvPr/>
        </p:nvGrpSpPr>
        <p:grpSpPr>
          <a:xfrm>
            <a:off x="-193986" y="-356077"/>
            <a:ext cx="2410284" cy="1516121"/>
            <a:chOff x="-193986" y="-356077"/>
            <a:chExt cx="2410284" cy="1516121"/>
          </a:xfrm>
          <a:solidFill>
            <a:srgbClr val="FFFFFF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F26D9FB-93AA-8DF2-8627-6426BFA9D974}"/>
                </a:ext>
              </a:extLst>
            </p:cNvPr>
            <p:cNvGrpSpPr/>
            <p:nvPr/>
          </p:nvGrpSpPr>
          <p:grpSpPr>
            <a:xfrm>
              <a:off x="-193986" y="-356077"/>
              <a:ext cx="1384946" cy="1380968"/>
              <a:chOff x="-193986" y="-356077"/>
              <a:chExt cx="1384946" cy="1380968"/>
            </a:xfrm>
            <a:solidFill>
              <a:srgbClr val="FFFFFF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79438E12-5479-0F27-5A2D-2A8D9010039D}"/>
                  </a:ext>
                </a:extLst>
              </p:cNvPr>
              <p:cNvGrpSpPr/>
              <p:nvPr/>
            </p:nvGrpSpPr>
            <p:grpSpPr>
              <a:xfrm>
                <a:off x="-193986" y="-356077"/>
                <a:ext cx="1384946" cy="1380968"/>
                <a:chOff x="-193986" y="-356077"/>
                <a:chExt cx="1384946" cy="1380968"/>
              </a:xfrm>
              <a:solidFill>
                <a:srgbClr val="FFFFFF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DD286808-2786-F7B6-7AD3-4757CCBE7F7F}"/>
                    </a:ext>
                  </a:extLst>
                </p:cNvPr>
                <p:cNvGrpSpPr/>
                <p:nvPr/>
              </p:nvGrpSpPr>
              <p:grpSpPr>
                <a:xfrm>
                  <a:off x="-193986" y="-356077"/>
                  <a:ext cx="1384946" cy="1380968"/>
                  <a:chOff x="-193986" y="-356077"/>
                  <a:chExt cx="1384946" cy="1380968"/>
                </a:xfrm>
                <a:solidFill>
                  <a:srgbClr val="FFFFF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EB3F44F6-8BEB-B13D-B9A9-C27A77CA731E}"/>
                      </a:ext>
                    </a:extLst>
                  </p:cNvPr>
                  <p:cNvSpPr/>
                  <p:nvPr/>
                </p:nvSpPr>
                <p:spPr>
                  <a:xfrm>
                    <a:off x="-193986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FFFFFF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1C2072CE-8AB2-2065-907B-345EAAFE9B23}"/>
                      </a:ext>
                    </a:extLst>
                  </p:cNvPr>
                  <p:cNvGrpSpPr/>
                  <p:nvPr/>
                </p:nvGrpSpPr>
                <p:grpSpPr>
                  <a:xfrm>
                    <a:off x="573533" y="554124"/>
                    <a:ext cx="617426" cy="470767"/>
                    <a:chOff x="573533" y="554124"/>
                    <a:chExt cx="617426" cy="470767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CA10FCE1-8005-166A-9773-023C400938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2407" y="554124"/>
                      <a:ext cx="418963" cy="470767"/>
                      <a:chOff x="672407" y="554124"/>
                      <a:chExt cx="418963" cy="470767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7400DD6-9BA6-D187-5D50-329704F842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996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9CCB4BA-2A64-1EB1-A6EA-F8F8F60C3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338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13BAA878-B1B1-1BAB-50C3-1AC64F79CB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2407" y="554124"/>
                        <a:ext cx="418963" cy="292200"/>
                        <a:chOff x="672407" y="554124"/>
                        <a:chExt cx="418963" cy="292200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7349A7C9-7D3F-6DCE-F891-157088C64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8650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D7414590-103A-4A77-D071-F5663F8E7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07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67620B7-8B79-5D34-24CD-AB1AAA8E6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488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0601D950-EBDD-047A-F392-D734C8BF9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3533" y="563562"/>
                      <a:ext cx="617426" cy="272947"/>
                      <a:chOff x="573533" y="563562"/>
                      <a:chExt cx="617426" cy="272947"/>
                    </a:xfrm>
                    <a:solidFill>
                      <a:srgbClr val="FFFFFF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09A00F6-8EBD-FC88-09CE-5BAE43097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2825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1EE3F126-9DE0-3EC7-9CAC-CBA7166B5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074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8D4B46-F87A-B509-A583-E919D4113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533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DAB9B5D-D75E-2215-E348-4526A3017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93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5799ABD8-0149-6290-642C-6610D26105F5}"/>
                    </a:ext>
                  </a:extLst>
                </p:cNvPr>
                <p:cNvSpPr/>
                <p:nvPr/>
              </p:nvSpPr>
              <p:spPr>
                <a:xfrm>
                  <a:off x="828101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DE79B80C-D644-E2E6-636A-2B3FC558177F}"/>
                  </a:ext>
                </a:extLst>
              </p:cNvPr>
              <p:cNvGrpSpPr/>
              <p:nvPr/>
            </p:nvGrpSpPr>
            <p:grpSpPr>
              <a:xfrm>
                <a:off x="779790" y="375179"/>
                <a:ext cx="308734" cy="234817"/>
                <a:chOff x="779790" y="375179"/>
                <a:chExt cx="308734" cy="234817"/>
              </a:xfrm>
              <a:solidFill>
                <a:srgbClr val="FFFFFF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4D7994F-1700-721B-0D02-906B2482BBB8}"/>
                    </a:ext>
                  </a:extLst>
                </p:cNvPr>
                <p:cNvSpPr/>
                <p:nvPr/>
              </p:nvSpPr>
              <p:spPr>
                <a:xfrm>
                  <a:off x="779790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FADC19C4-004A-6AE0-9615-554464C33735}"/>
                    </a:ext>
                  </a:extLst>
                </p:cNvPr>
                <p:cNvSpPr/>
                <p:nvPr/>
              </p:nvSpPr>
              <p:spPr>
                <a:xfrm>
                  <a:off x="815646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1E424A59-5ACD-48BC-D6B5-14CD46E9EA4B}"/>
                </a:ext>
              </a:extLst>
            </p:cNvPr>
            <p:cNvGrpSpPr/>
            <p:nvPr/>
          </p:nvGrpSpPr>
          <p:grpSpPr>
            <a:xfrm>
              <a:off x="993417" y="883321"/>
              <a:ext cx="1183251" cy="276722"/>
              <a:chOff x="993417" y="883321"/>
              <a:chExt cx="1183251" cy="276722"/>
            </a:xfrm>
            <a:solidFill>
              <a:srgbClr val="FFFFFF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2DD840E-93DC-E981-792B-CFAA0E7AB445}"/>
                  </a:ext>
                </a:extLst>
              </p:cNvPr>
              <p:cNvSpPr/>
              <p:nvPr/>
            </p:nvSpPr>
            <p:spPr>
              <a:xfrm>
                <a:off x="993417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11657179-C031-ABEC-5269-C7C32BB74D5F}"/>
                  </a:ext>
                </a:extLst>
              </p:cNvPr>
              <p:cNvSpPr/>
              <p:nvPr/>
            </p:nvSpPr>
            <p:spPr>
              <a:xfrm>
                <a:off x="129989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67B9FAA-51CF-87D9-D974-C93CA427FB1F}"/>
                  </a:ext>
                </a:extLst>
              </p:cNvPr>
              <p:cNvSpPr/>
              <p:nvPr/>
            </p:nvSpPr>
            <p:spPr>
              <a:xfrm>
                <a:off x="1963041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7B40DA2B-CF02-F373-40AA-A36B3CEF1ABB}"/>
                </a:ext>
              </a:extLst>
            </p:cNvPr>
            <p:cNvGrpSpPr/>
            <p:nvPr/>
          </p:nvGrpSpPr>
          <p:grpSpPr>
            <a:xfrm>
              <a:off x="1720729" y="671155"/>
              <a:ext cx="495569" cy="120428"/>
              <a:chOff x="1720729" y="671155"/>
              <a:chExt cx="495569" cy="120428"/>
            </a:xfrm>
            <a:solidFill>
              <a:srgbClr val="FFFFF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63D71BB9-5E02-D83E-27DF-9FC0DF9F345D}"/>
                  </a:ext>
                </a:extLst>
              </p:cNvPr>
              <p:cNvSpPr/>
              <p:nvPr/>
            </p:nvSpPr>
            <p:spPr>
              <a:xfrm>
                <a:off x="1720729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435CF98-F4F4-4C06-E3A7-95CE962FD8B8}"/>
                  </a:ext>
                </a:extLst>
              </p:cNvPr>
              <p:cNvSpPr/>
              <p:nvPr/>
            </p:nvSpPr>
            <p:spPr>
              <a:xfrm>
                <a:off x="1849434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360C7DA7-810E-B7A2-EC4F-773C083860B5}"/>
                  </a:ext>
                </a:extLst>
              </p:cNvPr>
              <p:cNvSpPr/>
              <p:nvPr/>
            </p:nvSpPr>
            <p:spPr>
              <a:xfrm>
                <a:off x="1970967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6F16DC3-1CFF-D90D-207D-5042A4A9DAFC}"/>
                  </a:ext>
                </a:extLst>
              </p:cNvPr>
              <p:cNvSpPr/>
              <p:nvPr/>
            </p:nvSpPr>
            <p:spPr>
              <a:xfrm>
                <a:off x="2094765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C69D159D-F91C-5B05-8779-9331F1B435AF}"/>
                </a:ext>
              </a:extLst>
            </p:cNvPr>
            <p:cNvSpPr/>
            <p:nvPr/>
          </p:nvSpPr>
          <p:spPr>
            <a:xfrm>
              <a:off x="1530503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FFFFFF"/>
            </a:solidFill>
            <a:ln w="3767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277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alt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 algn="l"/>
            <a:fld id="{14D38384-7A71-42FD-A8FA-E9EF1AAD0FA2}" type="slidenum">
              <a:rPr lang="ru-RU" alt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alt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F49FE039-0632-499E-947D-C49BFB4C1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altLang="ru-RU" dirty="0"/>
              <a:t>Подзаголовок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A4BC85F-A0FA-4C35-9F12-FD66197D9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alt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7688AB1E-7DCE-6A5D-6BAB-382F7FE4AB48}"/>
              </a:ext>
            </a:extLst>
          </p:cNvPr>
          <p:cNvGrpSpPr/>
          <p:nvPr/>
        </p:nvGrpSpPr>
        <p:grpSpPr>
          <a:xfrm>
            <a:off x="9790188" y="-282498"/>
            <a:ext cx="1842699" cy="1159097"/>
            <a:chOff x="9790188" y="-282498"/>
            <a:chExt cx="1842699" cy="1159097"/>
          </a:xfrm>
          <a:solidFill>
            <a:srgbClr val="FFFFFF"/>
          </a:solidFill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E4D97750-6CDF-5049-F45F-CA9693995EE2}"/>
                </a:ext>
              </a:extLst>
            </p:cNvPr>
            <p:cNvGrpSpPr/>
            <p:nvPr/>
          </p:nvGrpSpPr>
          <p:grpSpPr>
            <a:xfrm>
              <a:off x="9790188" y="-282498"/>
              <a:ext cx="1058812" cy="1055771"/>
              <a:chOff x="9790188" y="-282498"/>
              <a:chExt cx="1058812" cy="1055771"/>
            </a:xfrm>
            <a:solidFill>
              <a:srgbClr val="FFFFFF"/>
            </a:solidFill>
          </p:grpSpPr>
          <p:grpSp>
            <p:nvGrpSpPr>
              <p:cNvPr id="4" name="Рисунок 7">
                <a:extLst>
                  <a:ext uri="{FF2B5EF4-FFF2-40B4-BE49-F238E27FC236}">
                    <a16:creationId xmlns:a16="http://schemas.microsoft.com/office/drawing/2014/main" id="{72634C6B-2FA4-711E-2405-7C57E84A9A9C}"/>
                  </a:ext>
                </a:extLst>
              </p:cNvPr>
              <p:cNvGrpSpPr/>
              <p:nvPr/>
            </p:nvGrpSpPr>
            <p:grpSpPr>
              <a:xfrm>
                <a:off x="9790188" y="-282498"/>
                <a:ext cx="1058812" cy="1055771"/>
                <a:chOff x="9790188" y="-282498"/>
                <a:chExt cx="1058812" cy="1055771"/>
              </a:xfrm>
              <a:solidFill>
                <a:srgbClr val="FFFFFF"/>
              </a:solidFill>
            </p:grpSpPr>
            <p:grpSp>
              <p:nvGrpSpPr>
                <p:cNvPr id="5" name="Рисунок 7">
                  <a:extLst>
                    <a:ext uri="{FF2B5EF4-FFF2-40B4-BE49-F238E27FC236}">
                      <a16:creationId xmlns:a16="http://schemas.microsoft.com/office/drawing/2014/main" id="{BD2D1E6B-569B-2100-76AE-FC50B45AB328}"/>
                    </a:ext>
                  </a:extLst>
                </p:cNvPr>
                <p:cNvGrpSpPr/>
                <p:nvPr/>
              </p:nvGrpSpPr>
              <p:grpSpPr>
                <a:xfrm>
                  <a:off x="9790188" y="-282498"/>
                  <a:ext cx="1058812" cy="1055771"/>
                  <a:chOff x="9790188" y="-282498"/>
                  <a:chExt cx="1058812" cy="1055771"/>
                </a:xfrm>
                <a:solidFill>
                  <a:srgbClr val="FFFFF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FE5983EB-3A96-60CF-3537-42873583BF67}"/>
                      </a:ext>
                    </a:extLst>
                  </p:cNvPr>
                  <p:cNvSpPr/>
                  <p:nvPr/>
                </p:nvSpPr>
                <p:spPr>
                  <a:xfrm>
                    <a:off x="9790188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FFFFF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numCol="1" rtlCol="0" anchor="ctr"/>
                  <a:lstStyle/>
                  <a:p>
                    <a:endParaRPr lang="ru-RU" altLang="ru-RU"/>
                  </a:p>
                </p:txBody>
              </p:sp>
              <p:grpSp>
                <p:nvGrpSpPr>
                  <p:cNvPr id="7" name="Рисунок 7">
                    <a:extLst>
                      <a:ext uri="{FF2B5EF4-FFF2-40B4-BE49-F238E27FC236}">
                        <a16:creationId xmlns:a16="http://schemas.microsoft.com/office/drawing/2014/main" id="{E524E80D-D193-787E-5A28-44F831D6E4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8" y="413364"/>
                    <a:ext cx="472032" cy="359908"/>
                    <a:chOff x="10376968" y="413364"/>
                    <a:chExt cx="472032" cy="359908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7">
                      <a:extLst>
                        <a:ext uri="{FF2B5EF4-FFF2-40B4-BE49-F238E27FC236}">
                          <a16:creationId xmlns:a16="http://schemas.microsoft.com/office/drawing/2014/main" id="{B927D504-9C85-75D5-F983-51897BF277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8" y="413364"/>
                      <a:ext cx="320303" cy="359908"/>
                      <a:chOff x="10452558" y="413364"/>
                      <a:chExt cx="320303" cy="359908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5020A46-565A-07DD-C204-1222A9082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6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984BDEA9-4A92-0595-2CF2-1C4EAF8394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7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grpSp>
                    <p:nvGrpSpPr>
                      <p:cNvPr id="16" name="Рисунок 7">
                        <a:extLst>
                          <a:ext uri="{FF2B5EF4-FFF2-40B4-BE49-F238E27FC236}">
                            <a16:creationId xmlns:a16="http://schemas.microsoft.com/office/drawing/2014/main" id="{D6759C01-BAC8-C567-78FA-FB806BFAF3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8" y="413364"/>
                        <a:ext cx="320303" cy="223391"/>
                        <a:chOff x="10452558" y="413364"/>
                        <a:chExt cx="320303" cy="223391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524BBDB9-AC95-D3CC-49F6-1AF987A8D2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2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93784247-128C-3B1E-486D-10220D08D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8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numCol="1" rtlCol="0" anchor="ctr"/>
                        <a:lstStyle/>
                        <a:p>
                          <a:endParaRPr lang="ru-RU" alt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B4085EB-68C5-C794-B767-B13DAD8DB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4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B218DCCC-1F43-D754-8B58-45B330268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8" y="420579"/>
                      <a:ext cx="472032" cy="208672"/>
                      <a:chOff x="10376968" y="420579"/>
                      <a:chExt cx="472032" cy="208672"/>
                    </a:xfrm>
                    <a:solidFill>
                      <a:srgbClr val="FFFFF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FF472D7-C07A-F086-6796-B418FF3AD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6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32A60528-2B6A-A058-FCB1-2E9353AE5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6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68709F-9608-CCC0-0862-E7BFB52B0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8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24286EF-925A-708C-686A-B4B7C439E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60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numCol="1" rtlCol="0" anchor="ctr"/>
                      <a:lstStyle/>
                      <a:p>
                        <a:endParaRPr lang="ru-RU" alt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700CE8D-4FAF-4ED1-32C7-304F2080DBFD}"/>
                    </a:ext>
                  </a:extLst>
                </p:cNvPr>
                <p:cNvSpPr/>
                <p:nvPr/>
              </p:nvSpPr>
              <p:spPr>
                <a:xfrm>
                  <a:off x="10571589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7" name="Рисунок 7">
                <a:extLst>
                  <a:ext uri="{FF2B5EF4-FFF2-40B4-BE49-F238E27FC236}">
                    <a16:creationId xmlns:a16="http://schemas.microsoft.com/office/drawing/2014/main" id="{AF093EEE-4B62-82C4-0FAE-E248668432E7}"/>
                  </a:ext>
                </a:extLst>
              </p:cNvPr>
              <p:cNvGrpSpPr/>
              <p:nvPr/>
            </p:nvGrpSpPr>
            <p:grpSpPr>
              <a:xfrm>
                <a:off x="10534654" y="276558"/>
                <a:ext cx="236031" cy="179521"/>
                <a:chOff x="10534654" y="276558"/>
                <a:chExt cx="236031" cy="179521"/>
              </a:xfrm>
              <a:solidFill>
                <a:srgbClr val="FFFFF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B0F5970C-6E61-3F14-E38C-B926C07B1F11}"/>
                    </a:ext>
                  </a:extLst>
                </p:cNvPr>
                <p:cNvSpPr/>
                <p:nvPr/>
              </p:nvSpPr>
              <p:spPr>
                <a:xfrm>
                  <a:off x="10534654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682EB39D-3F46-A038-329F-A7A3275D8D54}"/>
                    </a:ext>
                  </a:extLst>
                </p:cNvPr>
                <p:cNvSpPr/>
                <p:nvPr/>
              </p:nvSpPr>
              <p:spPr>
                <a:xfrm>
                  <a:off x="10562067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numCol="1" rtlCol="0" anchor="ctr"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30" name="Рисунок 7">
              <a:extLst>
                <a:ext uri="{FF2B5EF4-FFF2-40B4-BE49-F238E27FC236}">
                  <a16:creationId xmlns:a16="http://schemas.microsoft.com/office/drawing/2014/main" id="{D0085A19-BC13-D747-164C-B223147DECD6}"/>
                </a:ext>
              </a:extLst>
            </p:cNvPr>
            <p:cNvGrpSpPr/>
            <p:nvPr/>
          </p:nvGrpSpPr>
          <p:grpSpPr>
            <a:xfrm>
              <a:off x="10697975" y="665040"/>
              <a:ext cx="904613" cy="211558"/>
              <a:chOff x="10697975" y="665040"/>
              <a:chExt cx="904613" cy="211558"/>
            </a:xfrm>
            <a:solidFill>
              <a:srgbClr val="FFFFF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620FAD5-A143-1B70-D349-335A829336A2}"/>
                  </a:ext>
                </a:extLst>
              </p:cNvPr>
              <p:cNvSpPr/>
              <p:nvPr/>
            </p:nvSpPr>
            <p:spPr>
              <a:xfrm>
                <a:off x="10697975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EE343CC-4596-98CD-1FF7-570114549167}"/>
                  </a:ext>
                </a:extLst>
              </p:cNvPr>
              <p:cNvSpPr/>
              <p:nvPr/>
            </p:nvSpPr>
            <p:spPr>
              <a:xfrm>
                <a:off x="10932280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9F0C444-903B-E9C6-524A-8B43A7B396BD}"/>
                  </a:ext>
                </a:extLst>
              </p:cNvPr>
              <p:cNvSpPr/>
              <p:nvPr/>
            </p:nvSpPr>
            <p:spPr>
              <a:xfrm>
                <a:off x="11439268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grpSp>
          <p:nvGrpSpPr>
            <p:cNvPr id="34" name="Рисунок 7">
              <a:extLst>
                <a:ext uri="{FF2B5EF4-FFF2-40B4-BE49-F238E27FC236}">
                  <a16:creationId xmlns:a16="http://schemas.microsoft.com/office/drawing/2014/main" id="{1C8EFA9B-8C4A-FA67-9E59-EF0DFB81CFF1}"/>
                </a:ext>
              </a:extLst>
            </p:cNvPr>
            <p:cNvGrpSpPr/>
            <p:nvPr/>
          </p:nvGrpSpPr>
          <p:grpSpPr>
            <a:xfrm>
              <a:off x="11254017" y="502836"/>
              <a:ext cx="378870" cy="92069"/>
              <a:chOff x="11254017" y="502836"/>
              <a:chExt cx="378870" cy="92069"/>
            </a:xfrm>
            <a:solidFill>
              <a:srgbClr val="FFFFF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C9B749C-F7D9-915E-D536-80E99CE19B65}"/>
                  </a:ext>
                </a:extLst>
              </p:cNvPr>
              <p:cNvSpPr/>
              <p:nvPr/>
            </p:nvSpPr>
            <p:spPr>
              <a:xfrm>
                <a:off x="11254017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3AFE412-ED2B-0653-1085-198F558E87D6}"/>
                  </a:ext>
                </a:extLst>
              </p:cNvPr>
              <p:cNvSpPr/>
              <p:nvPr/>
            </p:nvSpPr>
            <p:spPr>
              <a:xfrm>
                <a:off x="11352413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0C28694-483C-5ED6-14D3-684A52C6A570}"/>
                  </a:ext>
                </a:extLst>
              </p:cNvPr>
              <p:cNvSpPr/>
              <p:nvPr/>
            </p:nvSpPr>
            <p:spPr>
              <a:xfrm>
                <a:off x="11445327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1E2FFB73-2901-E72C-0EB4-E924213A881A}"/>
                  </a:ext>
                </a:extLst>
              </p:cNvPr>
              <p:cNvSpPr/>
              <p:nvPr/>
            </p:nvSpPr>
            <p:spPr>
              <a:xfrm>
                <a:off x="11539973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numCol="1" rtlCol="0" anchor="ctr"/>
              <a:lstStyle/>
              <a:p>
                <a:endParaRPr lang="ru-RU" alt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360AD45C-4DE9-4C40-42C4-E9FBD8F24055}"/>
                </a:ext>
              </a:extLst>
            </p:cNvPr>
            <p:cNvSpPr/>
            <p:nvPr/>
          </p:nvSpPr>
          <p:spPr>
            <a:xfrm>
              <a:off x="11108586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FFFFFF"/>
            </a:solidFill>
            <a:ln w="2885" cap="flat">
              <a:noFill/>
              <a:prstDash val="solid"/>
              <a:miter/>
            </a:ln>
          </p:spPr>
          <p:txBody>
            <a:bodyPr numCol="1" rtlCol="0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 alt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9E1F55-B1D8-8D33-8FED-12C74BAC5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ru-RU" altLang="ru-RU" dirty="0"/>
              <a:t>28.05.26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43387-7926-FA99-D028-ED54179162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94" y="4121078"/>
            <a:ext cx="8518492" cy="907941"/>
          </a:xfrm>
        </p:spPr>
        <p:txBody>
          <a:bodyPr numCol="1"/>
          <a:lstStyle/>
          <a:p>
            <a:r>
              <a:rPr lang="ru-RU" dirty="0"/>
              <a:t>Научный руководитель — Хлопов Максим Юрьевич</a:t>
            </a:r>
            <a:endParaRPr lang="ru-RU" altLang="ru-RU" dirty="0"/>
          </a:p>
          <a:p>
            <a:r>
              <a:rPr lang="ru-RU" altLang="ru-RU" dirty="0"/>
              <a:t>Студент </a:t>
            </a:r>
            <a:r>
              <a:rPr lang="ru-RU" dirty="0"/>
              <a:t>— </a:t>
            </a:r>
            <a:r>
              <a:rPr lang="ru-RU" altLang="ru-RU" dirty="0"/>
              <a:t>Журавлева Анна Сергеевна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BFC6C-FB4B-276E-AA7E-EFDB1D1D2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2820722"/>
            <a:ext cx="10671686" cy="1754326"/>
          </a:xfrm>
        </p:spPr>
        <p:txBody>
          <a:bodyPr numCol="1"/>
          <a:lstStyle/>
          <a:p>
            <a:r>
              <a:rPr lang="ru-RU" dirty="0"/>
              <a:t>Образование аномальных изотопов в небесных телах в модели темных атомов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84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4" y="363344"/>
            <a:ext cx="9173513" cy="523220"/>
          </a:xfrm>
        </p:spPr>
        <p:txBody>
          <a:bodyPr numCol="1"/>
          <a:lstStyle/>
          <a:p>
            <a:r>
              <a:rPr lang="ru-RU" altLang="ru-RU" dirty="0"/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0B625-BE38-4CB0-AE36-F973A9C0FBDD}"/>
              </a:ext>
            </a:extLst>
          </p:cNvPr>
          <p:cNvSpPr txBox="1"/>
          <p:nvPr/>
        </p:nvSpPr>
        <p:spPr>
          <a:xfrm>
            <a:off x="762000" y="1432560"/>
            <a:ext cx="23622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в</a:t>
            </a:r>
            <a:endParaRPr lang="ru-RU" sz="3200" b="1" dirty="0"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DE735-F018-4BD5-9FD0-9DEBF6504918}"/>
              </a:ext>
            </a:extLst>
          </p:cNvPr>
          <p:cNvSpPr txBox="1"/>
          <p:nvPr/>
        </p:nvSpPr>
        <p:spPr>
          <a:xfrm>
            <a:off x="493124" y="1612890"/>
            <a:ext cx="11233820" cy="41857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1600" dirty="0">
                <a:latin typeface="Montserrat" panose="00000500000000000000" pitchFamily="2" charset="-52"/>
              </a:rPr>
              <a:t>Был проведен методический расчёт для свободной частицы, он показал, что звёздная плазма эффективно тормозит такие частицы, в таблице приведены результаты для звезд различных классов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Montserrat" panose="00000500000000000000" pitchFamily="2" charset="-52"/>
              </a:rPr>
              <a:t>Получен результат, что связное состояние успевает </a:t>
            </a:r>
            <a:r>
              <a:rPr lang="ru-RU" sz="1600" dirty="0" err="1">
                <a:latin typeface="Montserrat" panose="00000500000000000000" pitchFamily="2" charset="-52"/>
              </a:rPr>
              <a:t>термолизоваться</a:t>
            </a:r>
            <a:r>
              <a:rPr lang="ru-RU" sz="1600" dirty="0">
                <a:latin typeface="Montserrat" panose="00000500000000000000" pitchFamily="2" charset="-52"/>
              </a:rPr>
              <a:t> в Солнце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Montserrat" panose="00000500000000000000" pitchFamily="2" charset="-52"/>
              </a:rPr>
              <a:t>Показано, что после захвата, возможно образование аномально тяжелых изотопов в космических телах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Montserrat" panose="00000500000000000000" pitchFamily="2" charset="-52"/>
              </a:rPr>
              <a:t>Расчёт для Земли показал, что ТА концентрируются в центральной области планеты.</a:t>
            </a:r>
          </a:p>
          <a:p>
            <a:pPr marL="514350" indent="-514350">
              <a:buAutoNum type="arabicPeriod"/>
            </a:pPr>
            <a:r>
              <a:rPr lang="ru-RU" sz="1600" dirty="0">
                <a:latin typeface="Montserrat" panose="00000500000000000000" pitchFamily="2" charset="-52"/>
              </a:rPr>
              <a:t>Был построен график распределения массы ТА от радиуса.</a:t>
            </a:r>
          </a:p>
          <a:p>
            <a:pPr marL="514350" indent="-514350">
              <a:buAutoNum type="arabicPeriod"/>
            </a:pPr>
            <a:endParaRPr lang="ru-RU" sz="2800" dirty="0">
              <a:latin typeface="Montserrat" panose="00000500000000000000" pitchFamily="2" charset="-52"/>
            </a:endParaRPr>
          </a:p>
          <a:p>
            <a:pPr marL="514350" indent="-514350">
              <a:buAutoNum type="arabicPeriod"/>
            </a:pPr>
            <a:endParaRPr lang="ru-RU" sz="2800" dirty="0">
              <a:latin typeface="Montserrat" panose="00000500000000000000" pitchFamily="2" charset="-52"/>
            </a:endParaRPr>
          </a:p>
          <a:p>
            <a:pPr marL="514350" indent="-514350">
              <a:buAutoNum type="arabicPeriod"/>
            </a:pPr>
            <a:endParaRPr lang="ru-RU" sz="2800" dirty="0"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rgbClr val="00B2DD"/>
                </a:solidFill>
                <a:latin typeface="Montserrat" panose="00000500000000000000" pitchFamily="2" charset="-52"/>
              </a:rPr>
              <a:t>Планы</a:t>
            </a:r>
          </a:p>
          <a:p>
            <a:r>
              <a:rPr lang="ru-RU" dirty="0">
                <a:latin typeface="Montserrat" panose="00000500000000000000" pitchFamily="2" charset="-52"/>
              </a:rPr>
              <a:t>Исследование формирования распределения концентрации в Земле и образования центрального аномального ядра Земли</a:t>
            </a:r>
          </a:p>
        </p:txBody>
      </p:sp>
    </p:spTree>
    <p:extLst>
      <p:ext uri="{BB962C8B-B14F-4D97-AF65-F5344CB8AC3E}">
        <p14:creationId xmlns:p14="http://schemas.microsoft.com/office/powerpoint/2010/main" val="334139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9E1F55-B1D8-8D33-8FED-12C74BAC5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ru-RU" altLang="ru-RU" dirty="0"/>
              <a:t>28.05.26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BFC6C-FB4B-276E-AA7E-EFDB1D1D2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3013501"/>
            <a:ext cx="8234671" cy="830997"/>
          </a:xfrm>
        </p:spPr>
        <p:txBody>
          <a:bodyPr numCol="1"/>
          <a:lstStyle/>
          <a:p>
            <a:r>
              <a:rPr lang="ru-RU" alt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919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 dirty="0"/>
              <a:t>Актуальность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283D8-BA52-A01E-D495-A794D9077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6611" y="522658"/>
            <a:ext cx="2549388" cy="338554"/>
          </a:xfrm>
        </p:spPr>
        <p:txBody>
          <a:bodyPr numCol="1"/>
          <a:lstStyle/>
          <a:p>
            <a:endParaRPr lang="ru-RU" alt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2AC45-CF1A-7D78-D726-C9674A64D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007" y="1568060"/>
            <a:ext cx="11245985" cy="4570482"/>
          </a:xfrm>
        </p:spPr>
        <p:txBody>
          <a:bodyPr numCol="1"/>
          <a:lstStyle/>
          <a:p>
            <a:r>
              <a:rPr lang="ru-RU" sz="1600" dirty="0"/>
              <a:t>Природа скрытой массы во Вселенной до сих пор остаётся открытым вопросом. Один из возможных ответов даёт модель </a:t>
            </a:r>
            <a:r>
              <a:rPr lang="ru-RU" sz="1600" b="1" dirty="0"/>
              <a:t>тёмных атомов</a:t>
            </a:r>
            <a:r>
              <a:rPr lang="ru-RU" sz="1600" dirty="0"/>
              <a:t>, которая может быть связана с составной природой бозона </a:t>
            </a:r>
            <a:r>
              <a:rPr lang="ru-RU" sz="1600" dirty="0" err="1"/>
              <a:t>Хиггса</a:t>
            </a:r>
            <a:r>
              <a:rPr lang="ru-RU" sz="1600" dirty="0"/>
              <a:t> и позволяет объяснить парадоксальные результаты прямого поиска частиц скрытой массы, в частности положительный результат эксперимента </a:t>
            </a:r>
            <a:r>
              <a:rPr lang="ru-RU" sz="1600" b="1" dirty="0"/>
              <a:t>DAMA/LIBRA</a:t>
            </a:r>
            <a:r>
              <a:rPr lang="ru-RU" sz="1600" dirty="0"/>
              <a:t>.</a:t>
            </a:r>
          </a:p>
          <a:p>
            <a:r>
              <a:rPr lang="ru-RU" sz="1600" dirty="0"/>
              <a:t>В этой модели рассматриваются гипотетические стабильные или практически стабильные частицы </a:t>
            </a:r>
            <a:r>
              <a:rPr lang="en-US" sz="1600" dirty="0"/>
              <a:t>X^{-2n} </a:t>
            </a:r>
            <a:r>
              <a:rPr lang="ru-RU" sz="1600" dirty="0"/>
              <a:t>с зарядом</a:t>
            </a:r>
            <a:r>
              <a:rPr lang="en-US" sz="1600" dirty="0"/>
              <a:t> -2ne. </a:t>
            </a:r>
            <a:r>
              <a:rPr lang="ru-RU" sz="1600" dirty="0"/>
              <a:t>Такие частицы могут образовывать связные состояния с ядрами барионного вещества (</a:t>
            </a:r>
            <a:r>
              <a:rPr lang="en-US" sz="1600" dirty="0"/>
              <a:t>NX^{-2n}</a:t>
            </a:r>
            <a:r>
              <a:rPr lang="ru-RU" sz="1600" dirty="0"/>
              <a:t>), которые называются </a:t>
            </a:r>
            <a:r>
              <a:rPr lang="ru-RU" sz="1600" b="1" dirty="0"/>
              <a:t>«тёмными атомами».</a:t>
            </a:r>
          </a:p>
          <a:p>
            <a:r>
              <a:rPr lang="ru-RU" sz="1600" dirty="0"/>
              <a:t>Такие кандидаты на роль частиц скрытой массы являются </a:t>
            </a:r>
            <a:r>
              <a:rPr lang="ru-RU" sz="1600" dirty="0" err="1"/>
              <a:t>ядерно</a:t>
            </a:r>
            <a:r>
              <a:rPr lang="ru-RU" sz="1600" dirty="0"/>
              <a:t> взаимодействующими, при попадании в достаточно плотное и достаточно протяженное барионное вещество они должны тормозиться, </a:t>
            </a:r>
            <a:r>
              <a:rPr lang="ru-RU" sz="1600" dirty="0" err="1"/>
              <a:t>гравитационно</a:t>
            </a:r>
            <a:r>
              <a:rPr lang="ru-RU" sz="1600" dirty="0"/>
              <a:t> захватываться и накапливаться внутри астрофизических объектов: звезд, планет и малых космических объектов.</a:t>
            </a:r>
          </a:p>
          <a:p>
            <a:r>
              <a:rPr lang="ru-RU" sz="1600" dirty="0"/>
              <a:t>Взаимодействие темных атомов с ядрами вещества может приводить к переносу частицы </a:t>
            </a:r>
            <a:r>
              <a:rPr lang="en-US" sz="1600" dirty="0"/>
              <a:t>X^{-2n} </a:t>
            </a:r>
            <a:r>
              <a:rPr lang="ru-RU" sz="1600" dirty="0"/>
              <a:t>на другие ядра и образованию связанных состояний, которые химически проявляются как аномально тяжелые изотопы соответствующих элементов, например, железа.</a:t>
            </a:r>
          </a:p>
          <a:p>
            <a:endParaRPr lang="ru-RU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154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dirty="0"/>
              <a:t>Цель работы</a:t>
            </a:r>
            <a:endParaRPr lang="ru-RU" alt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283D8-BA52-A01E-D495-A794D9077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2933849"/>
            <a:ext cx="10957238" cy="3924151"/>
          </a:xfrm>
        </p:spPr>
        <p:txBody>
          <a:bodyPr numCol="1"/>
          <a:lstStyle/>
          <a:p>
            <a:r>
              <a:rPr lang="ru-RU" altLang="ru-RU" sz="1800" dirty="0"/>
              <a:t>Задачи</a:t>
            </a:r>
            <a:r>
              <a:rPr lang="ru-RU" altLang="ru-RU" dirty="0"/>
              <a:t>:</a:t>
            </a: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Для разработки методики расчётов рассмотреть предельный методический случай свободной заряженной частицы X</a:t>
            </a:r>
            <a:r>
              <a:rPr lang="en-US" sz="1400" b="0" dirty="0">
                <a:solidFill>
                  <a:schemeClr val="tx1"/>
                </a:solidFill>
              </a:rPr>
              <a:t>^{-2n}</a:t>
            </a:r>
            <a:r>
              <a:rPr lang="ru-RU" sz="1400" b="0" dirty="0">
                <a:solidFill>
                  <a:schemeClr val="tx1"/>
                </a:solidFill>
              </a:rPr>
              <a:t> в звёздной плазме.</a:t>
            </a:r>
            <a:endParaRPr lang="en-US" sz="14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В рамках этой методической модели оценить транспортные сечения, длины свободного пробега, число столкновений и условие гравитационного захвата частицы в веществе звезды.</a:t>
            </a:r>
            <a:endParaRPr lang="en-US" sz="14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Провести расчёт для Солнца проверить, является ли солнечная среда эффективной для торможения и захвата частицы.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Сравнить эффективность торможения и захвата для звёзд различных классов: Солнца, </a:t>
            </a:r>
            <a:r>
              <a:rPr lang="ru-RU" sz="1400" b="0" dirty="0" err="1">
                <a:solidFill>
                  <a:schemeClr val="tx1"/>
                </a:solidFill>
              </a:rPr>
              <a:t>Проксимы</a:t>
            </a:r>
            <a:r>
              <a:rPr lang="ru-RU" sz="1400" b="0" dirty="0">
                <a:solidFill>
                  <a:schemeClr val="tx1"/>
                </a:solidFill>
              </a:rPr>
              <a:t> Центавра, Арктура и Сириуса B.</a:t>
            </a:r>
            <a:endParaRPr lang="en-US" sz="14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Перейти к случаю связанного состояния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и оценить  длину свободного пробега, число столкновений, длину и время </a:t>
            </a:r>
            <a:r>
              <a:rPr lang="ru-RU" sz="1400" b="0" dirty="0" err="1">
                <a:solidFill>
                  <a:schemeClr val="tx1"/>
                </a:solidFill>
              </a:rPr>
              <a:t>термализации</a:t>
            </a:r>
            <a:r>
              <a:rPr lang="ru-RU" sz="1400" b="0" dirty="0">
                <a:solidFill>
                  <a:schemeClr val="tx1"/>
                </a:solidFill>
              </a:rPr>
              <a:t> в солнечной среде.</a:t>
            </a:r>
            <a:endParaRPr lang="en-US" sz="14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Построить кинетическую модель дальнейшей эволюции захваченных темных атомов, учитывающую возможность переноса частиц </a:t>
            </a:r>
            <a:r>
              <a:rPr lang="en-US" sz="1400" b="0" dirty="0">
                <a:solidFill>
                  <a:schemeClr val="tx1"/>
                </a:solidFill>
              </a:rPr>
              <a:t>X^{-2n} </a:t>
            </a:r>
            <a:r>
              <a:rPr lang="ru-RU" sz="1400" b="0" dirty="0">
                <a:solidFill>
                  <a:schemeClr val="tx1"/>
                </a:solidFill>
              </a:rPr>
              <a:t>на другие ядра вещества.</a:t>
            </a: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 Показать, что после захвата в планетарной части, необходимо определить, где именно будут накапливаться тёмные атомы.</a:t>
            </a:r>
            <a:endParaRPr lang="en-US" sz="14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0" dirty="0">
                <a:solidFill>
                  <a:schemeClr val="tx1"/>
                </a:solidFill>
              </a:rPr>
              <a:t>Оценить распределение захваченных тёмных атомов внутри Земли после </a:t>
            </a:r>
            <a:r>
              <a:rPr lang="ru-RU" sz="1400" b="0" dirty="0" err="1">
                <a:solidFill>
                  <a:schemeClr val="tx1"/>
                </a:solidFill>
              </a:rPr>
              <a:t>термализации</a:t>
            </a:r>
            <a:r>
              <a:rPr lang="ru-RU" sz="1400" b="0" dirty="0">
                <a:solidFill>
                  <a:schemeClr val="tx1"/>
                </a:solidFill>
              </a:rPr>
              <a:t>.​.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2AC45-CF1A-7D78-D726-C9674A64D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414986"/>
            <a:ext cx="11114312" cy="1800493"/>
          </a:xfrm>
        </p:spPr>
        <p:txBody>
          <a:bodyPr numCol="1"/>
          <a:lstStyle/>
          <a:p>
            <a:r>
              <a:rPr lang="ru-RU" sz="1800" b="1" dirty="0">
                <a:solidFill>
                  <a:srgbClr val="00B2DD"/>
                </a:solidFill>
              </a:rPr>
              <a:t>Цель работы - </a:t>
            </a:r>
            <a:r>
              <a:rPr lang="ru-RU" sz="1800" dirty="0"/>
              <a:t>построить методическую оценочную модель захвата и торможения свободных частиц в звёздах, а также модель </a:t>
            </a:r>
            <a:r>
              <a:rPr lang="ru-RU" sz="1800" dirty="0" err="1"/>
              <a:t>термализации</a:t>
            </a:r>
            <a:r>
              <a:rPr lang="ru-RU" sz="1800" dirty="0"/>
              <a:t> и последующего накопления тёмных атомов в астрофизических объектах, проанализировать условия, при которых взаимодействие тёмных атомов с ядрами барионного вещества может приводить к образованию аномально тяжёлых изотопов.</a:t>
            </a:r>
          </a:p>
          <a:p>
            <a:endParaRPr lang="ru-RU" sz="160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C108B74F-BBD4-4836-8D0B-29F100143BAB}"/>
              </a:ext>
            </a:extLst>
          </p:cNvPr>
          <p:cNvSpPr txBox="1">
            <a:spLocks/>
          </p:cNvSpPr>
          <p:nvPr/>
        </p:nvSpPr>
        <p:spPr>
          <a:xfrm>
            <a:off x="559572" y="3554599"/>
            <a:ext cx="11114312" cy="338554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858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10543D-417E-4E45-A378-6365FBD0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81" y="5690664"/>
            <a:ext cx="8802861" cy="6896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FBC61A-913E-44C2-B418-14D683A2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71" y="3788284"/>
            <a:ext cx="2574723" cy="10228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B756AD-CDDC-46CF-ACE5-1C7D48FC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71" y="1836711"/>
            <a:ext cx="2325065" cy="8119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ru-RU" altLang="ru-RU" dirty="0"/>
              <a:t>Ограничения и выбранные значения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283D8-BA52-A01E-D495-A794D9077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34000" y="451434"/>
            <a:ext cx="2549388" cy="338554"/>
          </a:xfrm>
        </p:spPr>
        <p:txBody>
          <a:bodyPr numCol="1"/>
          <a:lstStyle/>
          <a:p>
            <a:endParaRPr lang="ru-RU" alt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BE942E88-F02F-4856-8FA5-0CCF1B319817}"/>
              </a:ext>
            </a:extLst>
          </p:cNvPr>
          <p:cNvSpPr txBox="1">
            <a:spLocks/>
          </p:cNvSpPr>
          <p:nvPr/>
        </p:nvSpPr>
        <p:spPr>
          <a:xfrm>
            <a:off x="598605" y="1189932"/>
            <a:ext cx="11510508" cy="2477601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B2DD"/>
                </a:solidFill>
              </a:rPr>
              <a:t>1. Экспериментальное ограничение на массу</a:t>
            </a:r>
            <a:endParaRPr lang="ru-RU" sz="1600" dirty="0">
              <a:solidFill>
                <a:srgbClr val="00B2DD"/>
              </a:solidFill>
            </a:endParaRPr>
          </a:p>
          <a:p>
            <a:r>
              <a:rPr lang="ru-RU" sz="1600" dirty="0"/>
              <a:t>Поиск многозарядных частиц на Большом адронном коллайдере даёт нижний предел на массу таких частиц. В работе принимается оценка: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Поэтому </a:t>
            </a:r>
            <a:r>
              <a:rPr lang="ru-RU" sz="1600" dirty="0" err="1"/>
              <a:t>Тэвный</a:t>
            </a:r>
            <a:r>
              <a:rPr lang="ru-RU" sz="1600" dirty="0"/>
              <a:t> масштаб рассматривается как минимальный характерный масштаб массы тёмного атома.</a:t>
            </a:r>
          </a:p>
          <a:p>
            <a:endParaRPr lang="ru-R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CD0EDD-31AA-4829-B9C6-EF4D9DD4EA6B}"/>
              </a:ext>
            </a:extLst>
          </p:cNvPr>
          <p:cNvSpPr txBox="1"/>
          <p:nvPr/>
        </p:nvSpPr>
        <p:spPr>
          <a:xfrm>
            <a:off x="618122" y="3191706"/>
            <a:ext cx="116324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2DD"/>
                </a:solidFill>
              </a:rPr>
              <a:t>2. Космологическое ограничение на концентрацию</a:t>
            </a:r>
            <a:endParaRPr lang="ru-RU" sz="1600" dirty="0">
              <a:solidFill>
                <a:srgbClr val="00B2DD"/>
              </a:solidFill>
            </a:endParaRPr>
          </a:p>
          <a:p>
            <a:r>
              <a:rPr lang="ru-RU" sz="1600" dirty="0"/>
              <a:t>Если частицы </a:t>
            </a:r>
            <a:r>
              <a:rPr lang="en-US" sz="1600" dirty="0"/>
              <a:t> </a:t>
            </a:r>
            <a:r>
              <a:rPr lang="en-US" sz="1600" b="1" dirty="0"/>
              <a:t>X^{-2n}</a:t>
            </a:r>
            <a:r>
              <a:rPr lang="ru-RU" sz="1600" b="1" dirty="0"/>
              <a:t> </a:t>
            </a:r>
            <a:r>
              <a:rPr lang="ru-RU" sz="1600" dirty="0"/>
              <a:t>или ТА</a:t>
            </a:r>
            <a:r>
              <a:rPr lang="en-US" sz="1600" dirty="0"/>
              <a:t> (</a:t>
            </a:r>
            <a:r>
              <a:rPr lang="en-US" sz="1600" b="1" dirty="0"/>
              <a:t>NX^{-2n}</a:t>
            </a:r>
            <a:r>
              <a:rPr lang="en-US" sz="1600" dirty="0"/>
              <a:t>)</a:t>
            </a:r>
            <a:r>
              <a:rPr lang="ru-RU" sz="1600" dirty="0"/>
              <a:t> стабильны и не связываются в нейтральные ТА, их концентрация должна быть малой: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5D991-DC83-4C1E-988A-C05A2A15AB06}"/>
              </a:ext>
            </a:extLst>
          </p:cNvPr>
          <p:cNvSpPr txBox="1"/>
          <p:nvPr/>
        </p:nvSpPr>
        <p:spPr>
          <a:xfrm>
            <a:off x="694764" y="4750182"/>
            <a:ext cx="9973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2DD"/>
                </a:solidFill>
              </a:rPr>
              <a:t>3. Выбранные массы для расчётов</a:t>
            </a:r>
            <a:endParaRPr lang="ru-RU" sz="1600" dirty="0">
              <a:solidFill>
                <a:srgbClr val="00B2DD"/>
              </a:solidFill>
            </a:endParaRPr>
          </a:p>
          <a:p>
            <a:r>
              <a:rPr lang="ru-RU" sz="1600" dirty="0"/>
              <a:t>В расчётах используются три характерных значения:</a:t>
            </a:r>
          </a:p>
        </p:txBody>
      </p:sp>
    </p:spTree>
    <p:extLst>
      <p:ext uri="{BB962C8B-B14F-4D97-AF65-F5344CB8AC3E}">
        <p14:creationId xmlns:p14="http://schemas.microsoft.com/office/powerpoint/2010/main" val="347770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E3DF1B-226C-499A-9D94-3E200FE3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3" y="4844980"/>
            <a:ext cx="1695178" cy="109566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B8D5B5E-EA80-4338-ADAD-CC28BE6E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30" y="3762345"/>
            <a:ext cx="2371210" cy="8978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F9F904-6217-4D87-9DDF-164B47B4C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3" y="2920003"/>
            <a:ext cx="1400675" cy="745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E8F91A-578D-4E07-AB58-15D3416E1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47" y="1743605"/>
            <a:ext cx="2151879" cy="8334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080B4CA-8713-4222-A1DD-78E237AA7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549" y="1521269"/>
            <a:ext cx="1316599" cy="925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83" y="147861"/>
            <a:ext cx="9172257" cy="954107"/>
          </a:xfrm>
        </p:spPr>
        <p:txBody>
          <a:bodyPr numCol="1"/>
          <a:lstStyle/>
          <a:p>
            <a:r>
              <a:rPr lang="ru-RU" dirty="0"/>
              <a:t>Расчет для свободной заряженной</a:t>
            </a:r>
            <a:br>
              <a:rPr lang="ru-RU" dirty="0"/>
            </a:br>
            <a:r>
              <a:rPr lang="ru-RU" dirty="0"/>
              <a:t>частицы X</a:t>
            </a:r>
            <a:r>
              <a:rPr lang="en-US" dirty="0"/>
              <a:t>^{-2n} </a:t>
            </a:r>
            <a:r>
              <a:rPr lang="ru-RU" dirty="0"/>
              <a:t>в звездной плазме</a:t>
            </a:r>
            <a:endParaRPr lang="ru-RU" alt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283D8-BA52-A01E-D495-A794D9077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82" y="1222489"/>
            <a:ext cx="4943157" cy="584775"/>
          </a:xfrm>
        </p:spPr>
        <p:txBody>
          <a:bodyPr numCol="1"/>
          <a:lstStyle/>
          <a:p>
            <a:r>
              <a:rPr lang="ru-RU" dirty="0"/>
              <a:t>1. Скорость частицы у поверхности звезды</a:t>
            </a:r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A702D-1636-4F6B-8E2E-D22C7C124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062" y="1834089"/>
            <a:ext cx="1845091" cy="742990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BE1AD1BA-9364-4BED-A9DD-3228A5B66708}"/>
              </a:ext>
            </a:extLst>
          </p:cNvPr>
          <p:cNvSpPr txBox="1">
            <a:spLocks/>
          </p:cNvSpPr>
          <p:nvPr/>
        </p:nvSpPr>
        <p:spPr>
          <a:xfrm>
            <a:off x="538843" y="2577079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2. Концентрации частиц в плазме</a:t>
            </a:r>
            <a:endParaRPr lang="ru-RU" alt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E181AE5-DAF5-40E7-BEE7-35E85EDF7765}"/>
              </a:ext>
            </a:extLst>
          </p:cNvPr>
          <p:cNvSpPr txBox="1">
            <a:spLocks/>
          </p:cNvSpPr>
          <p:nvPr/>
        </p:nvSpPr>
        <p:spPr>
          <a:xfrm>
            <a:off x="538842" y="3866131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3. </a:t>
            </a:r>
            <a:r>
              <a:rPr lang="ru-RU" dirty="0" err="1"/>
              <a:t>Дебаевская</a:t>
            </a:r>
            <a:r>
              <a:rPr lang="ru-RU" dirty="0"/>
              <a:t> длина</a:t>
            </a:r>
            <a:endParaRPr lang="ru-RU" alt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9CCB6D69-E2C6-4E6A-9CC8-DCA5C095B1FB}"/>
              </a:ext>
            </a:extLst>
          </p:cNvPr>
          <p:cNvSpPr txBox="1">
            <a:spLocks/>
          </p:cNvSpPr>
          <p:nvPr/>
        </p:nvSpPr>
        <p:spPr>
          <a:xfrm>
            <a:off x="538841" y="5082310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4. Транспортное кулоновское сечение</a:t>
            </a:r>
            <a:endParaRPr lang="ru-RU" alt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734733-14DC-4849-919E-FB7808E43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0386" y="2951849"/>
            <a:ext cx="1400674" cy="7350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405536-ACC3-4260-9961-ED1AC329D1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6856" y="3112502"/>
            <a:ext cx="1750528" cy="4484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E5F2F2-82DE-4C66-BD74-C085B04452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82" y="4173027"/>
            <a:ext cx="1620922" cy="7530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8222F7-5F0B-4CF5-974F-2BD3CE7C6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482" y="5392811"/>
            <a:ext cx="2933321" cy="6901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C49B7B2-A404-4B18-9307-E8A1022D90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2542" y="5515148"/>
            <a:ext cx="2300920" cy="5162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3A30435-F49C-4A39-8A75-15CEBC550E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483" y="6017441"/>
            <a:ext cx="1923314" cy="84055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C4F630-946E-4052-B40B-52DD2CF932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0419" y="6125665"/>
            <a:ext cx="1977592" cy="804675"/>
          </a:xfrm>
          <a:prstGeom prst="rect">
            <a:avLst/>
          </a:prstGeom>
        </p:spPr>
      </p:pic>
      <p:sp>
        <p:nvSpPr>
          <p:cNvPr id="30" name="Текст 2">
            <a:extLst>
              <a:ext uri="{FF2B5EF4-FFF2-40B4-BE49-F238E27FC236}">
                <a16:creationId xmlns:a16="http://schemas.microsoft.com/office/drawing/2014/main" id="{303FF8C2-88B0-4A2E-A50E-D5D44D6F40C4}"/>
              </a:ext>
            </a:extLst>
          </p:cNvPr>
          <p:cNvSpPr txBox="1">
            <a:spLocks/>
          </p:cNvSpPr>
          <p:nvPr/>
        </p:nvSpPr>
        <p:spPr>
          <a:xfrm>
            <a:off x="6136262" y="1180567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5. Длина свободного пробега</a:t>
            </a:r>
            <a:endParaRPr lang="ru-RU" alt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0C2C671C-E1B3-48F9-8E77-A28F75AE1DFA}"/>
              </a:ext>
            </a:extLst>
          </p:cNvPr>
          <p:cNvSpPr txBox="1">
            <a:spLocks/>
          </p:cNvSpPr>
          <p:nvPr/>
        </p:nvSpPr>
        <p:spPr>
          <a:xfrm>
            <a:off x="6136262" y="2394972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6. Число столкновений</a:t>
            </a:r>
            <a:endParaRPr lang="ru-RU" altLang="ru-RU" dirty="0"/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00E5A7F9-D7A2-458E-BECF-5660211847CA}"/>
              </a:ext>
            </a:extLst>
          </p:cNvPr>
          <p:cNvSpPr txBox="1">
            <a:spLocks/>
          </p:cNvSpPr>
          <p:nvPr/>
        </p:nvSpPr>
        <p:spPr>
          <a:xfrm>
            <a:off x="6096000" y="3527577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7. Условие гравитационного захвата</a:t>
            </a:r>
            <a:endParaRPr lang="ru-RU" altLang="ru-RU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AE157FFF-099C-4A18-BCE9-9092A04E7D8B}"/>
              </a:ext>
            </a:extLst>
          </p:cNvPr>
          <p:cNvSpPr txBox="1">
            <a:spLocks/>
          </p:cNvSpPr>
          <p:nvPr/>
        </p:nvSpPr>
        <p:spPr>
          <a:xfrm>
            <a:off x="6095998" y="5716353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9. Эффективное сечение захвата звезды</a:t>
            </a:r>
            <a:endParaRPr lang="ru-RU" altLang="ru-RU" dirty="0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38AF48D5-7497-4AA2-8320-19D8749B6480}"/>
              </a:ext>
            </a:extLst>
          </p:cNvPr>
          <p:cNvSpPr txBox="1">
            <a:spLocks/>
          </p:cNvSpPr>
          <p:nvPr/>
        </p:nvSpPr>
        <p:spPr>
          <a:xfrm>
            <a:off x="6095999" y="4709174"/>
            <a:ext cx="4943157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8. Потеря энергии в одном столкновении</a:t>
            </a:r>
            <a:endParaRPr lang="ru-RU" alt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E44247-6E3D-4AE1-B3E6-2FA8480BFE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3011" y="6017441"/>
            <a:ext cx="2504565" cy="8392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F25D7FB-7BF3-4D74-BF39-CF62B92390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6493" y="2684534"/>
            <a:ext cx="1580167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7A1BD4-D010-4BAC-B5A7-32F079DD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79" y="3687309"/>
            <a:ext cx="8459441" cy="15827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DD4341C-AAF1-4A12-9800-3BE262D0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27" y="5305407"/>
            <a:ext cx="826953" cy="3583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196381"/>
            <a:ext cx="9173513" cy="954107"/>
          </a:xfrm>
        </p:spPr>
        <p:txBody>
          <a:bodyPr numCol="1"/>
          <a:lstStyle/>
          <a:p>
            <a:r>
              <a:rPr lang="ru-RU" altLang="ru-RU" dirty="0"/>
              <a:t>Вывод для Солнца и сравнение звёзд различных классов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65DF9B3-23A9-42EA-BEE2-72C8FA9BBC43}"/>
              </a:ext>
            </a:extLst>
          </p:cNvPr>
          <p:cNvSpPr txBox="1">
            <a:spLocks/>
          </p:cNvSpPr>
          <p:nvPr/>
        </p:nvSpPr>
        <p:spPr>
          <a:xfrm>
            <a:off x="538844" y="1249402"/>
            <a:ext cx="5895823" cy="338554"/>
          </a:xfrm>
          <a:prstGeom prst="rect">
            <a:avLst/>
          </a:prstGeom>
        </p:spPr>
        <p:txBody>
          <a:bodyPr wrap="square" numCol="1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/>
              <a:t>Эффективное сечение захвата Солнцем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1C7F82-1900-4126-B6E7-0DB7E00FC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342" y="1587956"/>
            <a:ext cx="3893385" cy="764771"/>
          </a:xfrm>
          <a:prstGeom prst="rect">
            <a:avLst/>
          </a:prstGeom>
        </p:spPr>
      </p:pic>
      <p:sp>
        <p:nvSpPr>
          <p:cNvPr id="19" name="Текст 3">
            <a:extLst>
              <a:ext uri="{FF2B5EF4-FFF2-40B4-BE49-F238E27FC236}">
                <a16:creationId xmlns:a16="http://schemas.microsoft.com/office/drawing/2014/main" id="{24B4AE77-0F07-4123-9B75-4DDFE3189843}"/>
              </a:ext>
            </a:extLst>
          </p:cNvPr>
          <p:cNvSpPr txBox="1">
            <a:spLocks/>
          </p:cNvSpPr>
          <p:nvPr/>
        </p:nvSpPr>
        <p:spPr>
          <a:xfrm>
            <a:off x="538844" y="2332644"/>
            <a:ext cx="11114312" cy="4493538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Солнечная плазма является непрозрачной средой. При прохождении через Солнце частица испытывает чрезвычайно большое число тормозящих столкновений с протонами и ядрами гелия. Требуемая для захвата потеря энергии существенно меньше той, которая может быть обеспечена взаимодействием с солнечным веществом. </a:t>
            </a:r>
            <a:r>
              <a:rPr lang="ru-RU" sz="1600" u="sng" dirty="0"/>
              <a:t>Поэтому во всем рассматриваемом диапазоне масс свободная частица </a:t>
            </a:r>
            <a:r>
              <a:rPr lang="ru-RU" sz="1600" b="1" u="sng" dirty="0"/>
              <a:t>Х</a:t>
            </a:r>
            <a:r>
              <a:rPr lang="en-US" sz="1600" b="1" u="sng" dirty="0"/>
              <a:t>^{-2n} </a:t>
            </a:r>
            <a:r>
              <a:rPr lang="ru-RU" sz="1600" u="sng" dirty="0"/>
              <a:t> должна эффективно тормозиться и </a:t>
            </a:r>
            <a:r>
              <a:rPr lang="ru-RU" sz="1600" u="sng" dirty="0" err="1"/>
              <a:t>гравитационно</a:t>
            </a:r>
            <a:r>
              <a:rPr lang="ru-RU" sz="1600" u="sng" dirty="0"/>
              <a:t> захватываться Солнцем. </a:t>
            </a:r>
          </a:p>
          <a:p>
            <a:endParaRPr lang="ru-RU" sz="1600" u="sng" dirty="0"/>
          </a:p>
          <a:p>
            <a:endParaRPr lang="ru-RU" sz="1600" u="sng" dirty="0"/>
          </a:p>
          <a:p>
            <a:endParaRPr lang="ru-RU" sz="1600" u="sng" dirty="0"/>
          </a:p>
          <a:p>
            <a:endParaRPr lang="ru-RU" sz="1600" u="sng" dirty="0"/>
          </a:p>
          <a:p>
            <a:endParaRPr lang="ru-RU" sz="1600" u="sng" dirty="0"/>
          </a:p>
          <a:p>
            <a:r>
              <a:rPr lang="ru-RU" sz="1600" dirty="0"/>
              <a:t>Во всех рассмотренных случаях выполняется условие                      и                   . Это означает, что в модели свободной частицы звезды разных классов являются непрозрачной средой и должны эффективно тормозить такие частицы. Отличие между объектами проявляется в масштабе эффективного сечения захвата и в физических условиях дальнейшей эволюции захваченных состояний.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6B1102-E32F-426B-B807-07B700006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017" y="5305407"/>
            <a:ext cx="826953" cy="3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323726"/>
            <a:ext cx="9173513" cy="523220"/>
          </a:xfrm>
        </p:spPr>
        <p:txBody>
          <a:bodyPr numCol="1"/>
          <a:lstStyle/>
          <a:p>
            <a:r>
              <a:rPr lang="ru-RU" dirty="0"/>
              <a:t>Связанное состояние в солнечной среде</a:t>
            </a:r>
            <a:endParaRPr lang="ru-RU" alt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2AC45-CF1A-7D78-D726-C9674A64D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844" y="1348980"/>
            <a:ext cx="11114312" cy="338554"/>
          </a:xfrm>
        </p:spPr>
        <p:txBody>
          <a:bodyPr numCol="1"/>
          <a:lstStyle/>
          <a:p>
            <a:r>
              <a:rPr lang="en-US" sz="1600" b="1" dirty="0">
                <a:solidFill>
                  <a:srgbClr val="00B2DD"/>
                </a:solidFill>
              </a:rPr>
              <a:t>1. </a:t>
            </a:r>
            <a:r>
              <a:rPr lang="ru-RU" sz="1600" b="1" dirty="0">
                <a:solidFill>
                  <a:srgbClr val="00B2DD"/>
                </a:solidFill>
              </a:rPr>
              <a:t>Связное состояние </a:t>
            </a:r>
            <a:r>
              <a:rPr lang="ru-RU" sz="1600" b="1" dirty="0" err="1">
                <a:solidFill>
                  <a:srgbClr val="00B2DD"/>
                </a:solidFill>
              </a:rPr>
              <a:t>термализуется</a:t>
            </a:r>
            <a:r>
              <a:rPr lang="ru-RU" sz="1600" b="1" dirty="0">
                <a:solidFill>
                  <a:srgbClr val="00B2DD"/>
                </a:solidFill>
              </a:rPr>
              <a:t> внутри Солнца</a:t>
            </a:r>
            <a:r>
              <a:rPr lang="ru-RU" sz="1600" dirty="0"/>
              <a:t>           (для всех выбранных масс выполняется)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C84C3D-96BD-47B3-863B-FE221E22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60" y="1687534"/>
            <a:ext cx="4478277" cy="16888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5333A5-DC45-49D5-8B51-9635D114A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310" y="1832826"/>
            <a:ext cx="1983538" cy="1043967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47DB719A-D819-4D30-8C86-11D254F2EF63}"/>
              </a:ext>
            </a:extLst>
          </p:cNvPr>
          <p:cNvSpPr txBox="1">
            <a:spLocks/>
          </p:cNvSpPr>
          <p:nvPr/>
        </p:nvSpPr>
        <p:spPr>
          <a:xfrm>
            <a:off x="8141448" y="3543242"/>
            <a:ext cx="6718615" cy="338554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Кинетическая модель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BFFD2D-7AF3-478E-BF00-9AD52F9F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459" y="3881796"/>
            <a:ext cx="4291239" cy="2265170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597740CF-59D5-4558-93A5-07DD97C84F44}"/>
              </a:ext>
            </a:extLst>
          </p:cNvPr>
          <p:cNvSpPr txBox="1">
            <a:spLocks/>
          </p:cNvSpPr>
          <p:nvPr/>
        </p:nvSpPr>
        <p:spPr>
          <a:xfrm>
            <a:off x="691244" y="3683564"/>
            <a:ext cx="6718615" cy="1400383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B2DD"/>
                </a:solidFill>
              </a:rPr>
              <a:t>2. Популяционная эволюция ТА и аномальных изотопов</a:t>
            </a:r>
          </a:p>
          <a:p>
            <a:r>
              <a:rPr lang="ru-RU" sz="1600" dirty="0"/>
              <a:t>Взаимодействие ТА с ядрами вещества может приводить к переносу частицы на другие ядра и образованию связных состояний, которые химически проявляются как аномально тяжелые изотопы.</a:t>
            </a:r>
          </a:p>
        </p:txBody>
      </p:sp>
    </p:spTree>
    <p:extLst>
      <p:ext uri="{BB962C8B-B14F-4D97-AF65-F5344CB8AC3E}">
        <p14:creationId xmlns:p14="http://schemas.microsoft.com/office/powerpoint/2010/main" val="217975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259F5D-8AD1-4BD2-9246-8832D8CE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22" y="4369688"/>
            <a:ext cx="3812977" cy="919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165224"/>
            <a:ext cx="9173513" cy="954107"/>
          </a:xfrm>
        </p:spPr>
        <p:txBody>
          <a:bodyPr numCol="1"/>
          <a:lstStyle/>
          <a:p>
            <a:r>
              <a:rPr lang="ru-RU" altLang="ru-RU" dirty="0"/>
              <a:t>ЗЕМЛЯ: ЗАХВАТ, ОСЕДАНИЕ И НАКОПЛЕНИЕАНОМАЛЬНЫХ ИЗОТОПОВ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2AC45-CF1A-7D78-D726-C9674A64D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844" y="1323422"/>
            <a:ext cx="11114312" cy="338554"/>
          </a:xfrm>
        </p:spPr>
        <p:txBody>
          <a:bodyPr numCol="1"/>
          <a:lstStyle/>
          <a:p>
            <a:r>
              <a:rPr lang="ru-RU" sz="1600" dirty="0"/>
              <a:t>1. Эффективное сечение захвата Землей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E449E2-75D9-49FD-86BC-D140469B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04" y="1235515"/>
            <a:ext cx="4041465" cy="514368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BE6E7A2D-662C-48C4-B5A5-D34D56237D61}"/>
              </a:ext>
            </a:extLst>
          </p:cNvPr>
          <p:cNvSpPr txBox="1">
            <a:spLocks/>
          </p:cNvSpPr>
          <p:nvPr/>
        </p:nvSpPr>
        <p:spPr>
          <a:xfrm>
            <a:off x="533744" y="1749883"/>
            <a:ext cx="6578236" cy="5770811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2. Поток ТА на Землю</a:t>
            </a:r>
          </a:p>
          <a:p>
            <a:r>
              <a:rPr lang="ru-RU" sz="1600" dirty="0"/>
              <a:t>3. Темп захвата</a:t>
            </a:r>
          </a:p>
          <a:p>
            <a:r>
              <a:rPr lang="ru-RU" sz="1600" dirty="0"/>
              <a:t>4. Число накопленных ТА с учетом </a:t>
            </a:r>
          </a:p>
          <a:p>
            <a:r>
              <a:rPr lang="ru-RU" sz="1600" dirty="0"/>
              <a:t>потерь или переработок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Используя гауссово пространственное распределение для </a:t>
            </a:r>
            <a:r>
              <a:rPr lang="ru-RU" sz="1600" dirty="0" err="1"/>
              <a:t>термализованных</a:t>
            </a:r>
            <a:r>
              <a:rPr lang="ru-RU" sz="1600" dirty="0"/>
              <a:t> тёмных атомов внутри Земли,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можно оценить характерную область их накопления. Полученные значения         показывают, что для всех рассмотренных масс тёмные атомы концентрируются значительно ближе к центру Земли, чем размер внутреннего ядра: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788231-A3C7-41FD-80D5-00621B5C6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94" y="1724977"/>
            <a:ext cx="1443811" cy="6031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5ED883-BFA1-4881-AB7D-F3260BBD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694" y="2147446"/>
            <a:ext cx="1443811" cy="4872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EB74E-E4D8-487C-A9D7-91F18291F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694" y="2579368"/>
            <a:ext cx="2455938" cy="7442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1A5AF9-C880-46F1-ADEB-E093C1B20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985" y="5591018"/>
            <a:ext cx="391084" cy="2972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55D10C-4CF3-4834-8EB3-10E7D1E02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246" y="6328943"/>
            <a:ext cx="1995297" cy="529057"/>
          </a:xfrm>
          <a:prstGeom prst="rect">
            <a:avLst/>
          </a:prstGeom>
        </p:spPr>
      </p:pic>
      <p:sp>
        <p:nvSpPr>
          <p:cNvPr id="31" name="Текст 3">
            <a:extLst>
              <a:ext uri="{FF2B5EF4-FFF2-40B4-BE49-F238E27FC236}">
                <a16:creationId xmlns:a16="http://schemas.microsoft.com/office/drawing/2014/main" id="{FB44D39C-C870-4F35-9FE8-B0C33F466E28}"/>
              </a:ext>
            </a:extLst>
          </p:cNvPr>
          <p:cNvSpPr txBox="1">
            <a:spLocks/>
          </p:cNvSpPr>
          <p:nvPr/>
        </p:nvSpPr>
        <p:spPr>
          <a:xfrm>
            <a:off x="4053601" y="3087862"/>
            <a:ext cx="11114312" cy="661720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Характерный радиус распределения</a:t>
            </a:r>
          </a:p>
          <a:p>
            <a:pPr algn="ctr"/>
            <a:r>
              <a:rPr lang="ru-RU" sz="1600" dirty="0"/>
              <a:t>ТА внутри Земли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F95CCA-027E-4AAF-B831-8D4531A16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694" y="6471401"/>
            <a:ext cx="1228833" cy="3865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BCC4F49-EFAF-456A-86A0-52AD1AAC6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831" y="3885954"/>
            <a:ext cx="1872390" cy="192627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A4F26E-23FE-4FEE-9C3A-464D9D33CA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0111" y="3862198"/>
            <a:ext cx="1707687" cy="19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1242C6-F5ED-4BDE-94AB-0CEC7BA2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1" y="1304995"/>
            <a:ext cx="7232204" cy="44857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4" y="165224"/>
            <a:ext cx="9173513" cy="954107"/>
          </a:xfrm>
        </p:spPr>
        <p:txBody>
          <a:bodyPr numCol="1"/>
          <a:lstStyle/>
          <a:p>
            <a:r>
              <a:rPr lang="ru-RU" altLang="ru-RU" dirty="0"/>
              <a:t>ЗЕМЛЯ: ЗАХВАТ, ОСЕДАНИЕ И НАКОПЛЕНИЕАНОМАЛЬНЫХ ИЗОТОПОВ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A435B-C673-4C22-B5AF-A65F1C7BD3DD}"/>
              </a:ext>
            </a:extLst>
          </p:cNvPr>
          <p:cNvSpPr txBox="1"/>
          <p:nvPr/>
        </p:nvSpPr>
        <p:spPr>
          <a:xfrm>
            <a:off x="369196" y="5717177"/>
            <a:ext cx="11453608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600" dirty="0"/>
              <a:t>При увеличении массы с 1 до 10 </a:t>
            </a:r>
            <a:r>
              <a:rPr lang="ru-RU" sz="1600" dirty="0" err="1"/>
              <a:t>TeV</a:t>
            </a:r>
            <a:r>
              <a:rPr lang="ru-RU" sz="1600" dirty="0"/>
              <a:t> распределение ТА сужается. Более тяжёлые ТА сильнее оседают к центру Земли. Для 1 </a:t>
            </a:r>
            <a:r>
              <a:rPr lang="ru-RU" sz="1600" dirty="0" err="1"/>
              <a:t>TeV</a:t>
            </a:r>
            <a:r>
              <a:rPr lang="ru-RU" sz="1600" dirty="0"/>
              <a:t> характерный радиус распределения составляет около 160 км, а для 10 </a:t>
            </a:r>
            <a:r>
              <a:rPr lang="ru-RU" sz="1600" dirty="0" err="1"/>
              <a:t>TeV</a:t>
            </a:r>
            <a:r>
              <a:rPr lang="ru-RU" sz="1600" dirty="0"/>
              <a:t> — около 51 км. Следовательно, накопление тёмных атомов и возможных аномальных изотопов ожидается в центральной области Земли.</a:t>
            </a: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722892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4">
      <a:dk1>
        <a:srgbClr val="171616"/>
      </a:dk1>
      <a:lt1>
        <a:srgbClr val="FFFFFF"/>
      </a:lt1>
      <a:dk2>
        <a:srgbClr val="0055BB"/>
      </a:dk2>
      <a:lt2>
        <a:srgbClr val="00B1EB"/>
      </a:lt2>
      <a:accent1>
        <a:srgbClr val="0055BB"/>
      </a:accent1>
      <a:accent2>
        <a:srgbClr val="00B1EB"/>
      </a:accent2>
      <a:accent3>
        <a:srgbClr val="FF7300"/>
      </a:accent3>
      <a:accent4>
        <a:srgbClr val="656A79"/>
      </a:accent4>
      <a:accent5>
        <a:srgbClr val="86888C"/>
      </a:accent5>
      <a:accent6>
        <a:srgbClr val="DDDEDE"/>
      </a:accent6>
      <a:hlink>
        <a:srgbClr val="00BBEE"/>
      </a:hlink>
      <a:folHlink>
        <a:srgbClr val="00BBEE"/>
      </a:folHlink>
    </a:clrScheme>
    <a:fontScheme name="Другая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1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10724</TotalTime>
  <Words>968</Words>
  <Application>Microsoft Office PowerPoint</Application>
  <PresentationFormat>Широкоэкранный</PresentationFormat>
  <Paragraphs>89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AvenirNextCyr-Regular</vt:lpstr>
      <vt:lpstr>Calibri</vt:lpstr>
      <vt:lpstr>Montserrat</vt:lpstr>
      <vt:lpstr>Шаблон МИФИ</vt:lpstr>
      <vt:lpstr>Презентация PowerPoint</vt:lpstr>
      <vt:lpstr>Актуальность</vt:lpstr>
      <vt:lpstr>Цель работы</vt:lpstr>
      <vt:lpstr>Ограничения и выбранные значения</vt:lpstr>
      <vt:lpstr>Расчет для свободной заряженной частицы X^{-2n} в звездной плазме</vt:lpstr>
      <vt:lpstr>Вывод для Солнца и сравнение звёзд различных классов</vt:lpstr>
      <vt:lpstr>Связанное состояние в солнечной среде</vt:lpstr>
      <vt:lpstr>ЗЕМЛЯ: ЗАХВАТ, ОСЕДАНИЕ И НАКОПЛЕНИЕАНОМАЛЬНЫХ ИЗОТОПОВ</vt:lpstr>
      <vt:lpstr>ЗЕМЛЯ: ЗАХВАТ, ОСЕДАНИЕ И НАКОПЛЕНИЕАНОМАЛЬНЫХ ИЗОТОПОВ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Анна Журавлева</cp:lastModifiedBy>
  <cp:revision>417</cp:revision>
  <dcterms:created xsi:type="dcterms:W3CDTF">2020-05-28T16:18:16Z</dcterms:created>
  <dcterms:modified xsi:type="dcterms:W3CDTF">2026-05-27T14:42:14Z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