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86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9352" y="393997"/>
            <a:ext cx="14427206" cy="13455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7318" y="7188382"/>
            <a:ext cx="4294510" cy="85706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099450" y="7303026"/>
            <a:ext cx="2396490" cy="281940"/>
          </a:xfrm>
          <a:custGeom>
            <a:avLst/>
            <a:gdLst/>
            <a:ahLst/>
            <a:cxnLst/>
            <a:rect l="l" t="t" r="r" b="b"/>
            <a:pathLst>
              <a:path w="2396490" h="281940">
                <a:moveTo>
                  <a:pt x="67331" y="3748"/>
                </a:moveTo>
                <a:lnTo>
                  <a:pt x="1606" y="3748"/>
                </a:lnTo>
                <a:lnTo>
                  <a:pt x="85804" y="140821"/>
                </a:lnTo>
                <a:lnTo>
                  <a:pt x="0" y="277894"/>
                </a:lnTo>
                <a:lnTo>
                  <a:pt x="66394" y="277894"/>
                </a:lnTo>
                <a:lnTo>
                  <a:pt x="122616" y="184326"/>
                </a:lnTo>
                <a:lnTo>
                  <a:pt x="189253" y="184326"/>
                </a:lnTo>
                <a:lnTo>
                  <a:pt x="162105" y="140821"/>
                </a:lnTo>
                <a:lnTo>
                  <a:pt x="188740" y="97182"/>
                </a:lnTo>
                <a:lnTo>
                  <a:pt x="122616" y="97182"/>
                </a:lnTo>
                <a:lnTo>
                  <a:pt x="67331" y="3748"/>
                </a:lnTo>
                <a:close/>
              </a:path>
              <a:path w="2396490" h="281940">
                <a:moveTo>
                  <a:pt x="189253" y="184326"/>
                </a:moveTo>
                <a:lnTo>
                  <a:pt x="124758" y="184326"/>
                </a:lnTo>
                <a:lnTo>
                  <a:pt x="180979" y="277894"/>
                </a:lnTo>
                <a:lnTo>
                  <a:pt x="247642" y="277894"/>
                </a:lnTo>
                <a:lnTo>
                  <a:pt x="189253" y="184326"/>
                </a:lnTo>
                <a:close/>
              </a:path>
              <a:path w="2396490" h="281940">
                <a:moveTo>
                  <a:pt x="245768" y="3748"/>
                </a:moveTo>
                <a:lnTo>
                  <a:pt x="180310" y="3748"/>
                </a:lnTo>
                <a:lnTo>
                  <a:pt x="124758" y="97182"/>
                </a:lnTo>
                <a:lnTo>
                  <a:pt x="188740" y="97182"/>
                </a:lnTo>
                <a:lnTo>
                  <a:pt x="245768" y="3748"/>
                </a:lnTo>
                <a:close/>
              </a:path>
              <a:path w="2396490" h="281940">
                <a:moveTo>
                  <a:pt x="457493" y="72284"/>
                </a:moveTo>
                <a:lnTo>
                  <a:pt x="301143" y="72284"/>
                </a:lnTo>
                <a:lnTo>
                  <a:pt x="297797" y="163310"/>
                </a:lnTo>
                <a:lnTo>
                  <a:pt x="297379" y="172697"/>
                </a:lnTo>
                <a:lnTo>
                  <a:pt x="291952" y="212169"/>
                </a:lnTo>
                <a:lnTo>
                  <a:pt x="273166" y="232650"/>
                </a:lnTo>
                <a:lnTo>
                  <a:pt x="261521" y="232650"/>
                </a:lnTo>
                <a:lnTo>
                  <a:pt x="261572" y="241284"/>
                </a:lnTo>
                <a:lnTo>
                  <a:pt x="261685" y="260375"/>
                </a:lnTo>
                <a:lnTo>
                  <a:pt x="261788" y="277894"/>
                </a:lnTo>
                <a:lnTo>
                  <a:pt x="278922" y="277894"/>
                </a:lnTo>
                <a:lnTo>
                  <a:pt x="319382" y="265111"/>
                </a:lnTo>
                <a:lnTo>
                  <a:pt x="342908" y="224350"/>
                </a:lnTo>
                <a:lnTo>
                  <a:pt x="349104" y="181314"/>
                </a:lnTo>
                <a:lnTo>
                  <a:pt x="349199" y="179908"/>
                </a:lnTo>
                <a:lnTo>
                  <a:pt x="352412" y="117128"/>
                </a:lnTo>
                <a:lnTo>
                  <a:pt x="457493" y="117128"/>
                </a:lnTo>
                <a:lnTo>
                  <a:pt x="457493" y="72284"/>
                </a:lnTo>
                <a:close/>
              </a:path>
              <a:path w="2396490" h="281940">
                <a:moveTo>
                  <a:pt x="457493" y="117128"/>
                </a:moveTo>
                <a:lnTo>
                  <a:pt x="403145" y="117128"/>
                </a:lnTo>
                <a:lnTo>
                  <a:pt x="403145" y="277894"/>
                </a:lnTo>
                <a:lnTo>
                  <a:pt x="457493" y="277894"/>
                </a:lnTo>
                <a:lnTo>
                  <a:pt x="457493" y="117128"/>
                </a:lnTo>
                <a:close/>
              </a:path>
              <a:path w="2396490" h="281940">
                <a:moveTo>
                  <a:pt x="587061" y="69607"/>
                </a:moveTo>
                <a:lnTo>
                  <a:pt x="545020" y="77137"/>
                </a:lnTo>
                <a:lnTo>
                  <a:pt x="513069" y="98923"/>
                </a:lnTo>
                <a:lnTo>
                  <a:pt x="492789" y="132622"/>
                </a:lnTo>
                <a:lnTo>
                  <a:pt x="485882" y="175491"/>
                </a:lnTo>
                <a:lnTo>
                  <a:pt x="485862" y="175893"/>
                </a:lnTo>
                <a:lnTo>
                  <a:pt x="492789" y="218987"/>
                </a:lnTo>
                <a:lnTo>
                  <a:pt x="513069" y="252662"/>
                </a:lnTo>
                <a:lnTo>
                  <a:pt x="545020" y="274456"/>
                </a:lnTo>
                <a:lnTo>
                  <a:pt x="587061" y="281910"/>
                </a:lnTo>
                <a:lnTo>
                  <a:pt x="602120" y="281082"/>
                </a:lnTo>
                <a:lnTo>
                  <a:pt x="640873" y="268658"/>
                </a:lnTo>
                <a:lnTo>
                  <a:pt x="669134" y="242706"/>
                </a:lnTo>
                <a:lnTo>
                  <a:pt x="672139" y="237736"/>
                </a:lnTo>
                <a:lnTo>
                  <a:pt x="577780" y="237736"/>
                </a:lnTo>
                <a:lnTo>
                  <a:pt x="569748" y="235059"/>
                </a:lnTo>
                <a:lnTo>
                  <a:pt x="546534" y="200213"/>
                </a:lnTo>
                <a:lnTo>
                  <a:pt x="543824" y="175491"/>
                </a:lnTo>
                <a:lnTo>
                  <a:pt x="544125" y="166765"/>
                </a:lnTo>
                <a:lnTo>
                  <a:pt x="558707" y="125728"/>
                </a:lnTo>
                <a:lnTo>
                  <a:pt x="587328" y="113112"/>
                </a:lnTo>
                <a:lnTo>
                  <a:pt x="671673" y="113112"/>
                </a:lnTo>
                <a:lnTo>
                  <a:pt x="669134" y="108895"/>
                </a:lnTo>
                <a:lnTo>
                  <a:pt x="640873" y="82993"/>
                </a:lnTo>
                <a:lnTo>
                  <a:pt x="602120" y="70444"/>
                </a:lnTo>
                <a:lnTo>
                  <a:pt x="587061" y="69607"/>
                </a:lnTo>
                <a:close/>
              </a:path>
              <a:path w="2396490" h="281940">
                <a:moveTo>
                  <a:pt x="671673" y="113112"/>
                </a:moveTo>
                <a:lnTo>
                  <a:pt x="596788" y="113112"/>
                </a:lnTo>
                <a:lnTo>
                  <a:pt x="604686" y="115834"/>
                </a:lnTo>
                <a:lnTo>
                  <a:pt x="611022" y="121277"/>
                </a:lnTo>
                <a:lnTo>
                  <a:pt x="629059" y="158524"/>
                </a:lnTo>
                <a:lnTo>
                  <a:pt x="630298" y="175491"/>
                </a:lnTo>
                <a:lnTo>
                  <a:pt x="629988" y="184217"/>
                </a:lnTo>
                <a:lnTo>
                  <a:pt x="615481" y="225254"/>
                </a:lnTo>
                <a:lnTo>
                  <a:pt x="596788" y="237736"/>
                </a:lnTo>
                <a:lnTo>
                  <a:pt x="672139" y="237736"/>
                </a:lnTo>
                <a:lnTo>
                  <a:pt x="687490" y="191211"/>
                </a:lnTo>
                <a:lnTo>
                  <a:pt x="688259" y="175893"/>
                </a:lnTo>
                <a:lnTo>
                  <a:pt x="687490" y="160465"/>
                </a:lnTo>
                <a:lnTo>
                  <a:pt x="685181" y="146042"/>
                </a:lnTo>
                <a:lnTo>
                  <a:pt x="681332" y="132622"/>
                </a:lnTo>
                <a:lnTo>
                  <a:pt x="675944" y="120206"/>
                </a:lnTo>
                <a:lnTo>
                  <a:pt x="671673" y="113112"/>
                </a:lnTo>
                <a:close/>
              </a:path>
              <a:path w="2396490" h="281940">
                <a:moveTo>
                  <a:pt x="897575" y="72284"/>
                </a:moveTo>
                <a:lnTo>
                  <a:pt x="717800" y="72284"/>
                </a:lnTo>
                <a:lnTo>
                  <a:pt x="717800" y="277894"/>
                </a:lnTo>
                <a:lnTo>
                  <a:pt x="771612" y="277894"/>
                </a:lnTo>
                <a:lnTo>
                  <a:pt x="771612" y="117128"/>
                </a:lnTo>
                <a:lnTo>
                  <a:pt x="897575" y="117128"/>
                </a:lnTo>
                <a:lnTo>
                  <a:pt x="897575" y="72284"/>
                </a:lnTo>
                <a:close/>
              </a:path>
              <a:path w="2396490" h="281940">
                <a:moveTo>
                  <a:pt x="897575" y="117128"/>
                </a:moveTo>
                <a:lnTo>
                  <a:pt x="843093" y="117128"/>
                </a:lnTo>
                <a:lnTo>
                  <a:pt x="843093" y="277894"/>
                </a:lnTo>
                <a:lnTo>
                  <a:pt x="897575" y="277894"/>
                </a:lnTo>
                <a:lnTo>
                  <a:pt x="897575" y="117128"/>
                </a:lnTo>
                <a:close/>
              </a:path>
              <a:path w="2396490" h="281940">
                <a:moveTo>
                  <a:pt x="1028448" y="69607"/>
                </a:moveTo>
                <a:lnTo>
                  <a:pt x="986407" y="77137"/>
                </a:lnTo>
                <a:lnTo>
                  <a:pt x="954456" y="98923"/>
                </a:lnTo>
                <a:lnTo>
                  <a:pt x="934176" y="132622"/>
                </a:lnTo>
                <a:lnTo>
                  <a:pt x="927269" y="175491"/>
                </a:lnTo>
                <a:lnTo>
                  <a:pt x="927249" y="175893"/>
                </a:lnTo>
                <a:lnTo>
                  <a:pt x="928019" y="191211"/>
                </a:lnTo>
                <a:lnTo>
                  <a:pt x="939564" y="231445"/>
                </a:lnTo>
                <a:lnTo>
                  <a:pt x="963835" y="261312"/>
                </a:lnTo>
                <a:lnTo>
                  <a:pt x="999366" y="278597"/>
                </a:lnTo>
                <a:lnTo>
                  <a:pt x="1028448" y="281910"/>
                </a:lnTo>
                <a:lnTo>
                  <a:pt x="1043507" y="281082"/>
                </a:lnTo>
                <a:lnTo>
                  <a:pt x="1082260" y="268658"/>
                </a:lnTo>
                <a:lnTo>
                  <a:pt x="1110521" y="242706"/>
                </a:lnTo>
                <a:lnTo>
                  <a:pt x="1113526" y="237736"/>
                </a:lnTo>
                <a:lnTo>
                  <a:pt x="1019167" y="237736"/>
                </a:lnTo>
                <a:lnTo>
                  <a:pt x="1011135" y="235059"/>
                </a:lnTo>
                <a:lnTo>
                  <a:pt x="987921" y="200213"/>
                </a:lnTo>
                <a:lnTo>
                  <a:pt x="985224" y="175893"/>
                </a:lnTo>
                <a:lnTo>
                  <a:pt x="985211" y="175491"/>
                </a:lnTo>
                <a:lnTo>
                  <a:pt x="992799" y="136839"/>
                </a:lnTo>
                <a:lnTo>
                  <a:pt x="1028715" y="113112"/>
                </a:lnTo>
                <a:lnTo>
                  <a:pt x="1113060" y="113112"/>
                </a:lnTo>
                <a:lnTo>
                  <a:pt x="1110521" y="108895"/>
                </a:lnTo>
                <a:lnTo>
                  <a:pt x="1082260" y="82993"/>
                </a:lnTo>
                <a:lnTo>
                  <a:pt x="1043507" y="70444"/>
                </a:lnTo>
                <a:lnTo>
                  <a:pt x="1028448" y="69607"/>
                </a:lnTo>
                <a:close/>
              </a:path>
              <a:path w="2396490" h="281940">
                <a:moveTo>
                  <a:pt x="1113060" y="113112"/>
                </a:moveTo>
                <a:lnTo>
                  <a:pt x="1038175" y="113112"/>
                </a:lnTo>
                <a:lnTo>
                  <a:pt x="1046073" y="115834"/>
                </a:lnTo>
                <a:lnTo>
                  <a:pt x="1052409" y="121277"/>
                </a:lnTo>
                <a:lnTo>
                  <a:pt x="1070446" y="158524"/>
                </a:lnTo>
                <a:lnTo>
                  <a:pt x="1071685" y="175491"/>
                </a:lnTo>
                <a:lnTo>
                  <a:pt x="1071375" y="184217"/>
                </a:lnTo>
                <a:lnTo>
                  <a:pt x="1056868" y="225254"/>
                </a:lnTo>
                <a:lnTo>
                  <a:pt x="1038175" y="237736"/>
                </a:lnTo>
                <a:lnTo>
                  <a:pt x="1113526" y="237736"/>
                </a:lnTo>
                <a:lnTo>
                  <a:pt x="1128877" y="191211"/>
                </a:lnTo>
                <a:lnTo>
                  <a:pt x="1129646" y="175893"/>
                </a:lnTo>
                <a:lnTo>
                  <a:pt x="1128877" y="160465"/>
                </a:lnTo>
                <a:lnTo>
                  <a:pt x="1126568" y="146042"/>
                </a:lnTo>
                <a:lnTo>
                  <a:pt x="1122719" y="132622"/>
                </a:lnTo>
                <a:lnTo>
                  <a:pt x="1117331" y="120206"/>
                </a:lnTo>
                <a:lnTo>
                  <a:pt x="1113060" y="113112"/>
                </a:lnTo>
                <a:close/>
              </a:path>
              <a:path w="2396490" h="281940">
                <a:moveTo>
                  <a:pt x="1246866" y="72284"/>
                </a:moveTo>
                <a:lnTo>
                  <a:pt x="1159187" y="72284"/>
                </a:lnTo>
                <a:lnTo>
                  <a:pt x="1159187" y="277894"/>
                </a:lnTo>
                <a:lnTo>
                  <a:pt x="1260385" y="277894"/>
                </a:lnTo>
                <a:lnTo>
                  <a:pt x="1272743" y="277476"/>
                </a:lnTo>
                <a:lnTo>
                  <a:pt x="1312315" y="267487"/>
                </a:lnTo>
                <a:lnTo>
                  <a:pt x="1338092" y="238104"/>
                </a:lnTo>
                <a:lnTo>
                  <a:pt x="1338744" y="235193"/>
                </a:lnTo>
                <a:lnTo>
                  <a:pt x="1212329" y="235193"/>
                </a:lnTo>
                <a:lnTo>
                  <a:pt x="1212329" y="190349"/>
                </a:lnTo>
                <a:lnTo>
                  <a:pt x="1328195" y="190349"/>
                </a:lnTo>
                <a:lnTo>
                  <a:pt x="1325074" y="187103"/>
                </a:lnTo>
                <a:lnTo>
                  <a:pt x="1282071" y="170672"/>
                </a:lnTo>
                <a:lnTo>
                  <a:pt x="1292512" y="168279"/>
                </a:lnTo>
                <a:lnTo>
                  <a:pt x="1301748" y="164983"/>
                </a:lnTo>
                <a:lnTo>
                  <a:pt x="1309780" y="160783"/>
                </a:lnTo>
                <a:lnTo>
                  <a:pt x="1314995" y="156884"/>
                </a:lnTo>
                <a:lnTo>
                  <a:pt x="1212329" y="156884"/>
                </a:lnTo>
                <a:lnTo>
                  <a:pt x="1212329" y="115923"/>
                </a:lnTo>
                <a:lnTo>
                  <a:pt x="1327746" y="115923"/>
                </a:lnTo>
                <a:lnTo>
                  <a:pt x="1327676" y="115279"/>
                </a:lnTo>
                <a:lnTo>
                  <a:pt x="1294930" y="80416"/>
                </a:lnTo>
                <a:lnTo>
                  <a:pt x="1264878" y="73188"/>
                </a:lnTo>
                <a:lnTo>
                  <a:pt x="1246866" y="72284"/>
                </a:lnTo>
                <a:close/>
              </a:path>
              <a:path w="2396490" h="281940">
                <a:moveTo>
                  <a:pt x="1328195" y="190349"/>
                </a:moveTo>
                <a:lnTo>
                  <a:pt x="1268328" y="190349"/>
                </a:lnTo>
                <a:lnTo>
                  <a:pt x="1274530" y="192447"/>
                </a:lnTo>
                <a:lnTo>
                  <a:pt x="1278992" y="196641"/>
                </a:lnTo>
                <a:lnTo>
                  <a:pt x="1283543" y="200835"/>
                </a:lnTo>
                <a:lnTo>
                  <a:pt x="1285819" y="206591"/>
                </a:lnTo>
                <a:lnTo>
                  <a:pt x="1285819" y="220513"/>
                </a:lnTo>
                <a:lnTo>
                  <a:pt x="1283543" y="225733"/>
                </a:lnTo>
                <a:lnTo>
                  <a:pt x="1274530" y="233319"/>
                </a:lnTo>
                <a:lnTo>
                  <a:pt x="1268328" y="235193"/>
                </a:lnTo>
                <a:lnTo>
                  <a:pt x="1338744" y="235193"/>
                </a:lnTo>
                <a:lnTo>
                  <a:pt x="1339849" y="230265"/>
                </a:lnTo>
                <a:lnTo>
                  <a:pt x="1340434" y="221807"/>
                </a:lnTo>
                <a:lnTo>
                  <a:pt x="1339999" y="215197"/>
                </a:lnTo>
                <a:lnTo>
                  <a:pt x="1338694" y="208889"/>
                </a:lnTo>
                <a:lnTo>
                  <a:pt x="1336519" y="202882"/>
                </a:lnTo>
                <a:lnTo>
                  <a:pt x="1333473" y="197176"/>
                </a:lnTo>
                <a:lnTo>
                  <a:pt x="1329667" y="191881"/>
                </a:lnTo>
                <a:lnTo>
                  <a:pt x="1328195" y="190349"/>
                </a:lnTo>
                <a:close/>
              </a:path>
              <a:path w="2396490" h="281940">
                <a:moveTo>
                  <a:pt x="1327746" y="115923"/>
                </a:moveTo>
                <a:lnTo>
                  <a:pt x="1255700" y="115923"/>
                </a:lnTo>
                <a:lnTo>
                  <a:pt x="1262661" y="117708"/>
                </a:lnTo>
                <a:lnTo>
                  <a:pt x="1272835" y="124847"/>
                </a:lnTo>
                <a:lnTo>
                  <a:pt x="1275378" y="129800"/>
                </a:lnTo>
                <a:lnTo>
                  <a:pt x="1275378" y="140419"/>
                </a:lnTo>
                <a:lnTo>
                  <a:pt x="1274262" y="144123"/>
                </a:lnTo>
                <a:lnTo>
                  <a:pt x="1272031" y="147246"/>
                </a:lnTo>
                <a:lnTo>
                  <a:pt x="1269890" y="150370"/>
                </a:lnTo>
                <a:lnTo>
                  <a:pt x="1266766" y="152779"/>
                </a:lnTo>
                <a:lnTo>
                  <a:pt x="1262661" y="154475"/>
                </a:lnTo>
                <a:lnTo>
                  <a:pt x="1258645" y="156081"/>
                </a:lnTo>
                <a:lnTo>
                  <a:pt x="1253782" y="156884"/>
                </a:lnTo>
                <a:lnTo>
                  <a:pt x="1314995" y="156884"/>
                </a:lnTo>
                <a:lnTo>
                  <a:pt x="1329056" y="127837"/>
                </a:lnTo>
                <a:lnTo>
                  <a:pt x="1327746" y="115923"/>
                </a:lnTo>
                <a:close/>
              </a:path>
              <a:path w="2396490" h="281940">
                <a:moveTo>
                  <a:pt x="1521094" y="3748"/>
                </a:moveTo>
                <a:lnTo>
                  <a:pt x="1449613" y="3748"/>
                </a:lnTo>
                <a:lnTo>
                  <a:pt x="1449613" y="277894"/>
                </a:lnTo>
                <a:lnTo>
                  <a:pt x="1505834" y="277894"/>
                </a:lnTo>
                <a:lnTo>
                  <a:pt x="1505834" y="98789"/>
                </a:lnTo>
                <a:lnTo>
                  <a:pt x="1560050" y="98789"/>
                </a:lnTo>
                <a:lnTo>
                  <a:pt x="1521094" y="3748"/>
                </a:lnTo>
                <a:close/>
              </a:path>
              <a:path w="2396490" h="281940">
                <a:moveTo>
                  <a:pt x="1746783" y="99458"/>
                </a:moveTo>
                <a:lnTo>
                  <a:pt x="1690562" y="99458"/>
                </a:lnTo>
                <a:lnTo>
                  <a:pt x="1690562" y="277894"/>
                </a:lnTo>
                <a:lnTo>
                  <a:pt x="1746783" y="277894"/>
                </a:lnTo>
                <a:lnTo>
                  <a:pt x="1746783" y="99458"/>
                </a:lnTo>
                <a:close/>
              </a:path>
              <a:path w="2396490" h="281940">
                <a:moveTo>
                  <a:pt x="1560050" y="98789"/>
                </a:moveTo>
                <a:lnTo>
                  <a:pt x="1508110" y="98789"/>
                </a:lnTo>
                <a:lnTo>
                  <a:pt x="1579056" y="276556"/>
                </a:lnTo>
                <a:lnTo>
                  <a:pt x="1617340" y="276556"/>
                </a:lnTo>
                <a:lnTo>
                  <a:pt x="1652840" y="187940"/>
                </a:lnTo>
                <a:lnTo>
                  <a:pt x="1596592" y="187940"/>
                </a:lnTo>
                <a:lnTo>
                  <a:pt x="1560050" y="98789"/>
                </a:lnTo>
                <a:close/>
              </a:path>
              <a:path w="2396490" h="281940">
                <a:moveTo>
                  <a:pt x="1746783" y="3748"/>
                </a:moveTo>
                <a:lnTo>
                  <a:pt x="1675302" y="3748"/>
                </a:lnTo>
                <a:lnTo>
                  <a:pt x="1599804" y="187940"/>
                </a:lnTo>
                <a:lnTo>
                  <a:pt x="1652840" y="187940"/>
                </a:lnTo>
                <a:lnTo>
                  <a:pt x="1688286" y="99458"/>
                </a:lnTo>
                <a:lnTo>
                  <a:pt x="1746783" y="99458"/>
                </a:lnTo>
                <a:lnTo>
                  <a:pt x="1746783" y="3748"/>
                </a:lnTo>
                <a:close/>
              </a:path>
              <a:path w="2396490" h="281940">
                <a:moveTo>
                  <a:pt x="1827827" y="217389"/>
                </a:moveTo>
                <a:lnTo>
                  <a:pt x="1810425" y="217389"/>
                </a:lnTo>
                <a:lnTo>
                  <a:pt x="1802839" y="220513"/>
                </a:lnTo>
                <a:lnTo>
                  <a:pt x="1796503" y="226760"/>
                </a:lnTo>
                <a:lnTo>
                  <a:pt x="1790256" y="233006"/>
                </a:lnTo>
                <a:lnTo>
                  <a:pt x="1787133" y="240503"/>
                </a:lnTo>
                <a:lnTo>
                  <a:pt x="1787133" y="258083"/>
                </a:lnTo>
                <a:lnTo>
                  <a:pt x="1810425" y="281375"/>
                </a:lnTo>
                <a:lnTo>
                  <a:pt x="1825060" y="281375"/>
                </a:lnTo>
                <a:lnTo>
                  <a:pt x="1846835" y="265445"/>
                </a:lnTo>
                <a:lnTo>
                  <a:pt x="1849869" y="260537"/>
                </a:lnTo>
                <a:lnTo>
                  <a:pt x="1851386" y="255138"/>
                </a:lnTo>
                <a:lnTo>
                  <a:pt x="1851386" y="240503"/>
                </a:lnTo>
                <a:lnTo>
                  <a:pt x="1848173" y="233006"/>
                </a:lnTo>
                <a:lnTo>
                  <a:pt x="1835323" y="220513"/>
                </a:lnTo>
                <a:lnTo>
                  <a:pt x="1827827" y="217389"/>
                </a:lnTo>
                <a:close/>
              </a:path>
              <a:path w="2396490" h="281940">
                <a:moveTo>
                  <a:pt x="2185718" y="0"/>
                </a:moveTo>
                <a:lnTo>
                  <a:pt x="2135119" y="9336"/>
                </a:lnTo>
                <a:lnTo>
                  <a:pt x="2094124" y="36811"/>
                </a:lnTo>
                <a:lnTo>
                  <a:pt x="2066833" y="81086"/>
                </a:lnTo>
                <a:lnTo>
                  <a:pt x="2058400" y="119236"/>
                </a:lnTo>
                <a:lnTo>
                  <a:pt x="2057345" y="140821"/>
                </a:lnTo>
                <a:lnTo>
                  <a:pt x="2058409" y="162406"/>
                </a:lnTo>
                <a:lnTo>
                  <a:pt x="2066889" y="200556"/>
                </a:lnTo>
                <a:lnTo>
                  <a:pt x="2094124" y="244730"/>
                </a:lnTo>
                <a:lnTo>
                  <a:pt x="2135350" y="272381"/>
                </a:lnTo>
                <a:lnTo>
                  <a:pt x="2185718" y="281643"/>
                </a:lnTo>
                <a:lnTo>
                  <a:pt x="2203404" y="280613"/>
                </a:lnTo>
                <a:lnTo>
                  <a:pt x="2251042" y="265178"/>
                </a:lnTo>
                <a:lnTo>
                  <a:pt x="2287887" y="231922"/>
                </a:lnTo>
                <a:lnTo>
                  <a:pt x="2288850" y="230374"/>
                </a:lnTo>
                <a:lnTo>
                  <a:pt x="2185718" y="230374"/>
                </a:lnTo>
                <a:lnTo>
                  <a:pt x="2175545" y="229730"/>
                </a:lnTo>
                <a:lnTo>
                  <a:pt x="2135119" y="207350"/>
                </a:lnTo>
                <a:lnTo>
                  <a:pt x="2118406" y="168262"/>
                </a:lnTo>
                <a:lnTo>
                  <a:pt x="2075417" y="168262"/>
                </a:lnTo>
                <a:lnTo>
                  <a:pt x="2075417" y="123018"/>
                </a:lnTo>
                <a:lnTo>
                  <a:pt x="2117128" y="123018"/>
                </a:lnTo>
                <a:lnTo>
                  <a:pt x="2118252" y="114049"/>
                </a:lnTo>
                <a:lnTo>
                  <a:pt x="2135119" y="74292"/>
                </a:lnTo>
                <a:lnTo>
                  <a:pt x="2175545" y="51912"/>
                </a:lnTo>
                <a:lnTo>
                  <a:pt x="2185718" y="51268"/>
                </a:lnTo>
                <a:lnTo>
                  <a:pt x="2288845" y="51268"/>
                </a:lnTo>
                <a:lnTo>
                  <a:pt x="2287887" y="49729"/>
                </a:lnTo>
                <a:lnTo>
                  <a:pt x="2251042" y="16598"/>
                </a:lnTo>
                <a:lnTo>
                  <a:pt x="2203404" y="1037"/>
                </a:lnTo>
                <a:lnTo>
                  <a:pt x="2185718" y="0"/>
                </a:lnTo>
                <a:close/>
              </a:path>
              <a:path w="2396490" h="281940">
                <a:moveTo>
                  <a:pt x="2016518" y="3748"/>
                </a:moveTo>
                <a:lnTo>
                  <a:pt x="1958556" y="3748"/>
                </a:lnTo>
                <a:lnTo>
                  <a:pt x="1958556" y="277894"/>
                </a:lnTo>
                <a:lnTo>
                  <a:pt x="2016518" y="277894"/>
                </a:lnTo>
                <a:lnTo>
                  <a:pt x="2016518" y="168262"/>
                </a:lnTo>
                <a:lnTo>
                  <a:pt x="1987872" y="168262"/>
                </a:lnTo>
                <a:lnTo>
                  <a:pt x="1987872" y="123018"/>
                </a:lnTo>
                <a:lnTo>
                  <a:pt x="2016518" y="123018"/>
                </a:lnTo>
                <a:lnTo>
                  <a:pt x="2016518" y="3748"/>
                </a:lnTo>
                <a:close/>
              </a:path>
              <a:path w="2396490" h="281940">
                <a:moveTo>
                  <a:pt x="2288845" y="51268"/>
                </a:moveTo>
                <a:lnTo>
                  <a:pt x="2185718" y="51268"/>
                </a:lnTo>
                <a:lnTo>
                  <a:pt x="2195891" y="51912"/>
                </a:lnTo>
                <a:lnTo>
                  <a:pt x="2205396" y="53845"/>
                </a:lnTo>
                <a:lnTo>
                  <a:pt x="2241898" y="82458"/>
                </a:lnTo>
                <a:lnTo>
                  <a:pt x="2254782" y="126866"/>
                </a:lnTo>
                <a:lnTo>
                  <a:pt x="2255326" y="140821"/>
                </a:lnTo>
                <a:lnTo>
                  <a:pt x="2254782" y="154776"/>
                </a:lnTo>
                <a:lnTo>
                  <a:pt x="2241898" y="199184"/>
                </a:lnTo>
                <a:lnTo>
                  <a:pt x="2205396" y="227797"/>
                </a:lnTo>
                <a:lnTo>
                  <a:pt x="2185718" y="230374"/>
                </a:lnTo>
                <a:lnTo>
                  <a:pt x="2288850" y="230374"/>
                </a:lnTo>
                <a:lnTo>
                  <a:pt x="2309840" y="182318"/>
                </a:lnTo>
                <a:lnTo>
                  <a:pt x="2314091" y="140821"/>
                </a:lnTo>
                <a:lnTo>
                  <a:pt x="2313028" y="119236"/>
                </a:lnTo>
                <a:lnTo>
                  <a:pt x="2309840" y="99324"/>
                </a:lnTo>
                <a:lnTo>
                  <a:pt x="2304528" y="81086"/>
                </a:lnTo>
                <a:lnTo>
                  <a:pt x="2297090" y="64520"/>
                </a:lnTo>
                <a:lnTo>
                  <a:pt x="2288845" y="51268"/>
                </a:lnTo>
                <a:close/>
              </a:path>
              <a:path w="2396490" h="281940">
                <a:moveTo>
                  <a:pt x="2016518" y="123018"/>
                </a:moveTo>
                <a:lnTo>
                  <a:pt x="1987872" y="123018"/>
                </a:lnTo>
                <a:lnTo>
                  <a:pt x="1987872" y="168262"/>
                </a:lnTo>
                <a:lnTo>
                  <a:pt x="2016518" y="168262"/>
                </a:lnTo>
                <a:lnTo>
                  <a:pt x="2016518" y="123018"/>
                </a:lnTo>
                <a:close/>
              </a:path>
              <a:path w="2396490" h="281940">
                <a:moveTo>
                  <a:pt x="2058215" y="123018"/>
                </a:moveTo>
                <a:lnTo>
                  <a:pt x="2016518" y="123018"/>
                </a:lnTo>
                <a:lnTo>
                  <a:pt x="2016518" y="168262"/>
                </a:lnTo>
                <a:lnTo>
                  <a:pt x="2059341" y="168262"/>
                </a:lnTo>
                <a:lnTo>
                  <a:pt x="2058409" y="162406"/>
                </a:lnTo>
                <a:lnTo>
                  <a:pt x="2057345" y="140821"/>
                </a:lnTo>
                <a:lnTo>
                  <a:pt x="2058215" y="123018"/>
                </a:lnTo>
                <a:close/>
              </a:path>
              <a:path w="2396490" h="281940">
                <a:moveTo>
                  <a:pt x="2117128" y="123018"/>
                </a:moveTo>
                <a:lnTo>
                  <a:pt x="2075417" y="123018"/>
                </a:lnTo>
                <a:lnTo>
                  <a:pt x="2075417" y="168262"/>
                </a:lnTo>
                <a:lnTo>
                  <a:pt x="2118406" y="168262"/>
                </a:lnTo>
                <a:lnTo>
                  <a:pt x="2118252" y="167593"/>
                </a:lnTo>
                <a:lnTo>
                  <a:pt x="2116646" y="154776"/>
                </a:lnTo>
                <a:lnTo>
                  <a:pt x="2116110" y="140821"/>
                </a:lnTo>
                <a:lnTo>
                  <a:pt x="2116646" y="126866"/>
                </a:lnTo>
                <a:lnTo>
                  <a:pt x="2117128" y="123018"/>
                </a:lnTo>
                <a:close/>
              </a:path>
              <a:path w="2396490" h="281940">
                <a:moveTo>
                  <a:pt x="2372846" y="217389"/>
                </a:moveTo>
                <a:lnTo>
                  <a:pt x="2355444" y="217389"/>
                </a:lnTo>
                <a:lnTo>
                  <a:pt x="2347859" y="220513"/>
                </a:lnTo>
                <a:lnTo>
                  <a:pt x="2341523" y="226760"/>
                </a:lnTo>
                <a:lnTo>
                  <a:pt x="2335276" y="233006"/>
                </a:lnTo>
                <a:lnTo>
                  <a:pt x="2332152" y="240503"/>
                </a:lnTo>
                <a:lnTo>
                  <a:pt x="2332152" y="258083"/>
                </a:lnTo>
                <a:lnTo>
                  <a:pt x="2335184" y="265445"/>
                </a:lnTo>
                <a:lnTo>
                  <a:pt x="2335276" y="265668"/>
                </a:lnTo>
                <a:lnTo>
                  <a:pt x="2341523" y="272005"/>
                </a:lnTo>
                <a:lnTo>
                  <a:pt x="2347859" y="278251"/>
                </a:lnTo>
                <a:lnTo>
                  <a:pt x="2355444" y="281375"/>
                </a:lnTo>
                <a:lnTo>
                  <a:pt x="2370079" y="281375"/>
                </a:lnTo>
                <a:lnTo>
                  <a:pt x="2391854" y="265445"/>
                </a:lnTo>
                <a:lnTo>
                  <a:pt x="2394888" y="260537"/>
                </a:lnTo>
                <a:lnTo>
                  <a:pt x="2396405" y="255138"/>
                </a:lnTo>
                <a:lnTo>
                  <a:pt x="2396405" y="240503"/>
                </a:lnTo>
                <a:lnTo>
                  <a:pt x="2393193" y="233006"/>
                </a:lnTo>
                <a:lnTo>
                  <a:pt x="2380342" y="220513"/>
                </a:lnTo>
                <a:lnTo>
                  <a:pt x="2372846" y="21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0250" y="9388475"/>
            <a:ext cx="1524000" cy="355600"/>
          </a:xfrm>
          <a:custGeom>
            <a:avLst/>
            <a:gdLst/>
            <a:ahLst/>
            <a:cxnLst/>
            <a:rect l="l" t="t" r="r" b="b"/>
            <a:pathLst>
              <a:path w="1524000" h="355600">
                <a:moveTo>
                  <a:pt x="127703" y="0"/>
                </a:moveTo>
                <a:lnTo>
                  <a:pt x="77555" y="9336"/>
                </a:lnTo>
                <a:lnTo>
                  <a:pt x="36744" y="36811"/>
                </a:lnTo>
                <a:lnTo>
                  <a:pt x="9487" y="81086"/>
                </a:lnTo>
                <a:lnTo>
                  <a:pt x="1054" y="119236"/>
                </a:lnTo>
                <a:lnTo>
                  <a:pt x="0" y="140821"/>
                </a:lnTo>
                <a:lnTo>
                  <a:pt x="1037" y="162347"/>
                </a:lnTo>
                <a:lnTo>
                  <a:pt x="9336" y="200431"/>
                </a:lnTo>
                <a:lnTo>
                  <a:pt x="36343" y="244730"/>
                </a:lnTo>
                <a:lnTo>
                  <a:pt x="77053" y="272306"/>
                </a:lnTo>
                <a:lnTo>
                  <a:pt x="127703" y="281643"/>
                </a:lnTo>
                <a:lnTo>
                  <a:pt x="140545" y="281149"/>
                </a:lnTo>
                <a:lnTo>
                  <a:pt x="185095" y="269378"/>
                </a:lnTo>
                <a:lnTo>
                  <a:pt x="218335" y="244940"/>
                </a:lnTo>
                <a:lnTo>
                  <a:pt x="229723" y="230374"/>
                </a:lnTo>
                <a:lnTo>
                  <a:pt x="128640" y="230374"/>
                </a:lnTo>
                <a:lnTo>
                  <a:pt x="118575" y="229738"/>
                </a:lnTo>
                <a:lnTo>
                  <a:pt x="78040" y="207584"/>
                </a:lnTo>
                <a:lnTo>
                  <a:pt x="60940" y="167794"/>
                </a:lnTo>
                <a:lnTo>
                  <a:pt x="58764" y="140821"/>
                </a:lnTo>
                <a:lnTo>
                  <a:pt x="59308" y="127100"/>
                </a:lnTo>
                <a:lnTo>
                  <a:pt x="72259" y="82926"/>
                </a:lnTo>
                <a:lnTo>
                  <a:pt x="109129" y="53912"/>
                </a:lnTo>
                <a:lnTo>
                  <a:pt x="129041" y="51268"/>
                </a:lnTo>
                <a:lnTo>
                  <a:pt x="230163" y="51268"/>
                </a:lnTo>
                <a:lnTo>
                  <a:pt x="228533" y="48549"/>
                </a:lnTo>
                <a:lnTo>
                  <a:pt x="199962" y="20196"/>
                </a:lnTo>
                <a:lnTo>
                  <a:pt x="161486" y="3764"/>
                </a:lnTo>
                <a:lnTo>
                  <a:pt x="139399" y="418"/>
                </a:lnTo>
                <a:lnTo>
                  <a:pt x="127703" y="0"/>
                </a:lnTo>
                <a:close/>
              </a:path>
              <a:path w="1524000" h="355600">
                <a:moveTo>
                  <a:pt x="188074" y="184192"/>
                </a:moveTo>
                <a:lnTo>
                  <a:pt x="186735" y="191510"/>
                </a:lnTo>
                <a:lnTo>
                  <a:pt x="184326" y="198024"/>
                </a:lnTo>
                <a:lnTo>
                  <a:pt x="180845" y="203736"/>
                </a:lnTo>
                <a:lnTo>
                  <a:pt x="177454" y="209447"/>
                </a:lnTo>
                <a:lnTo>
                  <a:pt x="143587" y="229348"/>
                </a:lnTo>
                <a:lnTo>
                  <a:pt x="136404" y="230374"/>
                </a:lnTo>
                <a:lnTo>
                  <a:pt x="229723" y="230374"/>
                </a:lnTo>
                <a:lnTo>
                  <a:pt x="245140" y="193813"/>
                </a:lnTo>
                <a:lnTo>
                  <a:pt x="246705" y="184460"/>
                </a:lnTo>
                <a:lnTo>
                  <a:pt x="188074" y="184192"/>
                </a:lnTo>
                <a:close/>
              </a:path>
              <a:path w="1524000" h="355600">
                <a:moveTo>
                  <a:pt x="230163" y="51268"/>
                </a:moveTo>
                <a:lnTo>
                  <a:pt x="136894" y="51268"/>
                </a:lnTo>
                <a:lnTo>
                  <a:pt x="144168" y="52384"/>
                </a:lnTo>
                <a:lnTo>
                  <a:pt x="157643" y="56846"/>
                </a:lnTo>
                <a:lnTo>
                  <a:pt x="163622" y="60058"/>
                </a:lnTo>
                <a:lnTo>
                  <a:pt x="173974" y="68447"/>
                </a:lnTo>
                <a:lnTo>
                  <a:pt x="178213" y="73534"/>
                </a:lnTo>
                <a:lnTo>
                  <a:pt x="181515" y="79513"/>
                </a:lnTo>
                <a:lnTo>
                  <a:pt x="184817" y="85403"/>
                </a:lnTo>
                <a:lnTo>
                  <a:pt x="187003" y="92140"/>
                </a:lnTo>
                <a:lnTo>
                  <a:pt x="188017" y="99324"/>
                </a:lnTo>
                <a:lnTo>
                  <a:pt x="188074" y="99726"/>
                </a:lnTo>
                <a:lnTo>
                  <a:pt x="246705" y="99726"/>
                </a:lnTo>
                <a:lnTo>
                  <a:pt x="244848" y="88147"/>
                </a:lnTo>
                <a:lnTo>
                  <a:pt x="242087" y="77237"/>
                </a:lnTo>
                <a:lnTo>
                  <a:pt x="238422" y="66997"/>
                </a:lnTo>
                <a:lnTo>
                  <a:pt x="233854" y="57426"/>
                </a:lnTo>
                <a:lnTo>
                  <a:pt x="230163" y="51268"/>
                </a:lnTo>
                <a:close/>
              </a:path>
              <a:path w="1524000" h="355600">
                <a:moveTo>
                  <a:pt x="389023" y="117128"/>
                </a:moveTo>
                <a:lnTo>
                  <a:pt x="334675" y="117128"/>
                </a:lnTo>
                <a:lnTo>
                  <a:pt x="334675" y="277894"/>
                </a:lnTo>
                <a:lnTo>
                  <a:pt x="389023" y="277894"/>
                </a:lnTo>
                <a:lnTo>
                  <a:pt x="389023" y="117128"/>
                </a:lnTo>
                <a:close/>
              </a:path>
              <a:path w="1524000" h="355600">
                <a:moveTo>
                  <a:pt x="455284" y="72284"/>
                </a:moveTo>
                <a:lnTo>
                  <a:pt x="268950" y="72284"/>
                </a:lnTo>
                <a:lnTo>
                  <a:pt x="268950" y="117128"/>
                </a:lnTo>
                <a:lnTo>
                  <a:pt x="455284" y="117128"/>
                </a:lnTo>
                <a:lnTo>
                  <a:pt x="455284" y="72284"/>
                </a:lnTo>
                <a:close/>
              </a:path>
              <a:path w="1524000" h="355600">
                <a:moveTo>
                  <a:pt x="494496" y="306541"/>
                </a:moveTo>
                <a:lnTo>
                  <a:pt x="481645" y="349108"/>
                </a:lnTo>
                <a:lnTo>
                  <a:pt x="485750" y="350804"/>
                </a:lnTo>
                <a:lnTo>
                  <a:pt x="490926" y="352187"/>
                </a:lnTo>
                <a:lnTo>
                  <a:pt x="497356" y="353291"/>
                </a:lnTo>
                <a:lnTo>
                  <a:pt x="503509" y="354418"/>
                </a:lnTo>
                <a:lnTo>
                  <a:pt x="510291" y="354998"/>
                </a:lnTo>
                <a:lnTo>
                  <a:pt x="517520" y="354998"/>
                </a:lnTo>
                <a:lnTo>
                  <a:pt x="560832" y="344465"/>
                </a:lnTo>
                <a:lnTo>
                  <a:pt x="587295" y="315643"/>
                </a:lnTo>
                <a:lnTo>
                  <a:pt x="590015" y="310066"/>
                </a:lnTo>
                <a:lnTo>
                  <a:pt x="518011" y="310066"/>
                </a:lnTo>
                <a:lnTo>
                  <a:pt x="507213" y="309709"/>
                </a:lnTo>
                <a:lnTo>
                  <a:pt x="501189" y="308593"/>
                </a:lnTo>
                <a:lnTo>
                  <a:pt x="494496" y="306541"/>
                </a:lnTo>
                <a:close/>
              </a:path>
              <a:path w="1524000" h="355600">
                <a:moveTo>
                  <a:pt x="898746" y="232650"/>
                </a:moveTo>
                <a:lnTo>
                  <a:pt x="663017" y="232650"/>
                </a:lnTo>
                <a:lnTo>
                  <a:pt x="663017" y="338132"/>
                </a:lnTo>
                <a:lnTo>
                  <a:pt x="718703" y="338132"/>
                </a:lnTo>
                <a:lnTo>
                  <a:pt x="718703" y="277894"/>
                </a:lnTo>
                <a:lnTo>
                  <a:pt x="898746" y="277894"/>
                </a:lnTo>
                <a:lnTo>
                  <a:pt x="898746" y="232650"/>
                </a:lnTo>
                <a:close/>
              </a:path>
              <a:path w="1524000" h="355600">
                <a:moveTo>
                  <a:pt x="898746" y="277894"/>
                </a:moveTo>
                <a:lnTo>
                  <a:pt x="844398" y="277894"/>
                </a:lnTo>
                <a:lnTo>
                  <a:pt x="844398" y="338132"/>
                </a:lnTo>
                <a:lnTo>
                  <a:pt x="898746" y="338132"/>
                </a:lnTo>
                <a:lnTo>
                  <a:pt x="898746" y="277894"/>
                </a:lnTo>
                <a:close/>
              </a:path>
              <a:path w="1524000" h="355600">
                <a:moveTo>
                  <a:pt x="525953" y="72284"/>
                </a:moveTo>
                <a:lnTo>
                  <a:pt x="465984" y="72284"/>
                </a:lnTo>
                <a:lnTo>
                  <a:pt x="539741" y="283784"/>
                </a:lnTo>
                <a:lnTo>
                  <a:pt x="536394" y="292485"/>
                </a:lnTo>
                <a:lnTo>
                  <a:pt x="533896" y="298911"/>
                </a:lnTo>
                <a:lnTo>
                  <a:pt x="530638" y="303462"/>
                </a:lnTo>
                <a:lnTo>
                  <a:pt x="526622" y="306139"/>
                </a:lnTo>
                <a:lnTo>
                  <a:pt x="522696" y="308816"/>
                </a:lnTo>
                <a:lnTo>
                  <a:pt x="518011" y="310066"/>
                </a:lnTo>
                <a:lnTo>
                  <a:pt x="590015" y="310066"/>
                </a:lnTo>
                <a:lnTo>
                  <a:pt x="590951" y="308147"/>
                </a:lnTo>
                <a:lnTo>
                  <a:pt x="594088" y="300115"/>
                </a:lnTo>
                <a:lnTo>
                  <a:pt x="621040" y="223279"/>
                </a:lnTo>
                <a:lnTo>
                  <a:pt x="568521" y="223279"/>
                </a:lnTo>
                <a:lnTo>
                  <a:pt x="525953" y="72284"/>
                </a:lnTo>
                <a:close/>
              </a:path>
              <a:path w="1524000" h="355600">
                <a:moveTo>
                  <a:pt x="866887" y="72284"/>
                </a:moveTo>
                <a:lnTo>
                  <a:pt x="709199" y="72284"/>
                </a:lnTo>
                <a:lnTo>
                  <a:pt x="703845" y="139482"/>
                </a:lnTo>
                <a:lnTo>
                  <a:pt x="703217" y="147029"/>
                </a:lnTo>
                <a:lnTo>
                  <a:pt x="698072" y="190425"/>
                </a:lnTo>
                <a:lnTo>
                  <a:pt x="689789" y="218996"/>
                </a:lnTo>
                <a:lnTo>
                  <a:pt x="687023" y="225243"/>
                </a:lnTo>
                <a:lnTo>
                  <a:pt x="683364" y="229794"/>
                </a:lnTo>
                <a:lnTo>
                  <a:pt x="678813" y="232650"/>
                </a:lnTo>
                <a:lnTo>
                  <a:pt x="735570" y="232650"/>
                </a:lnTo>
                <a:lnTo>
                  <a:pt x="748956" y="195436"/>
                </a:lnTo>
                <a:lnTo>
                  <a:pt x="754252" y="155328"/>
                </a:lnTo>
                <a:lnTo>
                  <a:pt x="755515" y="139482"/>
                </a:lnTo>
                <a:lnTo>
                  <a:pt x="757657" y="116191"/>
                </a:lnTo>
                <a:lnTo>
                  <a:pt x="866887" y="116191"/>
                </a:lnTo>
                <a:lnTo>
                  <a:pt x="866887" y="72284"/>
                </a:lnTo>
                <a:close/>
              </a:path>
              <a:path w="1524000" h="355600">
                <a:moveTo>
                  <a:pt x="866887" y="116191"/>
                </a:moveTo>
                <a:lnTo>
                  <a:pt x="813075" y="116191"/>
                </a:lnTo>
                <a:lnTo>
                  <a:pt x="813075" y="232650"/>
                </a:lnTo>
                <a:lnTo>
                  <a:pt x="866887" y="232650"/>
                </a:lnTo>
                <a:lnTo>
                  <a:pt x="866887" y="116191"/>
                </a:lnTo>
                <a:close/>
              </a:path>
              <a:path w="1524000" h="355600">
                <a:moveTo>
                  <a:pt x="674003" y="72284"/>
                </a:moveTo>
                <a:lnTo>
                  <a:pt x="613632" y="72284"/>
                </a:lnTo>
                <a:lnTo>
                  <a:pt x="570663" y="223279"/>
                </a:lnTo>
                <a:lnTo>
                  <a:pt x="621040" y="223279"/>
                </a:lnTo>
                <a:lnTo>
                  <a:pt x="674003" y="72284"/>
                </a:lnTo>
                <a:close/>
              </a:path>
              <a:path w="1524000" h="355600">
                <a:moveTo>
                  <a:pt x="1015865" y="69607"/>
                </a:moveTo>
                <a:lnTo>
                  <a:pt x="974853" y="77137"/>
                </a:lnTo>
                <a:lnTo>
                  <a:pt x="943279" y="99023"/>
                </a:lnTo>
                <a:lnTo>
                  <a:pt x="923066" y="132806"/>
                </a:lnTo>
                <a:lnTo>
                  <a:pt x="916239" y="174018"/>
                </a:lnTo>
                <a:lnTo>
                  <a:pt x="916139" y="176026"/>
                </a:lnTo>
                <a:lnTo>
                  <a:pt x="923066" y="219924"/>
                </a:lnTo>
                <a:lnTo>
                  <a:pt x="928376" y="232203"/>
                </a:lnTo>
                <a:lnTo>
                  <a:pt x="928454" y="232382"/>
                </a:lnTo>
                <a:lnTo>
                  <a:pt x="952800" y="261898"/>
                </a:lnTo>
                <a:lnTo>
                  <a:pt x="988624" y="278698"/>
                </a:lnTo>
                <a:lnTo>
                  <a:pt x="1018140" y="281910"/>
                </a:lnTo>
                <a:lnTo>
                  <a:pt x="1030481" y="281425"/>
                </a:lnTo>
                <a:lnTo>
                  <a:pt x="1072304" y="269813"/>
                </a:lnTo>
                <a:lnTo>
                  <a:pt x="1103707" y="239343"/>
                </a:lnTo>
                <a:lnTo>
                  <a:pt x="1019077" y="239343"/>
                </a:lnTo>
                <a:lnTo>
                  <a:pt x="1012158" y="238966"/>
                </a:lnTo>
                <a:lnTo>
                  <a:pt x="978116" y="216185"/>
                </a:lnTo>
                <a:lnTo>
                  <a:pt x="972494" y="189680"/>
                </a:lnTo>
                <a:lnTo>
                  <a:pt x="938895" y="189680"/>
                </a:lnTo>
                <a:lnTo>
                  <a:pt x="938895" y="154341"/>
                </a:lnTo>
                <a:lnTo>
                  <a:pt x="972570" y="154341"/>
                </a:lnTo>
                <a:lnTo>
                  <a:pt x="972583" y="148094"/>
                </a:lnTo>
                <a:lnTo>
                  <a:pt x="974502" y="140732"/>
                </a:lnTo>
                <a:lnTo>
                  <a:pt x="978250" y="134128"/>
                </a:lnTo>
                <a:lnTo>
                  <a:pt x="981998" y="127435"/>
                </a:lnTo>
                <a:lnTo>
                  <a:pt x="987174" y="122125"/>
                </a:lnTo>
                <a:lnTo>
                  <a:pt x="1000471" y="114183"/>
                </a:lnTo>
                <a:lnTo>
                  <a:pt x="1008145" y="112175"/>
                </a:lnTo>
                <a:lnTo>
                  <a:pt x="1097397" y="112175"/>
                </a:lnTo>
                <a:lnTo>
                  <a:pt x="1096315" y="110234"/>
                </a:lnTo>
                <a:lnTo>
                  <a:pt x="1062298" y="79789"/>
                </a:lnTo>
                <a:lnTo>
                  <a:pt x="1025862" y="70017"/>
                </a:lnTo>
                <a:lnTo>
                  <a:pt x="1015865" y="69607"/>
                </a:lnTo>
                <a:close/>
              </a:path>
              <a:path w="1524000" h="355600">
                <a:moveTo>
                  <a:pt x="1058566" y="215515"/>
                </a:moveTo>
                <a:lnTo>
                  <a:pt x="1025413" y="239343"/>
                </a:lnTo>
                <a:lnTo>
                  <a:pt x="1103707" y="239343"/>
                </a:lnTo>
                <a:lnTo>
                  <a:pt x="1105183" y="236799"/>
                </a:lnTo>
                <a:lnTo>
                  <a:pt x="1108772" y="228199"/>
                </a:lnTo>
                <a:lnTo>
                  <a:pt x="1111307" y="218996"/>
                </a:lnTo>
                <a:lnTo>
                  <a:pt x="1058566" y="215515"/>
                </a:lnTo>
                <a:close/>
              </a:path>
              <a:path w="1524000" h="355600">
                <a:moveTo>
                  <a:pt x="972570" y="154341"/>
                </a:moveTo>
                <a:lnTo>
                  <a:pt x="938895" y="154341"/>
                </a:lnTo>
                <a:lnTo>
                  <a:pt x="938895" y="189680"/>
                </a:lnTo>
                <a:lnTo>
                  <a:pt x="972494" y="189680"/>
                </a:lnTo>
                <a:lnTo>
                  <a:pt x="972570" y="154341"/>
                </a:lnTo>
                <a:close/>
              </a:path>
              <a:path w="1524000" h="355600">
                <a:moveTo>
                  <a:pt x="1097397" y="112175"/>
                </a:moveTo>
                <a:lnTo>
                  <a:pt x="1025101" y="112175"/>
                </a:lnTo>
                <a:lnTo>
                  <a:pt x="1032374" y="114004"/>
                </a:lnTo>
                <a:lnTo>
                  <a:pt x="1038621" y="117663"/>
                </a:lnTo>
                <a:lnTo>
                  <a:pt x="1044957" y="121233"/>
                </a:lnTo>
                <a:lnTo>
                  <a:pt x="1049910" y="126186"/>
                </a:lnTo>
                <a:lnTo>
                  <a:pt x="1057049" y="138858"/>
                </a:lnTo>
                <a:lnTo>
                  <a:pt x="1058834" y="146242"/>
                </a:lnTo>
                <a:lnTo>
                  <a:pt x="1058834" y="154341"/>
                </a:lnTo>
                <a:lnTo>
                  <a:pt x="972570" y="154341"/>
                </a:lnTo>
                <a:lnTo>
                  <a:pt x="972494" y="189680"/>
                </a:lnTo>
                <a:lnTo>
                  <a:pt x="1112512" y="189680"/>
                </a:lnTo>
                <a:lnTo>
                  <a:pt x="1112512" y="174018"/>
                </a:lnTo>
                <a:lnTo>
                  <a:pt x="1112052" y="161318"/>
                </a:lnTo>
                <a:lnTo>
                  <a:pt x="1110672" y="149455"/>
                </a:lnTo>
                <a:lnTo>
                  <a:pt x="1108460" y="138858"/>
                </a:lnTo>
                <a:lnTo>
                  <a:pt x="1108371" y="138428"/>
                </a:lnTo>
                <a:lnTo>
                  <a:pt x="1105150" y="128238"/>
                </a:lnTo>
                <a:lnTo>
                  <a:pt x="1101101" y="118818"/>
                </a:lnTo>
                <a:lnTo>
                  <a:pt x="1097397" y="112175"/>
                </a:lnTo>
                <a:close/>
              </a:path>
              <a:path w="1524000" h="355600">
                <a:moveTo>
                  <a:pt x="1196668" y="72284"/>
                </a:moveTo>
                <a:lnTo>
                  <a:pt x="1142186" y="72284"/>
                </a:lnTo>
                <a:lnTo>
                  <a:pt x="1142186" y="277894"/>
                </a:lnTo>
                <a:lnTo>
                  <a:pt x="1196668" y="277894"/>
                </a:lnTo>
                <a:lnTo>
                  <a:pt x="1196668" y="197176"/>
                </a:lnTo>
                <a:lnTo>
                  <a:pt x="1177927" y="197176"/>
                </a:lnTo>
                <a:lnTo>
                  <a:pt x="1177927" y="152333"/>
                </a:lnTo>
                <a:lnTo>
                  <a:pt x="1196668" y="152333"/>
                </a:lnTo>
                <a:lnTo>
                  <a:pt x="1196668" y="72284"/>
                </a:lnTo>
                <a:close/>
              </a:path>
              <a:path w="1524000" h="355600">
                <a:moveTo>
                  <a:pt x="1321024" y="72284"/>
                </a:moveTo>
                <a:lnTo>
                  <a:pt x="1266945" y="72284"/>
                </a:lnTo>
                <a:lnTo>
                  <a:pt x="1266945" y="277894"/>
                </a:lnTo>
                <a:lnTo>
                  <a:pt x="1321024" y="277894"/>
                </a:lnTo>
                <a:lnTo>
                  <a:pt x="1321024" y="197176"/>
                </a:lnTo>
                <a:lnTo>
                  <a:pt x="1285284" y="197176"/>
                </a:lnTo>
                <a:lnTo>
                  <a:pt x="1285284" y="152333"/>
                </a:lnTo>
                <a:lnTo>
                  <a:pt x="1321024" y="152333"/>
                </a:lnTo>
                <a:lnTo>
                  <a:pt x="1321024" y="72284"/>
                </a:lnTo>
                <a:close/>
              </a:path>
              <a:path w="1524000" h="355600">
                <a:moveTo>
                  <a:pt x="1196668" y="152333"/>
                </a:moveTo>
                <a:lnTo>
                  <a:pt x="1177927" y="152333"/>
                </a:lnTo>
                <a:lnTo>
                  <a:pt x="1177927" y="197176"/>
                </a:lnTo>
                <a:lnTo>
                  <a:pt x="1196668" y="197176"/>
                </a:lnTo>
                <a:lnTo>
                  <a:pt x="1196668" y="152333"/>
                </a:lnTo>
                <a:close/>
              </a:path>
              <a:path w="1524000" h="355600">
                <a:moveTo>
                  <a:pt x="1266945" y="152333"/>
                </a:moveTo>
                <a:lnTo>
                  <a:pt x="1196668" y="152333"/>
                </a:lnTo>
                <a:lnTo>
                  <a:pt x="1196668" y="197176"/>
                </a:lnTo>
                <a:lnTo>
                  <a:pt x="1266945" y="197176"/>
                </a:lnTo>
                <a:lnTo>
                  <a:pt x="1266945" y="152333"/>
                </a:lnTo>
                <a:close/>
              </a:path>
              <a:path w="1524000" h="355600">
                <a:moveTo>
                  <a:pt x="1321024" y="152333"/>
                </a:moveTo>
                <a:lnTo>
                  <a:pt x="1285284" y="152333"/>
                </a:lnTo>
                <a:lnTo>
                  <a:pt x="1285284" y="197176"/>
                </a:lnTo>
                <a:lnTo>
                  <a:pt x="1321024" y="197176"/>
                </a:lnTo>
                <a:lnTo>
                  <a:pt x="1321024" y="152333"/>
                </a:lnTo>
                <a:close/>
              </a:path>
              <a:path w="1524000" h="355600">
                <a:moveTo>
                  <a:pt x="1457151" y="117128"/>
                </a:moveTo>
                <a:lnTo>
                  <a:pt x="1402804" y="117128"/>
                </a:lnTo>
                <a:lnTo>
                  <a:pt x="1402804" y="277894"/>
                </a:lnTo>
                <a:lnTo>
                  <a:pt x="1457151" y="277894"/>
                </a:lnTo>
                <a:lnTo>
                  <a:pt x="1457151" y="117128"/>
                </a:lnTo>
                <a:close/>
              </a:path>
              <a:path w="1524000" h="355600">
                <a:moveTo>
                  <a:pt x="1523412" y="72284"/>
                </a:moveTo>
                <a:lnTo>
                  <a:pt x="1337078" y="72284"/>
                </a:lnTo>
                <a:lnTo>
                  <a:pt x="1337078" y="117128"/>
                </a:lnTo>
                <a:lnTo>
                  <a:pt x="1523412" y="117128"/>
                </a:lnTo>
                <a:lnTo>
                  <a:pt x="1523412" y="72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00050" y="9464675"/>
            <a:ext cx="3017883" cy="8538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6581" y="1804740"/>
            <a:ext cx="8781024" cy="356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1450" y="3368675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ИССЛЕДОВАНИЕ МОДЕЛИ ВСЕЛЕННОЙ С НЕСТАБИЛЬНОЙ СКРЫТОЙ МАССОЙ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94050" y="8245475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Научный консультант</a:t>
            </a:r>
          </a:p>
          <a:p>
            <a:r>
              <a:rPr lang="en-US" sz="2800" b="1" dirty="0"/>
              <a:t>p</a:t>
            </a:r>
            <a:r>
              <a:rPr lang="en-US" sz="2800" b="1" dirty="0" smtClean="0"/>
              <a:t>ostdoctoral fellow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47650" y="8321675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Shambel Sahlu</a:t>
            </a:r>
            <a:endParaRPr lang="ru-RU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442450" y="1094001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28.05.2026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2911" y="144153"/>
            <a:ext cx="4439285" cy="469900"/>
          </a:xfrm>
          <a:custGeom>
            <a:avLst/>
            <a:gdLst/>
            <a:ahLst/>
            <a:cxnLst/>
            <a:rect l="l" t="t" r="r" b="b"/>
            <a:pathLst>
              <a:path w="4439284" h="469900">
                <a:moveTo>
                  <a:pt x="97272" y="333982"/>
                </a:moveTo>
                <a:lnTo>
                  <a:pt x="0" y="333982"/>
                </a:lnTo>
                <a:lnTo>
                  <a:pt x="1666" y="353127"/>
                </a:lnTo>
                <a:lnTo>
                  <a:pt x="22979" y="404482"/>
                </a:lnTo>
                <a:lnTo>
                  <a:pt x="65940" y="442716"/>
                </a:lnTo>
                <a:lnTo>
                  <a:pt x="104536" y="459741"/>
                </a:lnTo>
                <a:lnTo>
                  <a:pt x="149045" y="468331"/>
                </a:lnTo>
                <a:lnTo>
                  <a:pt x="173349" y="469405"/>
                </a:lnTo>
                <a:lnTo>
                  <a:pt x="197961" y="468331"/>
                </a:lnTo>
                <a:lnTo>
                  <a:pt x="198180" y="468331"/>
                </a:lnTo>
                <a:lnTo>
                  <a:pt x="221361" y="465110"/>
                </a:lnTo>
                <a:lnTo>
                  <a:pt x="221536" y="465110"/>
                </a:lnTo>
                <a:lnTo>
                  <a:pt x="243285" y="459741"/>
                </a:lnTo>
                <a:lnTo>
                  <a:pt x="243454" y="459741"/>
                </a:lnTo>
                <a:lnTo>
                  <a:pt x="264374" y="452003"/>
                </a:lnTo>
                <a:lnTo>
                  <a:pt x="299792" y="431366"/>
                </a:lnTo>
                <a:lnTo>
                  <a:pt x="326620" y="404259"/>
                </a:lnTo>
                <a:lnTo>
                  <a:pt x="335794" y="389757"/>
                </a:lnTo>
                <a:lnTo>
                  <a:pt x="173572" y="389757"/>
                </a:lnTo>
                <a:lnTo>
                  <a:pt x="163240" y="389325"/>
                </a:lnTo>
                <a:lnTo>
                  <a:pt x="120140" y="374531"/>
                </a:lnTo>
                <a:lnTo>
                  <a:pt x="98290" y="342097"/>
                </a:lnTo>
                <a:lnTo>
                  <a:pt x="97384" y="334875"/>
                </a:lnTo>
                <a:lnTo>
                  <a:pt x="97272" y="333982"/>
                </a:lnTo>
                <a:close/>
              </a:path>
              <a:path w="4439284" h="469900">
                <a:moveTo>
                  <a:pt x="320072" y="76523"/>
                </a:moveTo>
                <a:lnTo>
                  <a:pt x="174242" y="76523"/>
                </a:lnTo>
                <a:lnTo>
                  <a:pt x="183640" y="76983"/>
                </a:lnTo>
                <a:lnTo>
                  <a:pt x="192424" y="78364"/>
                </a:lnTo>
                <a:lnTo>
                  <a:pt x="226475" y="98192"/>
                </a:lnTo>
                <a:lnTo>
                  <a:pt x="239123" y="133860"/>
                </a:lnTo>
                <a:lnTo>
                  <a:pt x="239164" y="134530"/>
                </a:lnTo>
                <a:lnTo>
                  <a:pt x="224635" y="172540"/>
                </a:lnTo>
                <a:lnTo>
                  <a:pt x="185452" y="192871"/>
                </a:lnTo>
                <a:lnTo>
                  <a:pt x="164871" y="194767"/>
                </a:lnTo>
                <a:lnTo>
                  <a:pt x="122259" y="194767"/>
                </a:lnTo>
                <a:lnTo>
                  <a:pt x="122259" y="265713"/>
                </a:lnTo>
                <a:lnTo>
                  <a:pt x="164871" y="265713"/>
                </a:lnTo>
                <a:lnTo>
                  <a:pt x="177365" y="266215"/>
                </a:lnTo>
                <a:lnTo>
                  <a:pt x="218416" y="278151"/>
                </a:lnTo>
                <a:lnTo>
                  <a:pt x="246192" y="311170"/>
                </a:lnTo>
                <a:lnTo>
                  <a:pt x="248757" y="328405"/>
                </a:lnTo>
                <a:lnTo>
                  <a:pt x="248158" y="337175"/>
                </a:lnTo>
                <a:lnTo>
                  <a:pt x="227730" y="372634"/>
                </a:lnTo>
                <a:lnTo>
                  <a:pt x="183911" y="389325"/>
                </a:lnTo>
                <a:lnTo>
                  <a:pt x="183070" y="389325"/>
                </a:lnTo>
                <a:lnTo>
                  <a:pt x="173572" y="389757"/>
                </a:lnTo>
                <a:lnTo>
                  <a:pt x="335794" y="389757"/>
                </a:lnTo>
                <a:lnTo>
                  <a:pt x="336518" y="388614"/>
                </a:lnTo>
                <a:lnTo>
                  <a:pt x="336779" y="388028"/>
                </a:lnTo>
                <a:lnTo>
                  <a:pt x="343631" y="371742"/>
                </a:lnTo>
                <a:lnTo>
                  <a:pt x="347828" y="353852"/>
                </a:lnTo>
                <a:lnTo>
                  <a:pt x="349153" y="334875"/>
                </a:lnTo>
                <a:lnTo>
                  <a:pt x="347591" y="314461"/>
                </a:lnTo>
                <a:lnTo>
                  <a:pt x="342742" y="296055"/>
                </a:lnTo>
                <a:lnTo>
                  <a:pt x="342683" y="295832"/>
                </a:lnTo>
                <a:lnTo>
                  <a:pt x="308158" y="251030"/>
                </a:lnTo>
                <a:lnTo>
                  <a:pt x="269785" y="233517"/>
                </a:lnTo>
                <a:lnTo>
                  <a:pt x="246080" y="228901"/>
                </a:lnTo>
                <a:lnTo>
                  <a:pt x="246080" y="225332"/>
                </a:lnTo>
                <a:lnTo>
                  <a:pt x="295483" y="204416"/>
                </a:lnTo>
                <a:lnTo>
                  <a:pt x="326341" y="163923"/>
                </a:lnTo>
                <a:lnTo>
                  <a:pt x="332197" y="128729"/>
                </a:lnTo>
                <a:lnTo>
                  <a:pt x="331057" y="111146"/>
                </a:lnTo>
                <a:lnTo>
                  <a:pt x="327401" y="94371"/>
                </a:lnTo>
                <a:lnTo>
                  <a:pt x="321237" y="78531"/>
                </a:lnTo>
                <a:lnTo>
                  <a:pt x="320072" y="76523"/>
                </a:lnTo>
                <a:close/>
              </a:path>
              <a:path w="4439284" h="469900">
                <a:moveTo>
                  <a:pt x="174688" y="0"/>
                </a:moveTo>
                <a:lnTo>
                  <a:pt x="130235" y="4294"/>
                </a:lnTo>
                <a:lnTo>
                  <a:pt x="90579" y="17178"/>
                </a:lnTo>
                <a:lnTo>
                  <a:pt x="57337" y="37425"/>
                </a:lnTo>
                <a:lnTo>
                  <a:pt x="22073" y="79898"/>
                </a:lnTo>
                <a:lnTo>
                  <a:pt x="9147" y="133860"/>
                </a:lnTo>
                <a:lnTo>
                  <a:pt x="101734" y="133860"/>
                </a:lnTo>
                <a:lnTo>
                  <a:pt x="102557" y="126205"/>
                </a:lnTo>
                <a:lnTo>
                  <a:pt x="102640" y="125438"/>
                </a:lnTo>
                <a:lnTo>
                  <a:pt x="104690" y="117574"/>
                </a:lnTo>
                <a:lnTo>
                  <a:pt x="130583" y="87497"/>
                </a:lnTo>
                <a:lnTo>
                  <a:pt x="146339" y="80665"/>
                </a:lnTo>
                <a:lnTo>
                  <a:pt x="146181" y="80665"/>
                </a:lnTo>
                <a:lnTo>
                  <a:pt x="155226" y="78364"/>
                </a:lnTo>
                <a:lnTo>
                  <a:pt x="155062" y="78364"/>
                </a:lnTo>
                <a:lnTo>
                  <a:pt x="164539" y="76983"/>
                </a:lnTo>
                <a:lnTo>
                  <a:pt x="164334" y="76983"/>
                </a:lnTo>
                <a:lnTo>
                  <a:pt x="174242" y="76523"/>
                </a:lnTo>
                <a:lnTo>
                  <a:pt x="320072" y="76523"/>
                </a:lnTo>
                <a:lnTo>
                  <a:pt x="312564" y="63583"/>
                </a:lnTo>
                <a:lnTo>
                  <a:pt x="274205" y="26521"/>
                </a:lnTo>
                <a:lnTo>
                  <a:pt x="238983" y="9663"/>
                </a:lnTo>
                <a:lnTo>
                  <a:pt x="197597" y="1073"/>
                </a:lnTo>
                <a:lnTo>
                  <a:pt x="174688" y="0"/>
                </a:lnTo>
                <a:close/>
              </a:path>
              <a:path w="4439284" h="469900">
                <a:moveTo>
                  <a:pt x="664908" y="6246"/>
                </a:moveTo>
                <a:lnTo>
                  <a:pt x="540417" y="6246"/>
                </a:lnTo>
                <a:lnTo>
                  <a:pt x="382685" y="463158"/>
                </a:lnTo>
                <a:lnTo>
                  <a:pt x="486204" y="463158"/>
                </a:lnTo>
                <a:lnTo>
                  <a:pt x="520098" y="358969"/>
                </a:lnTo>
                <a:lnTo>
                  <a:pt x="479734" y="358969"/>
                </a:lnTo>
                <a:lnTo>
                  <a:pt x="479734" y="283561"/>
                </a:lnTo>
                <a:lnTo>
                  <a:pt x="544629" y="283561"/>
                </a:lnTo>
                <a:lnTo>
                  <a:pt x="600878" y="110658"/>
                </a:lnTo>
                <a:lnTo>
                  <a:pt x="700901" y="110658"/>
                </a:lnTo>
                <a:lnTo>
                  <a:pt x="664908" y="6246"/>
                </a:lnTo>
                <a:close/>
              </a:path>
              <a:path w="4439284" h="469900">
                <a:moveTo>
                  <a:pt x="700901" y="110658"/>
                </a:moveTo>
                <a:lnTo>
                  <a:pt x="604447" y="110658"/>
                </a:lnTo>
                <a:lnTo>
                  <a:pt x="718898" y="463158"/>
                </a:lnTo>
                <a:lnTo>
                  <a:pt x="822417" y="463158"/>
                </a:lnTo>
                <a:lnTo>
                  <a:pt x="786501" y="358969"/>
                </a:lnTo>
                <a:lnTo>
                  <a:pt x="724253" y="358969"/>
                </a:lnTo>
                <a:lnTo>
                  <a:pt x="724253" y="283561"/>
                </a:lnTo>
                <a:lnTo>
                  <a:pt x="760506" y="283561"/>
                </a:lnTo>
                <a:lnTo>
                  <a:pt x="700901" y="110658"/>
                </a:lnTo>
                <a:close/>
              </a:path>
              <a:path w="4439284" h="469900">
                <a:moveTo>
                  <a:pt x="544629" y="283561"/>
                </a:moveTo>
                <a:lnTo>
                  <a:pt x="479734" y="283561"/>
                </a:lnTo>
                <a:lnTo>
                  <a:pt x="479734" y="358969"/>
                </a:lnTo>
                <a:lnTo>
                  <a:pt x="520098" y="358969"/>
                </a:lnTo>
                <a:lnTo>
                  <a:pt x="544629" y="283561"/>
                </a:lnTo>
                <a:close/>
              </a:path>
              <a:path w="4439284" h="469900">
                <a:moveTo>
                  <a:pt x="660586" y="283561"/>
                </a:moveTo>
                <a:lnTo>
                  <a:pt x="544629" y="283561"/>
                </a:lnTo>
                <a:lnTo>
                  <a:pt x="520098" y="358969"/>
                </a:lnTo>
                <a:lnTo>
                  <a:pt x="685070" y="358969"/>
                </a:lnTo>
                <a:lnTo>
                  <a:pt x="660586" y="283561"/>
                </a:lnTo>
                <a:close/>
              </a:path>
              <a:path w="4439284" h="469900">
                <a:moveTo>
                  <a:pt x="760506" y="283561"/>
                </a:moveTo>
                <a:lnTo>
                  <a:pt x="724253" y="283561"/>
                </a:lnTo>
                <a:lnTo>
                  <a:pt x="724253" y="358969"/>
                </a:lnTo>
                <a:lnTo>
                  <a:pt x="786501" y="358969"/>
                </a:lnTo>
                <a:lnTo>
                  <a:pt x="760506" y="283561"/>
                </a:lnTo>
                <a:close/>
              </a:path>
              <a:path w="4439284" h="469900">
                <a:moveTo>
                  <a:pt x="960193" y="6246"/>
                </a:moveTo>
                <a:lnTo>
                  <a:pt x="863590" y="6246"/>
                </a:lnTo>
                <a:lnTo>
                  <a:pt x="863590" y="463158"/>
                </a:lnTo>
                <a:lnTo>
                  <a:pt x="960193" y="463158"/>
                </a:lnTo>
                <a:lnTo>
                  <a:pt x="960193" y="268390"/>
                </a:lnTo>
                <a:lnTo>
                  <a:pt x="1111525" y="268390"/>
                </a:lnTo>
                <a:lnTo>
                  <a:pt x="1073305" y="218193"/>
                </a:lnTo>
                <a:lnTo>
                  <a:pt x="1098074" y="188743"/>
                </a:lnTo>
                <a:lnTo>
                  <a:pt x="960193" y="188743"/>
                </a:lnTo>
                <a:lnTo>
                  <a:pt x="960193" y="6246"/>
                </a:lnTo>
                <a:close/>
              </a:path>
              <a:path w="4439284" h="469900">
                <a:moveTo>
                  <a:pt x="1111525" y="268390"/>
                </a:moveTo>
                <a:lnTo>
                  <a:pt x="993212" y="268390"/>
                </a:lnTo>
                <a:lnTo>
                  <a:pt x="1140013" y="463158"/>
                </a:lnTo>
                <a:lnTo>
                  <a:pt x="1259818" y="463158"/>
                </a:lnTo>
                <a:lnTo>
                  <a:pt x="1111525" y="268390"/>
                </a:lnTo>
                <a:close/>
              </a:path>
              <a:path w="4439284" h="469900">
                <a:moveTo>
                  <a:pt x="1251563" y="6246"/>
                </a:moveTo>
                <a:lnTo>
                  <a:pt x="1131312" y="6246"/>
                </a:lnTo>
                <a:lnTo>
                  <a:pt x="979603" y="188743"/>
                </a:lnTo>
                <a:lnTo>
                  <a:pt x="1098074" y="188743"/>
                </a:lnTo>
                <a:lnTo>
                  <a:pt x="1251563" y="6246"/>
                </a:lnTo>
                <a:close/>
              </a:path>
              <a:path w="4439284" h="469900">
                <a:moveTo>
                  <a:pt x="1673849" y="6246"/>
                </a:moveTo>
                <a:lnTo>
                  <a:pt x="1363738" y="6246"/>
                </a:lnTo>
                <a:lnTo>
                  <a:pt x="1356153" y="209492"/>
                </a:lnTo>
                <a:lnTo>
                  <a:pt x="1354689" y="239666"/>
                </a:lnTo>
                <a:lnTo>
                  <a:pt x="1349669" y="290310"/>
                </a:lnTo>
                <a:lnTo>
                  <a:pt x="1341832" y="328251"/>
                </a:lnTo>
                <a:lnTo>
                  <a:pt x="1323134" y="365439"/>
                </a:lnTo>
                <a:lnTo>
                  <a:pt x="1282752" y="384403"/>
                </a:lnTo>
                <a:lnTo>
                  <a:pt x="1269812" y="385518"/>
                </a:lnTo>
                <a:lnTo>
                  <a:pt x="1269812" y="463158"/>
                </a:lnTo>
                <a:lnTo>
                  <a:pt x="1294800" y="463158"/>
                </a:lnTo>
                <a:lnTo>
                  <a:pt x="1320889" y="461708"/>
                </a:lnTo>
                <a:lnTo>
                  <a:pt x="1364282" y="450106"/>
                </a:lnTo>
                <a:lnTo>
                  <a:pt x="1396450" y="426764"/>
                </a:lnTo>
                <a:lnTo>
                  <a:pt x="1419653" y="390845"/>
                </a:lnTo>
                <a:lnTo>
                  <a:pt x="1434656" y="342042"/>
                </a:lnTo>
                <a:lnTo>
                  <a:pt x="1443804" y="279350"/>
                </a:lnTo>
                <a:lnTo>
                  <a:pt x="1453425" y="83662"/>
                </a:lnTo>
                <a:lnTo>
                  <a:pt x="1673849" y="83662"/>
                </a:lnTo>
                <a:lnTo>
                  <a:pt x="1673849" y="6246"/>
                </a:lnTo>
                <a:close/>
              </a:path>
              <a:path w="4439284" h="469900">
                <a:moveTo>
                  <a:pt x="1673849" y="83662"/>
                </a:moveTo>
                <a:lnTo>
                  <a:pt x="1579923" y="83662"/>
                </a:lnTo>
                <a:lnTo>
                  <a:pt x="1579923" y="463158"/>
                </a:lnTo>
                <a:lnTo>
                  <a:pt x="1673849" y="463158"/>
                </a:lnTo>
                <a:lnTo>
                  <a:pt x="1673849" y="83662"/>
                </a:lnTo>
                <a:close/>
              </a:path>
              <a:path w="4439284" h="469900">
                <a:moveTo>
                  <a:pt x="2118277" y="0"/>
                </a:moveTo>
                <a:lnTo>
                  <a:pt x="2060494" y="6916"/>
                </a:lnTo>
                <a:lnTo>
                  <a:pt x="2008958" y="27664"/>
                </a:lnTo>
                <a:lnTo>
                  <a:pt x="1965620" y="61352"/>
                </a:lnTo>
                <a:lnTo>
                  <a:pt x="1932434" y="107534"/>
                </a:lnTo>
                <a:lnTo>
                  <a:pt x="1911351" y="165541"/>
                </a:lnTo>
                <a:lnTo>
                  <a:pt x="1904323" y="234702"/>
                </a:lnTo>
                <a:lnTo>
                  <a:pt x="1906096" y="270677"/>
                </a:lnTo>
                <a:lnTo>
                  <a:pt x="1920135" y="334052"/>
                </a:lnTo>
                <a:lnTo>
                  <a:pt x="1947758" y="386313"/>
                </a:lnTo>
                <a:lnTo>
                  <a:pt x="1986020" y="426360"/>
                </a:lnTo>
                <a:lnTo>
                  <a:pt x="2034330" y="453969"/>
                </a:lnTo>
                <a:lnTo>
                  <a:pt x="2060665" y="462544"/>
                </a:lnTo>
                <a:lnTo>
                  <a:pt x="2060796" y="462544"/>
                </a:lnTo>
                <a:lnTo>
                  <a:pt x="2088680" y="467689"/>
                </a:lnTo>
                <a:lnTo>
                  <a:pt x="2118277" y="469405"/>
                </a:lnTo>
                <a:lnTo>
                  <a:pt x="2147754" y="467689"/>
                </a:lnTo>
                <a:lnTo>
                  <a:pt x="2175726" y="462544"/>
                </a:lnTo>
                <a:lnTo>
                  <a:pt x="2227151" y="441963"/>
                </a:lnTo>
                <a:lnTo>
                  <a:pt x="2270655" y="408107"/>
                </a:lnTo>
                <a:lnTo>
                  <a:pt x="2290163" y="383957"/>
                </a:lnTo>
                <a:lnTo>
                  <a:pt x="2118277" y="383957"/>
                </a:lnTo>
                <a:lnTo>
                  <a:pt x="2101322" y="382883"/>
                </a:lnTo>
                <a:lnTo>
                  <a:pt x="2057147" y="366778"/>
                </a:lnTo>
                <a:lnTo>
                  <a:pt x="2024519" y="331974"/>
                </a:lnTo>
                <a:lnTo>
                  <a:pt x="2006090" y="280438"/>
                </a:lnTo>
                <a:lnTo>
                  <a:pt x="1934442" y="280438"/>
                </a:lnTo>
                <a:lnTo>
                  <a:pt x="1934442" y="205030"/>
                </a:lnTo>
                <a:lnTo>
                  <a:pt x="2003961" y="205030"/>
                </a:lnTo>
                <a:lnTo>
                  <a:pt x="2005834" y="190082"/>
                </a:lnTo>
                <a:lnTo>
                  <a:pt x="2016543" y="153047"/>
                </a:lnTo>
                <a:lnTo>
                  <a:pt x="2044821" y="112219"/>
                </a:lnTo>
                <a:lnTo>
                  <a:pt x="2085481" y="89742"/>
                </a:lnTo>
                <a:lnTo>
                  <a:pt x="2118277" y="85447"/>
                </a:lnTo>
                <a:lnTo>
                  <a:pt x="2290155" y="85447"/>
                </a:lnTo>
                <a:lnTo>
                  <a:pt x="2288559" y="82882"/>
                </a:lnTo>
                <a:lnTo>
                  <a:pt x="2250186" y="42946"/>
                </a:lnTo>
                <a:lnTo>
                  <a:pt x="2202191" y="15561"/>
                </a:lnTo>
                <a:lnTo>
                  <a:pt x="2147754" y="1729"/>
                </a:lnTo>
                <a:lnTo>
                  <a:pt x="2118277" y="0"/>
                </a:lnTo>
                <a:close/>
              </a:path>
              <a:path w="4439284" h="469900">
                <a:moveTo>
                  <a:pt x="1836277" y="6246"/>
                </a:moveTo>
                <a:lnTo>
                  <a:pt x="1739674" y="6246"/>
                </a:lnTo>
                <a:lnTo>
                  <a:pt x="1739674" y="463158"/>
                </a:lnTo>
                <a:lnTo>
                  <a:pt x="1836277" y="463158"/>
                </a:lnTo>
                <a:lnTo>
                  <a:pt x="1836277" y="280438"/>
                </a:lnTo>
                <a:lnTo>
                  <a:pt x="1788533" y="280438"/>
                </a:lnTo>
                <a:lnTo>
                  <a:pt x="1788533" y="205030"/>
                </a:lnTo>
                <a:lnTo>
                  <a:pt x="1836277" y="205030"/>
                </a:lnTo>
                <a:lnTo>
                  <a:pt x="1836277" y="6246"/>
                </a:lnTo>
                <a:close/>
              </a:path>
              <a:path w="4439284" h="469900">
                <a:moveTo>
                  <a:pt x="2290155" y="85447"/>
                </a:moveTo>
                <a:lnTo>
                  <a:pt x="2118277" y="85447"/>
                </a:lnTo>
                <a:lnTo>
                  <a:pt x="2135233" y="86521"/>
                </a:lnTo>
                <a:lnTo>
                  <a:pt x="2151073" y="89742"/>
                </a:lnTo>
                <a:lnTo>
                  <a:pt x="2191719" y="112219"/>
                </a:lnTo>
                <a:lnTo>
                  <a:pt x="2219788" y="153047"/>
                </a:lnTo>
                <a:lnTo>
                  <a:pt x="2230664" y="190082"/>
                </a:lnTo>
                <a:lnTo>
                  <a:pt x="2234290" y="234702"/>
                </a:lnTo>
                <a:lnTo>
                  <a:pt x="2233383" y="257960"/>
                </a:lnTo>
                <a:lnTo>
                  <a:pt x="2226133" y="298788"/>
                </a:lnTo>
                <a:lnTo>
                  <a:pt x="2202554" y="345583"/>
                </a:lnTo>
                <a:lnTo>
                  <a:pt x="2165798" y="374294"/>
                </a:lnTo>
                <a:lnTo>
                  <a:pt x="2118277" y="383957"/>
                </a:lnTo>
                <a:lnTo>
                  <a:pt x="2290163" y="383957"/>
                </a:lnTo>
                <a:lnTo>
                  <a:pt x="2316293" y="334261"/>
                </a:lnTo>
                <a:lnTo>
                  <a:pt x="2330460" y="270677"/>
                </a:lnTo>
                <a:lnTo>
                  <a:pt x="2332231" y="234702"/>
                </a:lnTo>
                <a:lnTo>
                  <a:pt x="2330460" y="198727"/>
                </a:lnTo>
                <a:lnTo>
                  <a:pt x="2325148" y="165541"/>
                </a:lnTo>
                <a:lnTo>
                  <a:pt x="2316293" y="135143"/>
                </a:lnTo>
                <a:lnTo>
                  <a:pt x="2303897" y="107534"/>
                </a:lnTo>
                <a:lnTo>
                  <a:pt x="2290155" y="85447"/>
                </a:lnTo>
                <a:close/>
              </a:path>
              <a:path w="4439284" h="469900">
                <a:moveTo>
                  <a:pt x="1836277" y="205030"/>
                </a:moveTo>
                <a:lnTo>
                  <a:pt x="1788533" y="205030"/>
                </a:lnTo>
                <a:lnTo>
                  <a:pt x="1788533" y="280438"/>
                </a:lnTo>
                <a:lnTo>
                  <a:pt x="1836277" y="280438"/>
                </a:lnTo>
                <a:lnTo>
                  <a:pt x="1836277" y="205030"/>
                </a:lnTo>
                <a:close/>
              </a:path>
              <a:path w="4439284" h="469900">
                <a:moveTo>
                  <a:pt x="1905772" y="205030"/>
                </a:moveTo>
                <a:lnTo>
                  <a:pt x="1836277" y="205030"/>
                </a:lnTo>
                <a:lnTo>
                  <a:pt x="1836277" y="280438"/>
                </a:lnTo>
                <a:lnTo>
                  <a:pt x="1907649" y="280438"/>
                </a:lnTo>
                <a:lnTo>
                  <a:pt x="1906096" y="270677"/>
                </a:lnTo>
                <a:lnTo>
                  <a:pt x="1904323" y="234702"/>
                </a:lnTo>
                <a:lnTo>
                  <a:pt x="1905772" y="205030"/>
                </a:lnTo>
                <a:close/>
              </a:path>
              <a:path w="4439284" h="469900">
                <a:moveTo>
                  <a:pt x="2003961" y="205030"/>
                </a:moveTo>
                <a:lnTo>
                  <a:pt x="1934442" y="205030"/>
                </a:lnTo>
                <a:lnTo>
                  <a:pt x="1934442" y="280438"/>
                </a:lnTo>
                <a:lnTo>
                  <a:pt x="2006090" y="280438"/>
                </a:lnTo>
                <a:lnTo>
                  <a:pt x="2005834" y="279322"/>
                </a:lnTo>
                <a:lnTo>
                  <a:pt x="2003157" y="257960"/>
                </a:lnTo>
                <a:lnTo>
                  <a:pt x="2002265" y="234702"/>
                </a:lnTo>
                <a:lnTo>
                  <a:pt x="2003157" y="211444"/>
                </a:lnTo>
                <a:lnTo>
                  <a:pt x="2003961" y="205030"/>
                </a:lnTo>
                <a:close/>
              </a:path>
              <a:path w="4439284" h="469900">
                <a:moveTo>
                  <a:pt x="2774540" y="213731"/>
                </a:moveTo>
                <a:lnTo>
                  <a:pt x="2696901" y="213731"/>
                </a:lnTo>
                <a:lnTo>
                  <a:pt x="2696901" y="290031"/>
                </a:lnTo>
                <a:lnTo>
                  <a:pt x="2690654" y="292113"/>
                </a:lnTo>
                <a:lnTo>
                  <a:pt x="2682845" y="293973"/>
                </a:lnTo>
                <a:lnTo>
                  <a:pt x="2680168" y="294440"/>
                </a:lnTo>
                <a:lnTo>
                  <a:pt x="2680168" y="463158"/>
                </a:lnTo>
                <a:lnTo>
                  <a:pt x="2774540" y="463158"/>
                </a:lnTo>
                <a:lnTo>
                  <a:pt x="2774540" y="213731"/>
                </a:lnTo>
                <a:close/>
              </a:path>
              <a:path w="4439284" h="469900">
                <a:moveTo>
                  <a:pt x="2502134" y="6246"/>
                </a:moveTo>
                <a:lnTo>
                  <a:pt x="2408208" y="6246"/>
                </a:lnTo>
                <a:lnTo>
                  <a:pt x="2408208" y="153493"/>
                </a:lnTo>
                <a:lnTo>
                  <a:pt x="2413730" y="200735"/>
                </a:lnTo>
                <a:lnTo>
                  <a:pt x="2430295" y="238495"/>
                </a:lnTo>
                <a:lnTo>
                  <a:pt x="2457234" y="267219"/>
                </a:lnTo>
                <a:lnTo>
                  <a:pt x="2493433" y="287354"/>
                </a:lnTo>
                <a:lnTo>
                  <a:pt x="2537830" y="299067"/>
                </a:lnTo>
                <a:lnTo>
                  <a:pt x="2563416" y="302079"/>
                </a:lnTo>
                <a:lnTo>
                  <a:pt x="2564990" y="302079"/>
                </a:lnTo>
                <a:lnTo>
                  <a:pt x="2589366" y="302971"/>
                </a:lnTo>
                <a:lnTo>
                  <a:pt x="2596357" y="302971"/>
                </a:lnTo>
                <a:lnTo>
                  <a:pt x="2604686" y="302674"/>
                </a:lnTo>
                <a:lnTo>
                  <a:pt x="2644249" y="299625"/>
                </a:lnTo>
                <a:lnTo>
                  <a:pt x="2680168" y="294440"/>
                </a:lnTo>
                <a:lnTo>
                  <a:pt x="2680168" y="225778"/>
                </a:lnTo>
                <a:lnTo>
                  <a:pt x="2589366" y="225778"/>
                </a:lnTo>
                <a:lnTo>
                  <a:pt x="2574878" y="225346"/>
                </a:lnTo>
                <a:lnTo>
                  <a:pt x="2530649" y="214748"/>
                </a:lnTo>
                <a:lnTo>
                  <a:pt x="2504420" y="177253"/>
                </a:lnTo>
                <a:lnTo>
                  <a:pt x="2502134" y="153493"/>
                </a:lnTo>
                <a:lnTo>
                  <a:pt x="2502134" y="6246"/>
                </a:lnTo>
                <a:close/>
              </a:path>
              <a:path w="4439284" h="469900">
                <a:moveTo>
                  <a:pt x="2696901" y="213731"/>
                </a:moveTo>
                <a:lnTo>
                  <a:pt x="2690803" y="215664"/>
                </a:lnTo>
                <a:lnTo>
                  <a:pt x="2683143" y="217374"/>
                </a:lnTo>
                <a:lnTo>
                  <a:pt x="2680168" y="217854"/>
                </a:lnTo>
                <a:lnTo>
                  <a:pt x="2680168" y="294440"/>
                </a:lnTo>
                <a:lnTo>
                  <a:pt x="2682845" y="293973"/>
                </a:lnTo>
                <a:lnTo>
                  <a:pt x="2690654" y="292113"/>
                </a:lnTo>
                <a:lnTo>
                  <a:pt x="2696901" y="290031"/>
                </a:lnTo>
                <a:lnTo>
                  <a:pt x="2696901" y="213731"/>
                </a:lnTo>
                <a:close/>
              </a:path>
              <a:path w="4439284" h="469900">
                <a:moveTo>
                  <a:pt x="2680168" y="217854"/>
                </a:moveTo>
                <a:lnTo>
                  <a:pt x="2636831" y="223394"/>
                </a:lnTo>
                <a:lnTo>
                  <a:pt x="2596505" y="225778"/>
                </a:lnTo>
                <a:lnTo>
                  <a:pt x="2680168" y="225778"/>
                </a:lnTo>
                <a:lnTo>
                  <a:pt x="2680168" y="217854"/>
                </a:lnTo>
                <a:close/>
              </a:path>
              <a:path w="4439284" h="469900">
                <a:moveTo>
                  <a:pt x="2774540" y="6246"/>
                </a:moveTo>
                <a:lnTo>
                  <a:pt x="2680168" y="6246"/>
                </a:lnTo>
                <a:lnTo>
                  <a:pt x="2680168" y="217854"/>
                </a:lnTo>
                <a:lnTo>
                  <a:pt x="2683143" y="217374"/>
                </a:lnTo>
                <a:lnTo>
                  <a:pt x="2690803" y="215664"/>
                </a:lnTo>
                <a:lnTo>
                  <a:pt x="2696901" y="213731"/>
                </a:lnTo>
                <a:lnTo>
                  <a:pt x="2774540" y="213731"/>
                </a:lnTo>
                <a:lnTo>
                  <a:pt x="2774540" y="6246"/>
                </a:lnTo>
                <a:close/>
              </a:path>
              <a:path w="4439284" h="469900">
                <a:moveTo>
                  <a:pt x="3164141" y="6246"/>
                </a:moveTo>
                <a:lnTo>
                  <a:pt x="2856261" y="6246"/>
                </a:lnTo>
                <a:lnTo>
                  <a:pt x="2856261" y="463158"/>
                </a:lnTo>
                <a:lnTo>
                  <a:pt x="3165034" y="463158"/>
                </a:lnTo>
                <a:lnTo>
                  <a:pt x="3165034" y="383511"/>
                </a:lnTo>
                <a:lnTo>
                  <a:pt x="2952864" y="383511"/>
                </a:lnTo>
                <a:lnTo>
                  <a:pt x="2952864" y="274414"/>
                </a:lnTo>
                <a:lnTo>
                  <a:pt x="3148301" y="274414"/>
                </a:lnTo>
                <a:lnTo>
                  <a:pt x="3148301" y="194767"/>
                </a:lnTo>
                <a:lnTo>
                  <a:pt x="2952864" y="194767"/>
                </a:lnTo>
                <a:lnTo>
                  <a:pt x="2952864" y="85893"/>
                </a:lnTo>
                <a:lnTo>
                  <a:pt x="3164141" y="85893"/>
                </a:lnTo>
                <a:lnTo>
                  <a:pt x="3164141" y="6246"/>
                </a:lnTo>
                <a:close/>
              </a:path>
              <a:path w="4439284" h="469900">
                <a:moveTo>
                  <a:pt x="3323725" y="6246"/>
                </a:moveTo>
                <a:lnTo>
                  <a:pt x="3227122" y="6246"/>
                </a:lnTo>
                <a:lnTo>
                  <a:pt x="3227122" y="463158"/>
                </a:lnTo>
                <a:lnTo>
                  <a:pt x="3323725" y="463158"/>
                </a:lnTo>
                <a:lnTo>
                  <a:pt x="3323725" y="274414"/>
                </a:lnTo>
                <a:lnTo>
                  <a:pt x="3616211" y="274414"/>
                </a:lnTo>
                <a:lnTo>
                  <a:pt x="3616211" y="194767"/>
                </a:lnTo>
                <a:lnTo>
                  <a:pt x="3323725" y="194767"/>
                </a:lnTo>
                <a:lnTo>
                  <a:pt x="3323725" y="6246"/>
                </a:lnTo>
                <a:close/>
              </a:path>
              <a:path w="4439284" h="469900">
                <a:moveTo>
                  <a:pt x="3616211" y="274414"/>
                </a:moveTo>
                <a:lnTo>
                  <a:pt x="3519831" y="274414"/>
                </a:lnTo>
                <a:lnTo>
                  <a:pt x="3519831" y="463158"/>
                </a:lnTo>
                <a:lnTo>
                  <a:pt x="3616211" y="463158"/>
                </a:lnTo>
                <a:lnTo>
                  <a:pt x="3616211" y="274414"/>
                </a:lnTo>
                <a:close/>
              </a:path>
              <a:path w="4439284" h="469900">
                <a:moveTo>
                  <a:pt x="3616211" y="6246"/>
                </a:moveTo>
                <a:lnTo>
                  <a:pt x="3519831" y="6246"/>
                </a:lnTo>
                <a:lnTo>
                  <a:pt x="3519831" y="194767"/>
                </a:lnTo>
                <a:lnTo>
                  <a:pt x="3616211" y="194767"/>
                </a:lnTo>
                <a:lnTo>
                  <a:pt x="3616211" y="6246"/>
                </a:lnTo>
                <a:close/>
              </a:path>
              <a:path w="4439284" h="469900">
                <a:moveTo>
                  <a:pt x="3778416" y="6246"/>
                </a:moveTo>
                <a:lnTo>
                  <a:pt x="3682037" y="6246"/>
                </a:lnTo>
                <a:lnTo>
                  <a:pt x="3682037" y="463158"/>
                </a:lnTo>
                <a:lnTo>
                  <a:pt x="3765700" y="463158"/>
                </a:lnTo>
                <a:lnTo>
                  <a:pt x="3882772" y="293601"/>
                </a:lnTo>
                <a:lnTo>
                  <a:pt x="3778416" y="293601"/>
                </a:lnTo>
                <a:lnTo>
                  <a:pt x="3778416" y="6246"/>
                </a:lnTo>
                <a:close/>
              </a:path>
              <a:path w="4439284" h="469900">
                <a:moveTo>
                  <a:pt x="4064209" y="175580"/>
                </a:moveTo>
                <a:lnTo>
                  <a:pt x="3967606" y="175580"/>
                </a:lnTo>
                <a:lnTo>
                  <a:pt x="3967606" y="463158"/>
                </a:lnTo>
                <a:lnTo>
                  <a:pt x="4064209" y="463158"/>
                </a:lnTo>
                <a:lnTo>
                  <a:pt x="4064209" y="175580"/>
                </a:lnTo>
                <a:close/>
              </a:path>
              <a:path w="4439284" h="469900">
                <a:moveTo>
                  <a:pt x="4064209" y="6246"/>
                </a:moveTo>
                <a:lnTo>
                  <a:pt x="3979654" y="6246"/>
                </a:lnTo>
                <a:lnTo>
                  <a:pt x="3782209" y="293601"/>
                </a:lnTo>
                <a:lnTo>
                  <a:pt x="3882772" y="293601"/>
                </a:lnTo>
                <a:lnTo>
                  <a:pt x="3964260" y="175580"/>
                </a:lnTo>
                <a:lnTo>
                  <a:pt x="4064209" y="175580"/>
                </a:lnTo>
                <a:lnTo>
                  <a:pt x="4064209" y="6246"/>
                </a:lnTo>
                <a:close/>
              </a:path>
              <a:path w="4439284" h="469900">
                <a:moveTo>
                  <a:pt x="4438082" y="6246"/>
                </a:moveTo>
                <a:lnTo>
                  <a:pt x="4130202" y="6246"/>
                </a:lnTo>
                <a:lnTo>
                  <a:pt x="4130202" y="463158"/>
                </a:lnTo>
                <a:lnTo>
                  <a:pt x="4438974" y="463158"/>
                </a:lnTo>
                <a:lnTo>
                  <a:pt x="4438974" y="383511"/>
                </a:lnTo>
                <a:lnTo>
                  <a:pt x="4226805" y="383511"/>
                </a:lnTo>
                <a:lnTo>
                  <a:pt x="4226805" y="274414"/>
                </a:lnTo>
                <a:lnTo>
                  <a:pt x="4422241" y="274414"/>
                </a:lnTo>
                <a:lnTo>
                  <a:pt x="4422241" y="194767"/>
                </a:lnTo>
                <a:lnTo>
                  <a:pt x="4226805" y="194767"/>
                </a:lnTo>
                <a:lnTo>
                  <a:pt x="4226805" y="85893"/>
                </a:lnTo>
                <a:lnTo>
                  <a:pt x="4438082" y="85893"/>
                </a:lnTo>
                <a:lnTo>
                  <a:pt x="4438082" y="6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7050" y="1692275"/>
            <a:ext cx="1912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Выполнены задачи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Произведено численное моделирование в пакете CLASS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Построены спектры мощности материи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P(k)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 спектры анизотропии CMB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Проведено сравнение моделей распадающейся скрытой массы с моделью ΛCDM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850" y="6035675"/>
            <a:ext cx="16306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Перспективы дальнейших исследований</a:t>
            </a:r>
            <a:r>
              <a:rPr lang="en-US" sz="4000" dirty="0" smtClean="0"/>
              <a:t>:</a:t>
            </a:r>
            <a:endParaRPr lang="ru-RU" sz="4000" dirty="0" smtClean="0"/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Исследование более широкого диапазона параметра распада Γ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Модификация уравнений непрерывности</a:t>
            </a:r>
            <a:endParaRPr lang="ru-RU" sz="4000" dirty="0"/>
          </a:p>
          <a:p>
            <a:pPr>
              <a:buFont typeface="Arial" pitchFamily="34" charset="0"/>
              <a:buChar char="•"/>
            </a:pPr>
            <a:r>
              <a:rPr lang="ru-RU" sz="4000" dirty="0" smtClean="0"/>
              <a:t>Реализация более сложных моделей распадающейся скрытой массы в пакете CLASS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723100" y="1078613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77702" y="10919229"/>
            <a:ext cx="122555" cy="274320"/>
          </a:xfrm>
          <a:custGeom>
            <a:avLst/>
            <a:gdLst/>
            <a:ahLst/>
            <a:cxnLst/>
            <a:rect l="l" t="t" r="r" b="b"/>
            <a:pathLst>
              <a:path w="122555" h="274320">
                <a:moveTo>
                  <a:pt x="122348" y="0"/>
                </a:moveTo>
                <a:lnTo>
                  <a:pt x="67867" y="0"/>
                </a:lnTo>
                <a:lnTo>
                  <a:pt x="0" y="42969"/>
                </a:lnTo>
                <a:lnTo>
                  <a:pt x="0" y="94371"/>
                </a:lnTo>
                <a:lnTo>
                  <a:pt x="62780" y="55016"/>
                </a:lnTo>
                <a:lnTo>
                  <a:pt x="64387" y="55016"/>
                </a:lnTo>
                <a:lnTo>
                  <a:pt x="64387" y="274146"/>
                </a:lnTo>
                <a:lnTo>
                  <a:pt x="122348" y="274146"/>
                </a:lnTo>
                <a:lnTo>
                  <a:pt x="122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8446" y="1616075"/>
            <a:ext cx="197156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Цель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Исследование космологической модели с нестабильной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скрытой массой и анализ влияния распада скрытой массы на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спектры мощности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м</a:t>
            </a:r>
            <a:r>
              <a:rPr lang="ru-RU" sz="4000" baseline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атерии</a:t>
            </a:r>
            <a:r>
              <a:rPr lang="ru-RU" sz="4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и анизотропии реликтового излучения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20700" y="4968875"/>
            <a:ext cx="195834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Задачи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Рассмотреть уравнения непрерывности для распадающейся скрытой массы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продуктов распада.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Выполнить численное моделирование с использованием пакета CLASS.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Построить спектры мощности материи P(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и спектры анизотропии CMB.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Провести сравнение моделей распадающейся скрытой массы со стандартной моделью ΛCDM.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7383" y="144153"/>
            <a:ext cx="2463800" cy="469900"/>
          </a:xfrm>
          <a:custGeom>
            <a:avLst/>
            <a:gdLst/>
            <a:ahLst/>
            <a:cxnLst/>
            <a:rect l="l" t="t" r="r" b="b"/>
            <a:pathLst>
              <a:path w="2463800" h="469900">
                <a:moveTo>
                  <a:pt x="235371" y="85893"/>
                </a:moveTo>
                <a:lnTo>
                  <a:pt x="139884" y="85893"/>
                </a:lnTo>
                <a:lnTo>
                  <a:pt x="139884" y="463158"/>
                </a:lnTo>
                <a:lnTo>
                  <a:pt x="235371" y="463158"/>
                </a:lnTo>
                <a:lnTo>
                  <a:pt x="235371" y="85893"/>
                </a:lnTo>
                <a:close/>
              </a:path>
              <a:path w="2463800" h="469900">
                <a:moveTo>
                  <a:pt x="375256" y="6246"/>
                </a:moveTo>
                <a:lnTo>
                  <a:pt x="0" y="6246"/>
                </a:lnTo>
                <a:lnTo>
                  <a:pt x="0" y="85893"/>
                </a:lnTo>
                <a:lnTo>
                  <a:pt x="375256" y="85893"/>
                </a:lnTo>
                <a:lnTo>
                  <a:pt x="375256" y="6246"/>
                </a:lnTo>
                <a:close/>
              </a:path>
              <a:path w="2463800" h="469900">
                <a:moveTo>
                  <a:pt x="731113" y="6246"/>
                </a:moveTo>
                <a:lnTo>
                  <a:pt x="423233" y="6246"/>
                </a:lnTo>
                <a:lnTo>
                  <a:pt x="423233" y="463158"/>
                </a:lnTo>
                <a:lnTo>
                  <a:pt x="732005" y="463158"/>
                </a:lnTo>
                <a:lnTo>
                  <a:pt x="732005" y="383511"/>
                </a:lnTo>
                <a:lnTo>
                  <a:pt x="519836" y="383511"/>
                </a:lnTo>
                <a:lnTo>
                  <a:pt x="519836" y="274414"/>
                </a:lnTo>
                <a:lnTo>
                  <a:pt x="715273" y="274414"/>
                </a:lnTo>
                <a:lnTo>
                  <a:pt x="715273" y="194767"/>
                </a:lnTo>
                <a:lnTo>
                  <a:pt x="519836" y="194767"/>
                </a:lnTo>
                <a:lnTo>
                  <a:pt x="519836" y="85893"/>
                </a:lnTo>
                <a:lnTo>
                  <a:pt x="731113" y="85893"/>
                </a:lnTo>
                <a:lnTo>
                  <a:pt x="731113" y="6246"/>
                </a:lnTo>
                <a:close/>
              </a:path>
              <a:path w="2463800" h="469900">
                <a:moveTo>
                  <a:pt x="1000017" y="0"/>
                </a:moveTo>
                <a:lnTo>
                  <a:pt x="942233" y="6916"/>
                </a:lnTo>
                <a:lnTo>
                  <a:pt x="890697" y="27664"/>
                </a:lnTo>
                <a:lnTo>
                  <a:pt x="847359" y="61352"/>
                </a:lnTo>
                <a:lnTo>
                  <a:pt x="814173" y="107534"/>
                </a:lnTo>
                <a:lnTo>
                  <a:pt x="793090" y="165541"/>
                </a:lnTo>
                <a:lnTo>
                  <a:pt x="786062" y="234702"/>
                </a:lnTo>
                <a:lnTo>
                  <a:pt x="787835" y="270677"/>
                </a:lnTo>
                <a:lnTo>
                  <a:pt x="801875" y="334052"/>
                </a:lnTo>
                <a:lnTo>
                  <a:pt x="829497" y="386313"/>
                </a:lnTo>
                <a:lnTo>
                  <a:pt x="867759" y="426360"/>
                </a:lnTo>
                <a:lnTo>
                  <a:pt x="916070" y="453969"/>
                </a:lnTo>
                <a:lnTo>
                  <a:pt x="942405" y="462544"/>
                </a:lnTo>
                <a:lnTo>
                  <a:pt x="942536" y="462544"/>
                </a:lnTo>
                <a:lnTo>
                  <a:pt x="970420" y="467689"/>
                </a:lnTo>
                <a:lnTo>
                  <a:pt x="1000017" y="469405"/>
                </a:lnTo>
                <a:lnTo>
                  <a:pt x="1029494" y="467689"/>
                </a:lnTo>
                <a:lnTo>
                  <a:pt x="1057465" y="462544"/>
                </a:lnTo>
                <a:lnTo>
                  <a:pt x="1108890" y="441963"/>
                </a:lnTo>
                <a:lnTo>
                  <a:pt x="1152395" y="408107"/>
                </a:lnTo>
                <a:lnTo>
                  <a:pt x="1171903" y="383957"/>
                </a:lnTo>
                <a:lnTo>
                  <a:pt x="1000017" y="383957"/>
                </a:lnTo>
                <a:lnTo>
                  <a:pt x="983061" y="382883"/>
                </a:lnTo>
                <a:lnTo>
                  <a:pt x="938887" y="366778"/>
                </a:lnTo>
                <a:lnTo>
                  <a:pt x="906258" y="331974"/>
                </a:lnTo>
                <a:lnTo>
                  <a:pt x="887574" y="279322"/>
                </a:lnTo>
                <a:lnTo>
                  <a:pt x="884004" y="234702"/>
                </a:lnTo>
                <a:lnTo>
                  <a:pt x="884896" y="211444"/>
                </a:lnTo>
                <a:lnTo>
                  <a:pt x="892036" y="170616"/>
                </a:lnTo>
                <a:lnTo>
                  <a:pt x="915684" y="123821"/>
                </a:lnTo>
                <a:lnTo>
                  <a:pt x="952496" y="95110"/>
                </a:lnTo>
                <a:lnTo>
                  <a:pt x="1000017" y="85447"/>
                </a:lnTo>
                <a:lnTo>
                  <a:pt x="1171895" y="85447"/>
                </a:lnTo>
                <a:lnTo>
                  <a:pt x="1170299" y="82882"/>
                </a:lnTo>
                <a:lnTo>
                  <a:pt x="1131925" y="42946"/>
                </a:lnTo>
                <a:lnTo>
                  <a:pt x="1083930" y="15561"/>
                </a:lnTo>
                <a:lnTo>
                  <a:pt x="1029494" y="1729"/>
                </a:lnTo>
                <a:lnTo>
                  <a:pt x="1000017" y="0"/>
                </a:lnTo>
                <a:close/>
              </a:path>
              <a:path w="2463800" h="469900">
                <a:moveTo>
                  <a:pt x="1171895" y="85447"/>
                </a:moveTo>
                <a:lnTo>
                  <a:pt x="1000017" y="85447"/>
                </a:lnTo>
                <a:lnTo>
                  <a:pt x="1016972" y="86521"/>
                </a:lnTo>
                <a:lnTo>
                  <a:pt x="1032812" y="89742"/>
                </a:lnTo>
                <a:lnTo>
                  <a:pt x="1073459" y="112219"/>
                </a:lnTo>
                <a:lnTo>
                  <a:pt x="1101528" y="153047"/>
                </a:lnTo>
                <a:lnTo>
                  <a:pt x="1112404" y="190082"/>
                </a:lnTo>
                <a:lnTo>
                  <a:pt x="1116029" y="234702"/>
                </a:lnTo>
                <a:lnTo>
                  <a:pt x="1115123" y="257960"/>
                </a:lnTo>
                <a:lnTo>
                  <a:pt x="1107872" y="298788"/>
                </a:lnTo>
                <a:lnTo>
                  <a:pt x="1084293" y="345583"/>
                </a:lnTo>
                <a:lnTo>
                  <a:pt x="1047537" y="374294"/>
                </a:lnTo>
                <a:lnTo>
                  <a:pt x="1000017" y="383957"/>
                </a:lnTo>
                <a:lnTo>
                  <a:pt x="1171903" y="383957"/>
                </a:lnTo>
                <a:lnTo>
                  <a:pt x="1198033" y="334261"/>
                </a:lnTo>
                <a:lnTo>
                  <a:pt x="1212200" y="270677"/>
                </a:lnTo>
                <a:lnTo>
                  <a:pt x="1213971" y="234702"/>
                </a:lnTo>
                <a:lnTo>
                  <a:pt x="1212200" y="198727"/>
                </a:lnTo>
                <a:lnTo>
                  <a:pt x="1206887" y="165541"/>
                </a:lnTo>
                <a:lnTo>
                  <a:pt x="1198033" y="135143"/>
                </a:lnTo>
                <a:lnTo>
                  <a:pt x="1185637" y="107534"/>
                </a:lnTo>
                <a:lnTo>
                  <a:pt x="1171895" y="85447"/>
                </a:lnTo>
                <a:close/>
              </a:path>
              <a:path w="2463800" h="469900">
                <a:moveTo>
                  <a:pt x="1451975" y="6246"/>
                </a:moveTo>
                <a:lnTo>
                  <a:pt x="1271709" y="6246"/>
                </a:lnTo>
                <a:lnTo>
                  <a:pt x="1271709" y="463158"/>
                </a:lnTo>
                <a:lnTo>
                  <a:pt x="1368312" y="463158"/>
                </a:lnTo>
                <a:lnTo>
                  <a:pt x="1368312" y="315018"/>
                </a:lnTo>
                <a:lnTo>
                  <a:pt x="1334623" y="315018"/>
                </a:lnTo>
                <a:lnTo>
                  <a:pt x="1334623" y="237602"/>
                </a:lnTo>
                <a:lnTo>
                  <a:pt x="1368312" y="237602"/>
                </a:lnTo>
                <a:lnTo>
                  <a:pt x="1368312" y="85224"/>
                </a:lnTo>
                <a:lnTo>
                  <a:pt x="1598418" y="85224"/>
                </a:lnTo>
                <a:lnTo>
                  <a:pt x="1572784" y="49584"/>
                </a:lnTo>
                <a:lnTo>
                  <a:pt x="1540546" y="26102"/>
                </a:lnTo>
                <a:lnTo>
                  <a:pt x="1500109" y="11210"/>
                </a:lnTo>
                <a:lnTo>
                  <a:pt x="1477004" y="7487"/>
                </a:lnTo>
                <a:lnTo>
                  <a:pt x="1451975" y="6246"/>
                </a:lnTo>
                <a:close/>
              </a:path>
              <a:path w="2463800" h="469900">
                <a:moveTo>
                  <a:pt x="1368312" y="237602"/>
                </a:moveTo>
                <a:lnTo>
                  <a:pt x="1334623" y="237602"/>
                </a:lnTo>
                <a:lnTo>
                  <a:pt x="1334623" y="315018"/>
                </a:lnTo>
                <a:lnTo>
                  <a:pt x="1368312" y="315018"/>
                </a:lnTo>
                <a:lnTo>
                  <a:pt x="1368312" y="237602"/>
                </a:lnTo>
                <a:close/>
              </a:path>
              <a:path w="2463800" h="469900">
                <a:moveTo>
                  <a:pt x="1598418" y="85224"/>
                </a:moveTo>
                <a:lnTo>
                  <a:pt x="1433457" y="85224"/>
                </a:lnTo>
                <a:lnTo>
                  <a:pt x="1446899" y="85824"/>
                </a:lnTo>
                <a:lnTo>
                  <a:pt x="1459114" y="87623"/>
                </a:lnTo>
                <a:lnTo>
                  <a:pt x="1495814" y="106140"/>
                </a:lnTo>
                <a:lnTo>
                  <a:pt x="1513941" y="139772"/>
                </a:lnTo>
                <a:lnTo>
                  <a:pt x="1516228" y="161079"/>
                </a:lnTo>
                <a:lnTo>
                  <a:pt x="1515656" y="172025"/>
                </a:lnTo>
                <a:lnTo>
                  <a:pt x="1502033" y="209143"/>
                </a:lnTo>
                <a:lnTo>
                  <a:pt x="1470213" y="232206"/>
                </a:lnTo>
                <a:lnTo>
                  <a:pt x="1433903" y="237602"/>
                </a:lnTo>
                <a:lnTo>
                  <a:pt x="1368312" y="237602"/>
                </a:lnTo>
                <a:lnTo>
                  <a:pt x="1368312" y="315018"/>
                </a:lnTo>
                <a:lnTo>
                  <a:pt x="1449520" y="315018"/>
                </a:lnTo>
                <a:lnTo>
                  <a:pt x="1474870" y="313805"/>
                </a:lnTo>
                <a:lnTo>
                  <a:pt x="1519714" y="304100"/>
                </a:lnTo>
                <a:lnTo>
                  <a:pt x="1556735" y="284942"/>
                </a:lnTo>
                <a:lnTo>
                  <a:pt x="1585180" y="257835"/>
                </a:lnTo>
                <a:lnTo>
                  <a:pt x="1604687" y="223324"/>
                </a:lnTo>
                <a:lnTo>
                  <a:pt x="1614504" y="183166"/>
                </a:lnTo>
                <a:lnTo>
                  <a:pt x="1615731" y="161079"/>
                </a:lnTo>
                <a:lnTo>
                  <a:pt x="1614561" y="139772"/>
                </a:lnTo>
                <a:lnTo>
                  <a:pt x="1614518" y="138992"/>
                </a:lnTo>
                <a:lnTo>
                  <a:pt x="1610878" y="118243"/>
                </a:lnTo>
                <a:lnTo>
                  <a:pt x="1604813" y="98833"/>
                </a:lnTo>
                <a:lnTo>
                  <a:pt x="1598418" y="85224"/>
                </a:lnTo>
                <a:close/>
              </a:path>
              <a:path w="2463800" h="469900">
                <a:moveTo>
                  <a:pt x="1761036" y="6246"/>
                </a:moveTo>
                <a:lnTo>
                  <a:pt x="1664657" y="6246"/>
                </a:lnTo>
                <a:lnTo>
                  <a:pt x="1664657" y="463158"/>
                </a:lnTo>
                <a:lnTo>
                  <a:pt x="1748320" y="463158"/>
                </a:lnTo>
                <a:lnTo>
                  <a:pt x="1865391" y="293601"/>
                </a:lnTo>
                <a:lnTo>
                  <a:pt x="1761036" y="293601"/>
                </a:lnTo>
                <a:lnTo>
                  <a:pt x="1761036" y="6246"/>
                </a:lnTo>
                <a:close/>
              </a:path>
              <a:path w="2463800" h="469900">
                <a:moveTo>
                  <a:pt x="2046829" y="175580"/>
                </a:moveTo>
                <a:lnTo>
                  <a:pt x="1950226" y="175580"/>
                </a:lnTo>
                <a:lnTo>
                  <a:pt x="1950226" y="463158"/>
                </a:lnTo>
                <a:lnTo>
                  <a:pt x="2046829" y="463158"/>
                </a:lnTo>
                <a:lnTo>
                  <a:pt x="2046829" y="175580"/>
                </a:lnTo>
                <a:close/>
              </a:path>
              <a:path w="2463800" h="469900">
                <a:moveTo>
                  <a:pt x="2046829" y="6246"/>
                </a:moveTo>
                <a:lnTo>
                  <a:pt x="1962274" y="6246"/>
                </a:lnTo>
                <a:lnTo>
                  <a:pt x="1764829" y="293601"/>
                </a:lnTo>
                <a:lnTo>
                  <a:pt x="1865391" y="293601"/>
                </a:lnTo>
                <a:lnTo>
                  <a:pt x="1946880" y="175580"/>
                </a:lnTo>
                <a:lnTo>
                  <a:pt x="2046829" y="175580"/>
                </a:lnTo>
                <a:lnTo>
                  <a:pt x="2046829" y="6246"/>
                </a:lnTo>
                <a:close/>
              </a:path>
              <a:path w="2463800" h="469900">
                <a:moveTo>
                  <a:pt x="2200512" y="285437"/>
                </a:moveTo>
                <a:lnTo>
                  <a:pt x="2103451" y="463158"/>
                </a:lnTo>
                <a:lnTo>
                  <a:pt x="2210094" y="463158"/>
                </a:lnTo>
                <a:lnTo>
                  <a:pt x="2296641" y="301186"/>
                </a:lnTo>
                <a:lnTo>
                  <a:pt x="2285948" y="301186"/>
                </a:lnTo>
                <a:lnTo>
                  <a:pt x="2260682" y="300099"/>
                </a:lnTo>
                <a:lnTo>
                  <a:pt x="2237312" y="296836"/>
                </a:lnTo>
                <a:lnTo>
                  <a:pt x="2215839" y="291398"/>
                </a:lnTo>
                <a:lnTo>
                  <a:pt x="2200512" y="285437"/>
                </a:lnTo>
                <a:close/>
              </a:path>
              <a:path w="2463800" h="469900">
                <a:moveTo>
                  <a:pt x="2463537" y="85224"/>
                </a:moveTo>
                <a:lnTo>
                  <a:pt x="2367157" y="85224"/>
                </a:lnTo>
                <a:lnTo>
                  <a:pt x="2367157" y="463158"/>
                </a:lnTo>
                <a:lnTo>
                  <a:pt x="2463537" y="463158"/>
                </a:lnTo>
                <a:lnTo>
                  <a:pt x="2463537" y="301186"/>
                </a:lnTo>
                <a:lnTo>
                  <a:pt x="2406423" y="301186"/>
                </a:lnTo>
                <a:lnTo>
                  <a:pt x="2406423" y="223547"/>
                </a:lnTo>
                <a:lnTo>
                  <a:pt x="2463537" y="223547"/>
                </a:lnTo>
                <a:lnTo>
                  <a:pt x="2463537" y="85224"/>
                </a:lnTo>
                <a:close/>
              </a:path>
              <a:path w="2463800" h="469900">
                <a:moveTo>
                  <a:pt x="2321198" y="255227"/>
                </a:moveTo>
                <a:lnTo>
                  <a:pt x="2217010" y="255227"/>
                </a:lnTo>
                <a:lnTo>
                  <a:pt x="2200512" y="285437"/>
                </a:lnTo>
                <a:lnTo>
                  <a:pt x="2215839" y="291398"/>
                </a:lnTo>
                <a:lnTo>
                  <a:pt x="2237312" y="296836"/>
                </a:lnTo>
                <a:lnTo>
                  <a:pt x="2260682" y="300099"/>
                </a:lnTo>
                <a:lnTo>
                  <a:pt x="2285948" y="301186"/>
                </a:lnTo>
                <a:lnTo>
                  <a:pt x="2296641" y="301186"/>
                </a:lnTo>
                <a:lnTo>
                  <a:pt x="2321198" y="255227"/>
                </a:lnTo>
                <a:close/>
              </a:path>
              <a:path w="2463800" h="469900">
                <a:moveTo>
                  <a:pt x="2367157" y="255227"/>
                </a:moveTo>
                <a:lnTo>
                  <a:pt x="2321198" y="255227"/>
                </a:lnTo>
                <a:lnTo>
                  <a:pt x="2296641" y="301186"/>
                </a:lnTo>
                <a:lnTo>
                  <a:pt x="2367157" y="301186"/>
                </a:lnTo>
                <a:lnTo>
                  <a:pt x="2367157" y="255227"/>
                </a:lnTo>
                <a:close/>
              </a:path>
              <a:path w="2463800" h="469900">
                <a:moveTo>
                  <a:pt x="2463537" y="223547"/>
                </a:moveTo>
                <a:lnTo>
                  <a:pt x="2406423" y="223547"/>
                </a:lnTo>
                <a:lnTo>
                  <a:pt x="2406423" y="301186"/>
                </a:lnTo>
                <a:lnTo>
                  <a:pt x="2463537" y="301186"/>
                </a:lnTo>
                <a:lnTo>
                  <a:pt x="2463537" y="223547"/>
                </a:lnTo>
                <a:close/>
              </a:path>
              <a:path w="2463800" h="469900">
                <a:moveTo>
                  <a:pt x="2463537" y="6246"/>
                </a:moveTo>
                <a:lnTo>
                  <a:pt x="2283494" y="6246"/>
                </a:lnTo>
                <a:lnTo>
                  <a:pt x="2258549" y="7404"/>
                </a:lnTo>
                <a:lnTo>
                  <a:pt x="2214263" y="16662"/>
                </a:lnTo>
                <a:lnTo>
                  <a:pt x="2177703" y="34873"/>
                </a:lnTo>
                <a:lnTo>
                  <a:pt x="2149703" y="60864"/>
                </a:lnTo>
                <a:lnTo>
                  <a:pt x="2130530" y="94218"/>
                </a:lnTo>
                <a:lnTo>
                  <a:pt x="2120937" y="133595"/>
                </a:lnTo>
                <a:lnTo>
                  <a:pt x="2119738" y="155501"/>
                </a:lnTo>
                <a:lnTo>
                  <a:pt x="2120894" y="176194"/>
                </a:lnTo>
                <a:lnTo>
                  <a:pt x="2130781" y="216617"/>
                </a:lnTo>
                <a:lnTo>
                  <a:pt x="2163410" y="262590"/>
                </a:lnTo>
                <a:lnTo>
                  <a:pt x="2196262" y="283784"/>
                </a:lnTo>
                <a:lnTo>
                  <a:pt x="2200512" y="285437"/>
                </a:lnTo>
                <a:lnTo>
                  <a:pt x="2217010" y="255227"/>
                </a:lnTo>
                <a:lnTo>
                  <a:pt x="2367157" y="255227"/>
                </a:lnTo>
                <a:lnTo>
                  <a:pt x="2367157" y="223547"/>
                </a:lnTo>
                <a:lnTo>
                  <a:pt x="2301565" y="223547"/>
                </a:lnTo>
                <a:lnTo>
                  <a:pt x="2288319" y="223073"/>
                </a:lnTo>
                <a:lnTo>
                  <a:pt x="2247031" y="211695"/>
                </a:lnTo>
                <a:lnTo>
                  <a:pt x="2221305" y="176194"/>
                </a:lnTo>
                <a:lnTo>
                  <a:pt x="2219018" y="155501"/>
                </a:lnTo>
                <a:lnTo>
                  <a:pt x="2219590" y="144569"/>
                </a:lnTo>
                <a:lnTo>
                  <a:pt x="2239599" y="103407"/>
                </a:lnTo>
                <a:lnTo>
                  <a:pt x="2276467" y="87288"/>
                </a:lnTo>
                <a:lnTo>
                  <a:pt x="2302012" y="85224"/>
                </a:lnTo>
                <a:lnTo>
                  <a:pt x="2463537" y="85224"/>
                </a:lnTo>
                <a:lnTo>
                  <a:pt x="2463537" y="6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641982" y="10915481"/>
            <a:ext cx="198120" cy="278130"/>
          </a:xfrm>
          <a:custGeom>
            <a:avLst/>
            <a:gdLst/>
            <a:ahLst/>
            <a:cxnLst/>
            <a:rect l="l" t="t" r="r" b="b"/>
            <a:pathLst>
              <a:path w="198119" h="278129">
                <a:moveTo>
                  <a:pt x="96915" y="0"/>
                </a:moveTo>
                <a:lnTo>
                  <a:pt x="57710" y="6099"/>
                </a:lnTo>
                <a:lnTo>
                  <a:pt x="18882" y="32151"/>
                </a:lnTo>
                <a:lnTo>
                  <a:pt x="761" y="75204"/>
                </a:lnTo>
                <a:lnTo>
                  <a:pt x="0" y="88214"/>
                </a:lnTo>
                <a:lnTo>
                  <a:pt x="55016" y="88214"/>
                </a:lnTo>
                <a:lnTo>
                  <a:pt x="55016" y="79468"/>
                </a:lnTo>
                <a:lnTo>
                  <a:pt x="56712" y="71927"/>
                </a:lnTo>
                <a:lnTo>
                  <a:pt x="63494" y="59255"/>
                </a:lnTo>
                <a:lnTo>
                  <a:pt x="68313" y="54392"/>
                </a:lnTo>
                <a:lnTo>
                  <a:pt x="80807" y="47609"/>
                </a:lnTo>
                <a:lnTo>
                  <a:pt x="88124" y="45914"/>
                </a:lnTo>
                <a:lnTo>
                  <a:pt x="104545" y="45914"/>
                </a:lnTo>
                <a:lnTo>
                  <a:pt x="136716" y="70053"/>
                </a:lnTo>
                <a:lnTo>
                  <a:pt x="138545" y="76969"/>
                </a:lnTo>
                <a:lnTo>
                  <a:pt x="138545" y="92230"/>
                </a:lnTo>
                <a:lnTo>
                  <a:pt x="111706" y="134329"/>
                </a:lnTo>
                <a:lnTo>
                  <a:pt x="2677" y="236130"/>
                </a:lnTo>
                <a:lnTo>
                  <a:pt x="2677" y="277894"/>
                </a:lnTo>
                <a:lnTo>
                  <a:pt x="198113" y="277894"/>
                </a:lnTo>
                <a:lnTo>
                  <a:pt x="198113" y="230508"/>
                </a:lnTo>
                <a:lnTo>
                  <a:pt x="82993" y="230508"/>
                </a:lnTo>
                <a:lnTo>
                  <a:pt x="82993" y="228634"/>
                </a:lnTo>
                <a:lnTo>
                  <a:pt x="123018" y="189412"/>
                </a:lnTo>
                <a:lnTo>
                  <a:pt x="136345" y="177022"/>
                </a:lnTo>
                <a:lnTo>
                  <a:pt x="148083" y="165552"/>
                </a:lnTo>
                <a:lnTo>
                  <a:pt x="173960" y="136345"/>
                </a:lnTo>
                <a:lnTo>
                  <a:pt x="192960" y="96547"/>
                </a:lnTo>
                <a:lnTo>
                  <a:pt x="194499" y="81119"/>
                </a:lnTo>
                <a:lnTo>
                  <a:pt x="193738" y="69607"/>
                </a:lnTo>
                <a:lnTo>
                  <a:pt x="175616" y="30419"/>
                </a:lnTo>
                <a:lnTo>
                  <a:pt x="136797" y="5873"/>
                </a:lnTo>
                <a:lnTo>
                  <a:pt x="111162" y="652"/>
                </a:lnTo>
                <a:lnTo>
                  <a:pt x="96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0" y="1082675"/>
            <a:ext cx="1088252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79450" y="701675"/>
            <a:ext cx="674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Уравнения непрерывности</a:t>
            </a:r>
            <a:r>
              <a:rPr lang="en-US" sz="4000" dirty="0" smtClean="0"/>
              <a:t>: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8245475"/>
            <a:ext cx="1345389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03250" y="7635875"/>
            <a:ext cx="10774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Полученное ранее аналитическое решение</a:t>
            </a:r>
            <a:r>
              <a:rPr lang="en-US" sz="4000" dirty="0" smtClean="0"/>
              <a:t>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0470" y="144153"/>
            <a:ext cx="5851137" cy="46940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9778104" y="10915481"/>
            <a:ext cx="209550" cy="281940"/>
          </a:xfrm>
          <a:custGeom>
            <a:avLst/>
            <a:gdLst/>
            <a:ahLst/>
            <a:cxnLst/>
            <a:rect l="l" t="t" r="r" b="b"/>
            <a:pathLst>
              <a:path w="209550" h="281940">
                <a:moveTo>
                  <a:pt x="104812" y="0"/>
                </a:moveTo>
                <a:lnTo>
                  <a:pt x="65884" y="5797"/>
                </a:lnTo>
                <a:lnTo>
                  <a:pt x="26136" y="30009"/>
                </a:lnTo>
                <a:lnTo>
                  <a:pt x="6483" y="68821"/>
                </a:lnTo>
                <a:lnTo>
                  <a:pt x="5488" y="80316"/>
                </a:lnTo>
                <a:lnTo>
                  <a:pt x="61040" y="80316"/>
                </a:lnTo>
                <a:lnTo>
                  <a:pt x="61308" y="73355"/>
                </a:lnTo>
                <a:lnTo>
                  <a:pt x="63405" y="67287"/>
                </a:lnTo>
                <a:lnTo>
                  <a:pt x="71258" y="56935"/>
                </a:lnTo>
                <a:lnTo>
                  <a:pt x="76479" y="52964"/>
                </a:lnTo>
                <a:lnTo>
                  <a:pt x="89508" y="47342"/>
                </a:lnTo>
                <a:lnTo>
                  <a:pt x="96692" y="45914"/>
                </a:lnTo>
                <a:lnTo>
                  <a:pt x="112309" y="45914"/>
                </a:lnTo>
                <a:lnTo>
                  <a:pt x="143498" y="73846"/>
                </a:lnTo>
                <a:lnTo>
                  <a:pt x="143498" y="87946"/>
                </a:lnTo>
                <a:lnTo>
                  <a:pt x="115387" y="115343"/>
                </a:lnTo>
                <a:lnTo>
                  <a:pt x="107668" y="116860"/>
                </a:lnTo>
                <a:lnTo>
                  <a:pt x="73355" y="116860"/>
                </a:lnTo>
                <a:lnTo>
                  <a:pt x="73355" y="159428"/>
                </a:lnTo>
                <a:lnTo>
                  <a:pt x="98923" y="159428"/>
                </a:lnTo>
                <a:lnTo>
                  <a:pt x="106419" y="159729"/>
                </a:lnTo>
                <a:lnTo>
                  <a:pt x="147202" y="183255"/>
                </a:lnTo>
                <a:lnTo>
                  <a:pt x="149254" y="189725"/>
                </a:lnTo>
                <a:lnTo>
                  <a:pt x="149254" y="204271"/>
                </a:lnTo>
                <a:lnTo>
                  <a:pt x="120787" y="232293"/>
                </a:lnTo>
                <a:lnTo>
                  <a:pt x="112978" y="233854"/>
                </a:lnTo>
                <a:lnTo>
                  <a:pt x="95665" y="233854"/>
                </a:lnTo>
                <a:lnTo>
                  <a:pt x="60906" y="212972"/>
                </a:lnTo>
                <a:lnTo>
                  <a:pt x="58363" y="200389"/>
                </a:lnTo>
                <a:lnTo>
                  <a:pt x="0" y="200389"/>
                </a:lnTo>
                <a:lnTo>
                  <a:pt x="13787" y="242689"/>
                </a:lnTo>
                <a:lnTo>
                  <a:pt x="50599" y="271335"/>
                </a:lnTo>
                <a:lnTo>
                  <a:pt x="89427" y="280998"/>
                </a:lnTo>
                <a:lnTo>
                  <a:pt x="104009" y="281643"/>
                </a:lnTo>
                <a:lnTo>
                  <a:pt x="118968" y="280990"/>
                </a:lnTo>
                <a:lnTo>
                  <a:pt x="158624" y="271201"/>
                </a:lnTo>
                <a:lnTo>
                  <a:pt x="195972" y="242555"/>
                </a:lnTo>
                <a:lnTo>
                  <a:pt x="209492" y="200924"/>
                </a:lnTo>
                <a:lnTo>
                  <a:pt x="208555" y="188676"/>
                </a:lnTo>
                <a:lnTo>
                  <a:pt x="184895" y="150618"/>
                </a:lnTo>
                <a:lnTo>
                  <a:pt x="147648" y="137341"/>
                </a:lnTo>
                <a:lnTo>
                  <a:pt x="147648" y="135199"/>
                </a:lnTo>
                <a:lnTo>
                  <a:pt x="184995" y="115655"/>
                </a:lnTo>
                <a:lnTo>
                  <a:pt x="199318" y="77237"/>
                </a:lnTo>
                <a:lnTo>
                  <a:pt x="198632" y="66662"/>
                </a:lnTo>
                <a:lnTo>
                  <a:pt x="181055" y="29834"/>
                </a:lnTo>
                <a:lnTo>
                  <a:pt x="143389" y="5797"/>
                </a:lnTo>
                <a:lnTo>
                  <a:pt x="118558" y="644"/>
                </a:lnTo>
                <a:lnTo>
                  <a:pt x="104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682875"/>
            <a:ext cx="19376623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03250" y="1311275"/>
            <a:ext cx="1604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Были рассмотрены модели с параметрами из следующих таблиц</a:t>
            </a:r>
            <a:r>
              <a:rPr lang="en-US" sz="4000" dirty="0" smtClean="0"/>
              <a:t>: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19058" y="107861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</a:t>
            </a:r>
            <a:endParaRPr lang="ru-RU" sz="2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1006475"/>
            <a:ext cx="19157903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9723099" y="10786130"/>
            <a:ext cx="38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5</a:t>
            </a:r>
            <a:endParaRPr lang="ru-RU" sz="28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450" y="625475"/>
            <a:ext cx="18008172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851650" y="0"/>
            <a:ext cx="596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ПОЛУЧЕННЫЕ СПЕКТРЫ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450" y="473075"/>
            <a:ext cx="13982379" cy="102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729450" y="10786130"/>
            <a:ext cx="37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549275"/>
            <a:ext cx="17767813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719058" y="107861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0" y="473075"/>
            <a:ext cx="13664051" cy="103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719058" y="107861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156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huawei</dc:creator>
  <cp:lastModifiedBy>huawei</cp:lastModifiedBy>
  <cp:revision>20</cp:revision>
  <dcterms:created xsi:type="dcterms:W3CDTF">2026-05-27T04:47:46Z</dcterms:created>
  <dcterms:modified xsi:type="dcterms:W3CDTF">2026-05-27T15:28:43Z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2026-05-27T00:00:00Z</vt:filetime>
  </property>
  <property fmtid="{D5CDD505-2E9C-101B-9397-08002B2CF9AE}" pid="3" name="LastSaved">
    <vt:filetime>2026-05-27T00:00:00Z</vt:filetime>
  </property>
</Properties>
</file>