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1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536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7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2710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63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8CEFD2F3-3E6A-24E4-3CB9-0772355E85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67978" y="438153"/>
            <a:ext cx="285750" cy="2000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g object 17">
            <a:extLst>
              <a:ext uri="{FF2B5EF4-FFF2-40B4-BE49-F238E27FC236}">
                <a16:creationId xmlns:a16="http://schemas.microsoft.com/office/drawing/2014/main" id="{B9C81D6C-4010-81FB-9EE4-1A6D178A54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82253" y="487366"/>
            <a:ext cx="374647" cy="2857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g object 18">
            <a:extLst>
              <a:ext uri="{FF2B5EF4-FFF2-40B4-BE49-F238E27FC236}">
                <a16:creationId xmlns:a16="http://schemas.microsoft.com/office/drawing/2014/main" id="{B3F0244C-AB97-79DC-95F2-41F2D87E10F1}"/>
              </a:ext>
            </a:extLst>
          </p:cNvPr>
          <p:cNvSpPr/>
          <p:nvPr/>
        </p:nvSpPr>
        <p:spPr>
          <a:xfrm>
            <a:off x="10456858" y="276221"/>
            <a:ext cx="392113" cy="3603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3065"/>
              <a:gd name="f7" fmla="val 360680"/>
              <a:gd name="f8" fmla="val 227837"/>
              <a:gd name="f9" fmla="val 346075"/>
              <a:gd name="f10" fmla="val 224789"/>
              <a:gd name="f11" fmla="val 221868"/>
              <a:gd name="f12" fmla="val 350392"/>
              <a:gd name="f13" fmla="val 219328"/>
              <a:gd name="f14" fmla="val 354964"/>
              <a:gd name="f15" fmla="val 216407"/>
              <a:gd name="f16" fmla="val 359283"/>
              <a:gd name="f17" fmla="val 222503"/>
              <a:gd name="f18" fmla="val 359917"/>
              <a:gd name="f19" fmla="val 228473"/>
              <a:gd name="f20" fmla="val 360172"/>
              <a:gd name="f21" fmla="val 234441"/>
              <a:gd name="f22" fmla="val 283717"/>
              <a:gd name="f23" fmla="val 350900"/>
              <a:gd name="f24" fmla="val 288615"/>
              <a:gd name="f25" fmla="val 346328"/>
              <a:gd name="f26" fmla="val 231393"/>
              <a:gd name="f27" fmla="val 245008"/>
              <a:gd name="f28" fmla="val 158114"/>
              <a:gd name="f29" fmla="val 136480"/>
              <a:gd name="f30" fmla="val 192404"/>
              <a:gd name="f31" fmla="val 179197"/>
              <a:gd name="f32" fmla="val 244728"/>
              <a:gd name="f33" fmla="val 211836"/>
              <a:gd name="f34" fmla="val 283463"/>
              <a:gd name="f35" fmla="val 250571"/>
              <a:gd name="f36" fmla="val 302132"/>
              <a:gd name="f37" fmla="val 287274"/>
              <a:gd name="f38" fmla="val 303783"/>
              <a:gd name="f39" fmla="val 303529"/>
              <a:gd name="f40" fmla="val 300100"/>
              <a:gd name="f41" fmla="val 318008"/>
              <a:gd name="f42" fmla="val 290829"/>
              <a:gd name="f43" fmla="val 330073"/>
              <a:gd name="f44" fmla="val 276351"/>
              <a:gd name="f45" fmla="val 338963"/>
              <a:gd name="f46" fmla="val 257428"/>
              <a:gd name="f47" fmla="val 344424"/>
              <a:gd name="f48" fmla="val 312419"/>
              <a:gd name="f49" fmla="val 324103"/>
              <a:gd name="f50" fmla="val 317626"/>
              <a:gd name="f51" fmla="val 305942"/>
              <a:gd name="f52" fmla="val 316549"/>
              <a:gd name="f53" fmla="val 316483"/>
              <a:gd name="f54" fmla="val 286130"/>
              <a:gd name="f55" fmla="val 336423"/>
              <a:gd name="f56" fmla="val 274447"/>
              <a:gd name="f57" fmla="val 338308"/>
              <a:gd name="f58" fmla="val 273050"/>
              <a:gd name="f59" fmla="val 311784"/>
              <a:gd name="f60" fmla="val 308907"/>
              <a:gd name="f61" fmla="val 264667"/>
              <a:gd name="f62" fmla="val 253873"/>
              <a:gd name="f63" fmla="val 201040"/>
              <a:gd name="f64" fmla="val 198627"/>
              <a:gd name="f65" fmla="val 166877"/>
              <a:gd name="f66" fmla="val 191388"/>
              <a:gd name="f67" fmla="val 163702"/>
              <a:gd name="f68" fmla="val 206375"/>
              <a:gd name="f69" fmla="val 161544"/>
              <a:gd name="f70" fmla="val 226949"/>
              <a:gd name="f71" fmla="val 159258"/>
              <a:gd name="f72" fmla="val 97789"/>
              <a:gd name="f73" fmla="val 137922"/>
              <a:gd name="f74" fmla="val 56260"/>
              <a:gd name="f75" fmla="val 139191"/>
              <a:gd name="f76" fmla="val 16763"/>
              <a:gd name="f77" fmla="val 157352"/>
              <a:gd name="f78" fmla="val 195961"/>
              <a:gd name="f79" fmla="val 4572"/>
              <a:gd name="f80" fmla="val 221361"/>
              <a:gd name="f81" fmla="val 18160"/>
              <a:gd name="f82" fmla="val 247776"/>
              <a:gd name="f83" fmla="val 40004"/>
              <a:gd name="f84" fmla="val 274192"/>
              <a:gd name="f85" fmla="val 42036"/>
              <a:gd name="f86" fmla="val 269621"/>
              <a:gd name="f87" fmla="val 43687"/>
              <a:gd name="f88" fmla="val 45719"/>
              <a:gd name="f89" fmla="val 260096"/>
              <a:gd name="f90" fmla="val 28575"/>
              <a:gd name="f91" fmla="val 238251"/>
              <a:gd name="f92" fmla="val 17779"/>
              <a:gd name="f93" fmla="val 217170"/>
              <a:gd name="f94" fmla="val 41782"/>
              <a:gd name="f95" fmla="val 205739"/>
              <a:gd name="f96" fmla="val 48110"/>
              <a:gd name="f97" fmla="val 203453"/>
              <a:gd name="f98" fmla="val 14985"/>
              <a:gd name="f99" fmla="val 13739"/>
              <a:gd name="f100" fmla="val 196850"/>
              <a:gd name="f101" fmla="val 14254"/>
              <a:gd name="f102" fmla="val 41020"/>
              <a:gd name="f103" fmla="val 82930"/>
              <a:gd name="f104" fmla="val 150622"/>
              <a:gd name="f105" fmla="val 379094"/>
              <a:gd name="f106" fmla="val 172212"/>
              <a:gd name="f107" fmla="val 378563"/>
              <a:gd name="f108" fmla="val 378109"/>
              <a:gd name="f109" fmla="val 352678"/>
              <a:gd name="f110" fmla="val 245363"/>
              <a:gd name="f111" fmla="val 363854"/>
              <a:gd name="f112" fmla="val 254126"/>
              <a:gd name="f113" fmla="val 382524"/>
              <a:gd name="f114" fmla="val 233425"/>
              <a:gd name="f115" fmla="val 392175"/>
              <a:gd name="f116" fmla="val 213233"/>
              <a:gd name="f117" fmla="val 392203"/>
              <a:gd name="f118" fmla="val 392323"/>
              <a:gd name="f119" fmla="val 392416"/>
              <a:gd name="f120" fmla="val 392516"/>
              <a:gd name="f121" fmla="val 392556"/>
              <a:gd name="f122" fmla="val 193928"/>
              <a:gd name="f123" fmla="val 380110"/>
              <a:gd name="f124" fmla="val 172720"/>
              <a:gd name="f125" fmla="val 151764"/>
              <a:gd name="f126" fmla="val 95376"/>
              <a:gd name="f127" fmla="val 155701"/>
              <a:gd name="f128" fmla="val 90677"/>
              <a:gd name="f129" fmla="val 163449"/>
              <a:gd name="f130" fmla="val 86105"/>
              <a:gd name="f131" fmla="val 171450"/>
              <a:gd name="f132" fmla="val 83692"/>
              <a:gd name="f133" fmla="val 175513"/>
              <a:gd name="f134" fmla="val 68199"/>
              <a:gd name="f135" fmla="val 180721"/>
              <a:gd name="f136" fmla="val 38734"/>
              <a:gd name="f137" fmla="val 105409"/>
              <a:gd name="f138" fmla="val 182752"/>
              <a:gd name="f139" fmla="val 154304"/>
              <a:gd name="f140" fmla="val 170307"/>
              <a:gd name="f141" fmla="val 159145"/>
              <a:gd name="f142" fmla="val 169417"/>
              <a:gd name="f143" fmla="val 102615"/>
              <a:gd name="f144" fmla="val 107187"/>
              <a:gd name="f145" fmla="val 161925"/>
              <a:gd name="f146" fmla="val 110870"/>
              <a:gd name="f147" fmla="val 155955"/>
              <a:gd name="f148" fmla="val 112649"/>
              <a:gd name="f149" fmla="val 153288"/>
              <a:gd name="f150" fmla="val 166815"/>
              <a:gd name="f151" fmla="val 139445"/>
              <a:gd name="f152" fmla="val 144525"/>
              <a:gd name="f153" fmla="val 110616"/>
              <a:gd name="f154" fmla="val 138811"/>
              <a:gd name="f155" fmla="val 355039"/>
              <a:gd name="f156" fmla="val 157607"/>
              <a:gd name="f157" fmla="val 266318"/>
              <a:gd name="f158" fmla="val 310260"/>
              <a:gd name="f159" fmla="val 160274"/>
              <a:gd name="f160" fmla="val 344677"/>
              <a:gd name="f161" fmla="val 168148"/>
              <a:gd name="f162" fmla="val 368173"/>
              <a:gd name="f163" fmla="val 180466"/>
              <a:gd name="f164" fmla="val 134492"/>
              <a:gd name="f165" fmla="val 160782"/>
              <a:gd name="f166" fmla="val 160527"/>
              <a:gd name="f167" fmla="val 169163"/>
              <a:gd name="f168" fmla="val 140969"/>
              <a:gd name="f169" fmla="val 162560"/>
              <a:gd name="f170" fmla="val 136778"/>
              <a:gd name="f171" fmla="val 240580"/>
              <a:gd name="f172" fmla="val 354202"/>
              <a:gd name="f173" fmla="val 157099"/>
              <a:gd name="f174" fmla="val 341252"/>
              <a:gd name="f175" fmla="val 153797"/>
              <a:gd name="f176" fmla="val 168401"/>
              <a:gd name="f177" fmla="val 144017"/>
              <a:gd name="f178" fmla="val 241300"/>
              <a:gd name="f179" fmla="val 144779"/>
              <a:gd name="f180" fmla="val 215391"/>
              <a:gd name="f181" fmla="val 146812"/>
              <a:gd name="f182" fmla="val 188594"/>
              <a:gd name="f183" fmla="val 150240"/>
              <a:gd name="f184" fmla="val 315849"/>
              <a:gd name="f185" fmla="val 147320"/>
              <a:gd name="f186" fmla="val 308025"/>
              <a:gd name="f187" fmla="val 306046"/>
              <a:gd name="f188" fmla="val 306232"/>
              <a:gd name="f189" fmla="val 145796"/>
              <a:gd name="f190" fmla="val 292861"/>
              <a:gd name="f191" fmla="val 291571"/>
              <a:gd name="f192" fmla="val 13334"/>
              <a:gd name="f193" fmla="val 271779"/>
              <a:gd name="f194" fmla="val 276605"/>
              <a:gd name="f195" fmla="val 14477"/>
              <a:gd name="f196" fmla="val 280924"/>
              <a:gd name="f197" fmla="val 16764"/>
              <a:gd name="f198" fmla="val 295148"/>
              <a:gd name="f199" fmla="val 33147"/>
              <a:gd name="f200" fmla="val 302005"/>
              <a:gd name="f201" fmla="val 62229"/>
              <a:gd name="f202" fmla="val 301028"/>
              <a:gd name="f203" fmla="val 100837"/>
              <a:gd name="f204" fmla="val 300989"/>
              <a:gd name="f205" fmla="val 102362"/>
              <a:gd name="f206" fmla="val 314451"/>
              <a:gd name="f207" fmla="val 314790"/>
              <a:gd name="f208" fmla="val 314832"/>
              <a:gd name="f209" fmla="val 57403"/>
              <a:gd name="f210" fmla="val 274065"/>
              <a:gd name="f211" fmla="val 266573"/>
              <a:gd name="f212" fmla="val 9525"/>
              <a:gd name="f213" fmla="val 191897"/>
              <a:gd name="f214" fmla="val 36829"/>
              <a:gd name="f215" fmla="val 150367"/>
              <a:gd name="f216" fmla="val 79501"/>
              <a:gd name="f217" fmla="val 108711"/>
              <a:gd name="f218" fmla="val 135382"/>
              <a:gd name="f219" fmla="val 123062"/>
              <a:gd name="f220" fmla="val 137667"/>
              <a:gd name="f221" fmla="val 161543"/>
              <a:gd name="f222" fmla="val 86995"/>
              <a:gd name="f223" fmla="val 199770"/>
              <a:gd name="f224" fmla="val 47625"/>
              <a:gd name="f225" fmla="val 235457"/>
              <a:gd name="f226" fmla="val 22351"/>
              <a:gd name="f227" fmla="val 287147"/>
              <a:gd name="f228" fmla="val 4952"/>
              <a:gd name="f229" fmla="+- 0 0 -90"/>
              <a:gd name="f230" fmla="*/ f3 1 393065"/>
              <a:gd name="f231" fmla="*/ f4 1 360680"/>
              <a:gd name="f232" fmla="val f5"/>
              <a:gd name="f233" fmla="val f6"/>
              <a:gd name="f234" fmla="val f7"/>
              <a:gd name="f235" fmla="*/ f229 f0 1"/>
              <a:gd name="f236" fmla="+- f234 0 f232"/>
              <a:gd name="f237" fmla="+- f233 0 f232"/>
              <a:gd name="f238" fmla="*/ f235 1 f2"/>
              <a:gd name="f239" fmla="*/ f237 1 393065"/>
              <a:gd name="f240" fmla="*/ f236 1 360680"/>
              <a:gd name="f241" fmla="*/ 221868 f237 1"/>
              <a:gd name="f242" fmla="*/ 350392 f236 1"/>
              <a:gd name="f243" fmla="*/ 222503 f237 1"/>
              <a:gd name="f244" fmla="*/ 359917 f236 1"/>
              <a:gd name="f245" fmla="*/ 283717 f237 1"/>
              <a:gd name="f246" fmla="*/ 350900 f236 1"/>
              <a:gd name="f247" fmla="*/ 227837 f237 1"/>
              <a:gd name="f248" fmla="*/ 346075 f236 1"/>
              <a:gd name="f249" fmla="*/ 192404 f237 1"/>
              <a:gd name="f250" fmla="*/ 179197 f236 1"/>
              <a:gd name="f251" fmla="*/ 302132 f237 1"/>
              <a:gd name="f252" fmla="*/ 287274 f236 1"/>
              <a:gd name="f253" fmla="*/ 290829 f237 1"/>
              <a:gd name="f254" fmla="*/ 330073 f236 1"/>
              <a:gd name="f255" fmla="*/ 234441 f237 1"/>
              <a:gd name="f256" fmla="*/ 346328 f236 1"/>
              <a:gd name="f257" fmla="*/ 317626 f237 1"/>
              <a:gd name="f258" fmla="*/ 305942 f236 1"/>
              <a:gd name="f259" fmla="*/ 336423 f237 1"/>
              <a:gd name="f260" fmla="*/ 274447 f236 1"/>
              <a:gd name="f261" fmla="*/ 308907 f237 1"/>
              <a:gd name="f262" fmla="*/ 264667 f236 1"/>
              <a:gd name="f263" fmla="*/ 191388 f237 1"/>
              <a:gd name="f264" fmla="*/ 163702 f236 1"/>
              <a:gd name="f265" fmla="*/ 245008 f237 1"/>
              <a:gd name="f266" fmla="*/ 158114 f236 1"/>
              <a:gd name="f267" fmla="*/ 16763 f237 1"/>
              <a:gd name="f268" fmla="*/ 157352 f236 1"/>
              <a:gd name="f269" fmla="*/ 18160 f237 1"/>
              <a:gd name="f270" fmla="*/ 247776 f236 1"/>
              <a:gd name="f271" fmla="*/ 43687 f237 1"/>
              <a:gd name="f272" fmla="*/ 17779 f237 1"/>
              <a:gd name="f273" fmla="*/ 217170 f236 1"/>
              <a:gd name="f274" fmla="*/ 14985 f237 1"/>
              <a:gd name="f275" fmla="*/ 203453 f236 1"/>
              <a:gd name="f276" fmla="*/ 41020 f237 1"/>
              <a:gd name="f277" fmla="*/ 97789 f237 1"/>
              <a:gd name="f278" fmla="*/ 137922 f236 1"/>
              <a:gd name="f279" fmla="*/ 378563 f237 1"/>
              <a:gd name="f280" fmla="*/ 205739 f236 1"/>
              <a:gd name="f281" fmla="*/ 311784 f237 1"/>
              <a:gd name="f282" fmla="*/ 273050 f236 1"/>
              <a:gd name="f283" fmla="*/ 382524 f237 1"/>
              <a:gd name="f284" fmla="*/ 233425 f236 1"/>
              <a:gd name="f285" fmla="*/ 392323 f237 1"/>
              <a:gd name="f286" fmla="*/ 392556 f237 1"/>
              <a:gd name="f287" fmla="*/ 193928 f236 1"/>
              <a:gd name="f288" fmla="*/ 90677 f237 1"/>
              <a:gd name="f289" fmla="*/ 163449 f236 1"/>
              <a:gd name="f290" fmla="*/ 68199 f237 1"/>
              <a:gd name="f291" fmla="*/ 180721 f236 1"/>
              <a:gd name="f292" fmla="*/ 48110 f237 1"/>
              <a:gd name="f293" fmla="*/ 159145 f237 1"/>
              <a:gd name="f294" fmla="*/ 169417 f236 1"/>
              <a:gd name="f295" fmla="*/ 110870 f237 1"/>
              <a:gd name="f296" fmla="*/ 155955 f236 1"/>
              <a:gd name="f297" fmla="*/ 139445 f237 1"/>
              <a:gd name="f298" fmla="*/ 144525 f236 1"/>
              <a:gd name="f299" fmla="*/ 355039 f237 1"/>
              <a:gd name="f300" fmla="*/ 157607 f236 1"/>
              <a:gd name="f301" fmla="*/ 344677 f237 1"/>
              <a:gd name="f302" fmla="*/ 168148 f236 1"/>
              <a:gd name="f303" fmla="*/ 379094 f237 1"/>
              <a:gd name="f304" fmla="*/ 172212 f236 1"/>
              <a:gd name="f305" fmla="*/ 102615 f237 1"/>
              <a:gd name="f306" fmla="*/ 140969 f237 1"/>
              <a:gd name="f307" fmla="*/ 162560 f236 1"/>
              <a:gd name="f308" fmla="*/ 112649 f237 1"/>
              <a:gd name="f309" fmla="*/ 153288 f236 1"/>
              <a:gd name="f310" fmla="*/ 266318 f237 1"/>
              <a:gd name="f311" fmla="*/ 341252 f237 1"/>
              <a:gd name="f312" fmla="*/ 153797 f236 1"/>
              <a:gd name="f313" fmla="*/ 144017 f236 1"/>
              <a:gd name="f314" fmla="*/ 188594 f237 1"/>
              <a:gd name="f315" fmla="*/ 150240 f236 1"/>
              <a:gd name="f316" fmla="*/ 315849 f237 1"/>
              <a:gd name="f317" fmla="*/ 147320 f236 1"/>
              <a:gd name="f318" fmla="*/ 306232 f237 1"/>
              <a:gd name="f319" fmla="*/ 145796 f236 1"/>
              <a:gd name="f320" fmla="*/ 150622 f236 1"/>
              <a:gd name="f321" fmla="*/ 276605 f237 1"/>
              <a:gd name="f322" fmla="*/ 14477 f236 1"/>
              <a:gd name="f323" fmla="*/ 302005 f237 1"/>
              <a:gd name="f324" fmla="*/ 62229 f236 1"/>
              <a:gd name="f325" fmla="*/ 292861 f237 1"/>
              <a:gd name="f326" fmla="*/ 314790 f237 1"/>
              <a:gd name="f327" fmla="*/ 274065 f237 1"/>
              <a:gd name="f328" fmla="*/ 0 f236 1"/>
              <a:gd name="f329" fmla="*/ 191897 f237 1"/>
              <a:gd name="f330" fmla="*/ 36829 f236 1"/>
              <a:gd name="f331" fmla="*/ 123062 f237 1"/>
              <a:gd name="f332" fmla="*/ 137667 f236 1"/>
              <a:gd name="f333" fmla="*/ 235457 f237 1"/>
              <a:gd name="f334" fmla="*/ 22351 f236 1"/>
              <a:gd name="f335" fmla="*/ 287147 f237 1"/>
              <a:gd name="f336" fmla="*/ 4952 f236 1"/>
              <a:gd name="f337" fmla="+- f238 0 f1"/>
              <a:gd name="f338" fmla="*/ f241 1 393065"/>
              <a:gd name="f339" fmla="*/ f242 1 360680"/>
              <a:gd name="f340" fmla="*/ f243 1 393065"/>
              <a:gd name="f341" fmla="*/ f244 1 360680"/>
              <a:gd name="f342" fmla="*/ f245 1 393065"/>
              <a:gd name="f343" fmla="*/ f246 1 360680"/>
              <a:gd name="f344" fmla="*/ f247 1 393065"/>
              <a:gd name="f345" fmla="*/ f248 1 360680"/>
              <a:gd name="f346" fmla="*/ f249 1 393065"/>
              <a:gd name="f347" fmla="*/ f250 1 360680"/>
              <a:gd name="f348" fmla="*/ f251 1 393065"/>
              <a:gd name="f349" fmla="*/ f252 1 360680"/>
              <a:gd name="f350" fmla="*/ f253 1 393065"/>
              <a:gd name="f351" fmla="*/ f254 1 360680"/>
              <a:gd name="f352" fmla="*/ f255 1 393065"/>
              <a:gd name="f353" fmla="*/ f256 1 360680"/>
              <a:gd name="f354" fmla="*/ f257 1 393065"/>
              <a:gd name="f355" fmla="*/ f258 1 360680"/>
              <a:gd name="f356" fmla="*/ f259 1 393065"/>
              <a:gd name="f357" fmla="*/ f260 1 360680"/>
              <a:gd name="f358" fmla="*/ f261 1 393065"/>
              <a:gd name="f359" fmla="*/ f262 1 360680"/>
              <a:gd name="f360" fmla="*/ f263 1 393065"/>
              <a:gd name="f361" fmla="*/ f264 1 360680"/>
              <a:gd name="f362" fmla="*/ f265 1 393065"/>
              <a:gd name="f363" fmla="*/ f266 1 360680"/>
              <a:gd name="f364" fmla="*/ f267 1 393065"/>
              <a:gd name="f365" fmla="*/ f268 1 360680"/>
              <a:gd name="f366" fmla="*/ f269 1 393065"/>
              <a:gd name="f367" fmla="*/ f270 1 360680"/>
              <a:gd name="f368" fmla="*/ f271 1 393065"/>
              <a:gd name="f369" fmla="*/ f272 1 393065"/>
              <a:gd name="f370" fmla="*/ f273 1 360680"/>
              <a:gd name="f371" fmla="*/ f274 1 393065"/>
              <a:gd name="f372" fmla="*/ f275 1 360680"/>
              <a:gd name="f373" fmla="*/ f276 1 393065"/>
              <a:gd name="f374" fmla="*/ f277 1 393065"/>
              <a:gd name="f375" fmla="*/ f278 1 360680"/>
              <a:gd name="f376" fmla="*/ f279 1 393065"/>
              <a:gd name="f377" fmla="*/ f280 1 360680"/>
              <a:gd name="f378" fmla="*/ f281 1 393065"/>
              <a:gd name="f379" fmla="*/ f282 1 360680"/>
              <a:gd name="f380" fmla="*/ f283 1 393065"/>
              <a:gd name="f381" fmla="*/ f284 1 360680"/>
              <a:gd name="f382" fmla="*/ f285 1 393065"/>
              <a:gd name="f383" fmla="*/ f286 1 393065"/>
              <a:gd name="f384" fmla="*/ f287 1 360680"/>
              <a:gd name="f385" fmla="*/ f288 1 393065"/>
              <a:gd name="f386" fmla="*/ f289 1 360680"/>
              <a:gd name="f387" fmla="*/ f290 1 393065"/>
              <a:gd name="f388" fmla="*/ f291 1 360680"/>
              <a:gd name="f389" fmla="*/ f292 1 393065"/>
              <a:gd name="f390" fmla="*/ f293 1 393065"/>
              <a:gd name="f391" fmla="*/ f294 1 360680"/>
              <a:gd name="f392" fmla="*/ f295 1 393065"/>
              <a:gd name="f393" fmla="*/ f296 1 360680"/>
              <a:gd name="f394" fmla="*/ f297 1 393065"/>
              <a:gd name="f395" fmla="*/ f298 1 360680"/>
              <a:gd name="f396" fmla="*/ f299 1 393065"/>
              <a:gd name="f397" fmla="*/ f300 1 360680"/>
              <a:gd name="f398" fmla="*/ f301 1 393065"/>
              <a:gd name="f399" fmla="*/ f302 1 360680"/>
              <a:gd name="f400" fmla="*/ f303 1 393065"/>
              <a:gd name="f401" fmla="*/ f304 1 360680"/>
              <a:gd name="f402" fmla="*/ f305 1 393065"/>
              <a:gd name="f403" fmla="*/ f306 1 393065"/>
              <a:gd name="f404" fmla="*/ f307 1 360680"/>
              <a:gd name="f405" fmla="*/ f308 1 393065"/>
              <a:gd name="f406" fmla="*/ f309 1 360680"/>
              <a:gd name="f407" fmla="*/ f310 1 393065"/>
              <a:gd name="f408" fmla="*/ f311 1 393065"/>
              <a:gd name="f409" fmla="*/ f312 1 360680"/>
              <a:gd name="f410" fmla="*/ f313 1 360680"/>
              <a:gd name="f411" fmla="*/ f314 1 393065"/>
              <a:gd name="f412" fmla="*/ f315 1 360680"/>
              <a:gd name="f413" fmla="*/ f316 1 393065"/>
              <a:gd name="f414" fmla="*/ f317 1 360680"/>
              <a:gd name="f415" fmla="*/ f318 1 393065"/>
              <a:gd name="f416" fmla="*/ f319 1 360680"/>
              <a:gd name="f417" fmla="*/ f320 1 360680"/>
              <a:gd name="f418" fmla="*/ f321 1 393065"/>
              <a:gd name="f419" fmla="*/ f322 1 360680"/>
              <a:gd name="f420" fmla="*/ f323 1 393065"/>
              <a:gd name="f421" fmla="*/ f324 1 360680"/>
              <a:gd name="f422" fmla="*/ f325 1 393065"/>
              <a:gd name="f423" fmla="*/ f326 1 393065"/>
              <a:gd name="f424" fmla="*/ f327 1 393065"/>
              <a:gd name="f425" fmla="*/ f328 1 360680"/>
              <a:gd name="f426" fmla="*/ f329 1 393065"/>
              <a:gd name="f427" fmla="*/ f330 1 360680"/>
              <a:gd name="f428" fmla="*/ f331 1 393065"/>
              <a:gd name="f429" fmla="*/ f332 1 360680"/>
              <a:gd name="f430" fmla="*/ f333 1 393065"/>
              <a:gd name="f431" fmla="*/ f334 1 360680"/>
              <a:gd name="f432" fmla="*/ f335 1 393065"/>
              <a:gd name="f433" fmla="*/ f336 1 360680"/>
              <a:gd name="f434" fmla="*/ 0 1 f239"/>
              <a:gd name="f435" fmla="*/ f233 1 f239"/>
              <a:gd name="f436" fmla="*/ 0 1 f240"/>
              <a:gd name="f437" fmla="*/ f234 1 f240"/>
              <a:gd name="f438" fmla="*/ f338 1 f239"/>
              <a:gd name="f439" fmla="*/ f339 1 f240"/>
              <a:gd name="f440" fmla="*/ f340 1 f239"/>
              <a:gd name="f441" fmla="*/ f341 1 f240"/>
              <a:gd name="f442" fmla="*/ f342 1 f239"/>
              <a:gd name="f443" fmla="*/ f343 1 f240"/>
              <a:gd name="f444" fmla="*/ f344 1 f239"/>
              <a:gd name="f445" fmla="*/ f345 1 f240"/>
              <a:gd name="f446" fmla="*/ f346 1 f239"/>
              <a:gd name="f447" fmla="*/ f347 1 f240"/>
              <a:gd name="f448" fmla="*/ f348 1 f239"/>
              <a:gd name="f449" fmla="*/ f349 1 f240"/>
              <a:gd name="f450" fmla="*/ f350 1 f239"/>
              <a:gd name="f451" fmla="*/ f351 1 f240"/>
              <a:gd name="f452" fmla="*/ f352 1 f239"/>
              <a:gd name="f453" fmla="*/ f353 1 f240"/>
              <a:gd name="f454" fmla="*/ f354 1 f239"/>
              <a:gd name="f455" fmla="*/ f355 1 f240"/>
              <a:gd name="f456" fmla="*/ f356 1 f239"/>
              <a:gd name="f457" fmla="*/ f357 1 f240"/>
              <a:gd name="f458" fmla="*/ f358 1 f239"/>
              <a:gd name="f459" fmla="*/ f359 1 f240"/>
              <a:gd name="f460" fmla="*/ f360 1 f239"/>
              <a:gd name="f461" fmla="*/ f361 1 f240"/>
              <a:gd name="f462" fmla="*/ f362 1 f239"/>
              <a:gd name="f463" fmla="*/ f363 1 f240"/>
              <a:gd name="f464" fmla="*/ f364 1 f239"/>
              <a:gd name="f465" fmla="*/ f365 1 f240"/>
              <a:gd name="f466" fmla="*/ f366 1 f239"/>
              <a:gd name="f467" fmla="*/ f367 1 f240"/>
              <a:gd name="f468" fmla="*/ f368 1 f239"/>
              <a:gd name="f469" fmla="*/ f369 1 f239"/>
              <a:gd name="f470" fmla="*/ f370 1 f240"/>
              <a:gd name="f471" fmla="*/ f371 1 f239"/>
              <a:gd name="f472" fmla="*/ f372 1 f240"/>
              <a:gd name="f473" fmla="*/ f373 1 f239"/>
              <a:gd name="f474" fmla="*/ f374 1 f239"/>
              <a:gd name="f475" fmla="*/ f375 1 f240"/>
              <a:gd name="f476" fmla="*/ f376 1 f239"/>
              <a:gd name="f477" fmla="*/ f377 1 f240"/>
              <a:gd name="f478" fmla="*/ f378 1 f239"/>
              <a:gd name="f479" fmla="*/ f379 1 f240"/>
              <a:gd name="f480" fmla="*/ f380 1 f239"/>
              <a:gd name="f481" fmla="*/ f381 1 f240"/>
              <a:gd name="f482" fmla="*/ f382 1 f239"/>
              <a:gd name="f483" fmla="*/ f383 1 f239"/>
              <a:gd name="f484" fmla="*/ f384 1 f240"/>
              <a:gd name="f485" fmla="*/ f385 1 f239"/>
              <a:gd name="f486" fmla="*/ f386 1 f240"/>
              <a:gd name="f487" fmla="*/ f387 1 f239"/>
              <a:gd name="f488" fmla="*/ f388 1 f240"/>
              <a:gd name="f489" fmla="*/ f389 1 f239"/>
              <a:gd name="f490" fmla="*/ f390 1 f239"/>
              <a:gd name="f491" fmla="*/ f391 1 f240"/>
              <a:gd name="f492" fmla="*/ f392 1 f239"/>
              <a:gd name="f493" fmla="*/ f393 1 f240"/>
              <a:gd name="f494" fmla="*/ f394 1 f239"/>
              <a:gd name="f495" fmla="*/ f395 1 f240"/>
              <a:gd name="f496" fmla="*/ f396 1 f239"/>
              <a:gd name="f497" fmla="*/ f397 1 f240"/>
              <a:gd name="f498" fmla="*/ f398 1 f239"/>
              <a:gd name="f499" fmla="*/ f399 1 f240"/>
              <a:gd name="f500" fmla="*/ f400 1 f239"/>
              <a:gd name="f501" fmla="*/ f401 1 f240"/>
              <a:gd name="f502" fmla="*/ f402 1 f239"/>
              <a:gd name="f503" fmla="*/ f403 1 f239"/>
              <a:gd name="f504" fmla="*/ f404 1 f240"/>
              <a:gd name="f505" fmla="*/ f405 1 f239"/>
              <a:gd name="f506" fmla="*/ f406 1 f240"/>
              <a:gd name="f507" fmla="*/ f407 1 f239"/>
              <a:gd name="f508" fmla="*/ f408 1 f239"/>
              <a:gd name="f509" fmla="*/ f409 1 f240"/>
              <a:gd name="f510" fmla="*/ f410 1 f240"/>
              <a:gd name="f511" fmla="*/ f411 1 f239"/>
              <a:gd name="f512" fmla="*/ f412 1 f240"/>
              <a:gd name="f513" fmla="*/ f413 1 f239"/>
              <a:gd name="f514" fmla="*/ f414 1 f240"/>
              <a:gd name="f515" fmla="*/ f415 1 f239"/>
              <a:gd name="f516" fmla="*/ f416 1 f240"/>
              <a:gd name="f517" fmla="*/ f417 1 f240"/>
              <a:gd name="f518" fmla="*/ f418 1 f239"/>
              <a:gd name="f519" fmla="*/ f419 1 f240"/>
              <a:gd name="f520" fmla="*/ f420 1 f239"/>
              <a:gd name="f521" fmla="*/ f421 1 f240"/>
              <a:gd name="f522" fmla="*/ f422 1 f239"/>
              <a:gd name="f523" fmla="*/ f423 1 f239"/>
              <a:gd name="f524" fmla="*/ f424 1 f239"/>
              <a:gd name="f525" fmla="*/ f425 1 f240"/>
              <a:gd name="f526" fmla="*/ f426 1 f239"/>
              <a:gd name="f527" fmla="*/ f427 1 f240"/>
              <a:gd name="f528" fmla="*/ f428 1 f239"/>
              <a:gd name="f529" fmla="*/ f429 1 f240"/>
              <a:gd name="f530" fmla="*/ f430 1 f239"/>
              <a:gd name="f531" fmla="*/ f431 1 f240"/>
              <a:gd name="f532" fmla="*/ f432 1 f239"/>
              <a:gd name="f533" fmla="*/ f433 1 f240"/>
              <a:gd name="f534" fmla="*/ f434 f230 1"/>
              <a:gd name="f535" fmla="*/ f435 f230 1"/>
              <a:gd name="f536" fmla="*/ f437 f231 1"/>
              <a:gd name="f537" fmla="*/ f436 f231 1"/>
              <a:gd name="f538" fmla="*/ f438 f230 1"/>
              <a:gd name="f539" fmla="*/ f439 f231 1"/>
              <a:gd name="f540" fmla="*/ f440 f230 1"/>
              <a:gd name="f541" fmla="*/ f441 f231 1"/>
              <a:gd name="f542" fmla="*/ f442 f230 1"/>
              <a:gd name="f543" fmla="*/ f443 f231 1"/>
              <a:gd name="f544" fmla="*/ f444 f230 1"/>
              <a:gd name="f545" fmla="*/ f445 f231 1"/>
              <a:gd name="f546" fmla="*/ f446 f230 1"/>
              <a:gd name="f547" fmla="*/ f447 f231 1"/>
              <a:gd name="f548" fmla="*/ f448 f230 1"/>
              <a:gd name="f549" fmla="*/ f449 f231 1"/>
              <a:gd name="f550" fmla="*/ f450 f230 1"/>
              <a:gd name="f551" fmla="*/ f451 f231 1"/>
              <a:gd name="f552" fmla="*/ f452 f230 1"/>
              <a:gd name="f553" fmla="*/ f453 f231 1"/>
              <a:gd name="f554" fmla="*/ f454 f230 1"/>
              <a:gd name="f555" fmla="*/ f455 f231 1"/>
              <a:gd name="f556" fmla="*/ f456 f230 1"/>
              <a:gd name="f557" fmla="*/ f457 f231 1"/>
              <a:gd name="f558" fmla="*/ f458 f230 1"/>
              <a:gd name="f559" fmla="*/ f459 f231 1"/>
              <a:gd name="f560" fmla="*/ f460 f230 1"/>
              <a:gd name="f561" fmla="*/ f461 f231 1"/>
              <a:gd name="f562" fmla="*/ f462 f230 1"/>
              <a:gd name="f563" fmla="*/ f463 f231 1"/>
              <a:gd name="f564" fmla="*/ f464 f230 1"/>
              <a:gd name="f565" fmla="*/ f465 f231 1"/>
              <a:gd name="f566" fmla="*/ f466 f230 1"/>
              <a:gd name="f567" fmla="*/ f467 f231 1"/>
              <a:gd name="f568" fmla="*/ f468 f230 1"/>
              <a:gd name="f569" fmla="*/ f469 f230 1"/>
              <a:gd name="f570" fmla="*/ f470 f231 1"/>
              <a:gd name="f571" fmla="*/ f471 f230 1"/>
              <a:gd name="f572" fmla="*/ f472 f231 1"/>
              <a:gd name="f573" fmla="*/ f473 f230 1"/>
              <a:gd name="f574" fmla="*/ f474 f230 1"/>
              <a:gd name="f575" fmla="*/ f475 f231 1"/>
              <a:gd name="f576" fmla="*/ f476 f230 1"/>
              <a:gd name="f577" fmla="*/ f477 f231 1"/>
              <a:gd name="f578" fmla="*/ f478 f230 1"/>
              <a:gd name="f579" fmla="*/ f479 f231 1"/>
              <a:gd name="f580" fmla="*/ f480 f230 1"/>
              <a:gd name="f581" fmla="*/ f481 f231 1"/>
              <a:gd name="f582" fmla="*/ f482 f230 1"/>
              <a:gd name="f583" fmla="*/ f483 f230 1"/>
              <a:gd name="f584" fmla="*/ f484 f231 1"/>
              <a:gd name="f585" fmla="*/ f485 f230 1"/>
              <a:gd name="f586" fmla="*/ f486 f231 1"/>
              <a:gd name="f587" fmla="*/ f487 f230 1"/>
              <a:gd name="f588" fmla="*/ f488 f231 1"/>
              <a:gd name="f589" fmla="*/ f489 f230 1"/>
              <a:gd name="f590" fmla="*/ f490 f230 1"/>
              <a:gd name="f591" fmla="*/ f491 f231 1"/>
              <a:gd name="f592" fmla="*/ f492 f230 1"/>
              <a:gd name="f593" fmla="*/ f493 f231 1"/>
              <a:gd name="f594" fmla="*/ f494 f230 1"/>
              <a:gd name="f595" fmla="*/ f495 f231 1"/>
              <a:gd name="f596" fmla="*/ f496 f230 1"/>
              <a:gd name="f597" fmla="*/ f497 f231 1"/>
              <a:gd name="f598" fmla="*/ f498 f230 1"/>
              <a:gd name="f599" fmla="*/ f499 f231 1"/>
              <a:gd name="f600" fmla="*/ f500 f230 1"/>
              <a:gd name="f601" fmla="*/ f501 f231 1"/>
              <a:gd name="f602" fmla="*/ f502 f230 1"/>
              <a:gd name="f603" fmla="*/ f503 f230 1"/>
              <a:gd name="f604" fmla="*/ f504 f231 1"/>
              <a:gd name="f605" fmla="*/ f505 f230 1"/>
              <a:gd name="f606" fmla="*/ f506 f231 1"/>
              <a:gd name="f607" fmla="*/ f507 f230 1"/>
              <a:gd name="f608" fmla="*/ f508 f230 1"/>
              <a:gd name="f609" fmla="*/ f509 f231 1"/>
              <a:gd name="f610" fmla="*/ f510 f231 1"/>
              <a:gd name="f611" fmla="*/ f511 f230 1"/>
              <a:gd name="f612" fmla="*/ f512 f231 1"/>
              <a:gd name="f613" fmla="*/ f513 f230 1"/>
              <a:gd name="f614" fmla="*/ f514 f231 1"/>
              <a:gd name="f615" fmla="*/ f515 f230 1"/>
              <a:gd name="f616" fmla="*/ f516 f231 1"/>
              <a:gd name="f617" fmla="*/ f517 f231 1"/>
              <a:gd name="f618" fmla="*/ f518 f230 1"/>
              <a:gd name="f619" fmla="*/ f519 f231 1"/>
              <a:gd name="f620" fmla="*/ f520 f230 1"/>
              <a:gd name="f621" fmla="*/ f521 f231 1"/>
              <a:gd name="f622" fmla="*/ f522 f230 1"/>
              <a:gd name="f623" fmla="*/ f523 f230 1"/>
              <a:gd name="f624" fmla="*/ f524 f230 1"/>
              <a:gd name="f625" fmla="*/ f525 f231 1"/>
              <a:gd name="f626" fmla="*/ f526 f230 1"/>
              <a:gd name="f627" fmla="*/ f527 f231 1"/>
              <a:gd name="f628" fmla="*/ f528 f230 1"/>
              <a:gd name="f629" fmla="*/ f529 f231 1"/>
              <a:gd name="f630" fmla="*/ f530 f230 1"/>
              <a:gd name="f631" fmla="*/ f531 f231 1"/>
              <a:gd name="f632" fmla="*/ f532 f230 1"/>
              <a:gd name="f633" fmla="*/ f533 f2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7">
                <a:pos x="f538" y="f539"/>
              </a:cxn>
              <a:cxn ang="f337">
                <a:pos x="f540" y="f541"/>
              </a:cxn>
              <a:cxn ang="f337">
                <a:pos x="f542" y="f543"/>
              </a:cxn>
              <a:cxn ang="f337">
                <a:pos x="f544" y="f545"/>
              </a:cxn>
              <a:cxn ang="f337">
                <a:pos x="f546" y="f547"/>
              </a:cxn>
              <a:cxn ang="f337">
                <a:pos x="f548" y="f549"/>
              </a:cxn>
              <a:cxn ang="f337">
                <a:pos x="f550" y="f551"/>
              </a:cxn>
              <a:cxn ang="f337">
                <a:pos x="f552" y="f553"/>
              </a:cxn>
              <a:cxn ang="f337">
                <a:pos x="f554" y="f555"/>
              </a:cxn>
              <a:cxn ang="f337">
                <a:pos x="f556" y="f557"/>
              </a:cxn>
              <a:cxn ang="f337">
                <a:pos x="f558" y="f559"/>
              </a:cxn>
              <a:cxn ang="f337">
                <a:pos x="f560" y="f561"/>
              </a:cxn>
              <a:cxn ang="f337">
                <a:pos x="f562" y="f563"/>
              </a:cxn>
              <a:cxn ang="f337">
                <a:pos x="f564" y="f565"/>
              </a:cxn>
              <a:cxn ang="f337">
                <a:pos x="f566" y="f567"/>
              </a:cxn>
              <a:cxn ang="f337">
                <a:pos x="f568" y="f559"/>
              </a:cxn>
              <a:cxn ang="f337">
                <a:pos x="f569" y="f570"/>
              </a:cxn>
              <a:cxn ang="f337">
                <a:pos x="f571" y="f572"/>
              </a:cxn>
              <a:cxn ang="f337">
                <a:pos x="f573" y="f563"/>
              </a:cxn>
              <a:cxn ang="f337">
                <a:pos x="f574" y="f575"/>
              </a:cxn>
              <a:cxn ang="f337">
                <a:pos x="f576" y="f577"/>
              </a:cxn>
              <a:cxn ang="f337">
                <a:pos x="f578" y="f579"/>
              </a:cxn>
              <a:cxn ang="f337">
                <a:pos x="f580" y="f581"/>
              </a:cxn>
              <a:cxn ang="f337">
                <a:pos x="f582" y="f577"/>
              </a:cxn>
              <a:cxn ang="f337">
                <a:pos x="f583" y="f584"/>
              </a:cxn>
              <a:cxn ang="f337">
                <a:pos x="f574" y="f575"/>
              </a:cxn>
              <a:cxn ang="f337">
                <a:pos x="f585" y="f586"/>
              </a:cxn>
              <a:cxn ang="f337">
                <a:pos x="f587" y="f588"/>
              </a:cxn>
              <a:cxn ang="f337">
                <a:pos x="f589" y="f572"/>
              </a:cxn>
              <a:cxn ang="f337">
                <a:pos x="f590" y="f591"/>
              </a:cxn>
              <a:cxn ang="f337">
                <a:pos x="f592" y="f593"/>
              </a:cxn>
              <a:cxn ang="f337">
                <a:pos x="f594" y="f595"/>
              </a:cxn>
              <a:cxn ang="f337">
                <a:pos x="f596" y="f597"/>
              </a:cxn>
              <a:cxn ang="f337">
                <a:pos x="f598" y="f599"/>
              </a:cxn>
              <a:cxn ang="f337">
                <a:pos x="f600" y="f601"/>
              </a:cxn>
              <a:cxn ang="f337">
                <a:pos x="f602" y="f591"/>
              </a:cxn>
              <a:cxn ang="f337">
                <a:pos x="f603" y="f604"/>
              </a:cxn>
              <a:cxn ang="f337">
                <a:pos x="f605" y="f606"/>
              </a:cxn>
              <a:cxn ang="f337">
                <a:pos x="f607" y="f597"/>
              </a:cxn>
              <a:cxn ang="f337">
                <a:pos x="f608" y="f609"/>
              </a:cxn>
              <a:cxn ang="f337">
                <a:pos x="f607" y="f610"/>
              </a:cxn>
              <a:cxn ang="f337">
                <a:pos x="f611" y="f612"/>
              </a:cxn>
              <a:cxn ang="f337">
                <a:pos x="f613" y="f614"/>
              </a:cxn>
              <a:cxn ang="f337">
                <a:pos x="f615" y="f616"/>
              </a:cxn>
              <a:cxn ang="f337">
                <a:pos x="f574" y="f617"/>
              </a:cxn>
              <a:cxn ang="f337">
                <a:pos x="f574" y="f617"/>
              </a:cxn>
              <a:cxn ang="f337">
                <a:pos x="f618" y="f619"/>
              </a:cxn>
              <a:cxn ang="f337">
                <a:pos x="f620" y="f621"/>
              </a:cxn>
              <a:cxn ang="f337">
                <a:pos x="f622" y="f616"/>
              </a:cxn>
              <a:cxn ang="f337">
                <a:pos x="f623" y="f621"/>
              </a:cxn>
              <a:cxn ang="f337">
                <a:pos x="f624" y="f625"/>
              </a:cxn>
              <a:cxn ang="f337">
                <a:pos x="f626" y="f627"/>
              </a:cxn>
              <a:cxn ang="f337">
                <a:pos x="f628" y="f629"/>
              </a:cxn>
              <a:cxn ang="f337">
                <a:pos x="f630" y="f631"/>
              </a:cxn>
              <a:cxn ang="f337">
                <a:pos x="f632" y="f633"/>
              </a:cxn>
            </a:cxnLst>
            <a:rect l="f534" t="f537" r="f535" b="f536"/>
            <a:pathLst>
              <a:path w="393065" h="360680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0"/>
                </a:lnTo>
                <a:lnTo>
                  <a:pt x="f22" y="f23"/>
                </a:lnTo>
                <a:lnTo>
                  <a:pt x="f24" y="f25"/>
                </a:lnTo>
                <a:lnTo>
                  <a:pt x="f26" y="f25"/>
                </a:lnTo>
                <a:lnTo>
                  <a:pt x="f8" y="f9"/>
                </a:lnTo>
                <a:close/>
              </a:path>
              <a:path w="393065" h="360680">
                <a:moveTo>
                  <a:pt x="f27" y="f28"/>
                </a:moveTo>
                <a:lnTo>
                  <a:pt x="f29" y="f28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21" y="f25"/>
                </a:lnTo>
                <a:lnTo>
                  <a:pt x="f24" y="f25"/>
                </a:lnTo>
                <a:lnTo>
                  <a:pt x="f48" y="f49"/>
                </a:lnTo>
                <a:lnTo>
                  <a:pt x="f50" y="f51"/>
                </a:lnTo>
                <a:lnTo>
                  <a:pt x="f52" y="f37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7" y="f28"/>
                </a:lnTo>
                <a:close/>
              </a:path>
              <a:path w="393065" h="360680">
                <a:moveTo>
                  <a:pt x="f72" y="f73"/>
                </a:moveTo>
                <a:lnTo>
                  <a:pt x="f74" y="f75"/>
                </a:lnTo>
                <a:lnTo>
                  <a:pt x="f76" y="f77"/>
                </a:lnTo>
                <a:lnTo>
                  <a:pt x="f5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61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7"/>
                </a:lnTo>
                <a:lnTo>
                  <a:pt x="f99" y="f100"/>
                </a:lnTo>
                <a:lnTo>
                  <a:pt x="f101" y="f78"/>
                </a:lnTo>
                <a:lnTo>
                  <a:pt x="f102" y="f28"/>
                </a:lnTo>
                <a:lnTo>
                  <a:pt x="f103" y="f104"/>
                </a:lnTo>
                <a:lnTo>
                  <a:pt x="f72" y="f104"/>
                </a:lnTo>
                <a:lnTo>
                  <a:pt x="f72" y="f73"/>
                </a:lnTo>
                <a:close/>
              </a:path>
              <a:path w="393065" h="360680">
                <a:moveTo>
                  <a:pt x="f105" y="f106"/>
                </a:moveTo>
                <a:lnTo>
                  <a:pt x="f105" y="f100"/>
                </a:lnTo>
                <a:lnTo>
                  <a:pt x="f107" y="f95"/>
                </a:lnTo>
                <a:lnTo>
                  <a:pt x="f108" y="f33"/>
                </a:lnTo>
                <a:lnTo>
                  <a:pt x="f109" y="f110"/>
                </a:lnTo>
                <a:lnTo>
                  <a:pt x="f59" y="f58"/>
                </a:lnTo>
                <a:lnTo>
                  <a:pt x="f57" y="f58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33"/>
                </a:lnTo>
                <a:lnTo>
                  <a:pt x="f118" y="f95"/>
                </a:lnTo>
                <a:lnTo>
                  <a:pt x="f119" y="f63"/>
                </a:lnTo>
                <a:lnTo>
                  <a:pt x="f120" y="f78"/>
                </a:lnTo>
                <a:lnTo>
                  <a:pt x="f121" y="f122"/>
                </a:lnTo>
                <a:lnTo>
                  <a:pt x="f123" y="f124"/>
                </a:lnTo>
                <a:lnTo>
                  <a:pt x="f105" y="f106"/>
                </a:lnTo>
                <a:close/>
              </a:path>
              <a:path w="393065" h="360680">
                <a:moveTo>
                  <a:pt x="f72" y="f73"/>
                </a:moveTo>
                <a:lnTo>
                  <a:pt x="f72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30"/>
                </a:lnTo>
                <a:lnTo>
                  <a:pt x="f98" y="f97"/>
                </a:lnTo>
                <a:lnTo>
                  <a:pt x="f96" y="f97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2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49"/>
                </a:lnTo>
                <a:lnTo>
                  <a:pt x="f151" y="f152"/>
                </a:lnTo>
                <a:lnTo>
                  <a:pt x="f153" y="f154"/>
                </a:lnTo>
                <a:lnTo>
                  <a:pt x="f72" y="f73"/>
                </a:lnTo>
                <a:close/>
              </a:path>
              <a:path w="393065" h="360680">
                <a:moveTo>
                  <a:pt x="f155" y="f156"/>
                </a:moveTo>
                <a:lnTo>
                  <a:pt x="f157" y="f156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05" y="f100"/>
                </a:lnTo>
                <a:lnTo>
                  <a:pt x="f105" y="f106"/>
                </a:lnTo>
                <a:lnTo>
                  <a:pt x="f155" y="f156"/>
                </a:lnTo>
                <a:close/>
              </a:path>
              <a:path w="393065" h="360680">
                <a:moveTo>
                  <a:pt x="f164" y="f165"/>
                </a:moveTo>
                <a:lnTo>
                  <a:pt x="f143" y="f142"/>
                </a:lnTo>
                <a:lnTo>
                  <a:pt x="f141" y="f142"/>
                </a:lnTo>
                <a:lnTo>
                  <a:pt x="f166" y="f167"/>
                </a:lnTo>
                <a:lnTo>
                  <a:pt x="f168" y="f169"/>
                </a:lnTo>
                <a:lnTo>
                  <a:pt x="f164" y="f165"/>
                </a:lnTo>
                <a:close/>
              </a:path>
              <a:path w="393065" h="360680">
                <a:moveTo>
                  <a:pt x="f150" y="f149"/>
                </a:moveTo>
                <a:lnTo>
                  <a:pt x="f148" y="f149"/>
                </a:lnTo>
                <a:lnTo>
                  <a:pt x="f170" y="f28"/>
                </a:lnTo>
                <a:lnTo>
                  <a:pt x="f171" y="f28"/>
                </a:lnTo>
                <a:lnTo>
                  <a:pt x="f157" y="f156"/>
                </a:lnTo>
                <a:lnTo>
                  <a:pt x="f155" y="f156"/>
                </a:lnTo>
                <a:lnTo>
                  <a:pt x="f172" y="f173"/>
                </a:lnTo>
                <a:lnTo>
                  <a:pt x="f174" y="f175"/>
                </a:lnTo>
                <a:lnTo>
                  <a:pt x="f176" y="f175"/>
                </a:lnTo>
                <a:lnTo>
                  <a:pt x="f150" y="f149"/>
                </a:lnTo>
                <a:close/>
              </a:path>
              <a:path w="393065" h="360680">
                <a:moveTo>
                  <a:pt x="f157" y="f177"/>
                </a:move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76" y="f175"/>
                </a:lnTo>
                <a:lnTo>
                  <a:pt x="f174" y="f175"/>
                </a:lnTo>
                <a:lnTo>
                  <a:pt x="f184" y="f185"/>
                </a:lnTo>
                <a:lnTo>
                  <a:pt x="f186" y="f181"/>
                </a:lnTo>
                <a:lnTo>
                  <a:pt x="f187" y="f181"/>
                </a:lnTo>
                <a:lnTo>
                  <a:pt x="f188" y="f189"/>
                </a:lnTo>
                <a:lnTo>
                  <a:pt x="f190" y="f189"/>
                </a:lnTo>
                <a:lnTo>
                  <a:pt x="f157" y="f177"/>
                </a:lnTo>
                <a:close/>
              </a:path>
              <a:path w="393065" h="360680">
                <a:moveTo>
                  <a:pt x="f72" y="f104"/>
                </a:moveTo>
                <a:lnTo>
                  <a:pt x="f103" y="f104"/>
                </a:lnTo>
                <a:lnTo>
                  <a:pt x="f72" y="f125"/>
                </a:lnTo>
                <a:lnTo>
                  <a:pt x="f72" y="f104"/>
                </a:lnTo>
                <a:close/>
              </a:path>
              <a:path w="393065" h="360680">
                <a:moveTo>
                  <a:pt x="f191" y="f192"/>
                </a:moveTo>
                <a:lnTo>
                  <a:pt x="f193" y="f192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190" y="f189"/>
                </a:lnTo>
                <a:lnTo>
                  <a:pt x="f188" y="f189"/>
                </a:lnTo>
                <a:lnTo>
                  <a:pt x="f206" y="f203"/>
                </a:lnTo>
                <a:lnTo>
                  <a:pt x="f207" y="f201"/>
                </a:lnTo>
                <a:lnTo>
                  <a:pt x="f208" y="f209"/>
                </a:lnTo>
                <a:lnTo>
                  <a:pt x="f191" y="f192"/>
                </a:lnTo>
                <a:close/>
              </a:path>
              <a:path w="393065" h="360680">
                <a:moveTo>
                  <a:pt x="f210" y="f5"/>
                </a:moveTo>
                <a:lnTo>
                  <a:pt x="f211" y="f5"/>
                </a:lnTo>
                <a:lnTo>
                  <a:pt x="f26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157" y="f192"/>
                </a:lnTo>
                <a:lnTo>
                  <a:pt x="f191" y="f192"/>
                </a:lnTo>
                <a:lnTo>
                  <a:pt x="f227" y="f228"/>
                </a:lnTo>
                <a:lnTo>
                  <a:pt x="f210" y="f5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pic>
        <p:nvPicPr>
          <p:cNvPr id="5" name="bg object 19">
            <a:extLst>
              <a:ext uri="{FF2B5EF4-FFF2-40B4-BE49-F238E27FC236}">
                <a16:creationId xmlns:a16="http://schemas.microsoft.com/office/drawing/2014/main" id="{39ABD56E-81AA-F665-A25D-4F00B9E8EC0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699751" y="665161"/>
            <a:ext cx="206370" cy="211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8C90C25B-DE5D-9A89-F730-A6B1DA77E57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934696" y="666753"/>
            <a:ext cx="161921" cy="209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C7DFEB52-21CB-427F-F35C-83CC340FE5E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439528" y="666753"/>
            <a:ext cx="161921" cy="209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3C207421-AB0C-92C0-923E-2F96BDBBD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58550" y="504821"/>
            <a:ext cx="76196" cy="857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E7600507-0C10-B412-0382-3AC2CE624E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353803" y="504821"/>
            <a:ext cx="276221" cy="857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bg object 24">
            <a:extLst>
              <a:ext uri="{FF2B5EF4-FFF2-40B4-BE49-F238E27FC236}">
                <a16:creationId xmlns:a16="http://schemas.microsoft.com/office/drawing/2014/main" id="{AFC475C7-F56D-F4F6-ED9B-25E8AE74C5DB}"/>
              </a:ext>
            </a:extLst>
          </p:cNvPr>
          <p:cNvSpPr/>
          <p:nvPr/>
        </p:nvSpPr>
        <p:spPr>
          <a:xfrm>
            <a:off x="11106146" y="666753"/>
            <a:ext cx="323853" cy="2095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850"/>
              <a:gd name="f7" fmla="val 209550"/>
              <a:gd name="f8" fmla="val 177926"/>
              <a:gd name="f9" fmla="val 144779"/>
              <a:gd name="f10" fmla="val 94107"/>
              <a:gd name="f11" fmla="val 140461"/>
              <a:gd name="f12" fmla="val 116459"/>
              <a:gd name="f13" fmla="val 128650"/>
              <a:gd name="f14" fmla="val 134112"/>
              <a:gd name="f15" fmla="val 110871"/>
              <a:gd name="f16" fmla="val 145669"/>
              <a:gd name="f17" fmla="val 89153"/>
              <a:gd name="f18" fmla="val 149860"/>
              <a:gd name="f19" fmla="val 67182"/>
              <a:gd name="f20" fmla="val 49529"/>
              <a:gd name="f21" fmla="val 37719"/>
              <a:gd name="f22" fmla="val 33400"/>
              <a:gd name="f23" fmla="val 71754"/>
              <a:gd name="f24" fmla="val 67309"/>
              <a:gd name="f25" fmla="val 42290"/>
              <a:gd name="f26" fmla="val 112141"/>
              <a:gd name="f27" fmla="val 42672"/>
              <a:gd name="f28" fmla="val 121920"/>
              <a:gd name="f29" fmla="val 48260"/>
              <a:gd name="f30" fmla="val 130428"/>
              <a:gd name="f31" fmla="val 55752"/>
              <a:gd name="f32" fmla="val 98298"/>
              <a:gd name="f33" fmla="val 8509"/>
              <a:gd name="f34" fmla="val 50800"/>
              <a:gd name="f35" fmla="val 14224"/>
              <a:gd name="f36" fmla="val 6223"/>
              <a:gd name="f37" fmla="val 60071"/>
              <a:gd name="f38" fmla="val 93852"/>
              <a:gd name="f39" fmla="val 127508"/>
              <a:gd name="f40" fmla="val 23749"/>
              <a:gd name="f41" fmla="val 154939"/>
              <a:gd name="f42" fmla="val 173227"/>
              <a:gd name="f43" fmla="val 85851"/>
              <a:gd name="f44" fmla="val 179959"/>
              <a:gd name="f45" fmla="val 104267"/>
              <a:gd name="f46" fmla="val 177673"/>
              <a:gd name="f47" fmla="val 120650"/>
              <a:gd name="f48" fmla="val 171323"/>
              <a:gd name="f49" fmla="val 134493"/>
              <a:gd name="f50" fmla="val 161544"/>
              <a:gd name="f51" fmla="val 145160"/>
              <a:gd name="f52" fmla="val 148971"/>
              <a:gd name="f53" fmla="val 209041"/>
              <a:gd name="f54" fmla="val 178816"/>
              <a:gd name="f55" fmla="val 89280"/>
              <a:gd name="f56" fmla="val 184150"/>
              <a:gd name="f57" fmla="val 68452"/>
              <a:gd name="f58" fmla="val 196215"/>
              <a:gd name="f59" fmla="val 52070"/>
              <a:gd name="f60" fmla="val 213486"/>
              <a:gd name="f61" fmla="val 41275"/>
              <a:gd name="f62" fmla="val 234569"/>
              <a:gd name="f63" fmla="val 37464"/>
              <a:gd name="f64" fmla="val 256413"/>
              <a:gd name="f65" fmla="val 41655"/>
              <a:gd name="f66" fmla="val 274066"/>
              <a:gd name="f67" fmla="val 53339"/>
              <a:gd name="f68" fmla="val 285876"/>
              <a:gd name="f69" fmla="val 71120"/>
              <a:gd name="f70" fmla="val 290195"/>
              <a:gd name="f71" fmla="val 93599"/>
              <a:gd name="f72" fmla="val 115824"/>
              <a:gd name="f73" fmla="val 133476"/>
              <a:gd name="f74" fmla="val 256285"/>
              <a:gd name="f75" fmla="val 145161"/>
              <a:gd name="f76" fmla="val 149351"/>
              <a:gd name="f77" fmla="val 222630"/>
              <a:gd name="f78" fmla="val 148082"/>
              <a:gd name="f79" fmla="val 211708"/>
              <a:gd name="f80" fmla="val 144652"/>
              <a:gd name="f81" fmla="val 202056"/>
              <a:gd name="f82" fmla="val 139319"/>
              <a:gd name="f83" fmla="val 193801"/>
              <a:gd name="f84" fmla="val 132207"/>
              <a:gd name="f85" fmla="val 165353"/>
              <a:gd name="f86" fmla="val 203200"/>
              <a:gd name="f87" fmla="val 213741"/>
              <a:gd name="f88" fmla="val 175895"/>
              <a:gd name="f89" fmla="val 225298"/>
              <a:gd name="f90" fmla="val 178815"/>
              <a:gd name="f91" fmla="val 237744"/>
              <a:gd name="f92" fmla="val 272669"/>
              <a:gd name="f93" fmla="val 299720"/>
              <a:gd name="f94" fmla="val 317119"/>
              <a:gd name="f95" fmla="val 323342"/>
              <a:gd name="f96" fmla="val 316738"/>
              <a:gd name="f97" fmla="val 299084"/>
              <a:gd name="f98" fmla="val 32638"/>
              <a:gd name="f99" fmla="val 271906"/>
              <a:gd name="f100" fmla="val 237108"/>
              <a:gd name="f101" fmla="val 7492"/>
              <a:gd name="f102" fmla="val 218821"/>
              <a:gd name="f103" fmla="val 9778"/>
              <a:gd name="f104" fmla="val 202438"/>
              <a:gd name="f105" fmla="val 16128"/>
              <a:gd name="f106" fmla="val 188595"/>
              <a:gd name="f107" fmla="val 26035"/>
              <a:gd name="f108" fmla="val 38608"/>
              <a:gd name="f109" fmla="+- 0 0 -90"/>
              <a:gd name="f110" fmla="*/ f3 1 323850"/>
              <a:gd name="f111" fmla="*/ f4 1 209550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323850"/>
              <a:gd name="f120" fmla="*/ f116 1 209550"/>
              <a:gd name="f121" fmla="*/ 144779 f117 1"/>
              <a:gd name="f122" fmla="*/ 0 f116 1"/>
              <a:gd name="f123" fmla="*/ 140461 f117 1"/>
              <a:gd name="f124" fmla="*/ 116459 f116 1"/>
              <a:gd name="f125" fmla="*/ 110871 f117 1"/>
              <a:gd name="f126" fmla="*/ 145669 f116 1"/>
              <a:gd name="f127" fmla="*/ 67182 f117 1"/>
              <a:gd name="f128" fmla="*/ 37719 f117 1"/>
              <a:gd name="f129" fmla="*/ 71754 f116 1"/>
              <a:gd name="f130" fmla="*/ 112141 f117 1"/>
              <a:gd name="f131" fmla="*/ 42672 f116 1"/>
              <a:gd name="f132" fmla="*/ 130428 f117 1"/>
              <a:gd name="f133" fmla="*/ 55752 f116 1"/>
              <a:gd name="f134" fmla="*/ 50800 f117 1"/>
              <a:gd name="f135" fmla="*/ 14224 f116 1"/>
              <a:gd name="f136" fmla="*/ 0 f117 1"/>
              <a:gd name="f137" fmla="*/ 93852 f116 1"/>
              <a:gd name="f138" fmla="*/ 23749 f117 1"/>
              <a:gd name="f139" fmla="*/ 154939 f116 1"/>
              <a:gd name="f140" fmla="*/ 85851 f117 1"/>
              <a:gd name="f141" fmla="*/ 179959 f116 1"/>
              <a:gd name="f142" fmla="*/ 120650 f117 1"/>
              <a:gd name="f143" fmla="*/ 171323 f116 1"/>
              <a:gd name="f144" fmla="*/ 145160 f117 1"/>
              <a:gd name="f145" fmla="*/ 148971 f116 1"/>
              <a:gd name="f146" fmla="*/ 178816 f117 1"/>
              <a:gd name="f147" fmla="*/ 209041 f116 1"/>
              <a:gd name="f148" fmla="*/ 184150 f117 1"/>
              <a:gd name="f149" fmla="*/ 68452 f116 1"/>
              <a:gd name="f150" fmla="*/ 213486 f117 1"/>
              <a:gd name="f151" fmla="*/ 41275 f116 1"/>
              <a:gd name="f152" fmla="*/ 256413 f117 1"/>
              <a:gd name="f153" fmla="*/ 41655 f116 1"/>
              <a:gd name="f154" fmla="*/ 285876 f117 1"/>
              <a:gd name="f155" fmla="*/ 71120 f116 1"/>
              <a:gd name="f156" fmla="*/ 115824 f116 1"/>
              <a:gd name="f157" fmla="*/ 256285 f117 1"/>
              <a:gd name="f158" fmla="*/ 145161 f116 1"/>
              <a:gd name="f159" fmla="*/ 222630 f117 1"/>
              <a:gd name="f160" fmla="*/ 148082 f116 1"/>
              <a:gd name="f161" fmla="*/ 202056 f117 1"/>
              <a:gd name="f162" fmla="*/ 139319 f116 1"/>
              <a:gd name="f163" fmla="*/ 193801 f117 1"/>
              <a:gd name="f164" fmla="*/ 165353 f116 1"/>
              <a:gd name="f165" fmla="*/ 213741 f117 1"/>
              <a:gd name="f166" fmla="*/ 175895 f116 1"/>
              <a:gd name="f167" fmla="*/ 237744 f117 1"/>
              <a:gd name="f168" fmla="*/ 299720 f117 1"/>
              <a:gd name="f169" fmla="*/ 323342 f117 1"/>
              <a:gd name="f170" fmla="*/ 299084 f117 1"/>
              <a:gd name="f171" fmla="*/ 32638 f116 1"/>
              <a:gd name="f172" fmla="*/ 237108 f117 1"/>
              <a:gd name="f173" fmla="*/ 7492 f116 1"/>
              <a:gd name="f174" fmla="*/ 202438 f117 1"/>
              <a:gd name="f175" fmla="*/ 16128 f116 1"/>
              <a:gd name="f176" fmla="*/ 177926 f117 1"/>
              <a:gd name="f177" fmla="*/ 38608 f116 1"/>
              <a:gd name="f178" fmla="+- f118 0 f1"/>
              <a:gd name="f179" fmla="*/ f121 1 323850"/>
              <a:gd name="f180" fmla="*/ f122 1 209550"/>
              <a:gd name="f181" fmla="*/ f123 1 323850"/>
              <a:gd name="f182" fmla="*/ f124 1 209550"/>
              <a:gd name="f183" fmla="*/ f125 1 323850"/>
              <a:gd name="f184" fmla="*/ f126 1 209550"/>
              <a:gd name="f185" fmla="*/ f127 1 323850"/>
              <a:gd name="f186" fmla="*/ f128 1 323850"/>
              <a:gd name="f187" fmla="*/ f129 1 209550"/>
              <a:gd name="f188" fmla="*/ f130 1 323850"/>
              <a:gd name="f189" fmla="*/ f131 1 209550"/>
              <a:gd name="f190" fmla="*/ f132 1 323850"/>
              <a:gd name="f191" fmla="*/ f133 1 209550"/>
              <a:gd name="f192" fmla="*/ f134 1 323850"/>
              <a:gd name="f193" fmla="*/ f135 1 209550"/>
              <a:gd name="f194" fmla="*/ f136 1 323850"/>
              <a:gd name="f195" fmla="*/ f137 1 209550"/>
              <a:gd name="f196" fmla="*/ f138 1 323850"/>
              <a:gd name="f197" fmla="*/ f139 1 209550"/>
              <a:gd name="f198" fmla="*/ f140 1 323850"/>
              <a:gd name="f199" fmla="*/ f141 1 209550"/>
              <a:gd name="f200" fmla="*/ f142 1 323850"/>
              <a:gd name="f201" fmla="*/ f143 1 209550"/>
              <a:gd name="f202" fmla="*/ f144 1 323850"/>
              <a:gd name="f203" fmla="*/ f145 1 209550"/>
              <a:gd name="f204" fmla="*/ f146 1 323850"/>
              <a:gd name="f205" fmla="*/ f147 1 209550"/>
              <a:gd name="f206" fmla="*/ f148 1 323850"/>
              <a:gd name="f207" fmla="*/ f149 1 209550"/>
              <a:gd name="f208" fmla="*/ f150 1 323850"/>
              <a:gd name="f209" fmla="*/ f151 1 209550"/>
              <a:gd name="f210" fmla="*/ f152 1 323850"/>
              <a:gd name="f211" fmla="*/ f153 1 209550"/>
              <a:gd name="f212" fmla="*/ f154 1 323850"/>
              <a:gd name="f213" fmla="*/ f155 1 209550"/>
              <a:gd name="f214" fmla="*/ f156 1 209550"/>
              <a:gd name="f215" fmla="*/ f157 1 323850"/>
              <a:gd name="f216" fmla="*/ f158 1 209550"/>
              <a:gd name="f217" fmla="*/ f159 1 323850"/>
              <a:gd name="f218" fmla="*/ f160 1 209550"/>
              <a:gd name="f219" fmla="*/ f161 1 323850"/>
              <a:gd name="f220" fmla="*/ f162 1 209550"/>
              <a:gd name="f221" fmla="*/ f163 1 323850"/>
              <a:gd name="f222" fmla="*/ f164 1 209550"/>
              <a:gd name="f223" fmla="*/ f165 1 323850"/>
              <a:gd name="f224" fmla="*/ f166 1 209550"/>
              <a:gd name="f225" fmla="*/ f167 1 323850"/>
              <a:gd name="f226" fmla="*/ f168 1 323850"/>
              <a:gd name="f227" fmla="*/ f169 1 323850"/>
              <a:gd name="f228" fmla="*/ f170 1 323850"/>
              <a:gd name="f229" fmla="*/ f171 1 209550"/>
              <a:gd name="f230" fmla="*/ f172 1 323850"/>
              <a:gd name="f231" fmla="*/ f173 1 209550"/>
              <a:gd name="f232" fmla="*/ f174 1 323850"/>
              <a:gd name="f233" fmla="*/ f175 1 209550"/>
              <a:gd name="f234" fmla="*/ f176 1 323850"/>
              <a:gd name="f235" fmla="*/ f177 1 209550"/>
              <a:gd name="f236" fmla="*/ 0 1 f119"/>
              <a:gd name="f237" fmla="*/ f113 1 f119"/>
              <a:gd name="f238" fmla="*/ 0 1 f120"/>
              <a:gd name="f239" fmla="*/ f114 1 f120"/>
              <a:gd name="f240" fmla="*/ f179 1 f119"/>
              <a:gd name="f241" fmla="*/ f180 1 f120"/>
              <a:gd name="f242" fmla="*/ f181 1 f119"/>
              <a:gd name="f243" fmla="*/ f182 1 f120"/>
              <a:gd name="f244" fmla="*/ f183 1 f119"/>
              <a:gd name="f245" fmla="*/ f184 1 f120"/>
              <a:gd name="f246" fmla="*/ f185 1 f119"/>
              <a:gd name="f247" fmla="*/ f186 1 f119"/>
              <a:gd name="f248" fmla="*/ f187 1 f120"/>
              <a:gd name="f249" fmla="*/ f188 1 f119"/>
              <a:gd name="f250" fmla="*/ f189 1 f120"/>
              <a:gd name="f251" fmla="*/ f190 1 f119"/>
              <a:gd name="f252" fmla="*/ f191 1 f120"/>
              <a:gd name="f253" fmla="*/ f192 1 f119"/>
              <a:gd name="f254" fmla="*/ f193 1 f120"/>
              <a:gd name="f255" fmla="*/ f194 1 f119"/>
              <a:gd name="f256" fmla="*/ f195 1 f120"/>
              <a:gd name="f257" fmla="*/ f196 1 f119"/>
              <a:gd name="f258" fmla="*/ f197 1 f120"/>
              <a:gd name="f259" fmla="*/ f198 1 f119"/>
              <a:gd name="f260" fmla="*/ f199 1 f120"/>
              <a:gd name="f261" fmla="*/ f200 1 f119"/>
              <a:gd name="f262" fmla="*/ f201 1 f120"/>
              <a:gd name="f263" fmla="*/ f202 1 f119"/>
              <a:gd name="f264" fmla="*/ f203 1 f120"/>
              <a:gd name="f265" fmla="*/ f204 1 f119"/>
              <a:gd name="f266" fmla="*/ f205 1 f120"/>
              <a:gd name="f267" fmla="*/ f206 1 f119"/>
              <a:gd name="f268" fmla="*/ f207 1 f120"/>
              <a:gd name="f269" fmla="*/ f208 1 f119"/>
              <a:gd name="f270" fmla="*/ f209 1 f120"/>
              <a:gd name="f271" fmla="*/ f210 1 f119"/>
              <a:gd name="f272" fmla="*/ f211 1 f120"/>
              <a:gd name="f273" fmla="*/ f212 1 f119"/>
              <a:gd name="f274" fmla="*/ f213 1 f120"/>
              <a:gd name="f275" fmla="*/ f214 1 f120"/>
              <a:gd name="f276" fmla="*/ f215 1 f119"/>
              <a:gd name="f277" fmla="*/ f216 1 f120"/>
              <a:gd name="f278" fmla="*/ f217 1 f119"/>
              <a:gd name="f279" fmla="*/ f218 1 f120"/>
              <a:gd name="f280" fmla="*/ f219 1 f119"/>
              <a:gd name="f281" fmla="*/ f220 1 f120"/>
              <a:gd name="f282" fmla="*/ f221 1 f119"/>
              <a:gd name="f283" fmla="*/ f222 1 f120"/>
              <a:gd name="f284" fmla="*/ f223 1 f119"/>
              <a:gd name="f285" fmla="*/ f224 1 f120"/>
              <a:gd name="f286" fmla="*/ f225 1 f119"/>
              <a:gd name="f287" fmla="*/ f226 1 f119"/>
              <a:gd name="f288" fmla="*/ f227 1 f119"/>
              <a:gd name="f289" fmla="*/ f228 1 f119"/>
              <a:gd name="f290" fmla="*/ f229 1 f120"/>
              <a:gd name="f291" fmla="*/ f230 1 f119"/>
              <a:gd name="f292" fmla="*/ f231 1 f120"/>
              <a:gd name="f293" fmla="*/ f232 1 f119"/>
              <a:gd name="f294" fmla="*/ f233 1 f120"/>
              <a:gd name="f295" fmla="*/ f234 1 f119"/>
              <a:gd name="f296" fmla="*/ f235 1 f120"/>
              <a:gd name="f297" fmla="*/ f236 f110 1"/>
              <a:gd name="f298" fmla="*/ f237 f110 1"/>
              <a:gd name="f299" fmla="*/ f239 f111 1"/>
              <a:gd name="f300" fmla="*/ f238 f111 1"/>
              <a:gd name="f301" fmla="*/ f240 f110 1"/>
              <a:gd name="f302" fmla="*/ f241 f111 1"/>
              <a:gd name="f303" fmla="*/ f242 f110 1"/>
              <a:gd name="f304" fmla="*/ f243 f111 1"/>
              <a:gd name="f305" fmla="*/ f244 f110 1"/>
              <a:gd name="f306" fmla="*/ f245 f111 1"/>
              <a:gd name="f307" fmla="*/ f246 f110 1"/>
              <a:gd name="f308" fmla="*/ f247 f110 1"/>
              <a:gd name="f309" fmla="*/ f248 f111 1"/>
              <a:gd name="f310" fmla="*/ f249 f110 1"/>
              <a:gd name="f311" fmla="*/ f250 f111 1"/>
              <a:gd name="f312" fmla="*/ f251 f110 1"/>
              <a:gd name="f313" fmla="*/ f252 f111 1"/>
              <a:gd name="f314" fmla="*/ f253 f110 1"/>
              <a:gd name="f315" fmla="*/ f254 f111 1"/>
              <a:gd name="f316" fmla="*/ f255 f110 1"/>
              <a:gd name="f317" fmla="*/ f256 f111 1"/>
              <a:gd name="f318" fmla="*/ f257 f110 1"/>
              <a:gd name="f319" fmla="*/ f258 f111 1"/>
              <a:gd name="f320" fmla="*/ f259 f110 1"/>
              <a:gd name="f321" fmla="*/ f260 f111 1"/>
              <a:gd name="f322" fmla="*/ f261 f110 1"/>
              <a:gd name="f323" fmla="*/ f262 f111 1"/>
              <a:gd name="f324" fmla="*/ f263 f110 1"/>
              <a:gd name="f325" fmla="*/ f264 f111 1"/>
              <a:gd name="f326" fmla="*/ f265 f110 1"/>
              <a:gd name="f327" fmla="*/ f266 f111 1"/>
              <a:gd name="f328" fmla="*/ f267 f110 1"/>
              <a:gd name="f329" fmla="*/ f268 f111 1"/>
              <a:gd name="f330" fmla="*/ f269 f110 1"/>
              <a:gd name="f331" fmla="*/ f270 f111 1"/>
              <a:gd name="f332" fmla="*/ f271 f110 1"/>
              <a:gd name="f333" fmla="*/ f272 f111 1"/>
              <a:gd name="f334" fmla="*/ f273 f110 1"/>
              <a:gd name="f335" fmla="*/ f274 f111 1"/>
              <a:gd name="f336" fmla="*/ f275 f111 1"/>
              <a:gd name="f337" fmla="*/ f276 f110 1"/>
              <a:gd name="f338" fmla="*/ f277 f111 1"/>
              <a:gd name="f339" fmla="*/ f278 f110 1"/>
              <a:gd name="f340" fmla="*/ f279 f111 1"/>
              <a:gd name="f341" fmla="*/ f280 f110 1"/>
              <a:gd name="f342" fmla="*/ f281 f111 1"/>
              <a:gd name="f343" fmla="*/ f282 f110 1"/>
              <a:gd name="f344" fmla="*/ f283 f111 1"/>
              <a:gd name="f345" fmla="*/ f284 f110 1"/>
              <a:gd name="f346" fmla="*/ f285 f111 1"/>
              <a:gd name="f347" fmla="*/ f286 f110 1"/>
              <a:gd name="f348" fmla="*/ f287 f110 1"/>
              <a:gd name="f349" fmla="*/ f288 f110 1"/>
              <a:gd name="f350" fmla="*/ f289 f110 1"/>
              <a:gd name="f351" fmla="*/ f290 f111 1"/>
              <a:gd name="f352" fmla="*/ f291 f110 1"/>
              <a:gd name="f353" fmla="*/ f292 f111 1"/>
              <a:gd name="f354" fmla="*/ f293 f110 1"/>
              <a:gd name="f355" fmla="*/ f294 f111 1"/>
              <a:gd name="f356" fmla="*/ f295 f110 1"/>
              <a:gd name="f357" fmla="*/ f296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8">
                <a:pos x="f301" y="f302"/>
              </a:cxn>
              <a:cxn ang="f178">
                <a:pos x="f303" y="f304"/>
              </a:cxn>
              <a:cxn ang="f178">
                <a:pos x="f305" y="f306"/>
              </a:cxn>
              <a:cxn ang="f178">
                <a:pos x="f307" y="f306"/>
              </a:cxn>
              <a:cxn ang="f178">
                <a:pos x="f308" y="f304"/>
              </a:cxn>
              <a:cxn ang="f178">
                <a:pos x="f308" y="f309"/>
              </a:cxn>
              <a:cxn ang="f178">
                <a:pos x="f310" y="f311"/>
              </a:cxn>
              <a:cxn ang="f178">
                <a:pos x="f312" y="f313"/>
              </a:cxn>
              <a:cxn ang="f178">
                <a:pos x="f314" y="f315"/>
              </a:cxn>
              <a:cxn ang="f178">
                <a:pos x="f316" y="f317"/>
              </a:cxn>
              <a:cxn ang="f178">
                <a:pos x="f318" y="f319"/>
              </a:cxn>
              <a:cxn ang="f178">
                <a:pos x="f320" y="f321"/>
              </a:cxn>
              <a:cxn ang="f178">
                <a:pos x="f322" y="f323"/>
              </a:cxn>
              <a:cxn ang="f178">
                <a:pos x="f324" y="f325"/>
              </a:cxn>
              <a:cxn ang="f178">
                <a:pos x="f326" y="f327"/>
              </a:cxn>
              <a:cxn ang="f178">
                <a:pos x="f328" y="f329"/>
              </a:cxn>
              <a:cxn ang="f178">
                <a:pos x="f330" y="f331"/>
              </a:cxn>
              <a:cxn ang="f178">
                <a:pos x="f332" y="f333"/>
              </a:cxn>
              <a:cxn ang="f178">
                <a:pos x="f334" y="f335"/>
              </a:cxn>
              <a:cxn ang="f178">
                <a:pos x="f334" y="f336"/>
              </a:cxn>
              <a:cxn ang="f178">
                <a:pos x="f337" y="f338"/>
              </a:cxn>
              <a:cxn ang="f178">
                <a:pos x="f339" y="f340"/>
              </a:cxn>
              <a:cxn ang="f178">
                <a:pos x="f341" y="f342"/>
              </a:cxn>
              <a:cxn ang="f178">
                <a:pos x="f343" y="f344"/>
              </a:cxn>
              <a:cxn ang="f178">
                <a:pos x="f345" y="f346"/>
              </a:cxn>
              <a:cxn ang="f178">
                <a:pos x="f347" y="f321"/>
              </a:cxn>
              <a:cxn ang="f178">
                <a:pos x="f348" y="f319"/>
              </a:cxn>
              <a:cxn ang="f178">
                <a:pos x="f349" y="f317"/>
              </a:cxn>
              <a:cxn ang="f178">
                <a:pos x="f350" y="f351"/>
              </a:cxn>
              <a:cxn ang="f178">
                <a:pos x="f352" y="f353"/>
              </a:cxn>
              <a:cxn ang="f178">
                <a:pos x="f354" y="f355"/>
              </a:cxn>
              <a:cxn ang="f178">
                <a:pos x="f356" y="f357"/>
              </a:cxn>
            </a:cxnLst>
            <a:rect l="f297" t="f300" r="f298" b="f299"/>
            <a:pathLst>
              <a:path w="323850" h="209550">
                <a:moveTo>
                  <a:pt x="f8" y="f5"/>
                </a:moveTo>
                <a:lnTo>
                  <a:pt x="f9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16"/>
                </a:lnTo>
                <a:lnTo>
                  <a:pt x="f20" y="f14"/>
                </a:lnTo>
                <a:lnTo>
                  <a:pt x="f21" y="f12"/>
                </a:lnTo>
                <a:lnTo>
                  <a:pt x="f22" y="f10"/>
                </a:lnTo>
                <a:lnTo>
                  <a:pt x="f21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6" y="f39"/>
                </a:lnTo>
                <a:lnTo>
                  <a:pt x="f40" y="f41"/>
                </a:lnTo>
                <a:lnTo>
                  <a:pt x="f34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1" y="f53"/>
                </a:lnTo>
                <a:lnTo>
                  <a:pt x="f54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68" y="f72"/>
                </a:lnTo>
                <a:lnTo>
                  <a:pt x="f66" y="f73"/>
                </a:lnTo>
                <a:lnTo>
                  <a:pt x="f74" y="f75"/>
                </a:lnTo>
                <a:lnTo>
                  <a:pt x="f62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3" y="f85"/>
                </a:lnTo>
                <a:lnTo>
                  <a:pt x="f86" y="f48"/>
                </a:lnTo>
                <a:lnTo>
                  <a:pt x="f87" y="f88"/>
                </a:lnTo>
                <a:lnTo>
                  <a:pt x="f89" y="f90"/>
                </a:lnTo>
                <a:lnTo>
                  <a:pt x="f91" y="f44"/>
                </a:lnTo>
                <a:lnTo>
                  <a:pt x="f92" y="f42"/>
                </a:lnTo>
                <a:lnTo>
                  <a:pt x="f93" y="f41"/>
                </a:lnTo>
                <a:lnTo>
                  <a:pt x="f94" y="f39"/>
                </a:lnTo>
                <a:lnTo>
                  <a:pt x="f95" y="f38"/>
                </a:lnTo>
                <a:lnTo>
                  <a:pt x="f96" y="f37"/>
                </a:lnTo>
                <a:lnTo>
                  <a:pt x="f97" y="f98"/>
                </a:lnTo>
                <a:lnTo>
                  <a:pt x="f99" y="f35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8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241F599-9870-9FC0-3727-7F4CD78FC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760E8F4D-0DB3-23BE-44CD-28EE5D177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37111" y="3309935"/>
            <a:ext cx="7354884" cy="17716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400FB075-DFB7-7A20-D954-362D38F274E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44966" y="6378570"/>
            <a:ext cx="390207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Holder 5">
            <a:extLst>
              <a:ext uri="{FF2B5EF4-FFF2-40B4-BE49-F238E27FC236}">
                <a16:creationId xmlns:a16="http://schemas.microsoft.com/office/drawing/2014/main" id="{6A87F27B-E074-7062-757F-04426CEAA4C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78570"/>
            <a:ext cx="2803522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lvl="0"/>
            <a:fld id="{3777C305-77F3-4BF3-A874-C8B577F8A895}" type="datetime1">
              <a:rPr lang="en-US"/>
              <a:pPr lvl="0"/>
              <a:t>6/19/2026</a:t>
            </a:fld>
            <a:endParaRPr lang="en-US"/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165FD097-8C0C-BCD9-F30C-0204C45D75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78870" y="6378570"/>
            <a:ext cx="2803522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lvl="0"/>
            <a:fld id="{6C6BA32C-E2C6-4313-AFBC-6AA6F34624A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750" b="1" i="0" u="none" strike="noStrike" kern="0" cap="none" spc="0" baseline="0">
          <a:solidFill>
            <a:srgbClr val="0166AC"/>
          </a:solidFill>
          <a:uFillTx/>
          <a:latin typeface="Tahoma"/>
          <a:cs typeface="Tahoma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hyperlink" Target="mailto:stepanaslanin2@gmail.com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CB749A8-E4F1-1CB2-13BC-CE8F5981FB76}"/>
              </a:ext>
            </a:extLst>
          </p:cNvPr>
          <p:cNvGrpSpPr/>
          <p:nvPr/>
        </p:nvGrpSpPr>
        <p:grpSpPr>
          <a:xfrm>
            <a:off x="638178" y="628650"/>
            <a:ext cx="1533522" cy="1514603"/>
            <a:chOff x="638178" y="628650"/>
            <a:chExt cx="1533522" cy="1514603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B3615CF-9EF2-1D52-C12B-62171FFC7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6753" y="1552578"/>
              <a:ext cx="142875" cy="2286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E358068-79B2-FD79-037E-0907FDAE9B1F}"/>
                </a:ext>
              </a:extLst>
            </p:cNvPr>
            <p:cNvSpPr/>
            <p:nvPr/>
          </p:nvSpPr>
          <p:spPr>
            <a:xfrm>
              <a:off x="638178" y="1343025"/>
              <a:ext cx="200025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025"/>
                <a:gd name="f7" fmla="val 323850"/>
                <a:gd name="f8" fmla="val 199758"/>
                <a:gd name="f9" fmla="val 1257"/>
                <a:gd name="f10" fmla="val 175260"/>
                <a:gd name="f11" fmla="val 208661"/>
                <a:gd name="f12" fmla="val 152"/>
                <a:gd name="f13" fmla="val 241553"/>
                <a:gd name="f14" fmla="val 1625"/>
                <a:gd name="f15" fmla="val 273812"/>
                <a:gd name="f16" fmla="val 4356"/>
                <a:gd name="f17" fmla="val 305435"/>
                <a:gd name="f18" fmla="val 16294"/>
                <a:gd name="f19" fmla="val 323596"/>
                <a:gd name="f20" fmla="val 177647"/>
                <a:gd name="f21" fmla="val 172592"/>
                <a:gd name="f22" fmla="val 181851"/>
                <a:gd name="f23" fmla="val 124587"/>
                <a:gd name="f24" fmla="val 187045"/>
                <a:gd name="f25" fmla="val 80010"/>
                <a:gd name="f26" fmla="val 193065"/>
                <a:gd name="f27" fmla="val 38353"/>
                <a:gd name="f28" fmla="+- 0 0 -90"/>
                <a:gd name="f29" fmla="*/ f3 1 200025"/>
                <a:gd name="f30" fmla="*/ f4 1 323850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00025"/>
                <a:gd name="f39" fmla="*/ f35 1 323850"/>
                <a:gd name="f40" fmla="*/ 199758 f36 1"/>
                <a:gd name="f41" fmla="*/ 0 f35 1"/>
                <a:gd name="f42" fmla="*/ 1257 f36 1"/>
                <a:gd name="f43" fmla="*/ 175260 f35 1"/>
                <a:gd name="f44" fmla="*/ 0 f36 1"/>
                <a:gd name="f45" fmla="*/ 208661 f35 1"/>
                <a:gd name="f46" fmla="*/ 152 f36 1"/>
                <a:gd name="f47" fmla="*/ 241553 f35 1"/>
                <a:gd name="f48" fmla="*/ 1625 f36 1"/>
                <a:gd name="f49" fmla="*/ 273812 f35 1"/>
                <a:gd name="f50" fmla="*/ 4356 f36 1"/>
                <a:gd name="f51" fmla="*/ 305435 f35 1"/>
                <a:gd name="f52" fmla="*/ 16294 f36 1"/>
                <a:gd name="f53" fmla="*/ 323596 f35 1"/>
                <a:gd name="f54" fmla="*/ 177647 f36 1"/>
                <a:gd name="f55" fmla="*/ 172592 f35 1"/>
                <a:gd name="f56" fmla="*/ 181851 f36 1"/>
                <a:gd name="f57" fmla="*/ 124587 f35 1"/>
                <a:gd name="f58" fmla="*/ 187045 f36 1"/>
                <a:gd name="f59" fmla="*/ 80010 f35 1"/>
                <a:gd name="f60" fmla="*/ 193065 f36 1"/>
                <a:gd name="f61" fmla="*/ 38353 f35 1"/>
                <a:gd name="f62" fmla="+- f37 0 f1"/>
                <a:gd name="f63" fmla="*/ f40 1 200025"/>
                <a:gd name="f64" fmla="*/ f41 1 323850"/>
                <a:gd name="f65" fmla="*/ f42 1 200025"/>
                <a:gd name="f66" fmla="*/ f43 1 323850"/>
                <a:gd name="f67" fmla="*/ f44 1 200025"/>
                <a:gd name="f68" fmla="*/ f45 1 323850"/>
                <a:gd name="f69" fmla="*/ f46 1 200025"/>
                <a:gd name="f70" fmla="*/ f47 1 323850"/>
                <a:gd name="f71" fmla="*/ f48 1 200025"/>
                <a:gd name="f72" fmla="*/ f49 1 323850"/>
                <a:gd name="f73" fmla="*/ f50 1 200025"/>
                <a:gd name="f74" fmla="*/ f51 1 323850"/>
                <a:gd name="f75" fmla="*/ f52 1 200025"/>
                <a:gd name="f76" fmla="*/ f53 1 323850"/>
                <a:gd name="f77" fmla="*/ f54 1 200025"/>
                <a:gd name="f78" fmla="*/ f55 1 323850"/>
                <a:gd name="f79" fmla="*/ f56 1 200025"/>
                <a:gd name="f80" fmla="*/ f57 1 323850"/>
                <a:gd name="f81" fmla="*/ f58 1 200025"/>
                <a:gd name="f82" fmla="*/ f59 1 323850"/>
                <a:gd name="f83" fmla="*/ f60 1 200025"/>
                <a:gd name="f84" fmla="*/ f61 1 323850"/>
                <a:gd name="f85" fmla="*/ 0 1 f38"/>
                <a:gd name="f86" fmla="*/ f32 1 f38"/>
                <a:gd name="f87" fmla="*/ 0 1 f39"/>
                <a:gd name="f88" fmla="*/ f33 1 f39"/>
                <a:gd name="f89" fmla="*/ f63 1 f38"/>
                <a:gd name="f90" fmla="*/ f64 1 f39"/>
                <a:gd name="f91" fmla="*/ f65 1 f38"/>
                <a:gd name="f92" fmla="*/ f66 1 f39"/>
                <a:gd name="f93" fmla="*/ f67 1 f38"/>
                <a:gd name="f94" fmla="*/ f68 1 f39"/>
                <a:gd name="f95" fmla="*/ f69 1 f38"/>
                <a:gd name="f96" fmla="*/ f70 1 f39"/>
                <a:gd name="f97" fmla="*/ f71 1 f38"/>
                <a:gd name="f98" fmla="*/ f72 1 f39"/>
                <a:gd name="f99" fmla="*/ f73 1 f38"/>
                <a:gd name="f100" fmla="*/ f74 1 f39"/>
                <a:gd name="f101" fmla="*/ f75 1 f38"/>
                <a:gd name="f102" fmla="*/ f76 1 f39"/>
                <a:gd name="f103" fmla="*/ f77 1 f38"/>
                <a:gd name="f104" fmla="*/ f78 1 f39"/>
                <a:gd name="f105" fmla="*/ f79 1 f38"/>
                <a:gd name="f106" fmla="*/ f80 1 f39"/>
                <a:gd name="f107" fmla="*/ f81 1 f38"/>
                <a:gd name="f108" fmla="*/ f82 1 f39"/>
                <a:gd name="f109" fmla="*/ f83 1 f38"/>
                <a:gd name="f110" fmla="*/ f84 1 f39"/>
                <a:gd name="f111" fmla="*/ f85 f29 1"/>
                <a:gd name="f112" fmla="*/ f86 f29 1"/>
                <a:gd name="f113" fmla="*/ f88 f30 1"/>
                <a:gd name="f114" fmla="*/ f87 f30 1"/>
                <a:gd name="f115" fmla="*/ f89 f29 1"/>
                <a:gd name="f116" fmla="*/ f90 f30 1"/>
                <a:gd name="f117" fmla="*/ f91 f29 1"/>
                <a:gd name="f118" fmla="*/ f92 f30 1"/>
                <a:gd name="f119" fmla="*/ f93 f29 1"/>
                <a:gd name="f120" fmla="*/ f94 f30 1"/>
                <a:gd name="f121" fmla="*/ f95 f29 1"/>
                <a:gd name="f122" fmla="*/ f96 f30 1"/>
                <a:gd name="f123" fmla="*/ f97 f29 1"/>
                <a:gd name="f124" fmla="*/ f98 f30 1"/>
                <a:gd name="f125" fmla="*/ f99 f29 1"/>
                <a:gd name="f126" fmla="*/ f100 f30 1"/>
                <a:gd name="f127" fmla="*/ f101 f29 1"/>
                <a:gd name="f128" fmla="*/ f102 f30 1"/>
                <a:gd name="f129" fmla="*/ f103 f29 1"/>
                <a:gd name="f130" fmla="*/ f104 f30 1"/>
                <a:gd name="f131" fmla="*/ f105 f29 1"/>
                <a:gd name="f132" fmla="*/ f106 f30 1"/>
                <a:gd name="f133" fmla="*/ f107 f29 1"/>
                <a:gd name="f134" fmla="*/ f108 f30 1"/>
                <a:gd name="f135" fmla="*/ f109 f29 1"/>
                <a:gd name="f136" fmla="*/ f11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15" y="f116"/>
                </a:cxn>
                <a:cxn ang="f62">
                  <a:pos x="f117" y="f118"/>
                </a:cxn>
                <a:cxn ang="f62">
                  <a:pos x="f119" y="f120"/>
                </a:cxn>
                <a:cxn ang="f62">
                  <a:pos x="f121" y="f122"/>
                </a:cxn>
                <a:cxn ang="f62">
                  <a:pos x="f123" y="f124"/>
                </a:cxn>
                <a:cxn ang="f62">
                  <a:pos x="f125" y="f126"/>
                </a:cxn>
                <a:cxn ang="f62">
                  <a:pos x="f127" y="f128"/>
                </a:cxn>
                <a:cxn ang="f62">
                  <a:pos x="f129" y="f130"/>
                </a:cxn>
                <a:cxn ang="f62">
                  <a:pos x="f131" y="f132"/>
                </a:cxn>
                <a:cxn ang="f62">
                  <a:pos x="f133" y="f134"/>
                </a:cxn>
                <a:cxn ang="f62">
                  <a:pos x="f135" y="f136"/>
                </a:cxn>
                <a:cxn ang="f62">
                  <a:pos x="f115" y="f116"/>
                </a:cxn>
              </a:cxnLst>
              <a:rect l="f111" t="f114" r="f112" b="f113"/>
              <a:pathLst>
                <a:path w="200025" h="323850">
                  <a:moveTo>
                    <a:pt x="f8" y="f5"/>
                  </a:moveTo>
                  <a:lnTo>
                    <a:pt x="f9" y="f10"/>
                  </a:lnTo>
                  <a:lnTo>
                    <a:pt x="f5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A03F808-A489-D4B8-46C0-FEACC3BAB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52478" y="1743075"/>
              <a:ext cx="76196" cy="12382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22A1B5A-483C-4E91-399A-0D362423875A}"/>
                </a:ext>
              </a:extLst>
            </p:cNvPr>
            <p:cNvSpPr/>
            <p:nvPr/>
          </p:nvSpPr>
          <p:spPr>
            <a:xfrm>
              <a:off x="638178" y="1085850"/>
              <a:ext cx="285750" cy="4000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5750"/>
                <a:gd name="f7" fmla="val 400050"/>
                <a:gd name="f8" fmla="val 285673"/>
                <a:gd name="f9" fmla="val 50088"/>
                <a:gd name="f10" fmla="val 196087"/>
                <a:gd name="f11" fmla="val 31851"/>
                <a:gd name="f12" fmla="val 248665"/>
                <a:gd name="f13" fmla="val 17602"/>
                <a:gd name="f14" fmla="val 300227"/>
                <a:gd name="f15" fmla="val 7061"/>
                <a:gd name="f16" fmla="val 350647"/>
                <a:gd name="f17" fmla="val 399923"/>
                <a:gd name="f18" fmla="val 208508"/>
                <a:gd name="f19" fmla="val 218439"/>
                <a:gd name="f20" fmla="val 209410"/>
                <a:gd name="f21" fmla="val 216153"/>
                <a:gd name="f22" fmla="val 210312"/>
                <a:gd name="f23" fmla="val 211200"/>
                <a:gd name="f24" fmla="val 228561"/>
                <a:gd name="f25" fmla="val 143637"/>
                <a:gd name="f26" fmla="val 247992"/>
                <a:gd name="f27" fmla="val 85978"/>
                <a:gd name="f28" fmla="val 267423"/>
                <a:gd name="f29" fmla="val 38226"/>
                <a:gd name="f30" fmla="+- 0 0 -90"/>
                <a:gd name="f31" fmla="*/ f3 1 285750"/>
                <a:gd name="f32" fmla="*/ f4 1 400050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85750"/>
                <a:gd name="f41" fmla="*/ f37 1 400050"/>
                <a:gd name="f42" fmla="*/ 285673 f38 1"/>
                <a:gd name="f43" fmla="*/ 0 f37 1"/>
                <a:gd name="f44" fmla="*/ 50088 f38 1"/>
                <a:gd name="f45" fmla="*/ 196087 f37 1"/>
                <a:gd name="f46" fmla="*/ 31851 f38 1"/>
                <a:gd name="f47" fmla="*/ 248665 f37 1"/>
                <a:gd name="f48" fmla="*/ 17602 f38 1"/>
                <a:gd name="f49" fmla="*/ 300227 f37 1"/>
                <a:gd name="f50" fmla="*/ 7061 f38 1"/>
                <a:gd name="f51" fmla="*/ 350647 f37 1"/>
                <a:gd name="f52" fmla="*/ 0 f38 1"/>
                <a:gd name="f53" fmla="*/ 399923 f37 1"/>
                <a:gd name="f54" fmla="*/ 208508 f38 1"/>
                <a:gd name="f55" fmla="*/ 218439 f37 1"/>
                <a:gd name="f56" fmla="*/ 209410 f38 1"/>
                <a:gd name="f57" fmla="*/ 216153 f37 1"/>
                <a:gd name="f58" fmla="*/ 210312 f38 1"/>
                <a:gd name="f59" fmla="*/ 211200 f37 1"/>
                <a:gd name="f60" fmla="*/ 228561 f38 1"/>
                <a:gd name="f61" fmla="*/ 143637 f37 1"/>
                <a:gd name="f62" fmla="*/ 247992 f38 1"/>
                <a:gd name="f63" fmla="*/ 85978 f37 1"/>
                <a:gd name="f64" fmla="*/ 267423 f38 1"/>
                <a:gd name="f65" fmla="*/ 38226 f37 1"/>
                <a:gd name="f66" fmla="+- f39 0 f1"/>
                <a:gd name="f67" fmla="*/ f42 1 285750"/>
                <a:gd name="f68" fmla="*/ f43 1 400050"/>
                <a:gd name="f69" fmla="*/ f44 1 285750"/>
                <a:gd name="f70" fmla="*/ f45 1 400050"/>
                <a:gd name="f71" fmla="*/ f46 1 285750"/>
                <a:gd name="f72" fmla="*/ f47 1 400050"/>
                <a:gd name="f73" fmla="*/ f48 1 285750"/>
                <a:gd name="f74" fmla="*/ f49 1 400050"/>
                <a:gd name="f75" fmla="*/ f50 1 285750"/>
                <a:gd name="f76" fmla="*/ f51 1 400050"/>
                <a:gd name="f77" fmla="*/ f52 1 285750"/>
                <a:gd name="f78" fmla="*/ f53 1 400050"/>
                <a:gd name="f79" fmla="*/ f54 1 285750"/>
                <a:gd name="f80" fmla="*/ f55 1 400050"/>
                <a:gd name="f81" fmla="*/ f56 1 285750"/>
                <a:gd name="f82" fmla="*/ f57 1 400050"/>
                <a:gd name="f83" fmla="*/ f58 1 285750"/>
                <a:gd name="f84" fmla="*/ f59 1 400050"/>
                <a:gd name="f85" fmla="*/ f60 1 285750"/>
                <a:gd name="f86" fmla="*/ f61 1 400050"/>
                <a:gd name="f87" fmla="*/ f62 1 285750"/>
                <a:gd name="f88" fmla="*/ f63 1 400050"/>
                <a:gd name="f89" fmla="*/ f64 1 285750"/>
                <a:gd name="f90" fmla="*/ f65 1 400050"/>
                <a:gd name="f91" fmla="*/ 0 1 f40"/>
                <a:gd name="f92" fmla="*/ f34 1 f40"/>
                <a:gd name="f93" fmla="*/ 0 1 f41"/>
                <a:gd name="f94" fmla="*/ f35 1 f41"/>
                <a:gd name="f95" fmla="*/ f67 1 f40"/>
                <a:gd name="f96" fmla="*/ f68 1 f41"/>
                <a:gd name="f97" fmla="*/ f69 1 f40"/>
                <a:gd name="f98" fmla="*/ f70 1 f41"/>
                <a:gd name="f99" fmla="*/ f71 1 f40"/>
                <a:gd name="f100" fmla="*/ f72 1 f41"/>
                <a:gd name="f101" fmla="*/ f73 1 f40"/>
                <a:gd name="f102" fmla="*/ f74 1 f41"/>
                <a:gd name="f103" fmla="*/ f75 1 f40"/>
                <a:gd name="f104" fmla="*/ f76 1 f41"/>
                <a:gd name="f105" fmla="*/ f77 1 f40"/>
                <a:gd name="f106" fmla="*/ f78 1 f41"/>
                <a:gd name="f107" fmla="*/ f79 1 f40"/>
                <a:gd name="f108" fmla="*/ f80 1 f41"/>
                <a:gd name="f109" fmla="*/ f81 1 f40"/>
                <a:gd name="f110" fmla="*/ f82 1 f41"/>
                <a:gd name="f111" fmla="*/ f83 1 f40"/>
                <a:gd name="f112" fmla="*/ f84 1 f41"/>
                <a:gd name="f113" fmla="*/ f85 1 f40"/>
                <a:gd name="f114" fmla="*/ f86 1 f41"/>
                <a:gd name="f115" fmla="*/ f87 1 f40"/>
                <a:gd name="f116" fmla="*/ f88 1 f41"/>
                <a:gd name="f117" fmla="*/ f89 1 f40"/>
                <a:gd name="f118" fmla="*/ f90 1 f41"/>
                <a:gd name="f119" fmla="*/ f91 f31 1"/>
                <a:gd name="f120" fmla="*/ f92 f31 1"/>
                <a:gd name="f121" fmla="*/ f94 f32 1"/>
                <a:gd name="f122" fmla="*/ f93 f32 1"/>
                <a:gd name="f123" fmla="*/ f95 f31 1"/>
                <a:gd name="f124" fmla="*/ f96 f32 1"/>
                <a:gd name="f125" fmla="*/ f97 f31 1"/>
                <a:gd name="f126" fmla="*/ f98 f32 1"/>
                <a:gd name="f127" fmla="*/ f99 f31 1"/>
                <a:gd name="f128" fmla="*/ f100 f32 1"/>
                <a:gd name="f129" fmla="*/ f101 f31 1"/>
                <a:gd name="f130" fmla="*/ f102 f32 1"/>
                <a:gd name="f131" fmla="*/ f103 f31 1"/>
                <a:gd name="f132" fmla="*/ f104 f32 1"/>
                <a:gd name="f133" fmla="*/ f105 f31 1"/>
                <a:gd name="f134" fmla="*/ f106 f32 1"/>
                <a:gd name="f135" fmla="*/ f107 f31 1"/>
                <a:gd name="f136" fmla="*/ f108 f32 1"/>
                <a:gd name="f137" fmla="*/ f109 f31 1"/>
                <a:gd name="f138" fmla="*/ f110 f32 1"/>
                <a:gd name="f139" fmla="*/ f111 f31 1"/>
                <a:gd name="f140" fmla="*/ f112 f32 1"/>
                <a:gd name="f141" fmla="*/ f113 f31 1"/>
                <a:gd name="f142" fmla="*/ f114 f32 1"/>
                <a:gd name="f143" fmla="*/ f115 f31 1"/>
                <a:gd name="f144" fmla="*/ f116 f32 1"/>
                <a:gd name="f145" fmla="*/ f117 f31 1"/>
                <a:gd name="f146" fmla="*/ f118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23" y="f124"/>
                </a:cxn>
                <a:cxn ang="f66">
                  <a:pos x="f125" y="f126"/>
                </a:cxn>
                <a:cxn ang="f66">
                  <a:pos x="f127" y="f128"/>
                </a:cxn>
                <a:cxn ang="f66">
                  <a:pos x="f129" y="f130"/>
                </a:cxn>
                <a:cxn ang="f66">
                  <a:pos x="f131" y="f132"/>
                </a:cxn>
                <a:cxn ang="f66">
                  <a:pos x="f133" y="f134"/>
                </a:cxn>
                <a:cxn ang="f66">
                  <a:pos x="f135" y="f136"/>
                </a:cxn>
                <a:cxn ang="f66">
                  <a:pos x="f137" y="f138"/>
                </a:cxn>
                <a:cxn ang="f66">
                  <a:pos x="f139" y="f140"/>
                </a:cxn>
                <a:cxn ang="f66">
                  <a:pos x="f141" y="f142"/>
                </a:cxn>
                <a:cxn ang="f66">
                  <a:pos x="f143" y="f144"/>
                </a:cxn>
                <a:cxn ang="f66">
                  <a:pos x="f145" y="f146"/>
                </a:cxn>
                <a:cxn ang="f66">
                  <a:pos x="f123" y="f124"/>
                </a:cxn>
              </a:cxnLst>
              <a:rect l="f119" t="f122" r="f120" b="f121"/>
              <a:pathLst>
                <a:path w="285750" h="40005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5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92A29495-7A81-FCF4-CF3E-7996C292C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375" y="981078"/>
              <a:ext cx="228600" cy="24764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3BA043D-1B61-924B-2899-D5DD382839A3}"/>
                </a:ext>
              </a:extLst>
            </p:cNvPr>
            <p:cNvSpPr/>
            <p:nvPr/>
          </p:nvSpPr>
          <p:spPr>
            <a:xfrm>
              <a:off x="883017" y="876296"/>
              <a:ext cx="1198878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8880"/>
                <a:gd name="f7" fmla="val 203200"/>
                <a:gd name="f8" fmla="val 1198765"/>
                <a:gd name="f9" fmla="val 85090"/>
                <a:gd name="f10" fmla="val 1188224"/>
                <a:gd name="f11" fmla="val 82804"/>
                <a:gd name="f12" fmla="val 1096022"/>
                <a:gd name="f13" fmla="val 62738"/>
                <a:gd name="f14" fmla="val 1033157"/>
                <a:gd name="f15" fmla="val 49149"/>
                <a:gd name="f16" fmla="val 953909"/>
                <a:gd name="f17" fmla="val 719213"/>
                <a:gd name="f18" fmla="val 622312"/>
                <a:gd name="f19" fmla="val 14478"/>
                <a:gd name="f20" fmla="val 340728"/>
                <a:gd name="f21" fmla="val 272707"/>
                <a:gd name="f22" fmla="val 1905"/>
                <a:gd name="f23" fmla="val 211683"/>
                <a:gd name="f24" fmla="val 157797"/>
                <a:gd name="f25" fmla="val 6604"/>
                <a:gd name="f26" fmla="val 111163"/>
                <a:gd name="f27" fmla="val 19304"/>
                <a:gd name="f28" fmla="val 71945"/>
                <a:gd name="f29" fmla="val 35814"/>
                <a:gd name="f30" fmla="val 16230"/>
                <a:gd name="f31" fmla="val 70739"/>
                <a:gd name="f32" fmla="val 84582"/>
                <a:gd name="f33" fmla="val 43281"/>
                <a:gd name="f34" fmla="val 118999"/>
                <a:gd name="f35" fmla="val 88430"/>
                <a:gd name="f36" fmla="val 144526"/>
                <a:gd name="f37" fmla="val 135369"/>
                <a:gd name="f38" fmla="val 161036"/>
                <a:gd name="f39" fmla="val 184023"/>
                <a:gd name="f40" fmla="val 168783"/>
                <a:gd name="f41" fmla="val 234289"/>
                <a:gd name="f42" fmla="val 167513"/>
                <a:gd name="f43" fmla="val 472198"/>
                <a:gd name="f44" fmla="val 471436"/>
                <a:gd name="f45" fmla="val 166370"/>
                <a:gd name="f46" fmla="val 466737"/>
                <a:gd name="f47" fmla="val 142875"/>
                <a:gd name="f48" fmla="val 119507"/>
                <a:gd name="f49" fmla="val 484263"/>
                <a:gd name="f50" fmla="val 100330"/>
                <a:gd name="f51" fmla="val 503440"/>
                <a:gd name="f52" fmla="val 87503"/>
                <a:gd name="f53" fmla="val 526808"/>
                <a:gd name="f54" fmla="val 550176"/>
                <a:gd name="f55" fmla="val 569226"/>
                <a:gd name="f56" fmla="val 582180"/>
                <a:gd name="f57" fmla="val 586879"/>
                <a:gd name="f58" fmla="val 185420"/>
                <a:gd name="f59" fmla="val 198374"/>
                <a:gd name="f60" fmla="val 203073"/>
                <a:gd name="f61" fmla="val 831100"/>
                <a:gd name="f62" fmla="val 141097"/>
                <a:gd name="f63" fmla="val 1062240"/>
                <a:gd name="f64" fmla="val 1030363"/>
                <a:gd name="f65" fmla="val 102870"/>
                <a:gd name="f66" fmla="val 1050810"/>
                <a:gd name="f67" fmla="val 85471"/>
                <a:gd name="f68" fmla="+- 0 0 -90"/>
                <a:gd name="f69" fmla="*/ f3 1 1198880"/>
                <a:gd name="f70" fmla="*/ f4 1 203200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1198880"/>
                <a:gd name="f79" fmla="*/ f75 1 203200"/>
                <a:gd name="f80" fmla="*/ 1198765 f76 1"/>
                <a:gd name="f81" fmla="*/ 85090 f75 1"/>
                <a:gd name="f82" fmla="*/ 1188224 f76 1"/>
                <a:gd name="f83" fmla="*/ 82804 f75 1"/>
                <a:gd name="f84" fmla="*/ 1096022 f76 1"/>
                <a:gd name="f85" fmla="*/ 62738 f75 1"/>
                <a:gd name="f86" fmla="*/ 1033157 f76 1"/>
                <a:gd name="f87" fmla="*/ 49149 f75 1"/>
                <a:gd name="f88" fmla="*/ 953909 f76 1"/>
                <a:gd name="f89" fmla="*/ 719213 f76 1"/>
                <a:gd name="f90" fmla="*/ 622312 f76 1"/>
                <a:gd name="f91" fmla="*/ 14478 f75 1"/>
                <a:gd name="f92" fmla="*/ 340728 f76 1"/>
                <a:gd name="f93" fmla="*/ 272707 f76 1"/>
                <a:gd name="f94" fmla="*/ 1905 f75 1"/>
                <a:gd name="f95" fmla="*/ 211683 f76 1"/>
                <a:gd name="f96" fmla="*/ 0 f75 1"/>
                <a:gd name="f97" fmla="*/ 157797 f76 1"/>
                <a:gd name="f98" fmla="*/ 6604 f75 1"/>
                <a:gd name="f99" fmla="*/ 111163 f76 1"/>
                <a:gd name="f100" fmla="*/ 19304 f75 1"/>
                <a:gd name="f101" fmla="*/ 71945 f76 1"/>
                <a:gd name="f102" fmla="*/ 35814 f75 1"/>
                <a:gd name="f103" fmla="*/ 16230 f76 1"/>
                <a:gd name="f104" fmla="*/ 70739 f75 1"/>
                <a:gd name="f105" fmla="*/ 0 f76 1"/>
                <a:gd name="f106" fmla="*/ 84582 f75 1"/>
                <a:gd name="f107" fmla="*/ 43281 f76 1"/>
                <a:gd name="f108" fmla="*/ 118999 f75 1"/>
                <a:gd name="f109" fmla="*/ 88430 f76 1"/>
                <a:gd name="f110" fmla="*/ 144526 f75 1"/>
                <a:gd name="f111" fmla="*/ 135369 f76 1"/>
                <a:gd name="f112" fmla="*/ 161036 f75 1"/>
                <a:gd name="f113" fmla="*/ 184023 f76 1"/>
                <a:gd name="f114" fmla="*/ 168783 f75 1"/>
                <a:gd name="f115" fmla="*/ 234289 f76 1"/>
                <a:gd name="f116" fmla="*/ 167513 f75 1"/>
                <a:gd name="f117" fmla="*/ 472198 f76 1"/>
                <a:gd name="f118" fmla="*/ 471436 f76 1"/>
                <a:gd name="f119" fmla="*/ 166370 f75 1"/>
                <a:gd name="f120" fmla="*/ 466737 f76 1"/>
                <a:gd name="f121" fmla="*/ 142875 f75 1"/>
                <a:gd name="f122" fmla="*/ 119507 f75 1"/>
                <a:gd name="f123" fmla="*/ 484263 f76 1"/>
                <a:gd name="f124" fmla="*/ 100330 f75 1"/>
                <a:gd name="f125" fmla="*/ 503440 f76 1"/>
                <a:gd name="f126" fmla="*/ 87503 f75 1"/>
                <a:gd name="f127" fmla="*/ 526808 f76 1"/>
                <a:gd name="f128" fmla="*/ 550176 f76 1"/>
                <a:gd name="f129" fmla="*/ 569226 f76 1"/>
                <a:gd name="f130" fmla="*/ 582180 f76 1"/>
                <a:gd name="f131" fmla="*/ 586879 f76 1"/>
                <a:gd name="f132" fmla="*/ 185420 f75 1"/>
                <a:gd name="f133" fmla="*/ 198374 f75 1"/>
                <a:gd name="f134" fmla="*/ 203073 f75 1"/>
                <a:gd name="f135" fmla="*/ 831100 f76 1"/>
                <a:gd name="f136" fmla="*/ 141097 f75 1"/>
                <a:gd name="f137" fmla="*/ 1062240 f76 1"/>
                <a:gd name="f138" fmla="*/ 1030363 f76 1"/>
                <a:gd name="f139" fmla="*/ 102870 f75 1"/>
                <a:gd name="f140" fmla="*/ 1050810 f76 1"/>
                <a:gd name="f141" fmla="*/ 85471 f75 1"/>
                <a:gd name="f142" fmla="+- f77 0 f1"/>
                <a:gd name="f143" fmla="*/ f80 1 1198880"/>
                <a:gd name="f144" fmla="*/ f81 1 203200"/>
                <a:gd name="f145" fmla="*/ f82 1 1198880"/>
                <a:gd name="f146" fmla="*/ f83 1 203200"/>
                <a:gd name="f147" fmla="*/ f84 1 1198880"/>
                <a:gd name="f148" fmla="*/ f85 1 203200"/>
                <a:gd name="f149" fmla="*/ f86 1 1198880"/>
                <a:gd name="f150" fmla="*/ f87 1 203200"/>
                <a:gd name="f151" fmla="*/ f88 1 1198880"/>
                <a:gd name="f152" fmla="*/ f89 1 1198880"/>
                <a:gd name="f153" fmla="*/ f90 1 1198880"/>
                <a:gd name="f154" fmla="*/ f91 1 203200"/>
                <a:gd name="f155" fmla="*/ f92 1 1198880"/>
                <a:gd name="f156" fmla="*/ f93 1 1198880"/>
                <a:gd name="f157" fmla="*/ f94 1 203200"/>
                <a:gd name="f158" fmla="*/ f95 1 1198880"/>
                <a:gd name="f159" fmla="*/ f96 1 203200"/>
                <a:gd name="f160" fmla="*/ f97 1 1198880"/>
                <a:gd name="f161" fmla="*/ f98 1 203200"/>
                <a:gd name="f162" fmla="*/ f99 1 1198880"/>
                <a:gd name="f163" fmla="*/ f100 1 203200"/>
                <a:gd name="f164" fmla="*/ f101 1 1198880"/>
                <a:gd name="f165" fmla="*/ f102 1 203200"/>
                <a:gd name="f166" fmla="*/ f103 1 1198880"/>
                <a:gd name="f167" fmla="*/ f104 1 203200"/>
                <a:gd name="f168" fmla="*/ f105 1 1198880"/>
                <a:gd name="f169" fmla="*/ f106 1 203200"/>
                <a:gd name="f170" fmla="*/ f107 1 1198880"/>
                <a:gd name="f171" fmla="*/ f108 1 203200"/>
                <a:gd name="f172" fmla="*/ f109 1 1198880"/>
                <a:gd name="f173" fmla="*/ f110 1 203200"/>
                <a:gd name="f174" fmla="*/ f111 1 1198880"/>
                <a:gd name="f175" fmla="*/ f112 1 203200"/>
                <a:gd name="f176" fmla="*/ f113 1 1198880"/>
                <a:gd name="f177" fmla="*/ f114 1 203200"/>
                <a:gd name="f178" fmla="*/ f115 1 1198880"/>
                <a:gd name="f179" fmla="*/ f116 1 203200"/>
                <a:gd name="f180" fmla="*/ f117 1 1198880"/>
                <a:gd name="f181" fmla="*/ f118 1 1198880"/>
                <a:gd name="f182" fmla="*/ f119 1 203200"/>
                <a:gd name="f183" fmla="*/ f120 1 1198880"/>
                <a:gd name="f184" fmla="*/ f121 1 203200"/>
                <a:gd name="f185" fmla="*/ f122 1 203200"/>
                <a:gd name="f186" fmla="*/ f123 1 1198880"/>
                <a:gd name="f187" fmla="*/ f124 1 203200"/>
                <a:gd name="f188" fmla="*/ f125 1 1198880"/>
                <a:gd name="f189" fmla="*/ f126 1 203200"/>
                <a:gd name="f190" fmla="*/ f127 1 1198880"/>
                <a:gd name="f191" fmla="*/ f128 1 1198880"/>
                <a:gd name="f192" fmla="*/ f129 1 1198880"/>
                <a:gd name="f193" fmla="*/ f130 1 1198880"/>
                <a:gd name="f194" fmla="*/ f131 1 1198880"/>
                <a:gd name="f195" fmla="*/ f132 1 203200"/>
                <a:gd name="f196" fmla="*/ f133 1 203200"/>
                <a:gd name="f197" fmla="*/ f134 1 203200"/>
                <a:gd name="f198" fmla="*/ f135 1 1198880"/>
                <a:gd name="f199" fmla="*/ f136 1 203200"/>
                <a:gd name="f200" fmla="*/ f137 1 1198880"/>
                <a:gd name="f201" fmla="*/ f138 1 1198880"/>
                <a:gd name="f202" fmla="*/ f139 1 203200"/>
                <a:gd name="f203" fmla="*/ f140 1 1198880"/>
                <a:gd name="f204" fmla="*/ f141 1 203200"/>
                <a:gd name="f205" fmla="*/ 0 1 f78"/>
                <a:gd name="f206" fmla="*/ f72 1 f78"/>
                <a:gd name="f207" fmla="*/ 0 1 f79"/>
                <a:gd name="f208" fmla="*/ f73 1 f79"/>
                <a:gd name="f209" fmla="*/ f143 1 f78"/>
                <a:gd name="f210" fmla="*/ f144 1 f79"/>
                <a:gd name="f211" fmla="*/ f145 1 f78"/>
                <a:gd name="f212" fmla="*/ f146 1 f79"/>
                <a:gd name="f213" fmla="*/ f147 1 f78"/>
                <a:gd name="f214" fmla="*/ f148 1 f79"/>
                <a:gd name="f215" fmla="*/ f149 1 f78"/>
                <a:gd name="f216" fmla="*/ f150 1 f79"/>
                <a:gd name="f217" fmla="*/ f151 1 f78"/>
                <a:gd name="f218" fmla="*/ f152 1 f78"/>
                <a:gd name="f219" fmla="*/ f153 1 f78"/>
                <a:gd name="f220" fmla="*/ f154 1 f79"/>
                <a:gd name="f221" fmla="*/ f155 1 f78"/>
                <a:gd name="f222" fmla="*/ f156 1 f78"/>
                <a:gd name="f223" fmla="*/ f157 1 f79"/>
                <a:gd name="f224" fmla="*/ f158 1 f78"/>
                <a:gd name="f225" fmla="*/ f159 1 f79"/>
                <a:gd name="f226" fmla="*/ f160 1 f78"/>
                <a:gd name="f227" fmla="*/ f161 1 f79"/>
                <a:gd name="f228" fmla="*/ f162 1 f78"/>
                <a:gd name="f229" fmla="*/ f163 1 f79"/>
                <a:gd name="f230" fmla="*/ f164 1 f78"/>
                <a:gd name="f231" fmla="*/ f165 1 f79"/>
                <a:gd name="f232" fmla="*/ f166 1 f78"/>
                <a:gd name="f233" fmla="*/ f167 1 f79"/>
                <a:gd name="f234" fmla="*/ f168 1 f78"/>
                <a:gd name="f235" fmla="*/ f169 1 f79"/>
                <a:gd name="f236" fmla="*/ f170 1 f78"/>
                <a:gd name="f237" fmla="*/ f171 1 f79"/>
                <a:gd name="f238" fmla="*/ f172 1 f78"/>
                <a:gd name="f239" fmla="*/ f173 1 f79"/>
                <a:gd name="f240" fmla="*/ f174 1 f78"/>
                <a:gd name="f241" fmla="*/ f175 1 f79"/>
                <a:gd name="f242" fmla="*/ f176 1 f78"/>
                <a:gd name="f243" fmla="*/ f177 1 f79"/>
                <a:gd name="f244" fmla="*/ f178 1 f78"/>
                <a:gd name="f245" fmla="*/ f179 1 f79"/>
                <a:gd name="f246" fmla="*/ f180 1 f78"/>
                <a:gd name="f247" fmla="*/ f181 1 f78"/>
                <a:gd name="f248" fmla="*/ f182 1 f79"/>
                <a:gd name="f249" fmla="*/ f183 1 f78"/>
                <a:gd name="f250" fmla="*/ f184 1 f79"/>
                <a:gd name="f251" fmla="*/ f185 1 f79"/>
                <a:gd name="f252" fmla="*/ f186 1 f78"/>
                <a:gd name="f253" fmla="*/ f187 1 f79"/>
                <a:gd name="f254" fmla="*/ f188 1 f78"/>
                <a:gd name="f255" fmla="*/ f189 1 f79"/>
                <a:gd name="f256" fmla="*/ f190 1 f78"/>
                <a:gd name="f257" fmla="*/ f191 1 f78"/>
                <a:gd name="f258" fmla="*/ f192 1 f78"/>
                <a:gd name="f259" fmla="*/ f193 1 f78"/>
                <a:gd name="f260" fmla="*/ f194 1 f78"/>
                <a:gd name="f261" fmla="*/ f195 1 f79"/>
                <a:gd name="f262" fmla="*/ f196 1 f79"/>
                <a:gd name="f263" fmla="*/ f197 1 f79"/>
                <a:gd name="f264" fmla="*/ f198 1 f78"/>
                <a:gd name="f265" fmla="*/ f199 1 f79"/>
                <a:gd name="f266" fmla="*/ f200 1 f78"/>
                <a:gd name="f267" fmla="*/ f201 1 f78"/>
                <a:gd name="f268" fmla="*/ f202 1 f79"/>
                <a:gd name="f269" fmla="*/ f203 1 f78"/>
                <a:gd name="f270" fmla="*/ f204 1 f79"/>
                <a:gd name="f271" fmla="*/ f205 f69 1"/>
                <a:gd name="f272" fmla="*/ f206 f69 1"/>
                <a:gd name="f273" fmla="*/ f208 f70 1"/>
                <a:gd name="f274" fmla="*/ f207 f70 1"/>
                <a:gd name="f275" fmla="*/ f209 f69 1"/>
                <a:gd name="f276" fmla="*/ f210 f70 1"/>
                <a:gd name="f277" fmla="*/ f211 f69 1"/>
                <a:gd name="f278" fmla="*/ f212 f70 1"/>
                <a:gd name="f279" fmla="*/ f213 f69 1"/>
                <a:gd name="f280" fmla="*/ f214 f70 1"/>
                <a:gd name="f281" fmla="*/ f215 f69 1"/>
                <a:gd name="f282" fmla="*/ f216 f70 1"/>
                <a:gd name="f283" fmla="*/ f217 f69 1"/>
                <a:gd name="f284" fmla="*/ f218 f69 1"/>
                <a:gd name="f285" fmla="*/ f219 f69 1"/>
                <a:gd name="f286" fmla="*/ f220 f70 1"/>
                <a:gd name="f287" fmla="*/ f221 f69 1"/>
                <a:gd name="f288" fmla="*/ f222 f69 1"/>
                <a:gd name="f289" fmla="*/ f223 f70 1"/>
                <a:gd name="f290" fmla="*/ f224 f69 1"/>
                <a:gd name="f291" fmla="*/ f225 f70 1"/>
                <a:gd name="f292" fmla="*/ f226 f69 1"/>
                <a:gd name="f293" fmla="*/ f227 f70 1"/>
                <a:gd name="f294" fmla="*/ f228 f69 1"/>
                <a:gd name="f295" fmla="*/ f229 f70 1"/>
                <a:gd name="f296" fmla="*/ f230 f69 1"/>
                <a:gd name="f297" fmla="*/ f231 f70 1"/>
                <a:gd name="f298" fmla="*/ f232 f69 1"/>
                <a:gd name="f299" fmla="*/ f233 f70 1"/>
                <a:gd name="f300" fmla="*/ f234 f69 1"/>
                <a:gd name="f301" fmla="*/ f235 f70 1"/>
                <a:gd name="f302" fmla="*/ f236 f69 1"/>
                <a:gd name="f303" fmla="*/ f237 f70 1"/>
                <a:gd name="f304" fmla="*/ f238 f69 1"/>
                <a:gd name="f305" fmla="*/ f239 f70 1"/>
                <a:gd name="f306" fmla="*/ f240 f69 1"/>
                <a:gd name="f307" fmla="*/ f241 f70 1"/>
                <a:gd name="f308" fmla="*/ f242 f69 1"/>
                <a:gd name="f309" fmla="*/ f243 f70 1"/>
                <a:gd name="f310" fmla="*/ f244 f69 1"/>
                <a:gd name="f311" fmla="*/ f245 f70 1"/>
                <a:gd name="f312" fmla="*/ f246 f69 1"/>
                <a:gd name="f313" fmla="*/ f247 f69 1"/>
                <a:gd name="f314" fmla="*/ f248 f70 1"/>
                <a:gd name="f315" fmla="*/ f249 f69 1"/>
                <a:gd name="f316" fmla="*/ f250 f70 1"/>
                <a:gd name="f317" fmla="*/ f251 f70 1"/>
                <a:gd name="f318" fmla="*/ f252 f69 1"/>
                <a:gd name="f319" fmla="*/ f253 f70 1"/>
                <a:gd name="f320" fmla="*/ f254 f69 1"/>
                <a:gd name="f321" fmla="*/ f255 f70 1"/>
                <a:gd name="f322" fmla="*/ f256 f69 1"/>
                <a:gd name="f323" fmla="*/ f257 f69 1"/>
                <a:gd name="f324" fmla="*/ f258 f69 1"/>
                <a:gd name="f325" fmla="*/ f259 f69 1"/>
                <a:gd name="f326" fmla="*/ f260 f69 1"/>
                <a:gd name="f327" fmla="*/ f261 f70 1"/>
                <a:gd name="f328" fmla="*/ f262 f70 1"/>
                <a:gd name="f329" fmla="*/ f263 f70 1"/>
                <a:gd name="f330" fmla="*/ f264 f69 1"/>
                <a:gd name="f331" fmla="*/ f265 f70 1"/>
                <a:gd name="f332" fmla="*/ f266 f69 1"/>
                <a:gd name="f333" fmla="*/ f267 f69 1"/>
                <a:gd name="f334" fmla="*/ f268 f70 1"/>
                <a:gd name="f335" fmla="*/ f269 f69 1"/>
                <a:gd name="f336" fmla="*/ f27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75" y="f276"/>
                </a:cxn>
                <a:cxn ang="f142">
                  <a:pos x="f277" y="f278"/>
                </a:cxn>
                <a:cxn ang="f142">
                  <a:pos x="f279" y="f280"/>
                </a:cxn>
                <a:cxn ang="f142">
                  <a:pos x="f281" y="f282"/>
                </a:cxn>
                <a:cxn ang="f142">
                  <a:pos x="f283" y="f280"/>
                </a:cxn>
                <a:cxn ang="f142">
                  <a:pos x="f284" y="f280"/>
                </a:cxn>
                <a:cxn ang="f142">
                  <a:pos x="f285" y="f286"/>
                </a:cxn>
                <a:cxn ang="f142">
                  <a:pos x="f287" y="f286"/>
                </a:cxn>
                <a:cxn ang="f142">
                  <a:pos x="f288" y="f289"/>
                </a:cxn>
                <a:cxn ang="f142">
                  <a:pos x="f290" y="f291"/>
                </a:cxn>
                <a:cxn ang="f142">
                  <a:pos x="f292" y="f293"/>
                </a:cxn>
                <a:cxn ang="f142">
                  <a:pos x="f294" y="f295"/>
                </a:cxn>
                <a:cxn ang="f142">
                  <a:pos x="f296" y="f297"/>
                </a:cxn>
                <a:cxn ang="f142">
                  <a:pos x="f298" y="f299"/>
                </a:cxn>
                <a:cxn ang="f142">
                  <a:pos x="f300" y="f301"/>
                </a:cxn>
                <a:cxn ang="f142">
                  <a:pos x="f302" y="f303"/>
                </a:cxn>
                <a:cxn ang="f142">
                  <a:pos x="f304" y="f305"/>
                </a:cxn>
                <a:cxn ang="f142">
                  <a:pos x="f306" y="f307"/>
                </a:cxn>
                <a:cxn ang="f142">
                  <a:pos x="f308" y="f309"/>
                </a:cxn>
                <a:cxn ang="f142">
                  <a:pos x="f310" y="f311"/>
                </a:cxn>
                <a:cxn ang="f142">
                  <a:pos x="f312" y="f311"/>
                </a:cxn>
                <a:cxn ang="f142">
                  <a:pos x="f313" y="f314"/>
                </a:cxn>
                <a:cxn ang="f142">
                  <a:pos x="f315" y="f316"/>
                </a:cxn>
                <a:cxn ang="f142">
                  <a:pos x="f313" y="f317"/>
                </a:cxn>
                <a:cxn ang="f142">
                  <a:pos x="f318" y="f319"/>
                </a:cxn>
                <a:cxn ang="f142">
                  <a:pos x="f320" y="f321"/>
                </a:cxn>
                <a:cxn ang="f142">
                  <a:pos x="f322" y="f278"/>
                </a:cxn>
                <a:cxn ang="f142">
                  <a:pos x="f323" y="f321"/>
                </a:cxn>
                <a:cxn ang="f142">
                  <a:pos x="f324" y="f319"/>
                </a:cxn>
                <a:cxn ang="f142">
                  <a:pos x="f325" y="f317"/>
                </a:cxn>
                <a:cxn ang="f142">
                  <a:pos x="f326" y="f316"/>
                </a:cxn>
                <a:cxn ang="f142">
                  <a:pos x="f325" y="f314"/>
                </a:cxn>
                <a:cxn ang="f142">
                  <a:pos x="f324" y="f327"/>
                </a:cxn>
                <a:cxn ang="f142">
                  <a:pos x="f323" y="f328"/>
                </a:cxn>
                <a:cxn ang="f142">
                  <a:pos x="f322" y="f329"/>
                </a:cxn>
                <a:cxn ang="f142">
                  <a:pos x="f330" y="f329"/>
                </a:cxn>
                <a:cxn ang="f142">
                  <a:pos x="f330" y="f331"/>
                </a:cxn>
                <a:cxn ang="f142">
                  <a:pos x="f332" y="f331"/>
                </a:cxn>
                <a:cxn ang="f142">
                  <a:pos x="f333" y="f334"/>
                </a:cxn>
                <a:cxn ang="f142">
                  <a:pos x="f335" y="f336"/>
                </a:cxn>
                <a:cxn ang="f142">
                  <a:pos x="f275" y="f336"/>
                </a:cxn>
                <a:cxn ang="f142">
                  <a:pos x="f275" y="f276"/>
                </a:cxn>
              </a:cxnLst>
              <a:rect l="f271" t="f274" r="f272" b="f273"/>
              <a:pathLst>
                <a:path w="1198880" h="203200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3"/>
                  </a:lnTo>
                  <a:lnTo>
                    <a:pt x="f17" y="f13"/>
                  </a:lnTo>
                  <a:lnTo>
                    <a:pt x="f18" y="f19"/>
                  </a:lnTo>
                  <a:lnTo>
                    <a:pt x="f20" y="f19"/>
                  </a:lnTo>
                  <a:lnTo>
                    <a:pt x="f21" y="f22"/>
                  </a:lnTo>
                  <a:lnTo>
                    <a:pt x="f23" y="f5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5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4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11"/>
                  </a:lnTo>
                  <a:lnTo>
                    <a:pt x="f54" y="f52"/>
                  </a:lnTo>
                  <a:lnTo>
                    <a:pt x="f55" y="f50"/>
                  </a:lnTo>
                  <a:lnTo>
                    <a:pt x="f56" y="f48"/>
                  </a:lnTo>
                  <a:lnTo>
                    <a:pt x="f57" y="f47"/>
                  </a:lnTo>
                  <a:lnTo>
                    <a:pt x="f56" y="f45"/>
                  </a:lnTo>
                  <a:lnTo>
                    <a:pt x="f55" y="f58"/>
                  </a:lnTo>
                  <a:lnTo>
                    <a:pt x="f54" y="f59"/>
                  </a:lnTo>
                  <a:lnTo>
                    <a:pt x="f53" y="f60"/>
                  </a:lnTo>
                  <a:lnTo>
                    <a:pt x="f61" y="f60"/>
                  </a:lnTo>
                  <a:lnTo>
                    <a:pt x="f61" y="f62"/>
                  </a:lnTo>
                  <a:lnTo>
                    <a:pt x="f63" y="f62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8" y="f6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F4E188B9-3F82-A8FE-EE89-8112A1FD3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33827" y="961765"/>
              <a:ext cx="158118" cy="665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8702898-A811-C3B9-54F5-4DB0822BEC94}"/>
                </a:ext>
              </a:extLst>
            </p:cNvPr>
            <p:cNvSpPr/>
            <p:nvPr/>
          </p:nvSpPr>
          <p:spPr>
            <a:xfrm>
              <a:off x="838203" y="1017398"/>
              <a:ext cx="1266828" cy="1125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6825"/>
                <a:gd name="f7" fmla="val 1125855"/>
                <a:gd name="f8" fmla="val 1052449"/>
                <a:gd name="f9" fmla="val 1074039"/>
                <a:gd name="f10" fmla="val 824992"/>
                <a:gd name="f11" fmla="val 497332"/>
                <a:gd name="f12" fmla="val 804545"/>
                <a:gd name="f13" fmla="val 445516"/>
                <a:gd name="f14" fmla="val 746023"/>
                <a:gd name="f15" fmla="val 497205"/>
                <a:gd name="f16" fmla="val 312762"/>
                <a:gd name="f17" fmla="val 496443"/>
                <a:gd name="f18" fmla="val 155359"/>
                <a:gd name="f19" fmla="val 308864"/>
                <a:gd name="f20" fmla="val 175831"/>
                <a:gd name="f21" fmla="val 291465"/>
                <a:gd name="f22" fmla="val 325501"/>
                <a:gd name="f23" fmla="val 470027"/>
                <a:gd name="f24" fmla="val 735838"/>
                <a:gd name="f25" fmla="val 470916"/>
                <a:gd name="f26" fmla="val 938276"/>
                <a:gd name="f27" fmla="val 938784"/>
                <a:gd name="f28" fmla="val 291084"/>
                <a:gd name="f29" fmla="val 875919"/>
                <a:gd name="f30" fmla="val 201295"/>
                <a:gd name="f31" fmla="val 61976"/>
                <a:gd name="f32" fmla="val 571627"/>
                <a:gd name="f33" fmla="val 548259"/>
                <a:gd name="f34" fmla="val 57277"/>
                <a:gd name="f35" fmla="val 545084"/>
                <a:gd name="f36" fmla="val 55118"/>
                <a:gd name="f37" fmla="val 529082"/>
                <a:gd name="f38" fmla="val 44323"/>
                <a:gd name="f39" fmla="val 517017"/>
                <a:gd name="f40" fmla="val 26416"/>
                <a:gd name="f41" fmla="val 279107"/>
                <a:gd name="f42" fmla="val 282282"/>
                <a:gd name="f43" fmla="val 52832"/>
                <a:gd name="f44" fmla="val 273443"/>
                <a:gd name="f45" fmla="val 53721"/>
                <a:gd name="f46" fmla="val 255676"/>
                <a:gd name="f47" fmla="val 54991"/>
                <a:gd name="f48" fmla="val 246811"/>
                <a:gd name="f49" fmla="val 218935"/>
                <a:gd name="f50" fmla="val 191363"/>
                <a:gd name="f51" fmla="val 49784"/>
                <a:gd name="f52" fmla="val 164211"/>
                <a:gd name="f53" fmla="val 43180"/>
                <a:gd name="f54" fmla="val 137629"/>
                <a:gd name="f55" fmla="val 34163"/>
                <a:gd name="f56" fmla="val 122834"/>
                <a:gd name="f57" fmla="val 58293"/>
                <a:gd name="f58" fmla="val 103327"/>
                <a:gd name="f59" fmla="val 95123"/>
                <a:gd name="f60" fmla="val 81089"/>
                <a:gd name="f61" fmla="val 145288"/>
                <a:gd name="f62" fmla="val 58178"/>
                <a:gd name="f63" fmla="val 208788"/>
                <a:gd name="f64" fmla="val 36639"/>
                <a:gd name="f65" fmla="val 286004"/>
                <a:gd name="f66" fmla="val 22250"/>
                <a:gd name="f67" fmla="val 354838"/>
                <a:gd name="f68" fmla="val 15963"/>
                <a:gd name="f69" fmla="val 393573"/>
                <a:gd name="f70" fmla="val 10477"/>
                <a:gd name="f71" fmla="val 435229"/>
                <a:gd name="f72" fmla="val 5981"/>
                <a:gd name="f73" fmla="val 479679"/>
                <a:gd name="f74" fmla="val 2628"/>
                <a:gd name="f75" fmla="val 527177"/>
                <a:gd name="f76" fmla="val 571"/>
                <a:gd name="f77" fmla="val 577469"/>
                <a:gd name="f78" fmla="val 630809"/>
                <a:gd name="f79" fmla="val 1066"/>
                <a:gd name="f80" fmla="val 686943"/>
                <a:gd name="f81" fmla="val 3924"/>
                <a:gd name="f82" fmla="val 745998"/>
                <a:gd name="f83" fmla="val 8750"/>
                <a:gd name="f84" fmla="val 808101"/>
                <a:gd name="f85" fmla="val 15709"/>
                <a:gd name="f86" fmla="val 873125"/>
                <a:gd name="f87" fmla="val 54622"/>
                <a:gd name="f88" fmla="val 903859"/>
                <a:gd name="f89" fmla="val 94919"/>
                <a:gd name="f90" fmla="val 932815"/>
                <a:gd name="f91" fmla="val 136525"/>
                <a:gd name="f92" fmla="val 959866"/>
                <a:gd name="f93" fmla="val 179400"/>
                <a:gd name="f94" fmla="val 985266"/>
                <a:gd name="f95" fmla="val 223481"/>
                <a:gd name="f96" fmla="val 1008634"/>
                <a:gd name="f97" fmla="val 268706"/>
                <a:gd name="f98" fmla="val 1030097"/>
                <a:gd name="f99" fmla="val 315023"/>
                <a:gd name="f100" fmla="val 1049528"/>
                <a:gd name="f101" fmla="val 362381"/>
                <a:gd name="f102" fmla="val 1066800"/>
                <a:gd name="f103" fmla="val 410718"/>
                <a:gd name="f104" fmla="val 1082040"/>
                <a:gd name="f105" fmla="val 459994"/>
                <a:gd name="f106" fmla="val 1095121"/>
                <a:gd name="f107" fmla="val 510032"/>
                <a:gd name="f108" fmla="val 1105916"/>
                <a:gd name="f109" fmla="val 560959"/>
                <a:gd name="f110" fmla="val 1114425"/>
                <a:gd name="f111" fmla="val 612648"/>
                <a:gd name="f112" fmla="val 1120521"/>
                <a:gd name="f113" fmla="val 665099"/>
                <a:gd name="f114" fmla="val 1124204"/>
                <a:gd name="f115" fmla="val 718058"/>
                <a:gd name="f116" fmla="val 1125474"/>
                <a:gd name="f117" fmla="val 767715"/>
                <a:gd name="f118" fmla="val 1124331"/>
                <a:gd name="f119" fmla="val 816864"/>
                <a:gd name="f120" fmla="val 1121156"/>
                <a:gd name="f121" fmla="val 865378"/>
                <a:gd name="f122" fmla="val 1115695"/>
                <a:gd name="f123" fmla="val 913257"/>
                <a:gd name="f124" fmla="val 1108202"/>
                <a:gd name="f125" fmla="val 960374"/>
                <a:gd name="f126" fmla="val 1098804"/>
                <a:gd name="f127" fmla="val 1006856"/>
                <a:gd name="f128" fmla="val 1087374"/>
                <a:gd name="f129" fmla="val 1266698"/>
                <a:gd name="f130" fmla="val 1253744"/>
                <a:gd name="f131" fmla="val 10922"/>
                <a:gd name="f132" fmla="val 1116203"/>
                <a:gd name="f133" fmla="val 1107059"/>
                <a:gd name="f134" fmla="val 902843"/>
                <a:gd name="f135" fmla="val 192659"/>
                <a:gd name="f136" fmla="val 958723"/>
                <a:gd name="f137" fmla="val 273304"/>
                <a:gd name="f138" fmla="val 960501"/>
                <a:gd name="f139" fmla="val 275590"/>
                <a:gd name="f140" fmla="val 966089"/>
                <a:gd name="f141" fmla="val 270129"/>
                <a:gd name="f142" fmla="val 1187069"/>
                <a:gd name="f143" fmla="val 1240790"/>
                <a:gd name="f144" fmla="val 216281"/>
                <a:gd name="f145" fmla="val 1242568"/>
                <a:gd name="f146" fmla="val 214503"/>
                <a:gd name="f147" fmla="val 1212596"/>
                <a:gd name="f148" fmla="val 184404"/>
                <a:gd name="f149" fmla="val 156718"/>
                <a:gd name="f150" fmla="val 1082421"/>
                <a:gd name="f151" fmla="val 1045464"/>
                <a:gd name="f152" fmla="val 186944"/>
                <a:gd name="f153" fmla="val 1009269"/>
                <a:gd name="f154" fmla="val 204978"/>
                <a:gd name="f155" fmla="val 981202"/>
                <a:gd name="f156" fmla="val 213868"/>
                <a:gd name="f157" fmla="val 968756"/>
                <a:gd name="f158" fmla="val 965073"/>
                <a:gd name="f159" fmla="val 189992"/>
                <a:gd name="f160" fmla="val 976376"/>
                <a:gd name="f161" fmla="val 187325"/>
                <a:gd name="f162" fmla="val 1002157"/>
                <a:gd name="f163" fmla="val 178816"/>
                <a:gd name="f164" fmla="val 1035177"/>
                <a:gd name="f165" fmla="val 161925"/>
                <a:gd name="f166" fmla="val 1067943"/>
                <a:gd name="f167" fmla="val 133858"/>
                <a:gd name="f168" fmla="val 1072007"/>
                <a:gd name="f169" fmla="val 129413"/>
                <a:gd name="f170" fmla="val 1250315"/>
                <a:gd name="f171" fmla="+- 0 0 -90"/>
                <a:gd name="f172" fmla="*/ f3 1 1266825"/>
                <a:gd name="f173" fmla="*/ f4 1 1125855"/>
                <a:gd name="f174" fmla="val f5"/>
                <a:gd name="f175" fmla="val f6"/>
                <a:gd name="f176" fmla="val f7"/>
                <a:gd name="f177" fmla="*/ f171 f0 1"/>
                <a:gd name="f178" fmla="+- f176 0 f174"/>
                <a:gd name="f179" fmla="+- f175 0 f174"/>
                <a:gd name="f180" fmla="*/ f177 1 f2"/>
                <a:gd name="f181" fmla="*/ f179 1 1266825"/>
                <a:gd name="f182" fmla="*/ f178 1 1125855"/>
                <a:gd name="f183" fmla="*/ 824992 f179 1"/>
                <a:gd name="f184" fmla="*/ 497332 f178 1"/>
                <a:gd name="f185" fmla="*/ 746023 f179 1"/>
                <a:gd name="f186" fmla="*/ 497205 f178 1"/>
                <a:gd name="f187" fmla="*/ 155359 f179 1"/>
                <a:gd name="f188" fmla="*/ 308864 f178 1"/>
                <a:gd name="f189" fmla="*/ 325501 f179 1"/>
                <a:gd name="f190" fmla="*/ 470027 f178 1"/>
                <a:gd name="f191" fmla="*/ 938276 f179 1"/>
                <a:gd name="f192" fmla="*/ 291465 f178 1"/>
                <a:gd name="f193" fmla="*/ 875919 f179 1"/>
                <a:gd name="f194" fmla="*/ 201295 f178 1"/>
                <a:gd name="f195" fmla="*/ 571627 f179 1"/>
                <a:gd name="f196" fmla="*/ 61976 f178 1"/>
                <a:gd name="f197" fmla="*/ 545084 f179 1"/>
                <a:gd name="f198" fmla="*/ 55118 f178 1"/>
                <a:gd name="f199" fmla="*/ 517017 f179 1"/>
                <a:gd name="f200" fmla="*/ 26416 f178 1"/>
                <a:gd name="f201" fmla="*/ 282282 f179 1"/>
                <a:gd name="f202" fmla="*/ 52832 f178 1"/>
                <a:gd name="f203" fmla="*/ 255676 f179 1"/>
                <a:gd name="f204" fmla="*/ 54991 f178 1"/>
                <a:gd name="f205" fmla="*/ 218935 f179 1"/>
                <a:gd name="f206" fmla="*/ 53721 f178 1"/>
                <a:gd name="f207" fmla="*/ 164211 f179 1"/>
                <a:gd name="f208" fmla="*/ 43180 f178 1"/>
                <a:gd name="f209" fmla="*/ 122834 f179 1"/>
                <a:gd name="f210" fmla="*/ 58293 f178 1"/>
                <a:gd name="f211" fmla="*/ 81089 f179 1"/>
                <a:gd name="f212" fmla="*/ 145288 f178 1"/>
                <a:gd name="f213" fmla="*/ 36639 f179 1"/>
                <a:gd name="f214" fmla="*/ 286004 f178 1"/>
                <a:gd name="f215" fmla="*/ 15963 f179 1"/>
                <a:gd name="f216" fmla="*/ 393573 f178 1"/>
                <a:gd name="f217" fmla="*/ 5981 f179 1"/>
                <a:gd name="f218" fmla="*/ 479679 f178 1"/>
                <a:gd name="f219" fmla="*/ 571 f179 1"/>
                <a:gd name="f220" fmla="*/ 577469 f178 1"/>
                <a:gd name="f221" fmla="*/ 1066 f179 1"/>
                <a:gd name="f222" fmla="*/ 686943 f178 1"/>
                <a:gd name="f223" fmla="*/ 8750 f179 1"/>
                <a:gd name="f224" fmla="*/ 808101 f178 1"/>
                <a:gd name="f225" fmla="*/ 54622 f179 1"/>
                <a:gd name="f226" fmla="*/ 903859 f178 1"/>
                <a:gd name="f227" fmla="*/ 136525 f179 1"/>
                <a:gd name="f228" fmla="*/ 959866 f178 1"/>
                <a:gd name="f229" fmla="*/ 223481 f179 1"/>
                <a:gd name="f230" fmla="*/ 1008634 f178 1"/>
                <a:gd name="f231" fmla="*/ 315023 f179 1"/>
                <a:gd name="f232" fmla="*/ 1049528 f178 1"/>
                <a:gd name="f233" fmla="*/ 410718 f179 1"/>
                <a:gd name="f234" fmla="*/ 1082040 f178 1"/>
                <a:gd name="f235" fmla="*/ 510032 f179 1"/>
                <a:gd name="f236" fmla="*/ 1105916 f178 1"/>
                <a:gd name="f237" fmla="*/ 612648 f179 1"/>
                <a:gd name="f238" fmla="*/ 1120521 f178 1"/>
                <a:gd name="f239" fmla="*/ 718058 f179 1"/>
                <a:gd name="f240" fmla="*/ 1125474 f178 1"/>
                <a:gd name="f241" fmla="*/ 816864 f179 1"/>
                <a:gd name="f242" fmla="*/ 1121156 f178 1"/>
                <a:gd name="f243" fmla="*/ 913257 f179 1"/>
                <a:gd name="f244" fmla="*/ 1108202 f178 1"/>
                <a:gd name="f245" fmla="*/ 1006856 f179 1"/>
                <a:gd name="f246" fmla="*/ 1087374 f178 1"/>
                <a:gd name="f247" fmla="*/ 1266698 f179 1"/>
                <a:gd name="f248" fmla="*/ 95123 f178 1"/>
                <a:gd name="f249" fmla="*/ 1116203 f179 1"/>
                <a:gd name="f250" fmla="*/ 10922 f178 1"/>
                <a:gd name="f251" fmla="*/ 902843 f179 1"/>
                <a:gd name="f252" fmla="*/ 0 f178 1"/>
                <a:gd name="f253" fmla="*/ 958723 f179 1"/>
                <a:gd name="f254" fmla="*/ 273304 f178 1"/>
                <a:gd name="f255" fmla="*/ 966089 f179 1"/>
                <a:gd name="f256" fmla="*/ 270129 f178 1"/>
                <a:gd name="f257" fmla="*/ 1240790 f179 1"/>
                <a:gd name="f258" fmla="*/ 216281 f178 1"/>
                <a:gd name="f259" fmla="*/ 1212596 f179 1"/>
                <a:gd name="f260" fmla="*/ 184404 f178 1"/>
                <a:gd name="f261" fmla="*/ 1082421 f179 1"/>
                <a:gd name="f262" fmla="*/ 156718 f178 1"/>
                <a:gd name="f263" fmla="*/ 1009269 f179 1"/>
                <a:gd name="f264" fmla="*/ 204978 f178 1"/>
                <a:gd name="f265" fmla="*/ 968756 f179 1"/>
                <a:gd name="f266" fmla="*/ 976376 f179 1"/>
                <a:gd name="f267" fmla="*/ 187325 f178 1"/>
                <a:gd name="f268" fmla="*/ 1035177 f179 1"/>
                <a:gd name="f269" fmla="*/ 161925 f178 1"/>
                <a:gd name="f270" fmla="*/ 1072007 f179 1"/>
                <a:gd name="f271" fmla="*/ 129413 f178 1"/>
                <a:gd name="f272" fmla="+- f180 0 f1"/>
                <a:gd name="f273" fmla="*/ f183 1 1266825"/>
                <a:gd name="f274" fmla="*/ f184 1 1125855"/>
                <a:gd name="f275" fmla="*/ f185 1 1266825"/>
                <a:gd name="f276" fmla="*/ f186 1 1125855"/>
                <a:gd name="f277" fmla="*/ f187 1 1266825"/>
                <a:gd name="f278" fmla="*/ f188 1 1125855"/>
                <a:gd name="f279" fmla="*/ f189 1 1266825"/>
                <a:gd name="f280" fmla="*/ f190 1 1125855"/>
                <a:gd name="f281" fmla="*/ f191 1 1266825"/>
                <a:gd name="f282" fmla="*/ f192 1 1125855"/>
                <a:gd name="f283" fmla="*/ f193 1 1266825"/>
                <a:gd name="f284" fmla="*/ f194 1 1125855"/>
                <a:gd name="f285" fmla="*/ f195 1 1266825"/>
                <a:gd name="f286" fmla="*/ f196 1 1125855"/>
                <a:gd name="f287" fmla="*/ f197 1 1266825"/>
                <a:gd name="f288" fmla="*/ f198 1 1125855"/>
                <a:gd name="f289" fmla="*/ f199 1 1266825"/>
                <a:gd name="f290" fmla="*/ f200 1 1125855"/>
                <a:gd name="f291" fmla="*/ f201 1 1266825"/>
                <a:gd name="f292" fmla="*/ f202 1 1125855"/>
                <a:gd name="f293" fmla="*/ f203 1 1266825"/>
                <a:gd name="f294" fmla="*/ f204 1 1125855"/>
                <a:gd name="f295" fmla="*/ f205 1 1266825"/>
                <a:gd name="f296" fmla="*/ f206 1 1125855"/>
                <a:gd name="f297" fmla="*/ f207 1 1266825"/>
                <a:gd name="f298" fmla="*/ f208 1 1125855"/>
                <a:gd name="f299" fmla="*/ f209 1 1266825"/>
                <a:gd name="f300" fmla="*/ f210 1 1125855"/>
                <a:gd name="f301" fmla="*/ f211 1 1266825"/>
                <a:gd name="f302" fmla="*/ f212 1 1125855"/>
                <a:gd name="f303" fmla="*/ f213 1 1266825"/>
                <a:gd name="f304" fmla="*/ f214 1 1125855"/>
                <a:gd name="f305" fmla="*/ f215 1 1266825"/>
                <a:gd name="f306" fmla="*/ f216 1 1125855"/>
                <a:gd name="f307" fmla="*/ f217 1 1266825"/>
                <a:gd name="f308" fmla="*/ f218 1 1125855"/>
                <a:gd name="f309" fmla="*/ f219 1 1266825"/>
                <a:gd name="f310" fmla="*/ f220 1 1125855"/>
                <a:gd name="f311" fmla="*/ f221 1 1266825"/>
                <a:gd name="f312" fmla="*/ f222 1 1125855"/>
                <a:gd name="f313" fmla="*/ f223 1 1266825"/>
                <a:gd name="f314" fmla="*/ f224 1 1125855"/>
                <a:gd name="f315" fmla="*/ f225 1 1266825"/>
                <a:gd name="f316" fmla="*/ f226 1 1125855"/>
                <a:gd name="f317" fmla="*/ f227 1 1266825"/>
                <a:gd name="f318" fmla="*/ f228 1 1125855"/>
                <a:gd name="f319" fmla="*/ f229 1 1266825"/>
                <a:gd name="f320" fmla="*/ f230 1 1125855"/>
                <a:gd name="f321" fmla="*/ f231 1 1266825"/>
                <a:gd name="f322" fmla="*/ f232 1 1125855"/>
                <a:gd name="f323" fmla="*/ f233 1 1266825"/>
                <a:gd name="f324" fmla="*/ f234 1 1125855"/>
                <a:gd name="f325" fmla="*/ f235 1 1266825"/>
                <a:gd name="f326" fmla="*/ f236 1 1125855"/>
                <a:gd name="f327" fmla="*/ f237 1 1266825"/>
                <a:gd name="f328" fmla="*/ f238 1 1125855"/>
                <a:gd name="f329" fmla="*/ f239 1 1266825"/>
                <a:gd name="f330" fmla="*/ f240 1 1125855"/>
                <a:gd name="f331" fmla="*/ f241 1 1266825"/>
                <a:gd name="f332" fmla="*/ f242 1 1125855"/>
                <a:gd name="f333" fmla="*/ f243 1 1266825"/>
                <a:gd name="f334" fmla="*/ f244 1 1125855"/>
                <a:gd name="f335" fmla="*/ f245 1 1266825"/>
                <a:gd name="f336" fmla="*/ f246 1 1125855"/>
                <a:gd name="f337" fmla="*/ f247 1 1266825"/>
                <a:gd name="f338" fmla="*/ f248 1 1125855"/>
                <a:gd name="f339" fmla="*/ f249 1 1266825"/>
                <a:gd name="f340" fmla="*/ f250 1 1125855"/>
                <a:gd name="f341" fmla="*/ f251 1 1266825"/>
                <a:gd name="f342" fmla="*/ f252 1 1125855"/>
                <a:gd name="f343" fmla="*/ f253 1 1266825"/>
                <a:gd name="f344" fmla="*/ f254 1 1125855"/>
                <a:gd name="f345" fmla="*/ f255 1 1266825"/>
                <a:gd name="f346" fmla="*/ f256 1 1125855"/>
                <a:gd name="f347" fmla="*/ f257 1 1266825"/>
                <a:gd name="f348" fmla="*/ f258 1 1125855"/>
                <a:gd name="f349" fmla="*/ f259 1 1266825"/>
                <a:gd name="f350" fmla="*/ f260 1 1125855"/>
                <a:gd name="f351" fmla="*/ f261 1 1266825"/>
                <a:gd name="f352" fmla="*/ f262 1 1125855"/>
                <a:gd name="f353" fmla="*/ f263 1 1266825"/>
                <a:gd name="f354" fmla="*/ f264 1 1125855"/>
                <a:gd name="f355" fmla="*/ f265 1 1266825"/>
                <a:gd name="f356" fmla="*/ f266 1 1266825"/>
                <a:gd name="f357" fmla="*/ f267 1 1125855"/>
                <a:gd name="f358" fmla="*/ f268 1 1266825"/>
                <a:gd name="f359" fmla="*/ f269 1 1125855"/>
                <a:gd name="f360" fmla="*/ f270 1 1266825"/>
                <a:gd name="f361" fmla="*/ f271 1 1125855"/>
                <a:gd name="f362" fmla="*/ 0 1 f181"/>
                <a:gd name="f363" fmla="*/ f175 1 f181"/>
                <a:gd name="f364" fmla="*/ 0 1 f182"/>
                <a:gd name="f365" fmla="*/ f176 1 f182"/>
                <a:gd name="f366" fmla="*/ f273 1 f181"/>
                <a:gd name="f367" fmla="*/ f274 1 f182"/>
                <a:gd name="f368" fmla="*/ f275 1 f181"/>
                <a:gd name="f369" fmla="*/ f276 1 f182"/>
                <a:gd name="f370" fmla="*/ f277 1 f181"/>
                <a:gd name="f371" fmla="*/ f278 1 f182"/>
                <a:gd name="f372" fmla="*/ f279 1 f181"/>
                <a:gd name="f373" fmla="*/ f280 1 f182"/>
                <a:gd name="f374" fmla="*/ f281 1 f181"/>
                <a:gd name="f375" fmla="*/ f282 1 f182"/>
                <a:gd name="f376" fmla="*/ f283 1 f181"/>
                <a:gd name="f377" fmla="*/ f284 1 f182"/>
                <a:gd name="f378" fmla="*/ f285 1 f181"/>
                <a:gd name="f379" fmla="*/ f286 1 f182"/>
                <a:gd name="f380" fmla="*/ f287 1 f181"/>
                <a:gd name="f381" fmla="*/ f288 1 f182"/>
                <a:gd name="f382" fmla="*/ f289 1 f181"/>
                <a:gd name="f383" fmla="*/ f290 1 f182"/>
                <a:gd name="f384" fmla="*/ f291 1 f181"/>
                <a:gd name="f385" fmla="*/ f292 1 f182"/>
                <a:gd name="f386" fmla="*/ f293 1 f181"/>
                <a:gd name="f387" fmla="*/ f294 1 f182"/>
                <a:gd name="f388" fmla="*/ f295 1 f181"/>
                <a:gd name="f389" fmla="*/ f296 1 f182"/>
                <a:gd name="f390" fmla="*/ f297 1 f181"/>
                <a:gd name="f391" fmla="*/ f298 1 f182"/>
                <a:gd name="f392" fmla="*/ f299 1 f181"/>
                <a:gd name="f393" fmla="*/ f300 1 f182"/>
                <a:gd name="f394" fmla="*/ f301 1 f181"/>
                <a:gd name="f395" fmla="*/ f302 1 f182"/>
                <a:gd name="f396" fmla="*/ f303 1 f181"/>
                <a:gd name="f397" fmla="*/ f304 1 f182"/>
                <a:gd name="f398" fmla="*/ f305 1 f181"/>
                <a:gd name="f399" fmla="*/ f306 1 f182"/>
                <a:gd name="f400" fmla="*/ f307 1 f181"/>
                <a:gd name="f401" fmla="*/ f308 1 f182"/>
                <a:gd name="f402" fmla="*/ f309 1 f181"/>
                <a:gd name="f403" fmla="*/ f310 1 f182"/>
                <a:gd name="f404" fmla="*/ f311 1 f181"/>
                <a:gd name="f405" fmla="*/ f312 1 f182"/>
                <a:gd name="f406" fmla="*/ f313 1 f181"/>
                <a:gd name="f407" fmla="*/ f314 1 f182"/>
                <a:gd name="f408" fmla="*/ f315 1 f181"/>
                <a:gd name="f409" fmla="*/ f316 1 f182"/>
                <a:gd name="f410" fmla="*/ f317 1 f181"/>
                <a:gd name="f411" fmla="*/ f318 1 f182"/>
                <a:gd name="f412" fmla="*/ f319 1 f181"/>
                <a:gd name="f413" fmla="*/ f320 1 f182"/>
                <a:gd name="f414" fmla="*/ f321 1 f181"/>
                <a:gd name="f415" fmla="*/ f322 1 f182"/>
                <a:gd name="f416" fmla="*/ f323 1 f181"/>
                <a:gd name="f417" fmla="*/ f324 1 f182"/>
                <a:gd name="f418" fmla="*/ f325 1 f181"/>
                <a:gd name="f419" fmla="*/ f326 1 f182"/>
                <a:gd name="f420" fmla="*/ f327 1 f181"/>
                <a:gd name="f421" fmla="*/ f328 1 f182"/>
                <a:gd name="f422" fmla="*/ f329 1 f181"/>
                <a:gd name="f423" fmla="*/ f330 1 f182"/>
                <a:gd name="f424" fmla="*/ f331 1 f181"/>
                <a:gd name="f425" fmla="*/ f332 1 f182"/>
                <a:gd name="f426" fmla="*/ f333 1 f181"/>
                <a:gd name="f427" fmla="*/ f334 1 f182"/>
                <a:gd name="f428" fmla="*/ f335 1 f181"/>
                <a:gd name="f429" fmla="*/ f336 1 f182"/>
                <a:gd name="f430" fmla="*/ f337 1 f181"/>
                <a:gd name="f431" fmla="*/ f338 1 f182"/>
                <a:gd name="f432" fmla="*/ f339 1 f181"/>
                <a:gd name="f433" fmla="*/ f340 1 f182"/>
                <a:gd name="f434" fmla="*/ f341 1 f181"/>
                <a:gd name="f435" fmla="*/ f342 1 f182"/>
                <a:gd name="f436" fmla="*/ f343 1 f181"/>
                <a:gd name="f437" fmla="*/ f344 1 f182"/>
                <a:gd name="f438" fmla="*/ f345 1 f181"/>
                <a:gd name="f439" fmla="*/ f346 1 f182"/>
                <a:gd name="f440" fmla="*/ f347 1 f181"/>
                <a:gd name="f441" fmla="*/ f348 1 f182"/>
                <a:gd name="f442" fmla="*/ f349 1 f181"/>
                <a:gd name="f443" fmla="*/ f350 1 f182"/>
                <a:gd name="f444" fmla="*/ f351 1 f181"/>
                <a:gd name="f445" fmla="*/ f352 1 f182"/>
                <a:gd name="f446" fmla="*/ f353 1 f181"/>
                <a:gd name="f447" fmla="*/ f354 1 f182"/>
                <a:gd name="f448" fmla="*/ f355 1 f181"/>
                <a:gd name="f449" fmla="*/ f356 1 f181"/>
                <a:gd name="f450" fmla="*/ f357 1 f182"/>
                <a:gd name="f451" fmla="*/ f358 1 f181"/>
                <a:gd name="f452" fmla="*/ f359 1 f182"/>
                <a:gd name="f453" fmla="*/ f360 1 f181"/>
                <a:gd name="f454" fmla="*/ f361 1 f182"/>
                <a:gd name="f455" fmla="*/ f362 f172 1"/>
                <a:gd name="f456" fmla="*/ f363 f172 1"/>
                <a:gd name="f457" fmla="*/ f365 f173 1"/>
                <a:gd name="f458" fmla="*/ f364 f173 1"/>
                <a:gd name="f459" fmla="*/ f366 f172 1"/>
                <a:gd name="f460" fmla="*/ f367 f173 1"/>
                <a:gd name="f461" fmla="*/ f368 f172 1"/>
                <a:gd name="f462" fmla="*/ f369 f173 1"/>
                <a:gd name="f463" fmla="*/ f370 f172 1"/>
                <a:gd name="f464" fmla="*/ f371 f173 1"/>
                <a:gd name="f465" fmla="*/ f372 f172 1"/>
                <a:gd name="f466" fmla="*/ f373 f173 1"/>
                <a:gd name="f467" fmla="*/ f374 f172 1"/>
                <a:gd name="f468" fmla="*/ f375 f173 1"/>
                <a:gd name="f469" fmla="*/ f376 f172 1"/>
                <a:gd name="f470" fmla="*/ f377 f173 1"/>
                <a:gd name="f471" fmla="*/ f378 f172 1"/>
                <a:gd name="f472" fmla="*/ f379 f173 1"/>
                <a:gd name="f473" fmla="*/ f380 f172 1"/>
                <a:gd name="f474" fmla="*/ f381 f173 1"/>
                <a:gd name="f475" fmla="*/ f382 f172 1"/>
                <a:gd name="f476" fmla="*/ f383 f173 1"/>
                <a:gd name="f477" fmla="*/ f384 f172 1"/>
                <a:gd name="f478" fmla="*/ f385 f173 1"/>
                <a:gd name="f479" fmla="*/ f386 f172 1"/>
                <a:gd name="f480" fmla="*/ f387 f173 1"/>
                <a:gd name="f481" fmla="*/ f388 f172 1"/>
                <a:gd name="f482" fmla="*/ f389 f173 1"/>
                <a:gd name="f483" fmla="*/ f390 f172 1"/>
                <a:gd name="f484" fmla="*/ f391 f173 1"/>
                <a:gd name="f485" fmla="*/ f392 f172 1"/>
                <a:gd name="f486" fmla="*/ f393 f173 1"/>
                <a:gd name="f487" fmla="*/ f394 f172 1"/>
                <a:gd name="f488" fmla="*/ f395 f173 1"/>
                <a:gd name="f489" fmla="*/ f396 f172 1"/>
                <a:gd name="f490" fmla="*/ f397 f173 1"/>
                <a:gd name="f491" fmla="*/ f398 f172 1"/>
                <a:gd name="f492" fmla="*/ f399 f173 1"/>
                <a:gd name="f493" fmla="*/ f400 f172 1"/>
                <a:gd name="f494" fmla="*/ f401 f173 1"/>
                <a:gd name="f495" fmla="*/ f402 f172 1"/>
                <a:gd name="f496" fmla="*/ f403 f173 1"/>
                <a:gd name="f497" fmla="*/ f404 f172 1"/>
                <a:gd name="f498" fmla="*/ f405 f173 1"/>
                <a:gd name="f499" fmla="*/ f406 f172 1"/>
                <a:gd name="f500" fmla="*/ f407 f173 1"/>
                <a:gd name="f501" fmla="*/ f408 f172 1"/>
                <a:gd name="f502" fmla="*/ f409 f173 1"/>
                <a:gd name="f503" fmla="*/ f410 f172 1"/>
                <a:gd name="f504" fmla="*/ f411 f173 1"/>
                <a:gd name="f505" fmla="*/ f412 f172 1"/>
                <a:gd name="f506" fmla="*/ f413 f173 1"/>
                <a:gd name="f507" fmla="*/ f414 f172 1"/>
                <a:gd name="f508" fmla="*/ f415 f173 1"/>
                <a:gd name="f509" fmla="*/ f416 f172 1"/>
                <a:gd name="f510" fmla="*/ f417 f173 1"/>
                <a:gd name="f511" fmla="*/ f418 f172 1"/>
                <a:gd name="f512" fmla="*/ f419 f173 1"/>
                <a:gd name="f513" fmla="*/ f420 f172 1"/>
                <a:gd name="f514" fmla="*/ f421 f173 1"/>
                <a:gd name="f515" fmla="*/ f422 f172 1"/>
                <a:gd name="f516" fmla="*/ f423 f173 1"/>
                <a:gd name="f517" fmla="*/ f424 f172 1"/>
                <a:gd name="f518" fmla="*/ f425 f173 1"/>
                <a:gd name="f519" fmla="*/ f426 f172 1"/>
                <a:gd name="f520" fmla="*/ f427 f173 1"/>
                <a:gd name="f521" fmla="*/ f428 f172 1"/>
                <a:gd name="f522" fmla="*/ f429 f173 1"/>
                <a:gd name="f523" fmla="*/ f430 f172 1"/>
                <a:gd name="f524" fmla="*/ f431 f173 1"/>
                <a:gd name="f525" fmla="*/ f432 f172 1"/>
                <a:gd name="f526" fmla="*/ f433 f173 1"/>
                <a:gd name="f527" fmla="*/ f434 f172 1"/>
                <a:gd name="f528" fmla="*/ f435 f173 1"/>
                <a:gd name="f529" fmla="*/ f436 f172 1"/>
                <a:gd name="f530" fmla="*/ f437 f173 1"/>
                <a:gd name="f531" fmla="*/ f438 f172 1"/>
                <a:gd name="f532" fmla="*/ f439 f173 1"/>
                <a:gd name="f533" fmla="*/ f440 f172 1"/>
                <a:gd name="f534" fmla="*/ f441 f173 1"/>
                <a:gd name="f535" fmla="*/ f442 f172 1"/>
                <a:gd name="f536" fmla="*/ f443 f173 1"/>
                <a:gd name="f537" fmla="*/ f444 f172 1"/>
                <a:gd name="f538" fmla="*/ f445 f173 1"/>
                <a:gd name="f539" fmla="*/ f446 f172 1"/>
                <a:gd name="f540" fmla="*/ f447 f173 1"/>
                <a:gd name="f541" fmla="*/ f448 f172 1"/>
                <a:gd name="f542" fmla="*/ f449 f172 1"/>
                <a:gd name="f543" fmla="*/ f450 f173 1"/>
                <a:gd name="f544" fmla="*/ f451 f172 1"/>
                <a:gd name="f545" fmla="*/ f452 f173 1"/>
                <a:gd name="f546" fmla="*/ f453 f172 1"/>
                <a:gd name="f547" fmla="*/ f454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2">
                  <a:pos x="f459" y="f460"/>
                </a:cxn>
                <a:cxn ang="f272">
                  <a:pos x="f461" y="f462"/>
                </a:cxn>
                <a:cxn ang="f272">
                  <a:pos x="f463" y="f464"/>
                </a:cxn>
                <a:cxn ang="f272">
                  <a:pos x="f465" y="f466"/>
                </a:cxn>
                <a:cxn ang="f272">
                  <a:pos x="f467" y="f468"/>
                </a:cxn>
                <a:cxn ang="f272">
                  <a:pos x="f469" y="f470"/>
                </a:cxn>
                <a:cxn ang="f272">
                  <a:pos x="f471" y="f472"/>
                </a:cxn>
                <a:cxn ang="f272">
                  <a:pos x="f473" y="f474"/>
                </a:cxn>
                <a:cxn ang="f272">
                  <a:pos x="f475" y="f476"/>
                </a:cxn>
                <a:cxn ang="f272">
                  <a:pos x="f477" y="f478"/>
                </a:cxn>
                <a:cxn ang="f272">
                  <a:pos x="f479" y="f480"/>
                </a:cxn>
                <a:cxn ang="f272">
                  <a:pos x="f481" y="f482"/>
                </a:cxn>
                <a:cxn ang="f272">
                  <a:pos x="f483" y="f484"/>
                </a:cxn>
                <a:cxn ang="f272">
                  <a:pos x="f485" y="f486"/>
                </a:cxn>
                <a:cxn ang="f272">
                  <a:pos x="f487" y="f488"/>
                </a:cxn>
                <a:cxn ang="f272">
                  <a:pos x="f489" y="f490"/>
                </a:cxn>
                <a:cxn ang="f272">
                  <a:pos x="f491" y="f492"/>
                </a:cxn>
                <a:cxn ang="f272">
                  <a:pos x="f493" y="f494"/>
                </a:cxn>
                <a:cxn ang="f272">
                  <a:pos x="f495" y="f496"/>
                </a:cxn>
                <a:cxn ang="f272">
                  <a:pos x="f497" y="f498"/>
                </a:cxn>
                <a:cxn ang="f272">
                  <a:pos x="f499" y="f500"/>
                </a:cxn>
                <a:cxn ang="f272">
                  <a:pos x="f501" y="f502"/>
                </a:cxn>
                <a:cxn ang="f272">
                  <a:pos x="f503" y="f504"/>
                </a:cxn>
                <a:cxn ang="f272">
                  <a:pos x="f505" y="f506"/>
                </a:cxn>
                <a:cxn ang="f272">
                  <a:pos x="f507" y="f508"/>
                </a:cxn>
                <a:cxn ang="f272">
                  <a:pos x="f509" y="f510"/>
                </a:cxn>
                <a:cxn ang="f272">
                  <a:pos x="f511" y="f512"/>
                </a:cxn>
                <a:cxn ang="f272">
                  <a:pos x="f513" y="f514"/>
                </a:cxn>
                <a:cxn ang="f272">
                  <a:pos x="f515" y="f516"/>
                </a:cxn>
                <a:cxn ang="f272">
                  <a:pos x="f517" y="f518"/>
                </a:cxn>
                <a:cxn ang="f272">
                  <a:pos x="f519" y="f520"/>
                </a:cxn>
                <a:cxn ang="f272">
                  <a:pos x="f521" y="f522"/>
                </a:cxn>
                <a:cxn ang="f272">
                  <a:pos x="f523" y="f524"/>
                </a:cxn>
                <a:cxn ang="f272">
                  <a:pos x="f525" y="f526"/>
                </a:cxn>
                <a:cxn ang="f272">
                  <a:pos x="f527" y="f528"/>
                </a:cxn>
                <a:cxn ang="f272">
                  <a:pos x="f529" y="f530"/>
                </a:cxn>
                <a:cxn ang="f272">
                  <a:pos x="f531" y="f532"/>
                </a:cxn>
                <a:cxn ang="f272">
                  <a:pos x="f533" y="f534"/>
                </a:cxn>
                <a:cxn ang="f272">
                  <a:pos x="f535" y="f536"/>
                </a:cxn>
                <a:cxn ang="f272">
                  <a:pos x="f537" y="f538"/>
                </a:cxn>
                <a:cxn ang="f272">
                  <a:pos x="f539" y="f540"/>
                </a:cxn>
                <a:cxn ang="f272">
                  <a:pos x="f541" y="f534"/>
                </a:cxn>
                <a:cxn ang="f272">
                  <a:pos x="f542" y="f543"/>
                </a:cxn>
                <a:cxn ang="f272">
                  <a:pos x="f544" y="f545"/>
                </a:cxn>
                <a:cxn ang="f272">
                  <a:pos x="f546" y="f547"/>
                </a:cxn>
                <a:cxn ang="f272">
                  <a:pos x="f523" y="f524"/>
                </a:cxn>
              </a:cxnLst>
              <a:rect l="f455" t="f458" r="f456" b="f457"/>
              <a:pathLst>
                <a:path w="1266825" h="112585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1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29" y="f31"/>
                  </a:lnTo>
                  <a:lnTo>
                    <a:pt x="f32" y="f31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36"/>
                  </a:lnTo>
                  <a:lnTo>
                    <a:pt x="f49" y="f45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5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8" y="f9"/>
                  </a:lnTo>
                  <a:close/>
                </a:path>
                <a:path w="1266825" h="1125855">
                  <a:moveTo>
                    <a:pt x="f129" y="f59"/>
                  </a:moveTo>
                  <a:lnTo>
                    <a:pt x="f130" y="f131"/>
                  </a:lnTo>
                  <a:lnTo>
                    <a:pt x="f132" y="f131"/>
                  </a:lnTo>
                  <a:lnTo>
                    <a:pt x="f133" y="f5"/>
                  </a:lnTo>
                  <a:lnTo>
                    <a:pt x="f134" y="f5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1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7" y="f149"/>
                  </a:lnTo>
                  <a:lnTo>
                    <a:pt x="f150" y="f149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44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69"/>
                  </a:lnTo>
                  <a:lnTo>
                    <a:pt x="f129" y="f59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14DF42D6-2AA2-2D2A-98E9-56962FA1A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14475" y="876296"/>
              <a:ext cx="123828" cy="2476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99CD47BD-1F6B-DF7F-95E3-0CCBBF1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81103" y="923928"/>
              <a:ext cx="314325" cy="2667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CB12AC11-C6A1-BB8B-D2AD-7A890DFF9065}"/>
                </a:ext>
              </a:extLst>
            </p:cNvPr>
            <p:cNvSpPr/>
            <p:nvPr/>
          </p:nvSpPr>
          <p:spPr>
            <a:xfrm>
              <a:off x="1162046" y="838203"/>
              <a:ext cx="504821" cy="571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4825"/>
                <a:gd name="f7" fmla="val 571500"/>
                <a:gd name="f8" fmla="val 367919"/>
                <a:gd name="f9" fmla="val 299466"/>
                <a:gd name="f10" fmla="val 360680"/>
                <a:gd name="f11" fmla="val 302514"/>
                <a:gd name="f12" fmla="val 353187"/>
                <a:gd name="f13" fmla="val 305054"/>
                <a:gd name="f14" fmla="val 337820"/>
                <a:gd name="f15" fmla="val 309626"/>
                <a:gd name="f16" fmla="val 299974"/>
                <a:gd name="f17" fmla="val 367411"/>
                <a:gd name="f18" fmla="val 260858"/>
                <a:gd name="f19" fmla="val 419100"/>
                <a:gd name="f20" fmla="val 221488"/>
                <a:gd name="f21" fmla="val 463677"/>
                <a:gd name="f22" fmla="val 183134"/>
                <a:gd name="f23" fmla="val 500126"/>
                <a:gd name="f24" fmla="val 146431"/>
                <a:gd name="f25" fmla="val 527431"/>
                <a:gd name="f26" fmla="val 82143"/>
                <a:gd name="f27" fmla="val 550545"/>
                <a:gd name="f28" fmla="val 73494"/>
                <a:gd name="f29" fmla="val 37274"/>
                <a:gd name="f30" fmla="val 521208"/>
                <a:gd name="f31" fmla="val 25996"/>
                <a:gd name="f32" fmla="val 479298"/>
                <a:gd name="f33" fmla="val 25717"/>
                <a:gd name="f34" fmla="val 421767"/>
                <a:gd name="f35" fmla="val 37096"/>
                <a:gd name="f36" fmla="val 350774"/>
                <a:gd name="f37" fmla="val 16167"/>
                <a:gd name="f38" fmla="val 349504"/>
                <a:gd name="f39" fmla="val 5981"/>
                <a:gd name="f40" fmla="val 410718"/>
                <a:gd name="f41" fmla="val 4000"/>
                <a:gd name="f42" fmla="val 464185"/>
                <a:gd name="f43" fmla="val 10426"/>
                <a:gd name="f44" fmla="val 508381"/>
                <a:gd name="f45" fmla="val 49390"/>
                <a:gd name="f46" fmla="val 563372"/>
                <a:gd name="f47" fmla="val 571119"/>
                <a:gd name="f48" fmla="val 112903"/>
                <a:gd name="f49" fmla="val 566166"/>
                <a:gd name="f50" fmla="val 181864"/>
                <a:gd name="f51" fmla="val 527939"/>
                <a:gd name="f52" fmla="val 218821"/>
                <a:gd name="f53" fmla="val 496189"/>
                <a:gd name="f54" fmla="val 256667"/>
                <a:gd name="f55" fmla="val 456692"/>
                <a:gd name="f56" fmla="val 294513"/>
                <a:gd name="f57" fmla="val 410337"/>
                <a:gd name="f58" fmla="val 331724"/>
                <a:gd name="f59" fmla="val 357759"/>
                <a:gd name="f60" fmla="val 504571"/>
                <a:gd name="f61" fmla="val 268478"/>
                <a:gd name="f62" fmla="val 490474"/>
                <a:gd name="f63" fmla="val 202692"/>
                <a:gd name="f64" fmla="val 468490"/>
                <a:gd name="f65" fmla="val 167132"/>
                <a:gd name="f66" fmla="val 439166"/>
                <a:gd name="f67" fmla="val 133604"/>
                <a:gd name="f68" fmla="val 403225"/>
                <a:gd name="f69" fmla="val 101854"/>
                <a:gd name="f70" fmla="val 361696"/>
                <a:gd name="f71" fmla="val 73025"/>
                <a:gd name="f72" fmla="val 315595"/>
                <a:gd name="f73" fmla="val 47625"/>
                <a:gd name="f74" fmla="val 27305"/>
                <a:gd name="f75" fmla="val 12319"/>
                <a:gd name="f76" fmla="val 175641"/>
                <a:gd name="f77" fmla="val 3175"/>
                <a:gd name="f78" fmla="val 132207"/>
                <a:gd name="f79" fmla="val 89319"/>
                <a:gd name="f80" fmla="val 3683"/>
                <a:gd name="f81" fmla="val 53924"/>
                <a:gd name="f82" fmla="val 14732"/>
                <a:gd name="f83" fmla="val 26733"/>
                <a:gd name="f84" fmla="val 32639"/>
                <a:gd name="f85" fmla="val 8420"/>
                <a:gd name="f86" fmla="val 57277"/>
                <a:gd name="f87" fmla="val 93980"/>
                <a:gd name="f88" fmla="val 7289"/>
                <a:gd name="f89" fmla="val 134239"/>
                <a:gd name="f90" fmla="val 28905"/>
                <a:gd name="f91" fmla="val 176149"/>
                <a:gd name="f92" fmla="val 63487"/>
                <a:gd name="f93" fmla="val 218059"/>
                <a:gd name="f94" fmla="val 66675"/>
                <a:gd name="f95" fmla="val 210693"/>
                <a:gd name="f96" fmla="val 69405"/>
                <a:gd name="f97" fmla="val 202946"/>
                <a:gd name="f98" fmla="val 72593"/>
                <a:gd name="f99" fmla="val 195580"/>
                <a:gd name="f100" fmla="val 45377"/>
                <a:gd name="f101" fmla="val 160909"/>
                <a:gd name="f102" fmla="val 28041"/>
                <a:gd name="f103" fmla="val 126873"/>
                <a:gd name="f104" fmla="val 21704"/>
                <a:gd name="f105" fmla="val 94996"/>
                <a:gd name="f106" fmla="val 27533"/>
                <a:gd name="f107" fmla="val 66802"/>
                <a:gd name="f108" fmla="val 42202"/>
                <a:gd name="f109" fmla="val 47879"/>
                <a:gd name="f110" fmla="val 65125"/>
                <a:gd name="f111" fmla="val 33782"/>
                <a:gd name="f112" fmla="val 95288"/>
                <a:gd name="f113" fmla="val 25019"/>
                <a:gd name="f114" fmla="val 131699"/>
                <a:gd name="f115" fmla="val 21971"/>
                <a:gd name="f116" fmla="val 172847"/>
                <a:gd name="f117" fmla="val 24892"/>
                <a:gd name="f118" fmla="val 216281"/>
                <a:gd name="f119" fmla="val 33655"/>
                <a:gd name="f120" fmla="val 305562"/>
                <a:gd name="f121" fmla="val 67310"/>
                <a:gd name="f122" fmla="val 349377"/>
                <a:gd name="f123" fmla="val 91694"/>
                <a:gd name="f124" fmla="val 388620"/>
                <a:gd name="f125" fmla="val 119126"/>
                <a:gd name="f126" fmla="val 422656"/>
                <a:gd name="f127" fmla="val 148844"/>
                <a:gd name="f128" fmla="val 450215"/>
                <a:gd name="f129" fmla="val 180467"/>
                <a:gd name="f130" fmla="val 480060"/>
                <a:gd name="f131" fmla="val 238633"/>
                <a:gd name="f132" fmla="val 482600"/>
                <a:gd name="f133" fmla="val 264668"/>
                <a:gd name="f134" fmla="val 476631"/>
                <a:gd name="f135" fmla="val 287655"/>
                <a:gd name="f136" fmla="val 462026"/>
                <a:gd name="f137" fmla="val 306578"/>
                <a:gd name="f138" fmla="val 439039"/>
                <a:gd name="f139" fmla="val 320675"/>
                <a:gd name="f140" fmla="val 408940"/>
                <a:gd name="f141" fmla="val 329438"/>
                <a:gd name="f142" fmla="val 372491"/>
                <a:gd name="f143" fmla="val 332486"/>
                <a:gd name="f144" fmla="val 361950"/>
                <a:gd name="f145" fmla="val 332105"/>
                <a:gd name="f146" fmla="val 356997"/>
                <a:gd name="f147" fmla="val 352425"/>
                <a:gd name="f148" fmla="val 338963"/>
                <a:gd name="f149" fmla="val 348361"/>
                <a:gd name="f150" fmla="val 346202"/>
                <a:gd name="f151" fmla="val 343789"/>
                <a:gd name="f152" fmla="val 353060"/>
                <a:gd name="f153" fmla="val 358140"/>
                <a:gd name="f154" fmla="val 354203"/>
                <a:gd name="f155" fmla="val 354457"/>
                <a:gd name="f156" fmla="val 415290"/>
                <a:gd name="f157" fmla="val 450723"/>
                <a:gd name="f158" fmla="val 339725"/>
                <a:gd name="f159" fmla="val 477901"/>
                <a:gd name="f160" fmla="val 321818"/>
                <a:gd name="f161" fmla="val 297180"/>
                <a:gd name="f162" fmla="+- 0 0 -90"/>
                <a:gd name="f163" fmla="*/ f3 1 504825"/>
                <a:gd name="f164" fmla="*/ f4 1 571500"/>
                <a:gd name="f165" fmla="val f5"/>
                <a:gd name="f166" fmla="val f6"/>
                <a:gd name="f167" fmla="val f7"/>
                <a:gd name="f168" fmla="*/ f162 f0 1"/>
                <a:gd name="f169" fmla="+- f167 0 f165"/>
                <a:gd name="f170" fmla="+- f166 0 f165"/>
                <a:gd name="f171" fmla="*/ f168 1 f2"/>
                <a:gd name="f172" fmla="*/ f170 1 504825"/>
                <a:gd name="f173" fmla="*/ f169 1 571500"/>
                <a:gd name="f174" fmla="*/ 360680 f170 1"/>
                <a:gd name="f175" fmla="*/ 302514 f169 1"/>
                <a:gd name="f176" fmla="*/ 337820 f170 1"/>
                <a:gd name="f177" fmla="*/ 309626 f169 1"/>
                <a:gd name="f178" fmla="*/ 260858 f170 1"/>
                <a:gd name="f179" fmla="*/ 419100 f169 1"/>
                <a:gd name="f180" fmla="*/ 183134 f170 1"/>
                <a:gd name="f181" fmla="*/ 500126 f169 1"/>
                <a:gd name="f182" fmla="*/ 82143 f170 1"/>
                <a:gd name="f183" fmla="*/ 550545 f169 1"/>
                <a:gd name="f184" fmla="*/ 37274 f170 1"/>
                <a:gd name="f185" fmla="*/ 521208 f169 1"/>
                <a:gd name="f186" fmla="*/ 25717 f170 1"/>
                <a:gd name="f187" fmla="*/ 421767 f169 1"/>
                <a:gd name="f188" fmla="*/ 16167 f170 1"/>
                <a:gd name="f189" fmla="*/ 349504 f169 1"/>
                <a:gd name="f190" fmla="*/ 4000 f170 1"/>
                <a:gd name="f191" fmla="*/ 464185 f169 1"/>
                <a:gd name="f192" fmla="*/ 49390 f170 1"/>
                <a:gd name="f193" fmla="*/ 563372 f169 1"/>
                <a:gd name="f194" fmla="*/ 112903 f170 1"/>
                <a:gd name="f195" fmla="*/ 566166 f169 1"/>
                <a:gd name="f196" fmla="*/ 218821 f170 1"/>
                <a:gd name="f197" fmla="*/ 496189 f169 1"/>
                <a:gd name="f198" fmla="*/ 294513 f170 1"/>
                <a:gd name="f199" fmla="*/ 410337 f169 1"/>
                <a:gd name="f200" fmla="*/ 367919 f170 1"/>
                <a:gd name="f201" fmla="*/ 299466 f169 1"/>
                <a:gd name="f202" fmla="*/ 490474 f170 1"/>
                <a:gd name="f203" fmla="*/ 202692 f169 1"/>
                <a:gd name="f204" fmla="*/ 439166 f170 1"/>
                <a:gd name="f205" fmla="*/ 133604 f169 1"/>
                <a:gd name="f206" fmla="*/ 361696 f170 1"/>
                <a:gd name="f207" fmla="*/ 73025 f169 1"/>
                <a:gd name="f208" fmla="*/ 268478 f170 1"/>
                <a:gd name="f209" fmla="*/ 27305 f169 1"/>
                <a:gd name="f210" fmla="*/ 175641 f170 1"/>
                <a:gd name="f211" fmla="*/ 3175 f169 1"/>
                <a:gd name="f212" fmla="*/ 89319 f170 1"/>
                <a:gd name="f213" fmla="*/ 3683 f169 1"/>
                <a:gd name="f214" fmla="*/ 26733 f170 1"/>
                <a:gd name="f215" fmla="*/ 32639 f169 1"/>
                <a:gd name="f216" fmla="*/ 0 f170 1"/>
                <a:gd name="f217" fmla="*/ 93980 f169 1"/>
                <a:gd name="f218" fmla="*/ 28905 f170 1"/>
                <a:gd name="f219" fmla="*/ 176149 f169 1"/>
                <a:gd name="f220" fmla="*/ 66675 f170 1"/>
                <a:gd name="f221" fmla="*/ 210693 f169 1"/>
                <a:gd name="f222" fmla="*/ 72593 f170 1"/>
                <a:gd name="f223" fmla="*/ 195580 f169 1"/>
                <a:gd name="f224" fmla="*/ 28041 f170 1"/>
                <a:gd name="f225" fmla="*/ 126873 f169 1"/>
                <a:gd name="f226" fmla="*/ 27533 f170 1"/>
                <a:gd name="f227" fmla="*/ 66802 f169 1"/>
                <a:gd name="f228" fmla="*/ 65125 f170 1"/>
                <a:gd name="f229" fmla="*/ 33782 f169 1"/>
                <a:gd name="f230" fmla="*/ 131699 f170 1"/>
                <a:gd name="f231" fmla="*/ 21971 f169 1"/>
                <a:gd name="f232" fmla="*/ 216281 f170 1"/>
                <a:gd name="f233" fmla="*/ 33655 f169 1"/>
                <a:gd name="f234" fmla="*/ 305562 f170 1"/>
                <a:gd name="f235" fmla="*/ 67310 f169 1"/>
                <a:gd name="f236" fmla="*/ 388620 f170 1"/>
                <a:gd name="f237" fmla="*/ 119126 f169 1"/>
                <a:gd name="f238" fmla="*/ 450215 f170 1"/>
                <a:gd name="f239" fmla="*/ 180467 f169 1"/>
                <a:gd name="f240" fmla="*/ 482600 f170 1"/>
                <a:gd name="f241" fmla="*/ 264668 f169 1"/>
                <a:gd name="f242" fmla="*/ 462026 f170 1"/>
                <a:gd name="f243" fmla="*/ 306578 f169 1"/>
                <a:gd name="f244" fmla="*/ 408940 f170 1"/>
                <a:gd name="f245" fmla="*/ 329438 f169 1"/>
                <a:gd name="f246" fmla="*/ 367411 f170 1"/>
                <a:gd name="f247" fmla="*/ 332486 f169 1"/>
                <a:gd name="f248" fmla="*/ 356997 f170 1"/>
                <a:gd name="f249" fmla="*/ 332105 f169 1"/>
                <a:gd name="f250" fmla="*/ 348361 f170 1"/>
                <a:gd name="f251" fmla="*/ 346202 f169 1"/>
                <a:gd name="f252" fmla="*/ 358140 f170 1"/>
                <a:gd name="f253" fmla="*/ 354203 f169 1"/>
                <a:gd name="f254" fmla="*/ 415290 f170 1"/>
                <a:gd name="f255" fmla="*/ 350774 f169 1"/>
                <a:gd name="f256" fmla="*/ 477901 f170 1"/>
                <a:gd name="f257" fmla="*/ 321818 f169 1"/>
                <a:gd name="f258" fmla="*/ 504571 f170 1"/>
                <a:gd name="f259" fmla="*/ 268478 f169 1"/>
                <a:gd name="f260" fmla="+- f171 0 f1"/>
                <a:gd name="f261" fmla="*/ f174 1 504825"/>
                <a:gd name="f262" fmla="*/ f175 1 571500"/>
                <a:gd name="f263" fmla="*/ f176 1 504825"/>
                <a:gd name="f264" fmla="*/ f177 1 571500"/>
                <a:gd name="f265" fmla="*/ f178 1 504825"/>
                <a:gd name="f266" fmla="*/ f179 1 571500"/>
                <a:gd name="f267" fmla="*/ f180 1 504825"/>
                <a:gd name="f268" fmla="*/ f181 1 571500"/>
                <a:gd name="f269" fmla="*/ f182 1 504825"/>
                <a:gd name="f270" fmla="*/ f183 1 571500"/>
                <a:gd name="f271" fmla="*/ f184 1 504825"/>
                <a:gd name="f272" fmla="*/ f185 1 571500"/>
                <a:gd name="f273" fmla="*/ f186 1 504825"/>
                <a:gd name="f274" fmla="*/ f187 1 571500"/>
                <a:gd name="f275" fmla="*/ f188 1 504825"/>
                <a:gd name="f276" fmla="*/ f189 1 571500"/>
                <a:gd name="f277" fmla="*/ f190 1 504825"/>
                <a:gd name="f278" fmla="*/ f191 1 571500"/>
                <a:gd name="f279" fmla="*/ f192 1 504825"/>
                <a:gd name="f280" fmla="*/ f193 1 571500"/>
                <a:gd name="f281" fmla="*/ f194 1 504825"/>
                <a:gd name="f282" fmla="*/ f195 1 571500"/>
                <a:gd name="f283" fmla="*/ f196 1 504825"/>
                <a:gd name="f284" fmla="*/ f197 1 571500"/>
                <a:gd name="f285" fmla="*/ f198 1 504825"/>
                <a:gd name="f286" fmla="*/ f199 1 571500"/>
                <a:gd name="f287" fmla="*/ f200 1 504825"/>
                <a:gd name="f288" fmla="*/ f201 1 571500"/>
                <a:gd name="f289" fmla="*/ f202 1 504825"/>
                <a:gd name="f290" fmla="*/ f203 1 571500"/>
                <a:gd name="f291" fmla="*/ f204 1 504825"/>
                <a:gd name="f292" fmla="*/ f205 1 571500"/>
                <a:gd name="f293" fmla="*/ f206 1 504825"/>
                <a:gd name="f294" fmla="*/ f207 1 571500"/>
                <a:gd name="f295" fmla="*/ f208 1 504825"/>
                <a:gd name="f296" fmla="*/ f209 1 571500"/>
                <a:gd name="f297" fmla="*/ f210 1 504825"/>
                <a:gd name="f298" fmla="*/ f211 1 571500"/>
                <a:gd name="f299" fmla="*/ f212 1 504825"/>
                <a:gd name="f300" fmla="*/ f213 1 571500"/>
                <a:gd name="f301" fmla="*/ f214 1 504825"/>
                <a:gd name="f302" fmla="*/ f215 1 571500"/>
                <a:gd name="f303" fmla="*/ f216 1 504825"/>
                <a:gd name="f304" fmla="*/ f217 1 571500"/>
                <a:gd name="f305" fmla="*/ f218 1 504825"/>
                <a:gd name="f306" fmla="*/ f219 1 571500"/>
                <a:gd name="f307" fmla="*/ f220 1 504825"/>
                <a:gd name="f308" fmla="*/ f221 1 571500"/>
                <a:gd name="f309" fmla="*/ f222 1 504825"/>
                <a:gd name="f310" fmla="*/ f223 1 571500"/>
                <a:gd name="f311" fmla="*/ f224 1 504825"/>
                <a:gd name="f312" fmla="*/ f225 1 571500"/>
                <a:gd name="f313" fmla="*/ f226 1 504825"/>
                <a:gd name="f314" fmla="*/ f227 1 571500"/>
                <a:gd name="f315" fmla="*/ f228 1 504825"/>
                <a:gd name="f316" fmla="*/ f229 1 571500"/>
                <a:gd name="f317" fmla="*/ f230 1 504825"/>
                <a:gd name="f318" fmla="*/ f231 1 571500"/>
                <a:gd name="f319" fmla="*/ f232 1 504825"/>
                <a:gd name="f320" fmla="*/ f233 1 571500"/>
                <a:gd name="f321" fmla="*/ f234 1 504825"/>
                <a:gd name="f322" fmla="*/ f235 1 571500"/>
                <a:gd name="f323" fmla="*/ f236 1 504825"/>
                <a:gd name="f324" fmla="*/ f237 1 571500"/>
                <a:gd name="f325" fmla="*/ f238 1 504825"/>
                <a:gd name="f326" fmla="*/ f239 1 571500"/>
                <a:gd name="f327" fmla="*/ f240 1 504825"/>
                <a:gd name="f328" fmla="*/ f241 1 571500"/>
                <a:gd name="f329" fmla="*/ f242 1 504825"/>
                <a:gd name="f330" fmla="*/ f243 1 571500"/>
                <a:gd name="f331" fmla="*/ f244 1 504825"/>
                <a:gd name="f332" fmla="*/ f245 1 571500"/>
                <a:gd name="f333" fmla="*/ f246 1 504825"/>
                <a:gd name="f334" fmla="*/ f247 1 571500"/>
                <a:gd name="f335" fmla="*/ f248 1 504825"/>
                <a:gd name="f336" fmla="*/ f249 1 571500"/>
                <a:gd name="f337" fmla="*/ f250 1 504825"/>
                <a:gd name="f338" fmla="*/ f251 1 571500"/>
                <a:gd name="f339" fmla="*/ f252 1 504825"/>
                <a:gd name="f340" fmla="*/ f253 1 571500"/>
                <a:gd name="f341" fmla="*/ f254 1 504825"/>
                <a:gd name="f342" fmla="*/ f255 1 571500"/>
                <a:gd name="f343" fmla="*/ f256 1 504825"/>
                <a:gd name="f344" fmla="*/ f257 1 571500"/>
                <a:gd name="f345" fmla="*/ f258 1 504825"/>
                <a:gd name="f346" fmla="*/ f259 1 571500"/>
                <a:gd name="f347" fmla="*/ 0 1 f172"/>
                <a:gd name="f348" fmla="*/ f166 1 f172"/>
                <a:gd name="f349" fmla="*/ 0 1 f173"/>
                <a:gd name="f350" fmla="*/ f167 1 f173"/>
                <a:gd name="f351" fmla="*/ f261 1 f172"/>
                <a:gd name="f352" fmla="*/ f262 1 f173"/>
                <a:gd name="f353" fmla="*/ f263 1 f172"/>
                <a:gd name="f354" fmla="*/ f264 1 f173"/>
                <a:gd name="f355" fmla="*/ f265 1 f172"/>
                <a:gd name="f356" fmla="*/ f266 1 f173"/>
                <a:gd name="f357" fmla="*/ f267 1 f172"/>
                <a:gd name="f358" fmla="*/ f268 1 f173"/>
                <a:gd name="f359" fmla="*/ f269 1 f172"/>
                <a:gd name="f360" fmla="*/ f270 1 f173"/>
                <a:gd name="f361" fmla="*/ f271 1 f172"/>
                <a:gd name="f362" fmla="*/ f272 1 f173"/>
                <a:gd name="f363" fmla="*/ f273 1 f172"/>
                <a:gd name="f364" fmla="*/ f274 1 f173"/>
                <a:gd name="f365" fmla="*/ f275 1 f172"/>
                <a:gd name="f366" fmla="*/ f276 1 f173"/>
                <a:gd name="f367" fmla="*/ f277 1 f172"/>
                <a:gd name="f368" fmla="*/ f278 1 f173"/>
                <a:gd name="f369" fmla="*/ f279 1 f172"/>
                <a:gd name="f370" fmla="*/ f280 1 f173"/>
                <a:gd name="f371" fmla="*/ f281 1 f172"/>
                <a:gd name="f372" fmla="*/ f282 1 f173"/>
                <a:gd name="f373" fmla="*/ f283 1 f172"/>
                <a:gd name="f374" fmla="*/ f284 1 f173"/>
                <a:gd name="f375" fmla="*/ f285 1 f172"/>
                <a:gd name="f376" fmla="*/ f286 1 f173"/>
                <a:gd name="f377" fmla="*/ f287 1 f172"/>
                <a:gd name="f378" fmla="*/ f288 1 f173"/>
                <a:gd name="f379" fmla="*/ f289 1 f172"/>
                <a:gd name="f380" fmla="*/ f290 1 f173"/>
                <a:gd name="f381" fmla="*/ f291 1 f172"/>
                <a:gd name="f382" fmla="*/ f292 1 f173"/>
                <a:gd name="f383" fmla="*/ f293 1 f172"/>
                <a:gd name="f384" fmla="*/ f294 1 f173"/>
                <a:gd name="f385" fmla="*/ f295 1 f172"/>
                <a:gd name="f386" fmla="*/ f296 1 f173"/>
                <a:gd name="f387" fmla="*/ f297 1 f172"/>
                <a:gd name="f388" fmla="*/ f298 1 f173"/>
                <a:gd name="f389" fmla="*/ f299 1 f172"/>
                <a:gd name="f390" fmla="*/ f300 1 f173"/>
                <a:gd name="f391" fmla="*/ f301 1 f172"/>
                <a:gd name="f392" fmla="*/ f302 1 f173"/>
                <a:gd name="f393" fmla="*/ f303 1 f172"/>
                <a:gd name="f394" fmla="*/ f304 1 f173"/>
                <a:gd name="f395" fmla="*/ f305 1 f172"/>
                <a:gd name="f396" fmla="*/ f306 1 f173"/>
                <a:gd name="f397" fmla="*/ f307 1 f172"/>
                <a:gd name="f398" fmla="*/ f308 1 f173"/>
                <a:gd name="f399" fmla="*/ f309 1 f172"/>
                <a:gd name="f400" fmla="*/ f310 1 f173"/>
                <a:gd name="f401" fmla="*/ f311 1 f172"/>
                <a:gd name="f402" fmla="*/ f312 1 f173"/>
                <a:gd name="f403" fmla="*/ f313 1 f172"/>
                <a:gd name="f404" fmla="*/ f314 1 f173"/>
                <a:gd name="f405" fmla="*/ f315 1 f172"/>
                <a:gd name="f406" fmla="*/ f316 1 f173"/>
                <a:gd name="f407" fmla="*/ f317 1 f172"/>
                <a:gd name="f408" fmla="*/ f318 1 f173"/>
                <a:gd name="f409" fmla="*/ f319 1 f172"/>
                <a:gd name="f410" fmla="*/ f320 1 f173"/>
                <a:gd name="f411" fmla="*/ f321 1 f172"/>
                <a:gd name="f412" fmla="*/ f322 1 f173"/>
                <a:gd name="f413" fmla="*/ f323 1 f172"/>
                <a:gd name="f414" fmla="*/ f324 1 f173"/>
                <a:gd name="f415" fmla="*/ f325 1 f172"/>
                <a:gd name="f416" fmla="*/ f326 1 f173"/>
                <a:gd name="f417" fmla="*/ f327 1 f172"/>
                <a:gd name="f418" fmla="*/ f328 1 f173"/>
                <a:gd name="f419" fmla="*/ f329 1 f172"/>
                <a:gd name="f420" fmla="*/ f330 1 f173"/>
                <a:gd name="f421" fmla="*/ f331 1 f172"/>
                <a:gd name="f422" fmla="*/ f332 1 f173"/>
                <a:gd name="f423" fmla="*/ f333 1 f172"/>
                <a:gd name="f424" fmla="*/ f334 1 f173"/>
                <a:gd name="f425" fmla="*/ f335 1 f172"/>
                <a:gd name="f426" fmla="*/ f336 1 f173"/>
                <a:gd name="f427" fmla="*/ f337 1 f172"/>
                <a:gd name="f428" fmla="*/ f338 1 f173"/>
                <a:gd name="f429" fmla="*/ f339 1 f172"/>
                <a:gd name="f430" fmla="*/ f340 1 f173"/>
                <a:gd name="f431" fmla="*/ f341 1 f172"/>
                <a:gd name="f432" fmla="*/ f342 1 f173"/>
                <a:gd name="f433" fmla="*/ f343 1 f172"/>
                <a:gd name="f434" fmla="*/ f344 1 f173"/>
                <a:gd name="f435" fmla="*/ f345 1 f172"/>
                <a:gd name="f436" fmla="*/ f346 1 f173"/>
                <a:gd name="f437" fmla="*/ f347 f163 1"/>
                <a:gd name="f438" fmla="*/ f348 f163 1"/>
                <a:gd name="f439" fmla="*/ f350 f164 1"/>
                <a:gd name="f440" fmla="*/ f349 f164 1"/>
                <a:gd name="f441" fmla="*/ f351 f163 1"/>
                <a:gd name="f442" fmla="*/ f352 f164 1"/>
                <a:gd name="f443" fmla="*/ f353 f163 1"/>
                <a:gd name="f444" fmla="*/ f354 f164 1"/>
                <a:gd name="f445" fmla="*/ f355 f163 1"/>
                <a:gd name="f446" fmla="*/ f356 f164 1"/>
                <a:gd name="f447" fmla="*/ f357 f163 1"/>
                <a:gd name="f448" fmla="*/ f358 f164 1"/>
                <a:gd name="f449" fmla="*/ f359 f163 1"/>
                <a:gd name="f450" fmla="*/ f360 f164 1"/>
                <a:gd name="f451" fmla="*/ f361 f163 1"/>
                <a:gd name="f452" fmla="*/ f362 f164 1"/>
                <a:gd name="f453" fmla="*/ f363 f163 1"/>
                <a:gd name="f454" fmla="*/ f364 f164 1"/>
                <a:gd name="f455" fmla="*/ f365 f163 1"/>
                <a:gd name="f456" fmla="*/ f366 f164 1"/>
                <a:gd name="f457" fmla="*/ f367 f163 1"/>
                <a:gd name="f458" fmla="*/ f368 f164 1"/>
                <a:gd name="f459" fmla="*/ f369 f163 1"/>
                <a:gd name="f460" fmla="*/ f370 f164 1"/>
                <a:gd name="f461" fmla="*/ f371 f163 1"/>
                <a:gd name="f462" fmla="*/ f372 f164 1"/>
                <a:gd name="f463" fmla="*/ f373 f163 1"/>
                <a:gd name="f464" fmla="*/ f374 f164 1"/>
                <a:gd name="f465" fmla="*/ f375 f163 1"/>
                <a:gd name="f466" fmla="*/ f376 f164 1"/>
                <a:gd name="f467" fmla="*/ f377 f163 1"/>
                <a:gd name="f468" fmla="*/ f378 f164 1"/>
                <a:gd name="f469" fmla="*/ f379 f163 1"/>
                <a:gd name="f470" fmla="*/ f380 f164 1"/>
                <a:gd name="f471" fmla="*/ f381 f163 1"/>
                <a:gd name="f472" fmla="*/ f382 f164 1"/>
                <a:gd name="f473" fmla="*/ f383 f163 1"/>
                <a:gd name="f474" fmla="*/ f384 f164 1"/>
                <a:gd name="f475" fmla="*/ f385 f163 1"/>
                <a:gd name="f476" fmla="*/ f386 f164 1"/>
                <a:gd name="f477" fmla="*/ f387 f163 1"/>
                <a:gd name="f478" fmla="*/ f388 f164 1"/>
                <a:gd name="f479" fmla="*/ f389 f163 1"/>
                <a:gd name="f480" fmla="*/ f390 f164 1"/>
                <a:gd name="f481" fmla="*/ f391 f163 1"/>
                <a:gd name="f482" fmla="*/ f392 f164 1"/>
                <a:gd name="f483" fmla="*/ f393 f163 1"/>
                <a:gd name="f484" fmla="*/ f394 f164 1"/>
                <a:gd name="f485" fmla="*/ f395 f163 1"/>
                <a:gd name="f486" fmla="*/ f396 f164 1"/>
                <a:gd name="f487" fmla="*/ f397 f163 1"/>
                <a:gd name="f488" fmla="*/ f398 f164 1"/>
                <a:gd name="f489" fmla="*/ f399 f163 1"/>
                <a:gd name="f490" fmla="*/ f400 f164 1"/>
                <a:gd name="f491" fmla="*/ f401 f163 1"/>
                <a:gd name="f492" fmla="*/ f402 f164 1"/>
                <a:gd name="f493" fmla="*/ f403 f163 1"/>
                <a:gd name="f494" fmla="*/ f404 f164 1"/>
                <a:gd name="f495" fmla="*/ f405 f163 1"/>
                <a:gd name="f496" fmla="*/ f406 f164 1"/>
                <a:gd name="f497" fmla="*/ f407 f163 1"/>
                <a:gd name="f498" fmla="*/ f408 f164 1"/>
                <a:gd name="f499" fmla="*/ f409 f163 1"/>
                <a:gd name="f500" fmla="*/ f410 f164 1"/>
                <a:gd name="f501" fmla="*/ f411 f163 1"/>
                <a:gd name="f502" fmla="*/ f412 f164 1"/>
                <a:gd name="f503" fmla="*/ f413 f163 1"/>
                <a:gd name="f504" fmla="*/ f414 f164 1"/>
                <a:gd name="f505" fmla="*/ f415 f163 1"/>
                <a:gd name="f506" fmla="*/ f416 f164 1"/>
                <a:gd name="f507" fmla="*/ f417 f163 1"/>
                <a:gd name="f508" fmla="*/ f418 f164 1"/>
                <a:gd name="f509" fmla="*/ f419 f163 1"/>
                <a:gd name="f510" fmla="*/ f420 f164 1"/>
                <a:gd name="f511" fmla="*/ f421 f163 1"/>
                <a:gd name="f512" fmla="*/ f422 f164 1"/>
                <a:gd name="f513" fmla="*/ f423 f163 1"/>
                <a:gd name="f514" fmla="*/ f424 f164 1"/>
                <a:gd name="f515" fmla="*/ f425 f163 1"/>
                <a:gd name="f516" fmla="*/ f426 f164 1"/>
                <a:gd name="f517" fmla="*/ f427 f163 1"/>
                <a:gd name="f518" fmla="*/ f428 f164 1"/>
                <a:gd name="f519" fmla="*/ f429 f163 1"/>
                <a:gd name="f520" fmla="*/ f430 f164 1"/>
                <a:gd name="f521" fmla="*/ f431 f163 1"/>
                <a:gd name="f522" fmla="*/ f432 f164 1"/>
                <a:gd name="f523" fmla="*/ f433 f163 1"/>
                <a:gd name="f524" fmla="*/ f434 f164 1"/>
                <a:gd name="f525" fmla="*/ f435 f163 1"/>
                <a:gd name="f526" fmla="*/ f436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0">
                  <a:pos x="f441" y="f442"/>
                </a:cxn>
                <a:cxn ang="f260">
                  <a:pos x="f443" y="f444"/>
                </a:cxn>
                <a:cxn ang="f260">
                  <a:pos x="f445" y="f446"/>
                </a:cxn>
                <a:cxn ang="f260">
                  <a:pos x="f447" y="f448"/>
                </a:cxn>
                <a:cxn ang="f260">
                  <a:pos x="f449" y="f450"/>
                </a:cxn>
                <a:cxn ang="f260">
                  <a:pos x="f451" y="f452"/>
                </a:cxn>
                <a:cxn ang="f260">
                  <a:pos x="f453" y="f454"/>
                </a:cxn>
                <a:cxn ang="f260">
                  <a:pos x="f455" y="f456"/>
                </a:cxn>
                <a:cxn ang="f260">
                  <a:pos x="f457" y="f458"/>
                </a:cxn>
                <a:cxn ang="f260">
                  <a:pos x="f459" y="f460"/>
                </a:cxn>
                <a:cxn ang="f260">
                  <a:pos x="f461" y="f462"/>
                </a:cxn>
                <a:cxn ang="f260">
                  <a:pos x="f463" y="f464"/>
                </a:cxn>
                <a:cxn ang="f260">
                  <a:pos x="f465" y="f466"/>
                </a:cxn>
                <a:cxn ang="f260">
                  <a:pos x="f467" y="f468"/>
                </a:cxn>
                <a:cxn ang="f260">
                  <a:pos x="f469" y="f470"/>
                </a:cxn>
                <a:cxn ang="f260">
                  <a:pos x="f471" y="f472"/>
                </a:cxn>
                <a:cxn ang="f260">
                  <a:pos x="f473" y="f474"/>
                </a:cxn>
                <a:cxn ang="f260">
                  <a:pos x="f475" y="f476"/>
                </a:cxn>
                <a:cxn ang="f260">
                  <a:pos x="f477" y="f478"/>
                </a:cxn>
                <a:cxn ang="f260">
                  <a:pos x="f479" y="f480"/>
                </a:cxn>
                <a:cxn ang="f260">
                  <a:pos x="f481" y="f482"/>
                </a:cxn>
                <a:cxn ang="f260">
                  <a:pos x="f483" y="f484"/>
                </a:cxn>
                <a:cxn ang="f260">
                  <a:pos x="f485" y="f486"/>
                </a:cxn>
                <a:cxn ang="f260">
                  <a:pos x="f487" y="f488"/>
                </a:cxn>
                <a:cxn ang="f260">
                  <a:pos x="f489" y="f490"/>
                </a:cxn>
                <a:cxn ang="f260">
                  <a:pos x="f491" y="f492"/>
                </a:cxn>
                <a:cxn ang="f260">
                  <a:pos x="f493" y="f494"/>
                </a:cxn>
                <a:cxn ang="f260">
                  <a:pos x="f495" y="f496"/>
                </a:cxn>
                <a:cxn ang="f260">
                  <a:pos x="f497" y="f498"/>
                </a:cxn>
                <a:cxn ang="f260">
                  <a:pos x="f499" y="f500"/>
                </a:cxn>
                <a:cxn ang="f260">
                  <a:pos x="f501" y="f502"/>
                </a:cxn>
                <a:cxn ang="f260">
                  <a:pos x="f503" y="f504"/>
                </a:cxn>
                <a:cxn ang="f260">
                  <a:pos x="f505" y="f506"/>
                </a:cxn>
                <a:cxn ang="f260">
                  <a:pos x="f507" y="f508"/>
                </a:cxn>
                <a:cxn ang="f260">
                  <a:pos x="f509" y="f510"/>
                </a:cxn>
                <a:cxn ang="f260">
                  <a:pos x="f511" y="f512"/>
                </a:cxn>
                <a:cxn ang="f260">
                  <a:pos x="f513" y="f514"/>
                </a:cxn>
                <a:cxn ang="f260">
                  <a:pos x="f515" y="f516"/>
                </a:cxn>
                <a:cxn ang="f260">
                  <a:pos x="f517" y="f518"/>
                </a:cxn>
                <a:cxn ang="f260">
                  <a:pos x="f519" y="f520"/>
                </a:cxn>
                <a:cxn ang="f260">
                  <a:pos x="f521" y="f522"/>
                </a:cxn>
                <a:cxn ang="f260">
                  <a:pos x="f523" y="f524"/>
                </a:cxn>
                <a:cxn ang="f260">
                  <a:pos x="f525" y="f526"/>
                </a:cxn>
              </a:cxnLst>
              <a:rect l="f437" t="f440" r="f438" b="f439"/>
              <a:pathLst>
                <a:path w="504825" h="571500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7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2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8" y="f9"/>
                  </a:lnTo>
                  <a:close/>
                </a:path>
                <a:path w="504825" h="571500">
                  <a:moveTo>
                    <a:pt x="f60" y="f61"/>
                  </a:move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61" y="f74"/>
                  </a:lnTo>
                  <a:lnTo>
                    <a:pt x="f20" y="f75"/>
                  </a:lnTo>
                  <a:lnTo>
                    <a:pt x="f76" y="f77"/>
                  </a:lnTo>
                  <a:lnTo>
                    <a:pt x="f78" y="f5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5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8" y="f10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7" y="f143"/>
                  </a:lnTo>
                  <a:lnTo>
                    <a:pt x="f144" y="f145"/>
                  </a:lnTo>
                  <a:lnTo>
                    <a:pt x="f146" y="f145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42" y="f155"/>
                  </a:lnTo>
                  <a:lnTo>
                    <a:pt x="f156" y="f3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53" y="f161"/>
                  </a:lnTo>
                  <a:lnTo>
                    <a:pt x="f60" y="f61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9893D3CF-8A2F-20EF-63A7-D22710B5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390646" y="1066803"/>
              <a:ext cx="247646" cy="9525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0E1F679B-48FA-85B1-92A4-748C89C4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81103" y="876296"/>
              <a:ext cx="238128" cy="9525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E7A9692-0EE5-66AD-A3A0-A38EEE160CE0}"/>
                </a:ext>
              </a:extLst>
            </p:cNvPr>
            <p:cNvSpPr/>
            <p:nvPr/>
          </p:nvSpPr>
          <p:spPr>
            <a:xfrm>
              <a:off x="1047746" y="847721"/>
              <a:ext cx="733421" cy="333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3425"/>
                <a:gd name="f7" fmla="val 333375"/>
                <a:gd name="f8" fmla="val 342138"/>
                <a:gd name="f9" fmla="val 319532"/>
                <a:gd name="f10" fmla="val 332232"/>
                <a:gd name="f11" fmla="val 315976"/>
                <a:gd name="f12" fmla="val 322707"/>
                <a:gd name="f13" fmla="val 312039"/>
                <a:gd name="f14" fmla="val 304292"/>
                <a:gd name="f15" fmla="val 303403"/>
                <a:gd name="f16" fmla="val 276860"/>
                <a:gd name="f17" fmla="val 306832"/>
                <a:gd name="f18" fmla="val 249809"/>
                <a:gd name="f19" fmla="val 309245"/>
                <a:gd name="f20" fmla="val 223520"/>
                <a:gd name="f21" fmla="val 310769"/>
                <a:gd name="f22" fmla="val 198081"/>
                <a:gd name="f23" fmla="val 311277"/>
                <a:gd name="f24" fmla="val 129032"/>
                <a:gd name="f25" fmla="val 306959"/>
                <a:gd name="f26" fmla="val 74777"/>
                <a:gd name="f27" fmla="val 294513"/>
                <a:gd name="f28" fmla="val 37846"/>
                <a:gd name="f29" fmla="val 274701"/>
                <a:gd name="f30" fmla="val 20713"/>
                <a:gd name="f31" fmla="val 248666"/>
                <a:gd name="f32" fmla="val 23406"/>
                <a:gd name="f33" fmla="val 222123"/>
                <a:gd name="f34" fmla="val 41694"/>
                <a:gd name="f35" fmla="val 192532"/>
                <a:gd name="f36" fmla="val 74574"/>
                <a:gd name="f37" fmla="val 161290"/>
                <a:gd name="f38" fmla="val 121107"/>
                <a:gd name="f39" fmla="val 129794"/>
                <a:gd name="f40" fmla="val 118389"/>
                <a:gd name="f41" fmla="val 122428"/>
                <a:gd name="f42" fmla="val 116598"/>
                <a:gd name="f43" fmla="val 115570"/>
                <a:gd name="f44" fmla="val 115252"/>
                <a:gd name="f45" fmla="val 108204"/>
                <a:gd name="f46" fmla="val 61912"/>
                <a:gd name="f47" fmla="val 143764"/>
                <a:gd name="f48" fmla="val 23507"/>
                <a:gd name="f49" fmla="val 180721"/>
                <a:gd name="f50" fmla="val 2171"/>
                <a:gd name="f51" fmla="val 217678"/>
                <a:gd name="f52" fmla="val 253238"/>
                <a:gd name="f53" fmla="val 14109"/>
                <a:gd name="f54" fmla="val 281051"/>
                <a:gd name="f55" fmla="val 41871"/>
                <a:gd name="f56" fmla="val 303149"/>
                <a:gd name="f57" fmla="val 82423"/>
                <a:gd name="f58" fmla="val 319405"/>
                <a:gd name="f59" fmla="val 134912"/>
                <a:gd name="f60" fmla="val 329438"/>
                <a:gd name="f61" fmla="val 198539"/>
                <a:gd name="f62" fmla="val 332867"/>
                <a:gd name="f63" fmla="val 232791"/>
                <a:gd name="f64" fmla="val 332105"/>
                <a:gd name="f65" fmla="val 268351"/>
                <a:gd name="f66" fmla="val 329565"/>
                <a:gd name="f67" fmla="val 304927"/>
                <a:gd name="f68" fmla="val 325374"/>
                <a:gd name="f69" fmla="val 79629"/>
                <a:gd name="f70" fmla="val 691642"/>
                <a:gd name="f71" fmla="val 29718"/>
                <a:gd name="f72" fmla="val 651129"/>
                <a:gd name="f73" fmla="val 13462"/>
                <a:gd name="f74" fmla="val 598424"/>
                <a:gd name="f75" fmla="val 3429"/>
                <a:gd name="f76" fmla="val 534797"/>
                <a:gd name="f77" fmla="val 495681"/>
                <a:gd name="f78" fmla="val 1143"/>
                <a:gd name="f79" fmla="val 454787"/>
                <a:gd name="f80" fmla="val 4445"/>
                <a:gd name="f81" fmla="val 412750"/>
                <a:gd name="f82" fmla="val 9906"/>
                <a:gd name="f83" fmla="val 370078"/>
                <a:gd name="f84" fmla="val 17526"/>
                <a:gd name="f85" fmla="val 389001"/>
                <a:gd name="f86" fmla="val 24765"/>
                <a:gd name="f87" fmla="val 407924"/>
                <a:gd name="f88" fmla="val 32639"/>
                <a:gd name="f89" fmla="val 440690"/>
                <a:gd name="f90" fmla="val 27813"/>
                <a:gd name="f91" fmla="val 473075"/>
                <a:gd name="f92" fmla="val 24384"/>
                <a:gd name="f93" fmla="val 504444"/>
                <a:gd name="f94" fmla="val 22352"/>
                <a:gd name="f95" fmla="val 21590"/>
                <a:gd name="f96" fmla="val 603885"/>
                <a:gd name="f97" fmla="val 26035"/>
                <a:gd name="f98" fmla="val 658114"/>
                <a:gd name="f99" fmla="val 38481"/>
                <a:gd name="f100" fmla="val 695071"/>
                <a:gd name="f101" fmla="val 58166"/>
                <a:gd name="f102" fmla="val 712216"/>
                <a:gd name="f103" fmla="val 84328"/>
                <a:gd name="f104" fmla="val 710692"/>
                <a:gd name="f105" fmla="val 107950"/>
                <a:gd name="f106" fmla="val 670560"/>
                <a:gd name="f107" fmla="val 161671"/>
                <a:gd name="f108" fmla="val 633476"/>
                <a:gd name="f109" fmla="val 189738"/>
                <a:gd name="f110" fmla="val 602361"/>
                <a:gd name="f111" fmla="val 208153"/>
                <a:gd name="f112" fmla="val 607314"/>
                <a:gd name="f113" fmla="val 222377"/>
                <a:gd name="f114" fmla="val 645160"/>
                <a:gd name="f115" fmla="val 688086"/>
                <a:gd name="f116" fmla="val 175514"/>
                <a:gd name="f117" fmla="val 717423"/>
                <a:gd name="f118" fmla="val 142748"/>
                <a:gd name="f119" fmla="val 732663"/>
                <a:gd name="f120" fmla="val 110363"/>
                <a:gd name="f121" fmla="+- 0 0 -90"/>
                <a:gd name="f122" fmla="*/ f3 1 733425"/>
                <a:gd name="f123" fmla="*/ f4 1 333375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733425"/>
                <a:gd name="f132" fmla="*/ f128 1 333375"/>
                <a:gd name="f133" fmla="*/ 342138 f129 1"/>
                <a:gd name="f134" fmla="*/ 319532 f128 1"/>
                <a:gd name="f135" fmla="*/ 332232 f129 1"/>
                <a:gd name="f136" fmla="*/ 315976 f128 1"/>
                <a:gd name="f137" fmla="*/ 322707 f129 1"/>
                <a:gd name="f138" fmla="*/ 312039 f128 1"/>
                <a:gd name="f139" fmla="*/ 304292 f129 1"/>
                <a:gd name="f140" fmla="*/ 303403 f128 1"/>
                <a:gd name="f141" fmla="*/ 276860 f129 1"/>
                <a:gd name="f142" fmla="*/ 306832 f128 1"/>
                <a:gd name="f143" fmla="*/ 249809 f129 1"/>
                <a:gd name="f144" fmla="*/ 309245 f128 1"/>
                <a:gd name="f145" fmla="*/ 223520 f129 1"/>
                <a:gd name="f146" fmla="*/ 310769 f128 1"/>
                <a:gd name="f147" fmla="*/ 198081 f129 1"/>
                <a:gd name="f148" fmla="*/ 311277 f128 1"/>
                <a:gd name="f149" fmla="*/ 129032 f129 1"/>
                <a:gd name="f150" fmla="*/ 306959 f128 1"/>
                <a:gd name="f151" fmla="*/ 74777 f129 1"/>
                <a:gd name="f152" fmla="*/ 294513 f128 1"/>
                <a:gd name="f153" fmla="*/ 37846 f129 1"/>
                <a:gd name="f154" fmla="*/ 274701 f128 1"/>
                <a:gd name="f155" fmla="*/ 20713 f129 1"/>
                <a:gd name="f156" fmla="*/ 248666 f128 1"/>
                <a:gd name="f157" fmla="*/ 23406 f129 1"/>
                <a:gd name="f158" fmla="*/ 222123 f128 1"/>
                <a:gd name="f159" fmla="*/ 41694 f129 1"/>
                <a:gd name="f160" fmla="*/ 192532 f128 1"/>
                <a:gd name="f161" fmla="*/ 74574 f129 1"/>
                <a:gd name="f162" fmla="*/ 161290 f128 1"/>
                <a:gd name="f163" fmla="*/ 121107 f129 1"/>
                <a:gd name="f164" fmla="*/ 129794 f128 1"/>
                <a:gd name="f165" fmla="*/ 118389 f129 1"/>
                <a:gd name="f166" fmla="*/ 122428 f128 1"/>
                <a:gd name="f167" fmla="*/ 116598 f129 1"/>
                <a:gd name="f168" fmla="*/ 115570 f128 1"/>
                <a:gd name="f169" fmla="*/ 115252 f129 1"/>
                <a:gd name="f170" fmla="*/ 108204 f128 1"/>
                <a:gd name="f171" fmla="*/ 61912 f129 1"/>
                <a:gd name="f172" fmla="*/ 143764 f128 1"/>
                <a:gd name="f173" fmla="*/ 23507 f129 1"/>
                <a:gd name="f174" fmla="*/ 180721 f128 1"/>
                <a:gd name="f175" fmla="*/ 2171 f129 1"/>
                <a:gd name="f176" fmla="*/ 217678 f128 1"/>
                <a:gd name="f177" fmla="*/ 0 f129 1"/>
                <a:gd name="f178" fmla="*/ 253238 f128 1"/>
                <a:gd name="f179" fmla="*/ 14109 f129 1"/>
                <a:gd name="f180" fmla="*/ 281051 f128 1"/>
                <a:gd name="f181" fmla="*/ 41871 f129 1"/>
                <a:gd name="f182" fmla="*/ 303149 f128 1"/>
                <a:gd name="f183" fmla="*/ 82423 f129 1"/>
                <a:gd name="f184" fmla="*/ 319405 f128 1"/>
                <a:gd name="f185" fmla="*/ 134912 f129 1"/>
                <a:gd name="f186" fmla="*/ 329438 f128 1"/>
                <a:gd name="f187" fmla="*/ 198539 f129 1"/>
                <a:gd name="f188" fmla="*/ 332867 f128 1"/>
                <a:gd name="f189" fmla="*/ 232791 f129 1"/>
                <a:gd name="f190" fmla="*/ 332105 f128 1"/>
                <a:gd name="f191" fmla="*/ 268351 f129 1"/>
                <a:gd name="f192" fmla="*/ 329565 f128 1"/>
                <a:gd name="f193" fmla="*/ 304927 f129 1"/>
                <a:gd name="f194" fmla="*/ 325374 f128 1"/>
                <a:gd name="f195" fmla="*/ 733425 f129 1"/>
                <a:gd name="f196" fmla="*/ 79629 f128 1"/>
                <a:gd name="f197" fmla="*/ 691642 f129 1"/>
                <a:gd name="f198" fmla="*/ 29718 f128 1"/>
                <a:gd name="f199" fmla="*/ 651129 f129 1"/>
                <a:gd name="f200" fmla="*/ 13462 f128 1"/>
                <a:gd name="f201" fmla="*/ 598424 f129 1"/>
                <a:gd name="f202" fmla="*/ 3429 f128 1"/>
                <a:gd name="f203" fmla="*/ 534797 f129 1"/>
                <a:gd name="f204" fmla="*/ 0 f128 1"/>
                <a:gd name="f205" fmla="*/ 495681 f129 1"/>
                <a:gd name="f206" fmla="*/ 1143 f128 1"/>
                <a:gd name="f207" fmla="*/ 454787 f129 1"/>
                <a:gd name="f208" fmla="*/ 4445 f128 1"/>
                <a:gd name="f209" fmla="*/ 412750 f129 1"/>
                <a:gd name="f210" fmla="*/ 9906 f128 1"/>
                <a:gd name="f211" fmla="*/ 370078 f129 1"/>
                <a:gd name="f212" fmla="*/ 17526 f128 1"/>
                <a:gd name="f213" fmla="*/ 389001 f129 1"/>
                <a:gd name="f214" fmla="*/ 24765 f128 1"/>
                <a:gd name="f215" fmla="*/ 407924 f129 1"/>
                <a:gd name="f216" fmla="*/ 32639 f128 1"/>
                <a:gd name="f217" fmla="*/ 440690 f129 1"/>
                <a:gd name="f218" fmla="*/ 27813 f128 1"/>
                <a:gd name="f219" fmla="*/ 473075 f129 1"/>
                <a:gd name="f220" fmla="*/ 24384 f128 1"/>
                <a:gd name="f221" fmla="*/ 504444 f129 1"/>
                <a:gd name="f222" fmla="*/ 22352 f128 1"/>
                <a:gd name="f223" fmla="*/ 21590 f128 1"/>
                <a:gd name="f224" fmla="*/ 603885 f129 1"/>
                <a:gd name="f225" fmla="*/ 26035 f128 1"/>
                <a:gd name="f226" fmla="*/ 658114 f129 1"/>
                <a:gd name="f227" fmla="*/ 38481 f128 1"/>
                <a:gd name="f228" fmla="*/ 695071 f129 1"/>
                <a:gd name="f229" fmla="*/ 58166 f128 1"/>
                <a:gd name="f230" fmla="*/ 712216 f129 1"/>
                <a:gd name="f231" fmla="*/ 84328 f128 1"/>
                <a:gd name="f232" fmla="*/ 710692 f129 1"/>
                <a:gd name="f233" fmla="*/ 107950 f128 1"/>
                <a:gd name="f234" fmla="*/ 670560 f129 1"/>
                <a:gd name="f235" fmla="*/ 161671 f128 1"/>
                <a:gd name="f236" fmla="*/ 633476 f129 1"/>
                <a:gd name="f237" fmla="*/ 189738 f128 1"/>
                <a:gd name="f238" fmla="*/ 602361 f129 1"/>
                <a:gd name="f239" fmla="*/ 208153 f128 1"/>
                <a:gd name="f240" fmla="*/ 607314 f129 1"/>
                <a:gd name="f241" fmla="*/ 222377 f128 1"/>
                <a:gd name="f242" fmla="*/ 645160 f129 1"/>
                <a:gd name="f243" fmla="*/ 688086 f129 1"/>
                <a:gd name="f244" fmla="*/ 175514 f128 1"/>
                <a:gd name="f245" fmla="*/ 717423 f129 1"/>
                <a:gd name="f246" fmla="*/ 142748 f128 1"/>
                <a:gd name="f247" fmla="*/ 732663 f129 1"/>
                <a:gd name="f248" fmla="*/ 110363 f128 1"/>
                <a:gd name="f249" fmla="+- f130 0 f1"/>
                <a:gd name="f250" fmla="*/ f133 1 733425"/>
                <a:gd name="f251" fmla="*/ f134 1 333375"/>
                <a:gd name="f252" fmla="*/ f135 1 733425"/>
                <a:gd name="f253" fmla="*/ f136 1 333375"/>
                <a:gd name="f254" fmla="*/ f137 1 733425"/>
                <a:gd name="f255" fmla="*/ f138 1 333375"/>
                <a:gd name="f256" fmla="*/ f139 1 733425"/>
                <a:gd name="f257" fmla="*/ f140 1 333375"/>
                <a:gd name="f258" fmla="*/ f141 1 733425"/>
                <a:gd name="f259" fmla="*/ f142 1 333375"/>
                <a:gd name="f260" fmla="*/ f143 1 733425"/>
                <a:gd name="f261" fmla="*/ f144 1 333375"/>
                <a:gd name="f262" fmla="*/ f145 1 733425"/>
                <a:gd name="f263" fmla="*/ f146 1 333375"/>
                <a:gd name="f264" fmla="*/ f147 1 733425"/>
                <a:gd name="f265" fmla="*/ f148 1 333375"/>
                <a:gd name="f266" fmla="*/ f149 1 733425"/>
                <a:gd name="f267" fmla="*/ f150 1 333375"/>
                <a:gd name="f268" fmla="*/ f151 1 733425"/>
                <a:gd name="f269" fmla="*/ f152 1 333375"/>
                <a:gd name="f270" fmla="*/ f153 1 733425"/>
                <a:gd name="f271" fmla="*/ f154 1 333375"/>
                <a:gd name="f272" fmla="*/ f155 1 733425"/>
                <a:gd name="f273" fmla="*/ f156 1 333375"/>
                <a:gd name="f274" fmla="*/ f157 1 733425"/>
                <a:gd name="f275" fmla="*/ f158 1 333375"/>
                <a:gd name="f276" fmla="*/ f159 1 733425"/>
                <a:gd name="f277" fmla="*/ f160 1 333375"/>
                <a:gd name="f278" fmla="*/ f161 1 733425"/>
                <a:gd name="f279" fmla="*/ f162 1 333375"/>
                <a:gd name="f280" fmla="*/ f163 1 733425"/>
                <a:gd name="f281" fmla="*/ f164 1 333375"/>
                <a:gd name="f282" fmla="*/ f165 1 733425"/>
                <a:gd name="f283" fmla="*/ f166 1 333375"/>
                <a:gd name="f284" fmla="*/ f167 1 733425"/>
                <a:gd name="f285" fmla="*/ f168 1 333375"/>
                <a:gd name="f286" fmla="*/ f169 1 733425"/>
                <a:gd name="f287" fmla="*/ f170 1 333375"/>
                <a:gd name="f288" fmla="*/ f171 1 733425"/>
                <a:gd name="f289" fmla="*/ f172 1 333375"/>
                <a:gd name="f290" fmla="*/ f173 1 733425"/>
                <a:gd name="f291" fmla="*/ f174 1 333375"/>
                <a:gd name="f292" fmla="*/ f175 1 733425"/>
                <a:gd name="f293" fmla="*/ f176 1 333375"/>
                <a:gd name="f294" fmla="*/ f177 1 733425"/>
                <a:gd name="f295" fmla="*/ f178 1 333375"/>
                <a:gd name="f296" fmla="*/ f179 1 733425"/>
                <a:gd name="f297" fmla="*/ f180 1 333375"/>
                <a:gd name="f298" fmla="*/ f181 1 733425"/>
                <a:gd name="f299" fmla="*/ f182 1 333375"/>
                <a:gd name="f300" fmla="*/ f183 1 733425"/>
                <a:gd name="f301" fmla="*/ f184 1 333375"/>
                <a:gd name="f302" fmla="*/ f185 1 733425"/>
                <a:gd name="f303" fmla="*/ f186 1 333375"/>
                <a:gd name="f304" fmla="*/ f187 1 733425"/>
                <a:gd name="f305" fmla="*/ f188 1 333375"/>
                <a:gd name="f306" fmla="*/ f189 1 733425"/>
                <a:gd name="f307" fmla="*/ f190 1 333375"/>
                <a:gd name="f308" fmla="*/ f191 1 733425"/>
                <a:gd name="f309" fmla="*/ f192 1 333375"/>
                <a:gd name="f310" fmla="*/ f193 1 733425"/>
                <a:gd name="f311" fmla="*/ f194 1 333375"/>
                <a:gd name="f312" fmla="*/ f195 1 733425"/>
                <a:gd name="f313" fmla="*/ f196 1 333375"/>
                <a:gd name="f314" fmla="*/ f197 1 733425"/>
                <a:gd name="f315" fmla="*/ f198 1 333375"/>
                <a:gd name="f316" fmla="*/ f199 1 733425"/>
                <a:gd name="f317" fmla="*/ f200 1 333375"/>
                <a:gd name="f318" fmla="*/ f201 1 733425"/>
                <a:gd name="f319" fmla="*/ f202 1 333375"/>
                <a:gd name="f320" fmla="*/ f203 1 733425"/>
                <a:gd name="f321" fmla="*/ f204 1 333375"/>
                <a:gd name="f322" fmla="*/ f205 1 733425"/>
                <a:gd name="f323" fmla="*/ f206 1 333375"/>
                <a:gd name="f324" fmla="*/ f207 1 733425"/>
                <a:gd name="f325" fmla="*/ f208 1 333375"/>
                <a:gd name="f326" fmla="*/ f209 1 733425"/>
                <a:gd name="f327" fmla="*/ f210 1 333375"/>
                <a:gd name="f328" fmla="*/ f211 1 733425"/>
                <a:gd name="f329" fmla="*/ f212 1 333375"/>
                <a:gd name="f330" fmla="*/ f213 1 733425"/>
                <a:gd name="f331" fmla="*/ f214 1 333375"/>
                <a:gd name="f332" fmla="*/ f215 1 733425"/>
                <a:gd name="f333" fmla="*/ f216 1 333375"/>
                <a:gd name="f334" fmla="*/ f217 1 733425"/>
                <a:gd name="f335" fmla="*/ f218 1 333375"/>
                <a:gd name="f336" fmla="*/ f219 1 733425"/>
                <a:gd name="f337" fmla="*/ f220 1 333375"/>
                <a:gd name="f338" fmla="*/ f221 1 733425"/>
                <a:gd name="f339" fmla="*/ f222 1 333375"/>
                <a:gd name="f340" fmla="*/ f223 1 333375"/>
                <a:gd name="f341" fmla="*/ f224 1 733425"/>
                <a:gd name="f342" fmla="*/ f225 1 333375"/>
                <a:gd name="f343" fmla="*/ f226 1 733425"/>
                <a:gd name="f344" fmla="*/ f227 1 333375"/>
                <a:gd name="f345" fmla="*/ f228 1 733425"/>
                <a:gd name="f346" fmla="*/ f229 1 333375"/>
                <a:gd name="f347" fmla="*/ f230 1 733425"/>
                <a:gd name="f348" fmla="*/ f231 1 333375"/>
                <a:gd name="f349" fmla="*/ f232 1 733425"/>
                <a:gd name="f350" fmla="*/ f233 1 333375"/>
                <a:gd name="f351" fmla="*/ f234 1 733425"/>
                <a:gd name="f352" fmla="*/ f235 1 333375"/>
                <a:gd name="f353" fmla="*/ f236 1 733425"/>
                <a:gd name="f354" fmla="*/ f237 1 333375"/>
                <a:gd name="f355" fmla="*/ f238 1 733425"/>
                <a:gd name="f356" fmla="*/ f239 1 333375"/>
                <a:gd name="f357" fmla="*/ f240 1 733425"/>
                <a:gd name="f358" fmla="*/ f241 1 333375"/>
                <a:gd name="f359" fmla="*/ f242 1 733425"/>
                <a:gd name="f360" fmla="*/ f243 1 733425"/>
                <a:gd name="f361" fmla="*/ f244 1 333375"/>
                <a:gd name="f362" fmla="*/ f245 1 733425"/>
                <a:gd name="f363" fmla="*/ f246 1 333375"/>
                <a:gd name="f364" fmla="*/ f247 1 733425"/>
                <a:gd name="f365" fmla="*/ f248 1 333375"/>
                <a:gd name="f366" fmla="*/ 0 1 f131"/>
                <a:gd name="f367" fmla="*/ f125 1 f131"/>
                <a:gd name="f368" fmla="*/ 0 1 f132"/>
                <a:gd name="f369" fmla="*/ f126 1 f132"/>
                <a:gd name="f370" fmla="*/ f250 1 f131"/>
                <a:gd name="f371" fmla="*/ f251 1 f132"/>
                <a:gd name="f372" fmla="*/ f252 1 f131"/>
                <a:gd name="f373" fmla="*/ f253 1 f132"/>
                <a:gd name="f374" fmla="*/ f254 1 f131"/>
                <a:gd name="f375" fmla="*/ f255 1 f132"/>
                <a:gd name="f376" fmla="*/ f256 1 f131"/>
                <a:gd name="f377" fmla="*/ f257 1 f132"/>
                <a:gd name="f378" fmla="*/ f258 1 f131"/>
                <a:gd name="f379" fmla="*/ f259 1 f132"/>
                <a:gd name="f380" fmla="*/ f260 1 f131"/>
                <a:gd name="f381" fmla="*/ f261 1 f132"/>
                <a:gd name="f382" fmla="*/ f262 1 f131"/>
                <a:gd name="f383" fmla="*/ f263 1 f132"/>
                <a:gd name="f384" fmla="*/ f264 1 f131"/>
                <a:gd name="f385" fmla="*/ f265 1 f132"/>
                <a:gd name="f386" fmla="*/ f266 1 f131"/>
                <a:gd name="f387" fmla="*/ f267 1 f132"/>
                <a:gd name="f388" fmla="*/ f268 1 f131"/>
                <a:gd name="f389" fmla="*/ f269 1 f132"/>
                <a:gd name="f390" fmla="*/ f270 1 f131"/>
                <a:gd name="f391" fmla="*/ f271 1 f132"/>
                <a:gd name="f392" fmla="*/ f272 1 f131"/>
                <a:gd name="f393" fmla="*/ f273 1 f132"/>
                <a:gd name="f394" fmla="*/ f274 1 f131"/>
                <a:gd name="f395" fmla="*/ f275 1 f132"/>
                <a:gd name="f396" fmla="*/ f276 1 f131"/>
                <a:gd name="f397" fmla="*/ f277 1 f132"/>
                <a:gd name="f398" fmla="*/ f278 1 f131"/>
                <a:gd name="f399" fmla="*/ f279 1 f132"/>
                <a:gd name="f400" fmla="*/ f280 1 f131"/>
                <a:gd name="f401" fmla="*/ f281 1 f132"/>
                <a:gd name="f402" fmla="*/ f282 1 f131"/>
                <a:gd name="f403" fmla="*/ f283 1 f132"/>
                <a:gd name="f404" fmla="*/ f284 1 f131"/>
                <a:gd name="f405" fmla="*/ f285 1 f132"/>
                <a:gd name="f406" fmla="*/ f286 1 f131"/>
                <a:gd name="f407" fmla="*/ f287 1 f132"/>
                <a:gd name="f408" fmla="*/ f288 1 f131"/>
                <a:gd name="f409" fmla="*/ f289 1 f132"/>
                <a:gd name="f410" fmla="*/ f290 1 f131"/>
                <a:gd name="f411" fmla="*/ f291 1 f132"/>
                <a:gd name="f412" fmla="*/ f292 1 f131"/>
                <a:gd name="f413" fmla="*/ f293 1 f132"/>
                <a:gd name="f414" fmla="*/ f294 1 f131"/>
                <a:gd name="f415" fmla="*/ f295 1 f132"/>
                <a:gd name="f416" fmla="*/ f296 1 f131"/>
                <a:gd name="f417" fmla="*/ f297 1 f132"/>
                <a:gd name="f418" fmla="*/ f298 1 f131"/>
                <a:gd name="f419" fmla="*/ f299 1 f132"/>
                <a:gd name="f420" fmla="*/ f300 1 f131"/>
                <a:gd name="f421" fmla="*/ f301 1 f132"/>
                <a:gd name="f422" fmla="*/ f302 1 f131"/>
                <a:gd name="f423" fmla="*/ f303 1 f132"/>
                <a:gd name="f424" fmla="*/ f304 1 f131"/>
                <a:gd name="f425" fmla="*/ f305 1 f132"/>
                <a:gd name="f426" fmla="*/ f306 1 f131"/>
                <a:gd name="f427" fmla="*/ f307 1 f132"/>
                <a:gd name="f428" fmla="*/ f308 1 f131"/>
                <a:gd name="f429" fmla="*/ f309 1 f132"/>
                <a:gd name="f430" fmla="*/ f310 1 f131"/>
                <a:gd name="f431" fmla="*/ f311 1 f132"/>
                <a:gd name="f432" fmla="*/ f312 1 f131"/>
                <a:gd name="f433" fmla="*/ f313 1 f132"/>
                <a:gd name="f434" fmla="*/ f314 1 f131"/>
                <a:gd name="f435" fmla="*/ f315 1 f132"/>
                <a:gd name="f436" fmla="*/ f316 1 f131"/>
                <a:gd name="f437" fmla="*/ f317 1 f132"/>
                <a:gd name="f438" fmla="*/ f318 1 f131"/>
                <a:gd name="f439" fmla="*/ f319 1 f132"/>
                <a:gd name="f440" fmla="*/ f320 1 f131"/>
                <a:gd name="f441" fmla="*/ f321 1 f132"/>
                <a:gd name="f442" fmla="*/ f322 1 f131"/>
                <a:gd name="f443" fmla="*/ f323 1 f132"/>
                <a:gd name="f444" fmla="*/ f324 1 f131"/>
                <a:gd name="f445" fmla="*/ f325 1 f132"/>
                <a:gd name="f446" fmla="*/ f326 1 f131"/>
                <a:gd name="f447" fmla="*/ f327 1 f132"/>
                <a:gd name="f448" fmla="*/ f328 1 f131"/>
                <a:gd name="f449" fmla="*/ f329 1 f132"/>
                <a:gd name="f450" fmla="*/ f330 1 f131"/>
                <a:gd name="f451" fmla="*/ f331 1 f132"/>
                <a:gd name="f452" fmla="*/ f332 1 f131"/>
                <a:gd name="f453" fmla="*/ f333 1 f132"/>
                <a:gd name="f454" fmla="*/ f334 1 f131"/>
                <a:gd name="f455" fmla="*/ f335 1 f132"/>
                <a:gd name="f456" fmla="*/ f336 1 f131"/>
                <a:gd name="f457" fmla="*/ f337 1 f132"/>
                <a:gd name="f458" fmla="*/ f338 1 f131"/>
                <a:gd name="f459" fmla="*/ f339 1 f132"/>
                <a:gd name="f460" fmla="*/ f340 1 f132"/>
                <a:gd name="f461" fmla="*/ f341 1 f131"/>
                <a:gd name="f462" fmla="*/ f342 1 f132"/>
                <a:gd name="f463" fmla="*/ f343 1 f131"/>
                <a:gd name="f464" fmla="*/ f344 1 f132"/>
                <a:gd name="f465" fmla="*/ f345 1 f131"/>
                <a:gd name="f466" fmla="*/ f346 1 f132"/>
                <a:gd name="f467" fmla="*/ f347 1 f131"/>
                <a:gd name="f468" fmla="*/ f348 1 f132"/>
                <a:gd name="f469" fmla="*/ f349 1 f131"/>
                <a:gd name="f470" fmla="*/ f350 1 f132"/>
                <a:gd name="f471" fmla="*/ f351 1 f131"/>
                <a:gd name="f472" fmla="*/ f352 1 f132"/>
                <a:gd name="f473" fmla="*/ f353 1 f131"/>
                <a:gd name="f474" fmla="*/ f354 1 f132"/>
                <a:gd name="f475" fmla="*/ f355 1 f131"/>
                <a:gd name="f476" fmla="*/ f356 1 f132"/>
                <a:gd name="f477" fmla="*/ f357 1 f131"/>
                <a:gd name="f478" fmla="*/ f358 1 f132"/>
                <a:gd name="f479" fmla="*/ f359 1 f131"/>
                <a:gd name="f480" fmla="*/ f360 1 f131"/>
                <a:gd name="f481" fmla="*/ f361 1 f132"/>
                <a:gd name="f482" fmla="*/ f362 1 f131"/>
                <a:gd name="f483" fmla="*/ f363 1 f132"/>
                <a:gd name="f484" fmla="*/ f364 1 f131"/>
                <a:gd name="f485" fmla="*/ f365 1 f132"/>
                <a:gd name="f486" fmla="*/ f366 f122 1"/>
                <a:gd name="f487" fmla="*/ f367 f122 1"/>
                <a:gd name="f488" fmla="*/ f369 f123 1"/>
                <a:gd name="f489" fmla="*/ f368 f123 1"/>
                <a:gd name="f490" fmla="*/ f370 f122 1"/>
                <a:gd name="f491" fmla="*/ f371 f123 1"/>
                <a:gd name="f492" fmla="*/ f372 f122 1"/>
                <a:gd name="f493" fmla="*/ f373 f123 1"/>
                <a:gd name="f494" fmla="*/ f374 f122 1"/>
                <a:gd name="f495" fmla="*/ f375 f123 1"/>
                <a:gd name="f496" fmla="*/ f376 f122 1"/>
                <a:gd name="f497" fmla="*/ f377 f123 1"/>
                <a:gd name="f498" fmla="*/ f378 f122 1"/>
                <a:gd name="f499" fmla="*/ f379 f123 1"/>
                <a:gd name="f500" fmla="*/ f380 f122 1"/>
                <a:gd name="f501" fmla="*/ f381 f123 1"/>
                <a:gd name="f502" fmla="*/ f382 f122 1"/>
                <a:gd name="f503" fmla="*/ f383 f123 1"/>
                <a:gd name="f504" fmla="*/ f384 f122 1"/>
                <a:gd name="f505" fmla="*/ f385 f123 1"/>
                <a:gd name="f506" fmla="*/ f386 f122 1"/>
                <a:gd name="f507" fmla="*/ f387 f123 1"/>
                <a:gd name="f508" fmla="*/ f388 f122 1"/>
                <a:gd name="f509" fmla="*/ f389 f123 1"/>
                <a:gd name="f510" fmla="*/ f390 f122 1"/>
                <a:gd name="f511" fmla="*/ f391 f123 1"/>
                <a:gd name="f512" fmla="*/ f392 f122 1"/>
                <a:gd name="f513" fmla="*/ f393 f123 1"/>
                <a:gd name="f514" fmla="*/ f394 f122 1"/>
                <a:gd name="f515" fmla="*/ f395 f123 1"/>
                <a:gd name="f516" fmla="*/ f396 f122 1"/>
                <a:gd name="f517" fmla="*/ f397 f123 1"/>
                <a:gd name="f518" fmla="*/ f398 f122 1"/>
                <a:gd name="f519" fmla="*/ f399 f123 1"/>
                <a:gd name="f520" fmla="*/ f400 f122 1"/>
                <a:gd name="f521" fmla="*/ f401 f123 1"/>
                <a:gd name="f522" fmla="*/ f402 f122 1"/>
                <a:gd name="f523" fmla="*/ f403 f123 1"/>
                <a:gd name="f524" fmla="*/ f404 f122 1"/>
                <a:gd name="f525" fmla="*/ f405 f123 1"/>
                <a:gd name="f526" fmla="*/ f406 f122 1"/>
                <a:gd name="f527" fmla="*/ f407 f123 1"/>
                <a:gd name="f528" fmla="*/ f408 f122 1"/>
                <a:gd name="f529" fmla="*/ f409 f123 1"/>
                <a:gd name="f530" fmla="*/ f410 f122 1"/>
                <a:gd name="f531" fmla="*/ f411 f123 1"/>
                <a:gd name="f532" fmla="*/ f412 f122 1"/>
                <a:gd name="f533" fmla="*/ f413 f123 1"/>
                <a:gd name="f534" fmla="*/ f414 f122 1"/>
                <a:gd name="f535" fmla="*/ f415 f123 1"/>
                <a:gd name="f536" fmla="*/ f416 f122 1"/>
                <a:gd name="f537" fmla="*/ f417 f123 1"/>
                <a:gd name="f538" fmla="*/ f418 f122 1"/>
                <a:gd name="f539" fmla="*/ f419 f123 1"/>
                <a:gd name="f540" fmla="*/ f420 f122 1"/>
                <a:gd name="f541" fmla="*/ f421 f123 1"/>
                <a:gd name="f542" fmla="*/ f422 f122 1"/>
                <a:gd name="f543" fmla="*/ f423 f123 1"/>
                <a:gd name="f544" fmla="*/ f424 f122 1"/>
                <a:gd name="f545" fmla="*/ f425 f123 1"/>
                <a:gd name="f546" fmla="*/ f426 f122 1"/>
                <a:gd name="f547" fmla="*/ f427 f123 1"/>
                <a:gd name="f548" fmla="*/ f428 f122 1"/>
                <a:gd name="f549" fmla="*/ f429 f123 1"/>
                <a:gd name="f550" fmla="*/ f430 f122 1"/>
                <a:gd name="f551" fmla="*/ f431 f123 1"/>
                <a:gd name="f552" fmla="*/ f432 f122 1"/>
                <a:gd name="f553" fmla="*/ f433 f123 1"/>
                <a:gd name="f554" fmla="*/ f434 f122 1"/>
                <a:gd name="f555" fmla="*/ f435 f123 1"/>
                <a:gd name="f556" fmla="*/ f436 f122 1"/>
                <a:gd name="f557" fmla="*/ f437 f123 1"/>
                <a:gd name="f558" fmla="*/ f438 f122 1"/>
                <a:gd name="f559" fmla="*/ f439 f123 1"/>
                <a:gd name="f560" fmla="*/ f440 f122 1"/>
                <a:gd name="f561" fmla="*/ f441 f123 1"/>
                <a:gd name="f562" fmla="*/ f442 f122 1"/>
                <a:gd name="f563" fmla="*/ f443 f123 1"/>
                <a:gd name="f564" fmla="*/ f444 f122 1"/>
                <a:gd name="f565" fmla="*/ f445 f123 1"/>
                <a:gd name="f566" fmla="*/ f446 f122 1"/>
                <a:gd name="f567" fmla="*/ f447 f123 1"/>
                <a:gd name="f568" fmla="*/ f448 f122 1"/>
                <a:gd name="f569" fmla="*/ f449 f123 1"/>
                <a:gd name="f570" fmla="*/ f450 f122 1"/>
                <a:gd name="f571" fmla="*/ f451 f123 1"/>
                <a:gd name="f572" fmla="*/ f452 f122 1"/>
                <a:gd name="f573" fmla="*/ f453 f123 1"/>
                <a:gd name="f574" fmla="*/ f454 f122 1"/>
                <a:gd name="f575" fmla="*/ f455 f123 1"/>
                <a:gd name="f576" fmla="*/ f456 f122 1"/>
                <a:gd name="f577" fmla="*/ f457 f123 1"/>
                <a:gd name="f578" fmla="*/ f458 f122 1"/>
                <a:gd name="f579" fmla="*/ f459 f123 1"/>
                <a:gd name="f580" fmla="*/ f460 f123 1"/>
                <a:gd name="f581" fmla="*/ f461 f122 1"/>
                <a:gd name="f582" fmla="*/ f462 f123 1"/>
                <a:gd name="f583" fmla="*/ f463 f122 1"/>
                <a:gd name="f584" fmla="*/ f464 f123 1"/>
                <a:gd name="f585" fmla="*/ f465 f122 1"/>
                <a:gd name="f586" fmla="*/ f466 f123 1"/>
                <a:gd name="f587" fmla="*/ f467 f122 1"/>
                <a:gd name="f588" fmla="*/ f468 f123 1"/>
                <a:gd name="f589" fmla="*/ f469 f122 1"/>
                <a:gd name="f590" fmla="*/ f470 f123 1"/>
                <a:gd name="f591" fmla="*/ f471 f122 1"/>
                <a:gd name="f592" fmla="*/ f472 f123 1"/>
                <a:gd name="f593" fmla="*/ f473 f122 1"/>
                <a:gd name="f594" fmla="*/ f474 f123 1"/>
                <a:gd name="f595" fmla="*/ f475 f122 1"/>
                <a:gd name="f596" fmla="*/ f476 f123 1"/>
                <a:gd name="f597" fmla="*/ f477 f122 1"/>
                <a:gd name="f598" fmla="*/ f478 f123 1"/>
                <a:gd name="f599" fmla="*/ f479 f122 1"/>
                <a:gd name="f600" fmla="*/ f480 f122 1"/>
                <a:gd name="f601" fmla="*/ f481 f123 1"/>
                <a:gd name="f602" fmla="*/ f482 f122 1"/>
                <a:gd name="f603" fmla="*/ f483 f123 1"/>
                <a:gd name="f604" fmla="*/ f484 f122 1"/>
                <a:gd name="f605" fmla="*/ f485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9">
                  <a:pos x="f490" y="f491"/>
                </a:cxn>
                <a:cxn ang="f249">
                  <a:pos x="f492" y="f493"/>
                </a:cxn>
                <a:cxn ang="f249">
                  <a:pos x="f494" y="f495"/>
                </a:cxn>
                <a:cxn ang="f249">
                  <a:pos x="f496" y="f497"/>
                </a:cxn>
                <a:cxn ang="f249">
                  <a:pos x="f498" y="f499"/>
                </a:cxn>
                <a:cxn ang="f249">
                  <a:pos x="f500" y="f501"/>
                </a:cxn>
                <a:cxn ang="f249">
                  <a:pos x="f502" y="f503"/>
                </a:cxn>
                <a:cxn ang="f249">
                  <a:pos x="f504" y="f505"/>
                </a:cxn>
                <a:cxn ang="f249">
                  <a:pos x="f506" y="f507"/>
                </a:cxn>
                <a:cxn ang="f249">
                  <a:pos x="f508" y="f509"/>
                </a:cxn>
                <a:cxn ang="f249">
                  <a:pos x="f510" y="f511"/>
                </a:cxn>
                <a:cxn ang="f249">
                  <a:pos x="f512" y="f513"/>
                </a:cxn>
                <a:cxn ang="f249">
                  <a:pos x="f514" y="f515"/>
                </a:cxn>
                <a:cxn ang="f249">
                  <a:pos x="f516" y="f517"/>
                </a:cxn>
                <a:cxn ang="f249">
                  <a:pos x="f518" y="f519"/>
                </a:cxn>
                <a:cxn ang="f249">
                  <a:pos x="f520" y="f521"/>
                </a:cxn>
                <a:cxn ang="f249">
                  <a:pos x="f522" y="f523"/>
                </a:cxn>
                <a:cxn ang="f249">
                  <a:pos x="f524" y="f525"/>
                </a:cxn>
                <a:cxn ang="f249">
                  <a:pos x="f526" y="f527"/>
                </a:cxn>
                <a:cxn ang="f249">
                  <a:pos x="f528" y="f529"/>
                </a:cxn>
                <a:cxn ang="f249">
                  <a:pos x="f530" y="f531"/>
                </a:cxn>
                <a:cxn ang="f249">
                  <a:pos x="f532" y="f533"/>
                </a:cxn>
                <a:cxn ang="f249">
                  <a:pos x="f534" y="f535"/>
                </a:cxn>
                <a:cxn ang="f249">
                  <a:pos x="f536" y="f537"/>
                </a:cxn>
                <a:cxn ang="f249">
                  <a:pos x="f538" y="f539"/>
                </a:cxn>
                <a:cxn ang="f249">
                  <a:pos x="f540" y="f541"/>
                </a:cxn>
                <a:cxn ang="f249">
                  <a:pos x="f542" y="f543"/>
                </a:cxn>
                <a:cxn ang="f249">
                  <a:pos x="f544" y="f545"/>
                </a:cxn>
                <a:cxn ang="f249">
                  <a:pos x="f546" y="f547"/>
                </a:cxn>
                <a:cxn ang="f249">
                  <a:pos x="f548" y="f549"/>
                </a:cxn>
                <a:cxn ang="f249">
                  <a:pos x="f550" y="f551"/>
                </a:cxn>
                <a:cxn ang="f249">
                  <a:pos x="f490" y="f491"/>
                </a:cxn>
                <a:cxn ang="f249">
                  <a:pos x="f552" y="f553"/>
                </a:cxn>
                <a:cxn ang="f249">
                  <a:pos x="f554" y="f555"/>
                </a:cxn>
                <a:cxn ang="f249">
                  <a:pos x="f556" y="f557"/>
                </a:cxn>
                <a:cxn ang="f249">
                  <a:pos x="f558" y="f559"/>
                </a:cxn>
                <a:cxn ang="f249">
                  <a:pos x="f560" y="f561"/>
                </a:cxn>
                <a:cxn ang="f249">
                  <a:pos x="f562" y="f563"/>
                </a:cxn>
                <a:cxn ang="f249">
                  <a:pos x="f564" y="f565"/>
                </a:cxn>
                <a:cxn ang="f249">
                  <a:pos x="f566" y="f567"/>
                </a:cxn>
                <a:cxn ang="f249">
                  <a:pos x="f568" y="f569"/>
                </a:cxn>
                <a:cxn ang="f249">
                  <a:pos x="f570" y="f571"/>
                </a:cxn>
                <a:cxn ang="f249">
                  <a:pos x="f572" y="f573"/>
                </a:cxn>
                <a:cxn ang="f249">
                  <a:pos x="f574" y="f575"/>
                </a:cxn>
                <a:cxn ang="f249">
                  <a:pos x="f576" y="f577"/>
                </a:cxn>
                <a:cxn ang="f249">
                  <a:pos x="f578" y="f579"/>
                </a:cxn>
                <a:cxn ang="f249">
                  <a:pos x="f560" y="f580"/>
                </a:cxn>
                <a:cxn ang="f249">
                  <a:pos x="f581" y="f582"/>
                </a:cxn>
                <a:cxn ang="f249">
                  <a:pos x="f583" y="f584"/>
                </a:cxn>
                <a:cxn ang="f249">
                  <a:pos x="f585" y="f586"/>
                </a:cxn>
                <a:cxn ang="f249">
                  <a:pos x="f587" y="f588"/>
                </a:cxn>
                <a:cxn ang="f249">
                  <a:pos x="f589" y="f590"/>
                </a:cxn>
                <a:cxn ang="f249">
                  <a:pos x="f591" y="f592"/>
                </a:cxn>
                <a:cxn ang="f249">
                  <a:pos x="f593" y="f594"/>
                </a:cxn>
                <a:cxn ang="f249">
                  <a:pos x="f595" y="f596"/>
                </a:cxn>
                <a:cxn ang="f249">
                  <a:pos x="f597" y="f598"/>
                </a:cxn>
                <a:cxn ang="f249">
                  <a:pos x="f599" y="f596"/>
                </a:cxn>
                <a:cxn ang="f249">
                  <a:pos x="f600" y="f601"/>
                </a:cxn>
                <a:cxn ang="f249">
                  <a:pos x="f602" y="f603"/>
                </a:cxn>
                <a:cxn ang="f249">
                  <a:pos x="f604" y="f605"/>
                </a:cxn>
                <a:cxn ang="f249">
                  <a:pos x="f552" y="f553"/>
                </a:cxn>
              </a:cxnLst>
              <a:rect l="f486" t="f489" r="f487" b="f488"/>
              <a:pathLst>
                <a:path w="733425" h="3333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8" y="f9"/>
                  </a:lnTo>
                  <a:close/>
                </a:path>
                <a:path w="733425" h="333375">
                  <a:moveTo>
                    <a:pt x="f6" y="f69"/>
                  </a:move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5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76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1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6" y="f69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31921988-8E92-6122-0D72-372DED2D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343025" y="962021"/>
              <a:ext cx="123828" cy="1143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FB3DB7B-0FE0-0E54-DD94-A06341D8D941}"/>
                </a:ext>
              </a:extLst>
            </p:cNvPr>
            <p:cNvSpPr/>
            <p:nvPr/>
          </p:nvSpPr>
          <p:spPr>
            <a:xfrm>
              <a:off x="1285875" y="628650"/>
              <a:ext cx="885825" cy="942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5825"/>
                <a:gd name="f7" fmla="val 942975"/>
                <a:gd name="f8" fmla="val 52832"/>
                <a:gd name="f9" fmla="val 235712"/>
                <a:gd name="f10" fmla="val 45085"/>
                <a:gd name="f11" fmla="val 234442"/>
                <a:gd name="f12" fmla="val 29591"/>
                <a:gd name="f13" fmla="val 232537"/>
                <a:gd name="f14" fmla="val 14605"/>
                <a:gd name="f15" fmla="val 256794"/>
                <a:gd name="f16" fmla="val 7239"/>
                <a:gd name="f17" fmla="val 269240"/>
                <a:gd name="f18" fmla="val 282067"/>
                <a:gd name="f19" fmla="val 29210"/>
                <a:gd name="f20" fmla="val 273431"/>
                <a:gd name="f21" fmla="val 40767"/>
                <a:gd name="f22" fmla="val 254381"/>
                <a:gd name="f23" fmla="val 46736"/>
                <a:gd name="f24" fmla="val 244983"/>
                <a:gd name="f25" fmla="val 372618"/>
                <a:gd name="f26" fmla="val 115697"/>
                <a:gd name="f27" fmla="val 367271"/>
                <a:gd name="f28" fmla="val 67437"/>
                <a:gd name="f29" fmla="val 352158"/>
                <a:gd name="f30" fmla="val 30861"/>
                <a:gd name="f31" fmla="val 319405"/>
                <a:gd name="f32" fmla="val 4445"/>
                <a:gd name="f33" fmla="val 294259"/>
                <a:gd name="f34" fmla="val 263398"/>
                <a:gd name="f35" fmla="val 4953"/>
                <a:gd name="f36" fmla="val 194056"/>
                <a:gd name="f37" fmla="val 43053"/>
                <a:gd name="f38" fmla="val 156845"/>
                <a:gd name="f39" fmla="val 74676"/>
                <a:gd name="f40" fmla="val 118999"/>
                <a:gd name="f41" fmla="val 113919"/>
                <a:gd name="f42" fmla="val 80899"/>
                <a:gd name="f43" fmla="val 160147"/>
                <a:gd name="f44" fmla="val 43307"/>
                <a:gd name="f45" fmla="val 212598"/>
                <a:gd name="f46" fmla="val 50546"/>
                <a:gd name="f47" fmla="val 213614"/>
                <a:gd name="f48" fmla="val 66040"/>
                <a:gd name="f49" fmla="val 216281"/>
                <a:gd name="f50" fmla="val 106680"/>
                <a:gd name="f51" fmla="val 161290"/>
                <a:gd name="f52" fmla="val 147828"/>
                <a:gd name="f53" fmla="val 113792"/>
                <a:gd name="f54" fmla="val 188214"/>
                <a:gd name="f55" fmla="val 74803"/>
                <a:gd name="f56" fmla="val 226695"/>
                <a:gd name="f57" fmla="val 45593"/>
                <a:gd name="f58" fmla="val 262255"/>
                <a:gd name="f59" fmla="val 27178"/>
                <a:gd name="f60" fmla="val 293878"/>
                <a:gd name="f61" fmla="val 20828"/>
                <a:gd name="f62" fmla="val 302514"/>
                <a:gd name="f63" fmla="val 336169"/>
                <a:gd name="f64" fmla="val 45212"/>
                <a:gd name="f65" fmla="val 351536"/>
                <a:gd name="f66" fmla="val 121031"/>
                <a:gd name="f67" fmla="val 347218"/>
                <a:gd name="f68" fmla="val 175133"/>
                <a:gd name="f69" fmla="val 334391"/>
                <a:gd name="f70" fmla="val 237998"/>
                <a:gd name="f71" fmla="val 341757"/>
                <a:gd name="f72" fmla="val 238506"/>
                <a:gd name="f73" fmla="val 355333"/>
                <a:gd name="f74" fmla="val 240284"/>
                <a:gd name="f75" fmla="val 368554"/>
                <a:gd name="f76" fmla="val 173863"/>
                <a:gd name="f77" fmla="val 585470"/>
                <a:gd name="f78" fmla="val 610235"/>
                <a:gd name="f79" fmla="val 555879"/>
                <a:gd name="f80" fmla="val 421894"/>
                <a:gd name="f81" fmla="val 779018"/>
                <a:gd name="f82" fmla="val 287909"/>
                <a:gd name="f83" fmla="val 257810"/>
                <a:gd name="f84" fmla="val 942721"/>
                <a:gd name="f85" fmla="val 309372"/>
                <a:gd name="f86" fmla="val 706374"/>
                <a:gd name="f87" fmla="val 846963"/>
                <a:gd name="f88" fmla="val 533908"/>
                <a:gd name="f89" fmla="val 885698"/>
                <a:gd name="f90" fmla="val 855599"/>
                <a:gd name="f91" fmla="val 679323"/>
                <a:gd name="f92" fmla="val 844677"/>
                <a:gd name="f93" fmla="val 627761"/>
                <a:gd name="f94" fmla="val 657860"/>
                <a:gd name="f95" fmla="val 834263"/>
                <a:gd name="f96" fmla="val 708279"/>
                <a:gd name="f97" fmla="+- 0 0 -90"/>
                <a:gd name="f98" fmla="*/ f3 1 885825"/>
                <a:gd name="f99" fmla="*/ f4 1 942975"/>
                <a:gd name="f100" fmla="val f5"/>
                <a:gd name="f101" fmla="val f6"/>
                <a:gd name="f102" fmla="val f7"/>
                <a:gd name="f103" fmla="*/ f97 f0 1"/>
                <a:gd name="f104" fmla="+- f102 0 f100"/>
                <a:gd name="f105" fmla="+- f101 0 f100"/>
                <a:gd name="f106" fmla="*/ f103 1 f2"/>
                <a:gd name="f107" fmla="*/ f105 1 885825"/>
                <a:gd name="f108" fmla="*/ f104 1 942975"/>
                <a:gd name="f109" fmla="*/ 52832 f105 1"/>
                <a:gd name="f110" fmla="*/ 235712 f104 1"/>
                <a:gd name="f111" fmla="*/ 45085 f105 1"/>
                <a:gd name="f112" fmla="*/ 234442 f104 1"/>
                <a:gd name="f113" fmla="*/ 29591 f105 1"/>
                <a:gd name="f114" fmla="*/ 232537 f104 1"/>
                <a:gd name="f115" fmla="*/ 14605 f105 1"/>
                <a:gd name="f116" fmla="*/ 256794 f104 1"/>
                <a:gd name="f117" fmla="*/ 7239 f105 1"/>
                <a:gd name="f118" fmla="*/ 269240 f104 1"/>
                <a:gd name="f119" fmla="*/ 0 f105 1"/>
                <a:gd name="f120" fmla="*/ 282067 f104 1"/>
                <a:gd name="f121" fmla="*/ 29210 f105 1"/>
                <a:gd name="f122" fmla="*/ 273431 f104 1"/>
                <a:gd name="f123" fmla="*/ 40767 f105 1"/>
                <a:gd name="f124" fmla="*/ 254381 f104 1"/>
                <a:gd name="f125" fmla="*/ 46736 f105 1"/>
                <a:gd name="f126" fmla="*/ 244983 f104 1"/>
                <a:gd name="f127" fmla="*/ 372618 f105 1"/>
                <a:gd name="f128" fmla="*/ 115697 f104 1"/>
                <a:gd name="f129" fmla="*/ 367271 f105 1"/>
                <a:gd name="f130" fmla="*/ 67437 f104 1"/>
                <a:gd name="f131" fmla="*/ 352158 f105 1"/>
                <a:gd name="f132" fmla="*/ 30861 f104 1"/>
                <a:gd name="f133" fmla="*/ 319405 f105 1"/>
                <a:gd name="f134" fmla="*/ 4445 f104 1"/>
                <a:gd name="f135" fmla="*/ 294259 f105 1"/>
                <a:gd name="f136" fmla="*/ 0 f104 1"/>
                <a:gd name="f137" fmla="*/ 263398 f105 1"/>
                <a:gd name="f138" fmla="*/ 4953 f104 1"/>
                <a:gd name="f139" fmla="*/ 194056 f105 1"/>
                <a:gd name="f140" fmla="*/ 43053 f104 1"/>
                <a:gd name="f141" fmla="*/ 156845 f105 1"/>
                <a:gd name="f142" fmla="*/ 74676 f104 1"/>
                <a:gd name="f143" fmla="*/ 118999 f105 1"/>
                <a:gd name="f144" fmla="*/ 113919 f104 1"/>
                <a:gd name="f145" fmla="*/ 80899 f105 1"/>
                <a:gd name="f146" fmla="*/ 160147 f104 1"/>
                <a:gd name="f147" fmla="*/ 43307 f105 1"/>
                <a:gd name="f148" fmla="*/ 212598 f104 1"/>
                <a:gd name="f149" fmla="*/ 50546 f105 1"/>
                <a:gd name="f150" fmla="*/ 213614 f104 1"/>
                <a:gd name="f151" fmla="*/ 66040 f105 1"/>
                <a:gd name="f152" fmla="*/ 216281 f104 1"/>
                <a:gd name="f153" fmla="*/ 106680 f105 1"/>
                <a:gd name="f154" fmla="*/ 161290 f104 1"/>
                <a:gd name="f155" fmla="*/ 147828 f105 1"/>
                <a:gd name="f156" fmla="*/ 113792 f104 1"/>
                <a:gd name="f157" fmla="*/ 188214 f105 1"/>
                <a:gd name="f158" fmla="*/ 74803 f104 1"/>
                <a:gd name="f159" fmla="*/ 226695 f105 1"/>
                <a:gd name="f160" fmla="*/ 45593 f104 1"/>
                <a:gd name="f161" fmla="*/ 262255 f105 1"/>
                <a:gd name="f162" fmla="*/ 27178 f104 1"/>
                <a:gd name="f163" fmla="*/ 293878 f105 1"/>
                <a:gd name="f164" fmla="*/ 20828 f104 1"/>
                <a:gd name="f165" fmla="*/ 302514 f105 1"/>
                <a:gd name="f166" fmla="*/ 336169 f105 1"/>
                <a:gd name="f167" fmla="*/ 45212 f104 1"/>
                <a:gd name="f168" fmla="*/ 351536 f105 1"/>
                <a:gd name="f169" fmla="*/ 121031 f104 1"/>
                <a:gd name="f170" fmla="*/ 347218 f105 1"/>
                <a:gd name="f171" fmla="*/ 175133 f104 1"/>
                <a:gd name="f172" fmla="*/ 334391 f105 1"/>
                <a:gd name="f173" fmla="*/ 237998 f104 1"/>
                <a:gd name="f174" fmla="*/ 341757 f105 1"/>
                <a:gd name="f175" fmla="*/ 238506 f104 1"/>
                <a:gd name="f176" fmla="*/ 355333 f105 1"/>
                <a:gd name="f177" fmla="*/ 240284 f104 1"/>
                <a:gd name="f178" fmla="*/ 368554 f105 1"/>
                <a:gd name="f179" fmla="*/ 173863 f104 1"/>
                <a:gd name="f180" fmla="*/ 585470 f105 1"/>
                <a:gd name="f181" fmla="*/ 610235 f104 1"/>
                <a:gd name="f182" fmla="*/ 555879 f105 1"/>
                <a:gd name="f183" fmla="*/ 421894 f105 1"/>
                <a:gd name="f184" fmla="*/ 779018 f104 1"/>
                <a:gd name="f185" fmla="*/ 287909 f105 1"/>
                <a:gd name="f186" fmla="*/ 257810 f105 1"/>
                <a:gd name="f187" fmla="*/ 942721 f104 1"/>
                <a:gd name="f188" fmla="*/ 309372 f105 1"/>
                <a:gd name="f189" fmla="*/ 706374 f104 1"/>
                <a:gd name="f190" fmla="*/ 846963 f104 1"/>
                <a:gd name="f191" fmla="*/ 533908 f105 1"/>
                <a:gd name="f192" fmla="*/ 885698 f105 1"/>
                <a:gd name="f193" fmla="*/ 855599 f105 1"/>
                <a:gd name="f194" fmla="*/ 679323 f105 1"/>
                <a:gd name="f195" fmla="*/ 844677 f104 1"/>
                <a:gd name="f196" fmla="*/ 627761 f105 1"/>
                <a:gd name="f197" fmla="*/ 657860 f105 1"/>
                <a:gd name="f198" fmla="*/ 834263 f105 1"/>
                <a:gd name="f199" fmla="*/ 708279 f104 1"/>
                <a:gd name="f200" fmla="+- f106 0 f1"/>
                <a:gd name="f201" fmla="*/ f109 1 885825"/>
                <a:gd name="f202" fmla="*/ f110 1 942975"/>
                <a:gd name="f203" fmla="*/ f111 1 885825"/>
                <a:gd name="f204" fmla="*/ f112 1 942975"/>
                <a:gd name="f205" fmla="*/ f113 1 885825"/>
                <a:gd name="f206" fmla="*/ f114 1 942975"/>
                <a:gd name="f207" fmla="*/ f115 1 885825"/>
                <a:gd name="f208" fmla="*/ f116 1 942975"/>
                <a:gd name="f209" fmla="*/ f117 1 885825"/>
                <a:gd name="f210" fmla="*/ f118 1 942975"/>
                <a:gd name="f211" fmla="*/ f119 1 885825"/>
                <a:gd name="f212" fmla="*/ f120 1 942975"/>
                <a:gd name="f213" fmla="*/ f121 1 885825"/>
                <a:gd name="f214" fmla="*/ f122 1 942975"/>
                <a:gd name="f215" fmla="*/ f123 1 885825"/>
                <a:gd name="f216" fmla="*/ f124 1 942975"/>
                <a:gd name="f217" fmla="*/ f125 1 885825"/>
                <a:gd name="f218" fmla="*/ f126 1 942975"/>
                <a:gd name="f219" fmla="*/ f127 1 885825"/>
                <a:gd name="f220" fmla="*/ f128 1 942975"/>
                <a:gd name="f221" fmla="*/ f129 1 885825"/>
                <a:gd name="f222" fmla="*/ f130 1 942975"/>
                <a:gd name="f223" fmla="*/ f131 1 885825"/>
                <a:gd name="f224" fmla="*/ f132 1 942975"/>
                <a:gd name="f225" fmla="*/ f133 1 885825"/>
                <a:gd name="f226" fmla="*/ f134 1 942975"/>
                <a:gd name="f227" fmla="*/ f135 1 885825"/>
                <a:gd name="f228" fmla="*/ f136 1 942975"/>
                <a:gd name="f229" fmla="*/ f137 1 885825"/>
                <a:gd name="f230" fmla="*/ f138 1 942975"/>
                <a:gd name="f231" fmla="*/ f139 1 885825"/>
                <a:gd name="f232" fmla="*/ f140 1 942975"/>
                <a:gd name="f233" fmla="*/ f141 1 885825"/>
                <a:gd name="f234" fmla="*/ f142 1 942975"/>
                <a:gd name="f235" fmla="*/ f143 1 885825"/>
                <a:gd name="f236" fmla="*/ f144 1 942975"/>
                <a:gd name="f237" fmla="*/ f145 1 885825"/>
                <a:gd name="f238" fmla="*/ f146 1 942975"/>
                <a:gd name="f239" fmla="*/ f147 1 885825"/>
                <a:gd name="f240" fmla="*/ f148 1 942975"/>
                <a:gd name="f241" fmla="*/ f149 1 885825"/>
                <a:gd name="f242" fmla="*/ f150 1 942975"/>
                <a:gd name="f243" fmla="*/ f151 1 885825"/>
                <a:gd name="f244" fmla="*/ f152 1 942975"/>
                <a:gd name="f245" fmla="*/ f153 1 885825"/>
                <a:gd name="f246" fmla="*/ f154 1 942975"/>
                <a:gd name="f247" fmla="*/ f155 1 885825"/>
                <a:gd name="f248" fmla="*/ f156 1 942975"/>
                <a:gd name="f249" fmla="*/ f157 1 885825"/>
                <a:gd name="f250" fmla="*/ f158 1 942975"/>
                <a:gd name="f251" fmla="*/ f159 1 885825"/>
                <a:gd name="f252" fmla="*/ f160 1 942975"/>
                <a:gd name="f253" fmla="*/ f161 1 885825"/>
                <a:gd name="f254" fmla="*/ f162 1 942975"/>
                <a:gd name="f255" fmla="*/ f163 1 885825"/>
                <a:gd name="f256" fmla="*/ f164 1 942975"/>
                <a:gd name="f257" fmla="*/ f165 1 885825"/>
                <a:gd name="f258" fmla="*/ f166 1 885825"/>
                <a:gd name="f259" fmla="*/ f167 1 942975"/>
                <a:gd name="f260" fmla="*/ f168 1 885825"/>
                <a:gd name="f261" fmla="*/ f169 1 942975"/>
                <a:gd name="f262" fmla="*/ f170 1 885825"/>
                <a:gd name="f263" fmla="*/ f171 1 942975"/>
                <a:gd name="f264" fmla="*/ f172 1 885825"/>
                <a:gd name="f265" fmla="*/ f173 1 942975"/>
                <a:gd name="f266" fmla="*/ f174 1 885825"/>
                <a:gd name="f267" fmla="*/ f175 1 942975"/>
                <a:gd name="f268" fmla="*/ f176 1 885825"/>
                <a:gd name="f269" fmla="*/ f177 1 942975"/>
                <a:gd name="f270" fmla="*/ f178 1 885825"/>
                <a:gd name="f271" fmla="*/ f179 1 942975"/>
                <a:gd name="f272" fmla="*/ f180 1 885825"/>
                <a:gd name="f273" fmla="*/ f181 1 942975"/>
                <a:gd name="f274" fmla="*/ f182 1 885825"/>
                <a:gd name="f275" fmla="*/ f183 1 885825"/>
                <a:gd name="f276" fmla="*/ f184 1 942975"/>
                <a:gd name="f277" fmla="*/ f185 1 885825"/>
                <a:gd name="f278" fmla="*/ f186 1 885825"/>
                <a:gd name="f279" fmla="*/ f187 1 942975"/>
                <a:gd name="f280" fmla="*/ f188 1 885825"/>
                <a:gd name="f281" fmla="*/ f189 1 942975"/>
                <a:gd name="f282" fmla="*/ f190 1 942975"/>
                <a:gd name="f283" fmla="*/ f191 1 885825"/>
                <a:gd name="f284" fmla="*/ f192 1 885825"/>
                <a:gd name="f285" fmla="*/ f193 1 885825"/>
                <a:gd name="f286" fmla="*/ f194 1 885825"/>
                <a:gd name="f287" fmla="*/ f195 1 942975"/>
                <a:gd name="f288" fmla="*/ f196 1 885825"/>
                <a:gd name="f289" fmla="*/ f197 1 885825"/>
                <a:gd name="f290" fmla="*/ f198 1 885825"/>
                <a:gd name="f291" fmla="*/ f199 1 942975"/>
                <a:gd name="f292" fmla="*/ 0 1 f107"/>
                <a:gd name="f293" fmla="*/ f101 1 f107"/>
                <a:gd name="f294" fmla="*/ 0 1 f108"/>
                <a:gd name="f295" fmla="*/ f102 1 f108"/>
                <a:gd name="f296" fmla="*/ f201 1 f107"/>
                <a:gd name="f297" fmla="*/ f202 1 f108"/>
                <a:gd name="f298" fmla="*/ f203 1 f107"/>
                <a:gd name="f299" fmla="*/ f204 1 f108"/>
                <a:gd name="f300" fmla="*/ f205 1 f107"/>
                <a:gd name="f301" fmla="*/ f206 1 f108"/>
                <a:gd name="f302" fmla="*/ f207 1 f107"/>
                <a:gd name="f303" fmla="*/ f208 1 f108"/>
                <a:gd name="f304" fmla="*/ f209 1 f107"/>
                <a:gd name="f305" fmla="*/ f210 1 f108"/>
                <a:gd name="f306" fmla="*/ f211 1 f107"/>
                <a:gd name="f307" fmla="*/ f212 1 f108"/>
                <a:gd name="f308" fmla="*/ f213 1 f107"/>
                <a:gd name="f309" fmla="*/ f214 1 f108"/>
                <a:gd name="f310" fmla="*/ f215 1 f107"/>
                <a:gd name="f311" fmla="*/ f216 1 f108"/>
                <a:gd name="f312" fmla="*/ f217 1 f107"/>
                <a:gd name="f313" fmla="*/ f218 1 f108"/>
                <a:gd name="f314" fmla="*/ f219 1 f107"/>
                <a:gd name="f315" fmla="*/ f220 1 f108"/>
                <a:gd name="f316" fmla="*/ f221 1 f107"/>
                <a:gd name="f317" fmla="*/ f222 1 f108"/>
                <a:gd name="f318" fmla="*/ f223 1 f107"/>
                <a:gd name="f319" fmla="*/ f224 1 f108"/>
                <a:gd name="f320" fmla="*/ f225 1 f107"/>
                <a:gd name="f321" fmla="*/ f226 1 f108"/>
                <a:gd name="f322" fmla="*/ f227 1 f107"/>
                <a:gd name="f323" fmla="*/ f228 1 f108"/>
                <a:gd name="f324" fmla="*/ f229 1 f107"/>
                <a:gd name="f325" fmla="*/ f230 1 f108"/>
                <a:gd name="f326" fmla="*/ f231 1 f107"/>
                <a:gd name="f327" fmla="*/ f232 1 f108"/>
                <a:gd name="f328" fmla="*/ f233 1 f107"/>
                <a:gd name="f329" fmla="*/ f234 1 f108"/>
                <a:gd name="f330" fmla="*/ f235 1 f107"/>
                <a:gd name="f331" fmla="*/ f236 1 f108"/>
                <a:gd name="f332" fmla="*/ f237 1 f107"/>
                <a:gd name="f333" fmla="*/ f238 1 f108"/>
                <a:gd name="f334" fmla="*/ f239 1 f107"/>
                <a:gd name="f335" fmla="*/ f240 1 f108"/>
                <a:gd name="f336" fmla="*/ f241 1 f107"/>
                <a:gd name="f337" fmla="*/ f242 1 f108"/>
                <a:gd name="f338" fmla="*/ f243 1 f107"/>
                <a:gd name="f339" fmla="*/ f244 1 f108"/>
                <a:gd name="f340" fmla="*/ f245 1 f107"/>
                <a:gd name="f341" fmla="*/ f246 1 f108"/>
                <a:gd name="f342" fmla="*/ f247 1 f107"/>
                <a:gd name="f343" fmla="*/ f248 1 f108"/>
                <a:gd name="f344" fmla="*/ f249 1 f107"/>
                <a:gd name="f345" fmla="*/ f250 1 f108"/>
                <a:gd name="f346" fmla="*/ f251 1 f107"/>
                <a:gd name="f347" fmla="*/ f252 1 f108"/>
                <a:gd name="f348" fmla="*/ f253 1 f107"/>
                <a:gd name="f349" fmla="*/ f254 1 f108"/>
                <a:gd name="f350" fmla="*/ f255 1 f107"/>
                <a:gd name="f351" fmla="*/ f256 1 f108"/>
                <a:gd name="f352" fmla="*/ f257 1 f107"/>
                <a:gd name="f353" fmla="*/ f258 1 f107"/>
                <a:gd name="f354" fmla="*/ f259 1 f108"/>
                <a:gd name="f355" fmla="*/ f260 1 f107"/>
                <a:gd name="f356" fmla="*/ f261 1 f108"/>
                <a:gd name="f357" fmla="*/ f262 1 f107"/>
                <a:gd name="f358" fmla="*/ f263 1 f108"/>
                <a:gd name="f359" fmla="*/ f264 1 f107"/>
                <a:gd name="f360" fmla="*/ f265 1 f108"/>
                <a:gd name="f361" fmla="*/ f266 1 f107"/>
                <a:gd name="f362" fmla="*/ f267 1 f108"/>
                <a:gd name="f363" fmla="*/ f268 1 f107"/>
                <a:gd name="f364" fmla="*/ f269 1 f108"/>
                <a:gd name="f365" fmla="*/ f270 1 f107"/>
                <a:gd name="f366" fmla="*/ f271 1 f108"/>
                <a:gd name="f367" fmla="*/ f272 1 f107"/>
                <a:gd name="f368" fmla="*/ f273 1 f108"/>
                <a:gd name="f369" fmla="*/ f274 1 f107"/>
                <a:gd name="f370" fmla="*/ f275 1 f107"/>
                <a:gd name="f371" fmla="*/ f276 1 f108"/>
                <a:gd name="f372" fmla="*/ f277 1 f107"/>
                <a:gd name="f373" fmla="*/ f278 1 f107"/>
                <a:gd name="f374" fmla="*/ f279 1 f108"/>
                <a:gd name="f375" fmla="*/ f280 1 f107"/>
                <a:gd name="f376" fmla="*/ f281 1 f108"/>
                <a:gd name="f377" fmla="*/ f282 1 f108"/>
                <a:gd name="f378" fmla="*/ f283 1 f107"/>
                <a:gd name="f379" fmla="*/ f284 1 f107"/>
                <a:gd name="f380" fmla="*/ f285 1 f107"/>
                <a:gd name="f381" fmla="*/ f286 1 f107"/>
                <a:gd name="f382" fmla="*/ f287 1 f108"/>
                <a:gd name="f383" fmla="*/ f288 1 f107"/>
                <a:gd name="f384" fmla="*/ f289 1 f107"/>
                <a:gd name="f385" fmla="*/ f290 1 f107"/>
                <a:gd name="f386" fmla="*/ f291 1 f108"/>
                <a:gd name="f387" fmla="*/ f292 f98 1"/>
                <a:gd name="f388" fmla="*/ f293 f98 1"/>
                <a:gd name="f389" fmla="*/ f295 f99 1"/>
                <a:gd name="f390" fmla="*/ f294 f99 1"/>
                <a:gd name="f391" fmla="*/ f296 f98 1"/>
                <a:gd name="f392" fmla="*/ f297 f99 1"/>
                <a:gd name="f393" fmla="*/ f298 f98 1"/>
                <a:gd name="f394" fmla="*/ f299 f99 1"/>
                <a:gd name="f395" fmla="*/ f300 f98 1"/>
                <a:gd name="f396" fmla="*/ f301 f99 1"/>
                <a:gd name="f397" fmla="*/ f302 f98 1"/>
                <a:gd name="f398" fmla="*/ f303 f99 1"/>
                <a:gd name="f399" fmla="*/ f304 f98 1"/>
                <a:gd name="f400" fmla="*/ f305 f99 1"/>
                <a:gd name="f401" fmla="*/ f306 f98 1"/>
                <a:gd name="f402" fmla="*/ f307 f99 1"/>
                <a:gd name="f403" fmla="*/ f308 f98 1"/>
                <a:gd name="f404" fmla="*/ f309 f99 1"/>
                <a:gd name="f405" fmla="*/ f310 f98 1"/>
                <a:gd name="f406" fmla="*/ f311 f99 1"/>
                <a:gd name="f407" fmla="*/ f312 f98 1"/>
                <a:gd name="f408" fmla="*/ f313 f99 1"/>
                <a:gd name="f409" fmla="*/ f314 f98 1"/>
                <a:gd name="f410" fmla="*/ f315 f99 1"/>
                <a:gd name="f411" fmla="*/ f316 f98 1"/>
                <a:gd name="f412" fmla="*/ f317 f99 1"/>
                <a:gd name="f413" fmla="*/ f318 f98 1"/>
                <a:gd name="f414" fmla="*/ f319 f99 1"/>
                <a:gd name="f415" fmla="*/ f320 f98 1"/>
                <a:gd name="f416" fmla="*/ f321 f99 1"/>
                <a:gd name="f417" fmla="*/ f322 f98 1"/>
                <a:gd name="f418" fmla="*/ f323 f99 1"/>
                <a:gd name="f419" fmla="*/ f324 f98 1"/>
                <a:gd name="f420" fmla="*/ f325 f99 1"/>
                <a:gd name="f421" fmla="*/ f326 f98 1"/>
                <a:gd name="f422" fmla="*/ f327 f99 1"/>
                <a:gd name="f423" fmla="*/ f328 f98 1"/>
                <a:gd name="f424" fmla="*/ f329 f99 1"/>
                <a:gd name="f425" fmla="*/ f330 f98 1"/>
                <a:gd name="f426" fmla="*/ f331 f99 1"/>
                <a:gd name="f427" fmla="*/ f332 f98 1"/>
                <a:gd name="f428" fmla="*/ f333 f99 1"/>
                <a:gd name="f429" fmla="*/ f334 f98 1"/>
                <a:gd name="f430" fmla="*/ f335 f99 1"/>
                <a:gd name="f431" fmla="*/ f336 f98 1"/>
                <a:gd name="f432" fmla="*/ f337 f99 1"/>
                <a:gd name="f433" fmla="*/ f338 f98 1"/>
                <a:gd name="f434" fmla="*/ f339 f99 1"/>
                <a:gd name="f435" fmla="*/ f340 f98 1"/>
                <a:gd name="f436" fmla="*/ f341 f99 1"/>
                <a:gd name="f437" fmla="*/ f342 f98 1"/>
                <a:gd name="f438" fmla="*/ f343 f99 1"/>
                <a:gd name="f439" fmla="*/ f344 f98 1"/>
                <a:gd name="f440" fmla="*/ f345 f99 1"/>
                <a:gd name="f441" fmla="*/ f346 f98 1"/>
                <a:gd name="f442" fmla="*/ f347 f99 1"/>
                <a:gd name="f443" fmla="*/ f348 f98 1"/>
                <a:gd name="f444" fmla="*/ f349 f99 1"/>
                <a:gd name="f445" fmla="*/ f350 f98 1"/>
                <a:gd name="f446" fmla="*/ f351 f99 1"/>
                <a:gd name="f447" fmla="*/ f352 f98 1"/>
                <a:gd name="f448" fmla="*/ f353 f98 1"/>
                <a:gd name="f449" fmla="*/ f354 f99 1"/>
                <a:gd name="f450" fmla="*/ f355 f98 1"/>
                <a:gd name="f451" fmla="*/ f356 f99 1"/>
                <a:gd name="f452" fmla="*/ f357 f98 1"/>
                <a:gd name="f453" fmla="*/ f358 f99 1"/>
                <a:gd name="f454" fmla="*/ f359 f98 1"/>
                <a:gd name="f455" fmla="*/ f360 f99 1"/>
                <a:gd name="f456" fmla="*/ f361 f98 1"/>
                <a:gd name="f457" fmla="*/ f362 f99 1"/>
                <a:gd name="f458" fmla="*/ f363 f98 1"/>
                <a:gd name="f459" fmla="*/ f364 f99 1"/>
                <a:gd name="f460" fmla="*/ f365 f98 1"/>
                <a:gd name="f461" fmla="*/ f366 f99 1"/>
                <a:gd name="f462" fmla="*/ f367 f98 1"/>
                <a:gd name="f463" fmla="*/ f368 f99 1"/>
                <a:gd name="f464" fmla="*/ f369 f98 1"/>
                <a:gd name="f465" fmla="*/ f370 f98 1"/>
                <a:gd name="f466" fmla="*/ f371 f99 1"/>
                <a:gd name="f467" fmla="*/ f372 f98 1"/>
                <a:gd name="f468" fmla="*/ f373 f98 1"/>
                <a:gd name="f469" fmla="*/ f374 f99 1"/>
                <a:gd name="f470" fmla="*/ f375 f98 1"/>
                <a:gd name="f471" fmla="*/ f376 f99 1"/>
                <a:gd name="f472" fmla="*/ f377 f99 1"/>
                <a:gd name="f473" fmla="*/ f378 f98 1"/>
                <a:gd name="f474" fmla="*/ f379 f98 1"/>
                <a:gd name="f475" fmla="*/ f380 f98 1"/>
                <a:gd name="f476" fmla="*/ f381 f98 1"/>
                <a:gd name="f477" fmla="*/ f382 f99 1"/>
                <a:gd name="f478" fmla="*/ f383 f98 1"/>
                <a:gd name="f479" fmla="*/ f384 f98 1"/>
                <a:gd name="f480" fmla="*/ f385 f98 1"/>
                <a:gd name="f481" fmla="*/ f386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0">
                  <a:pos x="f391" y="f392"/>
                </a:cxn>
                <a:cxn ang="f200">
                  <a:pos x="f393" y="f394"/>
                </a:cxn>
                <a:cxn ang="f200">
                  <a:pos x="f395" y="f396"/>
                </a:cxn>
                <a:cxn ang="f200">
                  <a:pos x="f397" y="f398"/>
                </a:cxn>
                <a:cxn ang="f200">
                  <a:pos x="f399" y="f400"/>
                </a:cxn>
                <a:cxn ang="f200">
                  <a:pos x="f401" y="f402"/>
                </a:cxn>
                <a:cxn ang="f200">
                  <a:pos x="f403" y="f404"/>
                </a:cxn>
                <a:cxn ang="f200">
                  <a:pos x="f405" y="f406"/>
                </a:cxn>
                <a:cxn ang="f200">
                  <a:pos x="f407" y="f408"/>
                </a:cxn>
                <a:cxn ang="f200">
                  <a:pos x="f391" y="f392"/>
                </a:cxn>
                <a:cxn ang="f200">
                  <a:pos x="f409" y="f410"/>
                </a:cxn>
                <a:cxn ang="f200">
                  <a:pos x="f411" y="f412"/>
                </a:cxn>
                <a:cxn ang="f200">
                  <a:pos x="f413" y="f414"/>
                </a:cxn>
                <a:cxn ang="f200">
                  <a:pos x="f415" y="f416"/>
                </a:cxn>
                <a:cxn ang="f200">
                  <a:pos x="f417" y="f418"/>
                </a:cxn>
                <a:cxn ang="f200">
                  <a:pos x="f419" y="f420"/>
                </a:cxn>
                <a:cxn ang="f200">
                  <a:pos x="f421" y="f422"/>
                </a:cxn>
                <a:cxn ang="f200">
                  <a:pos x="f423" y="f424"/>
                </a:cxn>
                <a:cxn ang="f200">
                  <a:pos x="f425" y="f426"/>
                </a:cxn>
                <a:cxn ang="f200">
                  <a:pos x="f427" y="f428"/>
                </a:cxn>
                <a:cxn ang="f200">
                  <a:pos x="f429" y="f430"/>
                </a:cxn>
                <a:cxn ang="f200">
                  <a:pos x="f431" y="f432"/>
                </a:cxn>
                <a:cxn ang="f200">
                  <a:pos x="f433" y="f434"/>
                </a:cxn>
                <a:cxn ang="f200">
                  <a:pos x="f435" y="f436"/>
                </a:cxn>
                <a:cxn ang="f200">
                  <a:pos x="f437" y="f438"/>
                </a:cxn>
                <a:cxn ang="f200">
                  <a:pos x="f439" y="f440"/>
                </a:cxn>
                <a:cxn ang="f200">
                  <a:pos x="f441" y="f442"/>
                </a:cxn>
                <a:cxn ang="f200">
                  <a:pos x="f443" y="f444"/>
                </a:cxn>
                <a:cxn ang="f200">
                  <a:pos x="f445" y="f446"/>
                </a:cxn>
                <a:cxn ang="f200">
                  <a:pos x="f447" y="f446"/>
                </a:cxn>
                <a:cxn ang="f200">
                  <a:pos x="f448" y="f449"/>
                </a:cxn>
                <a:cxn ang="f200">
                  <a:pos x="f450" y="f451"/>
                </a:cxn>
                <a:cxn ang="f200">
                  <a:pos x="f452" y="f453"/>
                </a:cxn>
                <a:cxn ang="f200">
                  <a:pos x="f454" y="f455"/>
                </a:cxn>
                <a:cxn ang="f200">
                  <a:pos x="f456" y="f457"/>
                </a:cxn>
                <a:cxn ang="f200">
                  <a:pos x="f458" y="f459"/>
                </a:cxn>
                <a:cxn ang="f200">
                  <a:pos x="f460" y="f461"/>
                </a:cxn>
                <a:cxn ang="f200">
                  <a:pos x="f409" y="f410"/>
                </a:cxn>
                <a:cxn ang="f200">
                  <a:pos x="f462" y="f463"/>
                </a:cxn>
                <a:cxn ang="f200">
                  <a:pos x="f464" y="f463"/>
                </a:cxn>
                <a:cxn ang="f200">
                  <a:pos x="f465" y="f466"/>
                </a:cxn>
                <a:cxn ang="f200">
                  <a:pos x="f467" y="f463"/>
                </a:cxn>
                <a:cxn ang="f200">
                  <a:pos x="f468" y="f463"/>
                </a:cxn>
                <a:cxn ang="f200">
                  <a:pos x="f468" y="f469"/>
                </a:cxn>
                <a:cxn ang="f200">
                  <a:pos x="f470" y="f469"/>
                </a:cxn>
                <a:cxn ang="f200">
                  <a:pos x="f470" y="f471"/>
                </a:cxn>
                <a:cxn ang="f200">
                  <a:pos x="f465" y="f472"/>
                </a:cxn>
                <a:cxn ang="f200">
                  <a:pos x="f473" y="f471"/>
                </a:cxn>
                <a:cxn ang="f200">
                  <a:pos x="f473" y="f469"/>
                </a:cxn>
                <a:cxn ang="f200">
                  <a:pos x="f462" y="f469"/>
                </a:cxn>
                <a:cxn ang="f200">
                  <a:pos x="f462" y="f463"/>
                </a:cxn>
                <a:cxn ang="f200">
                  <a:pos x="f474" y="f463"/>
                </a:cxn>
                <a:cxn ang="f200">
                  <a:pos x="f475" y="f463"/>
                </a:cxn>
                <a:cxn ang="f200">
                  <a:pos x="f476" y="f477"/>
                </a:cxn>
                <a:cxn ang="f200">
                  <a:pos x="f476" y="f463"/>
                </a:cxn>
                <a:cxn ang="f200">
                  <a:pos x="f478" y="f463"/>
                </a:cxn>
                <a:cxn ang="f200">
                  <a:pos x="f478" y="f469"/>
                </a:cxn>
                <a:cxn ang="f200">
                  <a:pos x="f479" y="f469"/>
                </a:cxn>
                <a:cxn ang="f200">
                  <a:pos x="f480" y="f481"/>
                </a:cxn>
                <a:cxn ang="f200">
                  <a:pos x="f480" y="f469"/>
                </a:cxn>
                <a:cxn ang="f200">
                  <a:pos x="f474" y="f469"/>
                </a:cxn>
                <a:cxn ang="f200">
                  <a:pos x="f474" y="f463"/>
                </a:cxn>
              </a:cxnLst>
              <a:rect l="f387" t="f390" r="f388" b="f389"/>
              <a:pathLst>
                <a:path w="885825" h="9429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5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8" y="f9"/>
                  </a:lnTo>
                  <a:close/>
                </a:path>
                <a:path w="885825" h="942975">
                  <a:moveTo>
                    <a:pt x="f25" y="f26"/>
                  </a:move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5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1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5" y="f26"/>
                  </a:lnTo>
                  <a:close/>
                </a:path>
                <a:path w="885825" h="942975">
                  <a:moveTo>
                    <a:pt x="f77" y="f78"/>
                  </a:moveTo>
                  <a:lnTo>
                    <a:pt x="f79" y="f78"/>
                  </a:lnTo>
                  <a:lnTo>
                    <a:pt x="f80" y="f81"/>
                  </a:lnTo>
                  <a:lnTo>
                    <a:pt x="f82" y="f78"/>
                  </a:lnTo>
                  <a:lnTo>
                    <a:pt x="f83" y="f78"/>
                  </a:lnTo>
                  <a:lnTo>
                    <a:pt x="f83" y="f84"/>
                  </a:lnTo>
                  <a:lnTo>
                    <a:pt x="f85" y="f84"/>
                  </a:lnTo>
                  <a:lnTo>
                    <a:pt x="f85" y="f86"/>
                  </a:lnTo>
                  <a:lnTo>
                    <a:pt x="f80" y="f87"/>
                  </a:lnTo>
                  <a:lnTo>
                    <a:pt x="f88" y="f86"/>
                  </a:lnTo>
                  <a:lnTo>
                    <a:pt x="f88" y="f84"/>
                  </a:lnTo>
                  <a:lnTo>
                    <a:pt x="f77" y="f84"/>
                  </a:lnTo>
                  <a:lnTo>
                    <a:pt x="f77" y="f78"/>
                  </a:lnTo>
                  <a:close/>
                </a:path>
                <a:path w="885825" h="942975">
                  <a:moveTo>
                    <a:pt x="f89" y="f78"/>
                  </a:moveTo>
                  <a:lnTo>
                    <a:pt x="f90" y="f78"/>
                  </a:lnTo>
                  <a:lnTo>
                    <a:pt x="f91" y="f92"/>
                  </a:lnTo>
                  <a:lnTo>
                    <a:pt x="f91" y="f78"/>
                  </a:lnTo>
                  <a:lnTo>
                    <a:pt x="f93" y="f78"/>
                  </a:lnTo>
                  <a:lnTo>
                    <a:pt x="f93" y="f84"/>
                  </a:lnTo>
                  <a:lnTo>
                    <a:pt x="f94" y="f84"/>
                  </a:lnTo>
                  <a:lnTo>
                    <a:pt x="f95" y="f96"/>
                  </a:lnTo>
                  <a:lnTo>
                    <a:pt x="f95" y="f84"/>
                  </a:lnTo>
                  <a:lnTo>
                    <a:pt x="f89" y="f84"/>
                  </a:lnTo>
                  <a:lnTo>
                    <a:pt x="f89" y="f78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73E4803F-520F-6EF7-60C5-F71055A17C65}"/>
              </a:ext>
            </a:extLst>
          </p:cNvPr>
          <p:cNvSpPr/>
          <p:nvPr/>
        </p:nvSpPr>
        <p:spPr>
          <a:xfrm>
            <a:off x="2714625" y="1238253"/>
            <a:ext cx="257175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539"/>
              <a:gd name="f7" fmla="val 333375"/>
              <a:gd name="f8" fmla="val 226694"/>
              <a:gd name="f9" fmla="val 51181"/>
              <a:gd name="f10" fmla="val 234823"/>
              <a:gd name="f11" fmla="val 332994"/>
              <a:gd name="f12" fmla="val 29972"/>
              <a:gd name="f13" fmla="val 205358"/>
              <a:gd name="f14" fmla="val 98171"/>
              <a:gd name="f15" fmla="+- 0 0 -90"/>
              <a:gd name="f16" fmla="*/ f3 1 256539"/>
              <a:gd name="f17" fmla="*/ f4 1 33337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56539"/>
              <a:gd name="f26" fmla="*/ f22 1 333375"/>
              <a:gd name="f27" fmla="*/ 256539 f23 1"/>
              <a:gd name="f28" fmla="*/ 0 f22 1"/>
              <a:gd name="f29" fmla="*/ 226694 f23 1"/>
              <a:gd name="f30" fmla="*/ 51181 f23 1"/>
              <a:gd name="f31" fmla="*/ 234823 f22 1"/>
              <a:gd name="f32" fmla="*/ 0 f23 1"/>
              <a:gd name="f33" fmla="*/ 332994 f22 1"/>
              <a:gd name="f34" fmla="*/ 29972 f23 1"/>
              <a:gd name="f35" fmla="*/ 205358 f23 1"/>
              <a:gd name="f36" fmla="*/ 98171 f22 1"/>
              <a:gd name="f37" fmla="+- f24 0 f1"/>
              <a:gd name="f38" fmla="*/ f27 1 256539"/>
              <a:gd name="f39" fmla="*/ f28 1 333375"/>
              <a:gd name="f40" fmla="*/ f29 1 256539"/>
              <a:gd name="f41" fmla="*/ f30 1 256539"/>
              <a:gd name="f42" fmla="*/ f31 1 333375"/>
              <a:gd name="f43" fmla="*/ f32 1 256539"/>
              <a:gd name="f44" fmla="*/ f33 1 333375"/>
              <a:gd name="f45" fmla="*/ f34 1 256539"/>
              <a:gd name="f46" fmla="*/ f35 1 256539"/>
              <a:gd name="f47" fmla="*/ f36 1 333375"/>
              <a:gd name="f48" fmla="*/ 0 1 f25"/>
              <a:gd name="f49" fmla="*/ f19 1 f25"/>
              <a:gd name="f50" fmla="*/ 0 1 f26"/>
              <a:gd name="f51" fmla="*/ f20 1 f26"/>
              <a:gd name="f52" fmla="*/ f38 1 f25"/>
              <a:gd name="f53" fmla="*/ f39 1 f26"/>
              <a:gd name="f54" fmla="*/ f40 1 f25"/>
              <a:gd name="f55" fmla="*/ f41 1 f25"/>
              <a:gd name="f56" fmla="*/ f42 1 f26"/>
              <a:gd name="f57" fmla="*/ f43 1 f25"/>
              <a:gd name="f58" fmla="*/ f44 1 f26"/>
              <a:gd name="f59" fmla="*/ f45 1 f25"/>
              <a:gd name="f60" fmla="*/ f46 1 f25"/>
              <a:gd name="f61" fmla="*/ f47 1 f26"/>
              <a:gd name="f62" fmla="*/ f48 f16 1"/>
              <a:gd name="f63" fmla="*/ f49 f16 1"/>
              <a:gd name="f64" fmla="*/ f51 f17 1"/>
              <a:gd name="f65" fmla="*/ f50 f17 1"/>
              <a:gd name="f66" fmla="*/ f52 f16 1"/>
              <a:gd name="f67" fmla="*/ f53 f17 1"/>
              <a:gd name="f68" fmla="*/ f54 f16 1"/>
              <a:gd name="f69" fmla="*/ f55 f16 1"/>
              <a:gd name="f70" fmla="*/ f56 f17 1"/>
              <a:gd name="f71" fmla="*/ f57 f16 1"/>
              <a:gd name="f72" fmla="*/ f58 f17 1"/>
              <a:gd name="f73" fmla="*/ f59 f16 1"/>
              <a:gd name="f74" fmla="*/ f60 f16 1"/>
              <a:gd name="f75" fmla="*/ f61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6" y="f67"/>
              </a:cxn>
              <a:cxn ang="f37">
                <a:pos x="f68" y="f67"/>
              </a:cxn>
              <a:cxn ang="f37">
                <a:pos x="f69" y="f70"/>
              </a:cxn>
              <a:cxn ang="f37">
                <a:pos x="f69" y="f67"/>
              </a:cxn>
              <a:cxn ang="f37">
                <a:pos x="f71" y="f67"/>
              </a:cxn>
              <a:cxn ang="f37">
                <a:pos x="f71" y="f72"/>
              </a:cxn>
              <a:cxn ang="f37">
                <a:pos x="f73" y="f72"/>
              </a:cxn>
              <a:cxn ang="f37">
                <a:pos x="f74" y="f75"/>
              </a:cxn>
              <a:cxn ang="f37">
                <a:pos x="f74" y="f72"/>
              </a:cxn>
              <a:cxn ang="f37">
                <a:pos x="f66" y="f72"/>
              </a:cxn>
              <a:cxn ang="f37">
                <a:pos x="f66" y="f67"/>
              </a:cxn>
            </a:cxnLst>
            <a:rect l="f62" t="f65" r="f63" b="f64"/>
            <a:pathLst>
              <a:path w="256539" h="333375">
                <a:moveTo>
                  <a:pt x="f6" y="f5"/>
                </a:moveTo>
                <a:lnTo>
                  <a:pt x="f8" y="f5"/>
                </a:lnTo>
                <a:lnTo>
                  <a:pt x="f9" y="f10"/>
                </a:lnTo>
                <a:lnTo>
                  <a:pt x="f9" y="f5"/>
                </a:lnTo>
                <a:lnTo>
                  <a:pt x="f5" y="f5"/>
                </a:lnTo>
                <a:lnTo>
                  <a:pt x="f5" y="f11"/>
                </a:lnTo>
                <a:lnTo>
                  <a:pt x="f12" y="f11"/>
                </a:lnTo>
                <a:lnTo>
                  <a:pt x="f13" y="f14"/>
                </a:lnTo>
                <a:lnTo>
                  <a:pt x="f13" y="f11"/>
                </a:lnTo>
                <a:lnTo>
                  <a:pt x="f6" y="f11"/>
                </a:lnTo>
                <a:lnTo>
                  <a:pt x="f6" y="f5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D4D0C3B-7E61-E04D-D984-62EBA7E8AAF2}"/>
              </a:ext>
            </a:extLst>
          </p:cNvPr>
          <p:cNvSpPr/>
          <p:nvPr/>
        </p:nvSpPr>
        <p:spPr>
          <a:xfrm>
            <a:off x="2419346" y="981078"/>
            <a:ext cx="31747" cy="142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114"/>
              <a:gd name="f7" fmla="val 142875"/>
              <a:gd name="f8" fmla="val 28473"/>
              <a:gd name="f9" fmla="val 57150"/>
              <a:gd name="f10" fmla="val 31115"/>
              <a:gd name="f11" fmla="val 84455"/>
              <a:gd name="f12" fmla="+- 0 0 -90"/>
              <a:gd name="f13" fmla="*/ f3 1 31114"/>
              <a:gd name="f14" fmla="*/ f4 1 142875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1114"/>
              <a:gd name="f23" fmla="*/ f19 1 142875"/>
              <a:gd name="f24" fmla="*/ 28473 f20 1"/>
              <a:gd name="f25" fmla="*/ 0 f19 1"/>
              <a:gd name="f26" fmla="*/ 0 f20 1"/>
              <a:gd name="f27" fmla="*/ 57150 f19 1"/>
              <a:gd name="f28" fmla="*/ 31115 f20 1"/>
              <a:gd name="f29" fmla="*/ 84455 f19 1"/>
              <a:gd name="f30" fmla="*/ 142875 f19 1"/>
              <a:gd name="f31" fmla="+- f21 0 f1"/>
              <a:gd name="f32" fmla="*/ f24 1 31114"/>
              <a:gd name="f33" fmla="*/ f25 1 142875"/>
              <a:gd name="f34" fmla="*/ f26 1 31114"/>
              <a:gd name="f35" fmla="*/ f27 1 142875"/>
              <a:gd name="f36" fmla="*/ f28 1 31114"/>
              <a:gd name="f37" fmla="*/ f29 1 142875"/>
              <a:gd name="f38" fmla="*/ f30 1 142875"/>
              <a:gd name="f39" fmla="*/ 0 1 f22"/>
              <a:gd name="f40" fmla="*/ f16 1 f22"/>
              <a:gd name="f41" fmla="*/ 0 1 f23"/>
              <a:gd name="f42" fmla="*/ f17 1 f23"/>
              <a:gd name="f43" fmla="*/ f32 1 f22"/>
              <a:gd name="f44" fmla="*/ f33 1 f23"/>
              <a:gd name="f45" fmla="*/ f34 1 f22"/>
              <a:gd name="f46" fmla="*/ f35 1 f23"/>
              <a:gd name="f47" fmla="*/ f36 1 f22"/>
              <a:gd name="f48" fmla="*/ f37 1 f23"/>
              <a:gd name="f49" fmla="*/ f38 1 f23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5"/>
              </a:cxn>
              <a:cxn ang="f31">
                <a:pos x="f56" y="f57"/>
              </a:cxn>
              <a:cxn ang="f31">
                <a:pos x="f54" y="f57"/>
              </a:cxn>
              <a:cxn ang="f31">
                <a:pos x="f54" y="f55"/>
              </a:cxn>
              <a:cxn ang="f31">
                <a:pos x="f58" y="f59"/>
              </a:cxn>
              <a:cxn ang="f31">
                <a:pos x="f56" y="f59"/>
              </a:cxn>
              <a:cxn ang="f31">
                <a:pos x="f56" y="f60"/>
              </a:cxn>
              <a:cxn ang="f31">
                <a:pos x="f58" y="f60"/>
              </a:cxn>
              <a:cxn ang="f31">
                <a:pos x="f58" y="f59"/>
              </a:cxn>
            </a:cxnLst>
            <a:rect l="f50" t="f53" r="f51" b="f52"/>
            <a:pathLst>
              <a:path w="31114" h="142875">
                <a:moveTo>
                  <a:pt x="f8" y="f5"/>
                </a:moveTo>
                <a:lnTo>
                  <a:pt x="f5" y="f5"/>
                </a:lnTo>
                <a:lnTo>
                  <a:pt x="f5" y="f9"/>
                </a:lnTo>
                <a:lnTo>
                  <a:pt x="f8" y="f9"/>
                </a:lnTo>
                <a:lnTo>
                  <a:pt x="f8" y="f5"/>
                </a:lnTo>
                <a:close/>
              </a:path>
              <a:path w="31114" h="142875">
                <a:moveTo>
                  <a:pt x="f10" y="f11"/>
                </a:moveTo>
                <a:lnTo>
                  <a:pt x="f5" y="f11"/>
                </a:lnTo>
                <a:lnTo>
                  <a:pt x="f5" y="f7"/>
                </a:lnTo>
                <a:lnTo>
                  <a:pt x="f10" y="f7"/>
                </a:lnTo>
                <a:lnTo>
                  <a:pt x="f10" y="f11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6F3DE6A9-5A5D-F93A-ECAF-BB8C7A93A007}"/>
              </a:ext>
            </a:extLst>
          </p:cNvPr>
          <p:cNvGrpSpPr/>
          <p:nvPr/>
        </p:nvGrpSpPr>
        <p:grpSpPr>
          <a:xfrm>
            <a:off x="2419346" y="981078"/>
            <a:ext cx="276231" cy="142875"/>
            <a:chOff x="2419346" y="981078"/>
            <a:chExt cx="276231" cy="14287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9B2D285-44E1-417E-6E51-E954E62CC5DD}"/>
                </a:ext>
              </a:extLst>
            </p:cNvPr>
            <p:cNvSpPr/>
            <p:nvPr/>
          </p:nvSpPr>
          <p:spPr>
            <a:xfrm>
              <a:off x="2419346" y="981708"/>
              <a:ext cx="123828" cy="1422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5"/>
                <a:gd name="f7" fmla="val 142240"/>
                <a:gd name="f8" fmla="val 123317"/>
                <a:gd name="f9" fmla="val 92075"/>
                <a:gd name="f10" fmla="val 57150"/>
                <a:gd name="f11" fmla="val 83820"/>
                <a:gd name="f12" fmla="val 92583"/>
                <a:gd name="f13" fmla="+- 0 0 -90"/>
                <a:gd name="f14" fmla="*/ f3 1 123825"/>
                <a:gd name="f15" fmla="*/ f4 1 14224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3825"/>
                <a:gd name="f24" fmla="*/ f20 1 142240"/>
                <a:gd name="f25" fmla="*/ 123317 f21 1"/>
                <a:gd name="f26" fmla="*/ 0 f20 1"/>
                <a:gd name="f27" fmla="*/ 92075 f21 1"/>
                <a:gd name="f28" fmla="*/ 57150 f20 1"/>
                <a:gd name="f29" fmla="*/ 0 f21 1"/>
                <a:gd name="f30" fmla="*/ 83820 f20 1"/>
                <a:gd name="f31" fmla="*/ 92583 f21 1"/>
                <a:gd name="f32" fmla="*/ 142240 f20 1"/>
                <a:gd name="f33" fmla="+- f22 0 f1"/>
                <a:gd name="f34" fmla="*/ f25 1 123825"/>
                <a:gd name="f35" fmla="*/ f26 1 142240"/>
                <a:gd name="f36" fmla="*/ f27 1 123825"/>
                <a:gd name="f37" fmla="*/ f28 1 142240"/>
                <a:gd name="f38" fmla="*/ f29 1 123825"/>
                <a:gd name="f39" fmla="*/ f30 1 142240"/>
                <a:gd name="f40" fmla="*/ f31 1 123825"/>
                <a:gd name="f41" fmla="*/ f32 1 142240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0" y="f61"/>
                </a:cxn>
                <a:cxn ang="f33">
                  <a:pos x="f62" y="f61"/>
                </a:cxn>
                <a:cxn ang="f33">
                  <a:pos x="f62" y="f63"/>
                </a:cxn>
                <a:cxn ang="f33">
                  <a:pos x="f64" y="f63"/>
                </a:cxn>
                <a:cxn ang="f33">
                  <a:pos x="f64" y="f65"/>
                </a:cxn>
                <a:cxn ang="f33">
                  <a:pos x="f58" y="f65"/>
                </a:cxn>
                <a:cxn ang="f33">
                  <a:pos x="f58" y="f63"/>
                </a:cxn>
                <a:cxn ang="f33">
                  <a:pos x="f58" y="f61"/>
                </a:cxn>
                <a:cxn ang="f33">
                  <a:pos x="f58" y="f59"/>
                </a:cxn>
              </a:cxnLst>
              <a:rect l="f54" t="f57" r="f55" b="f56"/>
              <a:pathLst>
                <a:path w="123825" h="142240">
                  <a:moveTo>
                    <a:pt x="f8" y="f5"/>
                  </a:moveTo>
                  <a:lnTo>
                    <a:pt x="f9" y="f5"/>
                  </a:lnTo>
                  <a:lnTo>
                    <a:pt x="f9" y="f10"/>
                  </a:lnTo>
                  <a:lnTo>
                    <a:pt x="f5" y="f10"/>
                  </a:lnTo>
                  <a:lnTo>
                    <a:pt x="f5" y="f11"/>
                  </a:lnTo>
                  <a:lnTo>
                    <a:pt x="f12" y="f11"/>
                  </a:lnTo>
                  <a:lnTo>
                    <a:pt x="f12" y="f7"/>
                  </a:lnTo>
                  <a:lnTo>
                    <a:pt x="f8" y="f7"/>
                  </a:lnTo>
                  <a:lnTo>
                    <a:pt x="f8" y="f11"/>
                  </a:lnTo>
                  <a:lnTo>
                    <a:pt x="f8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0E22EA45-89DE-5F65-BFA0-188E3324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571749" y="981078"/>
              <a:ext cx="123828" cy="14287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B09C5375-08F1-5A45-4076-02EE10404337}"/>
              </a:ext>
            </a:extLst>
          </p:cNvPr>
          <p:cNvGrpSpPr/>
          <p:nvPr/>
        </p:nvGrpSpPr>
        <p:grpSpPr>
          <a:xfrm>
            <a:off x="2724153" y="981078"/>
            <a:ext cx="295278" cy="142875"/>
            <a:chOff x="2724153" y="981078"/>
            <a:chExt cx="295278" cy="142875"/>
          </a:xfrm>
        </p:grpSpPr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DF2DACF0-25CD-3F21-602C-7CFD6334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867028" y="981078"/>
              <a:ext cx="152403" cy="14287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CC1E0820-AA7C-BAE3-3A04-8E1893F4C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2724153" y="981078"/>
              <a:ext cx="114300" cy="14287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FB8950F1-D4C9-7A4A-99BD-7D1D56F9CA78}"/>
              </a:ext>
            </a:extLst>
          </p:cNvPr>
          <p:cNvSpPr/>
          <p:nvPr/>
        </p:nvSpPr>
        <p:spPr>
          <a:xfrm>
            <a:off x="2190746" y="1238253"/>
            <a:ext cx="504821" cy="3333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4825"/>
              <a:gd name="f7" fmla="val 333375"/>
              <a:gd name="f8" fmla="val 277622"/>
              <a:gd name="f9" fmla="val 225932"/>
              <a:gd name="f10" fmla="val 149987"/>
              <a:gd name="f11" fmla="val 219201"/>
              <a:gd name="f12" fmla="val 185674"/>
              <a:gd name="f13" fmla="val 200660"/>
              <a:gd name="f14" fmla="val 213867"/>
              <a:gd name="f15" fmla="val 173100"/>
              <a:gd name="f16" fmla="val 232283"/>
              <a:gd name="f17" fmla="val 139064"/>
              <a:gd name="f18" fmla="val 239013"/>
              <a:gd name="f19" fmla="val 104775"/>
              <a:gd name="f20" fmla="val 77216"/>
              <a:gd name="f21" fmla="val 58800"/>
              <a:gd name="f22" fmla="val 52197"/>
              <a:gd name="f23" fmla="val 58927"/>
              <a:gd name="f24" fmla="val 114300"/>
              <a:gd name="f25" fmla="val 105029"/>
              <a:gd name="f26" fmla="val 67437"/>
              <a:gd name="f27" fmla="val 174879"/>
              <a:gd name="f28" fmla="val 68072"/>
              <a:gd name="f29" fmla="val 190245"/>
              <a:gd name="f30" fmla="val 76962"/>
              <a:gd name="f31" fmla="val 203581"/>
              <a:gd name="f32" fmla="val 88900"/>
              <a:gd name="f33" fmla="val 36449"/>
              <a:gd name="f34" fmla="val 153416"/>
              <a:gd name="f35" fmla="val 13588"/>
              <a:gd name="f36" fmla="val 133985"/>
              <a:gd name="f37" fmla="val 11811"/>
              <a:gd name="f38" fmla="val 89281"/>
              <a:gd name="f39" fmla="val 18796"/>
              <a:gd name="f40" fmla="val 38226"/>
              <a:gd name="f41" fmla="val 24130"/>
              <a:gd name="f42" fmla="val 6223"/>
              <a:gd name="f43" fmla="val 105790"/>
              <a:gd name="f44" fmla="val 149605"/>
              <a:gd name="f45" fmla="val 193294"/>
              <a:gd name="f46" fmla="val 231012"/>
              <a:gd name="f47" fmla="val 260603"/>
              <a:gd name="f48" fmla="val 279908"/>
              <a:gd name="f49" fmla="val 286892"/>
              <a:gd name="f50" fmla="val 162687"/>
              <a:gd name="f51" fmla="val 283210"/>
              <a:gd name="f52" fmla="val 188213"/>
              <a:gd name="f53" fmla="val 273176"/>
              <a:gd name="f54" fmla="val 209804"/>
              <a:gd name="f55" fmla="val 257555"/>
              <a:gd name="f56" fmla="val 226441"/>
              <a:gd name="f57" fmla="val 237616"/>
              <a:gd name="f58" fmla="val 279019"/>
              <a:gd name="f59" fmla="val 142239"/>
              <a:gd name="f60" fmla="val 287400"/>
              <a:gd name="f61" fmla="val 109220"/>
              <a:gd name="f62" fmla="val 306197"/>
              <a:gd name="f63" fmla="val 83058"/>
              <a:gd name="f64" fmla="val 333120"/>
              <a:gd name="f65" fmla="val 65912"/>
              <a:gd name="f66" fmla="val 365887"/>
              <a:gd name="f67" fmla="val 59689"/>
              <a:gd name="f68" fmla="val 400050"/>
              <a:gd name="f69" fmla="val 66421"/>
              <a:gd name="f70" fmla="val 427736"/>
              <a:gd name="f71" fmla="val 85089"/>
              <a:gd name="f72" fmla="val 446024"/>
              <a:gd name="f73" fmla="val 113411"/>
              <a:gd name="f74" fmla="val 452755"/>
              <a:gd name="f75" fmla="val 149098"/>
              <a:gd name="f76" fmla="val 184785"/>
              <a:gd name="f77" fmla="val 427481"/>
              <a:gd name="f78" fmla="val 212851"/>
              <a:gd name="f79" fmla="val 399923"/>
              <a:gd name="f80" fmla="val 231394"/>
              <a:gd name="f81" fmla="val 237998"/>
              <a:gd name="f82" fmla="val 347344"/>
              <a:gd name="f83" fmla="val 236092"/>
              <a:gd name="f84" fmla="val 330326"/>
              <a:gd name="f85" fmla="val 230759"/>
              <a:gd name="f86" fmla="val 315213"/>
              <a:gd name="f87" fmla="val 222123"/>
              <a:gd name="f88" fmla="val 302260"/>
              <a:gd name="f89" fmla="val 210692"/>
              <a:gd name="f90" fmla="val 263651"/>
              <a:gd name="f91" fmla="val 316992"/>
              <a:gd name="f92" fmla="val 333501"/>
              <a:gd name="f93" fmla="val 280542"/>
              <a:gd name="f94" fmla="val 351536"/>
              <a:gd name="f95" fmla="val 285241"/>
              <a:gd name="f96" fmla="val 370967"/>
              <a:gd name="f97" fmla="val 415289"/>
              <a:gd name="f98" fmla="val 452247"/>
              <a:gd name="f99" fmla="val 480313"/>
              <a:gd name="f100" fmla="val 498220"/>
              <a:gd name="f101" fmla="val 504444"/>
              <a:gd name="f102" fmla="val 497713"/>
              <a:gd name="f103" fmla="val 479551"/>
              <a:gd name="f104" fmla="val 451231"/>
              <a:gd name="f105" fmla="val 414274"/>
              <a:gd name="f106" fmla="val 369950"/>
              <a:gd name="f107" fmla="val 341375"/>
              <a:gd name="f108" fmla="val 15494"/>
              <a:gd name="f109" fmla="val 315722"/>
              <a:gd name="f110" fmla="val 25780"/>
              <a:gd name="f111" fmla="val 294131"/>
              <a:gd name="f112" fmla="val 41528"/>
              <a:gd name="f113" fmla="val 61595"/>
              <a:gd name="f114" fmla="+- 0 0 -90"/>
              <a:gd name="f115" fmla="*/ f3 1 504825"/>
              <a:gd name="f116" fmla="*/ f4 1 333375"/>
              <a:gd name="f117" fmla="val f5"/>
              <a:gd name="f118" fmla="val f6"/>
              <a:gd name="f119" fmla="val f7"/>
              <a:gd name="f120" fmla="*/ f114 f0 1"/>
              <a:gd name="f121" fmla="+- f119 0 f117"/>
              <a:gd name="f122" fmla="+- f118 0 f117"/>
              <a:gd name="f123" fmla="*/ f120 1 f2"/>
              <a:gd name="f124" fmla="*/ f122 1 504825"/>
              <a:gd name="f125" fmla="*/ f121 1 333375"/>
              <a:gd name="f126" fmla="*/ 225932 f122 1"/>
              <a:gd name="f127" fmla="*/ 0 f121 1"/>
              <a:gd name="f128" fmla="*/ 219201 f122 1"/>
              <a:gd name="f129" fmla="*/ 185674 f121 1"/>
              <a:gd name="f130" fmla="*/ 173100 f122 1"/>
              <a:gd name="f131" fmla="*/ 232283 f121 1"/>
              <a:gd name="f132" fmla="*/ 104775 f122 1"/>
              <a:gd name="f133" fmla="*/ 58800 f122 1"/>
              <a:gd name="f134" fmla="*/ 58927 f122 1"/>
              <a:gd name="f135" fmla="*/ 114300 f121 1"/>
              <a:gd name="f136" fmla="*/ 174879 f122 1"/>
              <a:gd name="f137" fmla="*/ 68072 f121 1"/>
              <a:gd name="f138" fmla="*/ 203581 f122 1"/>
              <a:gd name="f139" fmla="*/ 88900 f121 1"/>
              <a:gd name="f140" fmla="*/ 153416 f122 1"/>
              <a:gd name="f141" fmla="*/ 13588 f121 1"/>
              <a:gd name="f142" fmla="*/ 89281 f122 1"/>
              <a:gd name="f143" fmla="*/ 18796 f121 1"/>
              <a:gd name="f144" fmla="*/ 24130 f122 1"/>
              <a:gd name="f145" fmla="*/ 0 f122 1"/>
              <a:gd name="f146" fmla="*/ 149605 f121 1"/>
              <a:gd name="f147" fmla="*/ 231012 f121 1"/>
              <a:gd name="f148" fmla="*/ 279908 f121 1"/>
              <a:gd name="f149" fmla="*/ 162687 f122 1"/>
              <a:gd name="f150" fmla="*/ 283210 f121 1"/>
              <a:gd name="f151" fmla="*/ 209804 f122 1"/>
              <a:gd name="f152" fmla="*/ 257555 f121 1"/>
              <a:gd name="f153" fmla="*/ 226441 f122 1"/>
              <a:gd name="f154" fmla="*/ 333375 f121 1"/>
              <a:gd name="f155" fmla="*/ 279019 f122 1"/>
              <a:gd name="f156" fmla="*/ 142239 f121 1"/>
              <a:gd name="f157" fmla="*/ 306197 f122 1"/>
              <a:gd name="f158" fmla="*/ 83058 f121 1"/>
              <a:gd name="f159" fmla="*/ 365887 f122 1"/>
              <a:gd name="f160" fmla="*/ 59689 f121 1"/>
              <a:gd name="f161" fmla="*/ 427736 f122 1"/>
              <a:gd name="f162" fmla="*/ 85089 f121 1"/>
              <a:gd name="f163" fmla="*/ 452755 f122 1"/>
              <a:gd name="f164" fmla="*/ 149098 f121 1"/>
              <a:gd name="f165" fmla="*/ 427481 f122 1"/>
              <a:gd name="f166" fmla="*/ 212851 f121 1"/>
              <a:gd name="f167" fmla="*/ 237998 f121 1"/>
              <a:gd name="f168" fmla="*/ 330326 f122 1"/>
              <a:gd name="f169" fmla="*/ 230759 f121 1"/>
              <a:gd name="f170" fmla="*/ 302260 f122 1"/>
              <a:gd name="f171" fmla="*/ 210692 f121 1"/>
              <a:gd name="f172" fmla="*/ 316992 f122 1"/>
              <a:gd name="f173" fmla="*/ 273176 f121 1"/>
              <a:gd name="f174" fmla="*/ 351536 f122 1"/>
              <a:gd name="f175" fmla="*/ 285241 f121 1"/>
              <a:gd name="f176" fmla="*/ 415289 f122 1"/>
              <a:gd name="f177" fmla="*/ 480313 f122 1"/>
              <a:gd name="f178" fmla="*/ 504444 f122 1"/>
              <a:gd name="f179" fmla="*/ 479551 f122 1"/>
              <a:gd name="f180" fmla="*/ 414274 f122 1"/>
              <a:gd name="f181" fmla="*/ 341375 f122 1"/>
              <a:gd name="f182" fmla="*/ 15494 f121 1"/>
              <a:gd name="f183" fmla="*/ 294131 f122 1"/>
              <a:gd name="f184" fmla="*/ 41528 f121 1"/>
              <a:gd name="f185" fmla="*/ 277622 f122 1"/>
              <a:gd name="f186" fmla="+- f123 0 f1"/>
              <a:gd name="f187" fmla="*/ f126 1 504825"/>
              <a:gd name="f188" fmla="*/ f127 1 333375"/>
              <a:gd name="f189" fmla="*/ f128 1 504825"/>
              <a:gd name="f190" fmla="*/ f129 1 333375"/>
              <a:gd name="f191" fmla="*/ f130 1 504825"/>
              <a:gd name="f192" fmla="*/ f131 1 333375"/>
              <a:gd name="f193" fmla="*/ f132 1 504825"/>
              <a:gd name="f194" fmla="*/ f133 1 504825"/>
              <a:gd name="f195" fmla="*/ f134 1 504825"/>
              <a:gd name="f196" fmla="*/ f135 1 333375"/>
              <a:gd name="f197" fmla="*/ f136 1 504825"/>
              <a:gd name="f198" fmla="*/ f137 1 333375"/>
              <a:gd name="f199" fmla="*/ f138 1 504825"/>
              <a:gd name="f200" fmla="*/ f139 1 333375"/>
              <a:gd name="f201" fmla="*/ f140 1 504825"/>
              <a:gd name="f202" fmla="*/ f141 1 333375"/>
              <a:gd name="f203" fmla="*/ f142 1 504825"/>
              <a:gd name="f204" fmla="*/ f143 1 333375"/>
              <a:gd name="f205" fmla="*/ f144 1 504825"/>
              <a:gd name="f206" fmla="*/ f145 1 504825"/>
              <a:gd name="f207" fmla="*/ f146 1 333375"/>
              <a:gd name="f208" fmla="*/ f147 1 333375"/>
              <a:gd name="f209" fmla="*/ f148 1 333375"/>
              <a:gd name="f210" fmla="*/ f149 1 504825"/>
              <a:gd name="f211" fmla="*/ f150 1 333375"/>
              <a:gd name="f212" fmla="*/ f151 1 504825"/>
              <a:gd name="f213" fmla="*/ f152 1 333375"/>
              <a:gd name="f214" fmla="*/ f153 1 504825"/>
              <a:gd name="f215" fmla="*/ f154 1 333375"/>
              <a:gd name="f216" fmla="*/ f155 1 504825"/>
              <a:gd name="f217" fmla="*/ f156 1 333375"/>
              <a:gd name="f218" fmla="*/ f157 1 504825"/>
              <a:gd name="f219" fmla="*/ f158 1 333375"/>
              <a:gd name="f220" fmla="*/ f159 1 504825"/>
              <a:gd name="f221" fmla="*/ f160 1 333375"/>
              <a:gd name="f222" fmla="*/ f161 1 504825"/>
              <a:gd name="f223" fmla="*/ f162 1 333375"/>
              <a:gd name="f224" fmla="*/ f163 1 504825"/>
              <a:gd name="f225" fmla="*/ f164 1 333375"/>
              <a:gd name="f226" fmla="*/ f165 1 504825"/>
              <a:gd name="f227" fmla="*/ f166 1 333375"/>
              <a:gd name="f228" fmla="*/ f167 1 333375"/>
              <a:gd name="f229" fmla="*/ f168 1 504825"/>
              <a:gd name="f230" fmla="*/ f169 1 333375"/>
              <a:gd name="f231" fmla="*/ f170 1 504825"/>
              <a:gd name="f232" fmla="*/ f171 1 333375"/>
              <a:gd name="f233" fmla="*/ f172 1 504825"/>
              <a:gd name="f234" fmla="*/ f173 1 333375"/>
              <a:gd name="f235" fmla="*/ f174 1 504825"/>
              <a:gd name="f236" fmla="*/ f175 1 333375"/>
              <a:gd name="f237" fmla="*/ f176 1 504825"/>
              <a:gd name="f238" fmla="*/ f177 1 504825"/>
              <a:gd name="f239" fmla="*/ f178 1 504825"/>
              <a:gd name="f240" fmla="*/ f179 1 504825"/>
              <a:gd name="f241" fmla="*/ f180 1 504825"/>
              <a:gd name="f242" fmla="*/ f181 1 504825"/>
              <a:gd name="f243" fmla="*/ f182 1 333375"/>
              <a:gd name="f244" fmla="*/ f183 1 504825"/>
              <a:gd name="f245" fmla="*/ f184 1 333375"/>
              <a:gd name="f246" fmla="*/ f185 1 504825"/>
              <a:gd name="f247" fmla="*/ 0 1 f124"/>
              <a:gd name="f248" fmla="*/ f118 1 f124"/>
              <a:gd name="f249" fmla="*/ 0 1 f125"/>
              <a:gd name="f250" fmla="*/ f119 1 f125"/>
              <a:gd name="f251" fmla="*/ f187 1 f124"/>
              <a:gd name="f252" fmla="*/ f188 1 f125"/>
              <a:gd name="f253" fmla="*/ f189 1 f124"/>
              <a:gd name="f254" fmla="*/ f190 1 f125"/>
              <a:gd name="f255" fmla="*/ f191 1 f124"/>
              <a:gd name="f256" fmla="*/ f192 1 f125"/>
              <a:gd name="f257" fmla="*/ f193 1 f124"/>
              <a:gd name="f258" fmla="*/ f194 1 f124"/>
              <a:gd name="f259" fmla="*/ f195 1 f124"/>
              <a:gd name="f260" fmla="*/ f196 1 f125"/>
              <a:gd name="f261" fmla="*/ f197 1 f124"/>
              <a:gd name="f262" fmla="*/ f198 1 f125"/>
              <a:gd name="f263" fmla="*/ f199 1 f124"/>
              <a:gd name="f264" fmla="*/ f200 1 f125"/>
              <a:gd name="f265" fmla="*/ f201 1 f124"/>
              <a:gd name="f266" fmla="*/ f202 1 f125"/>
              <a:gd name="f267" fmla="*/ f203 1 f124"/>
              <a:gd name="f268" fmla="*/ f204 1 f125"/>
              <a:gd name="f269" fmla="*/ f205 1 f124"/>
              <a:gd name="f270" fmla="*/ f206 1 f124"/>
              <a:gd name="f271" fmla="*/ f207 1 f125"/>
              <a:gd name="f272" fmla="*/ f208 1 f125"/>
              <a:gd name="f273" fmla="*/ f209 1 f125"/>
              <a:gd name="f274" fmla="*/ f210 1 f124"/>
              <a:gd name="f275" fmla="*/ f211 1 f125"/>
              <a:gd name="f276" fmla="*/ f212 1 f124"/>
              <a:gd name="f277" fmla="*/ f213 1 f125"/>
              <a:gd name="f278" fmla="*/ f214 1 f124"/>
              <a:gd name="f279" fmla="*/ f215 1 f125"/>
              <a:gd name="f280" fmla="*/ f216 1 f124"/>
              <a:gd name="f281" fmla="*/ f217 1 f125"/>
              <a:gd name="f282" fmla="*/ f218 1 f124"/>
              <a:gd name="f283" fmla="*/ f219 1 f125"/>
              <a:gd name="f284" fmla="*/ f220 1 f124"/>
              <a:gd name="f285" fmla="*/ f221 1 f125"/>
              <a:gd name="f286" fmla="*/ f222 1 f124"/>
              <a:gd name="f287" fmla="*/ f223 1 f125"/>
              <a:gd name="f288" fmla="*/ f224 1 f124"/>
              <a:gd name="f289" fmla="*/ f225 1 f125"/>
              <a:gd name="f290" fmla="*/ f226 1 f124"/>
              <a:gd name="f291" fmla="*/ f227 1 f125"/>
              <a:gd name="f292" fmla="*/ f228 1 f125"/>
              <a:gd name="f293" fmla="*/ f229 1 f124"/>
              <a:gd name="f294" fmla="*/ f230 1 f125"/>
              <a:gd name="f295" fmla="*/ f231 1 f124"/>
              <a:gd name="f296" fmla="*/ f232 1 f125"/>
              <a:gd name="f297" fmla="*/ f233 1 f124"/>
              <a:gd name="f298" fmla="*/ f234 1 f125"/>
              <a:gd name="f299" fmla="*/ f235 1 f124"/>
              <a:gd name="f300" fmla="*/ f236 1 f125"/>
              <a:gd name="f301" fmla="*/ f237 1 f124"/>
              <a:gd name="f302" fmla="*/ f238 1 f124"/>
              <a:gd name="f303" fmla="*/ f239 1 f124"/>
              <a:gd name="f304" fmla="*/ f240 1 f124"/>
              <a:gd name="f305" fmla="*/ f241 1 f124"/>
              <a:gd name="f306" fmla="*/ f242 1 f124"/>
              <a:gd name="f307" fmla="*/ f243 1 f125"/>
              <a:gd name="f308" fmla="*/ f244 1 f124"/>
              <a:gd name="f309" fmla="*/ f245 1 f125"/>
              <a:gd name="f310" fmla="*/ f246 1 f124"/>
              <a:gd name="f311" fmla="*/ f247 f115 1"/>
              <a:gd name="f312" fmla="*/ f248 f115 1"/>
              <a:gd name="f313" fmla="*/ f250 f116 1"/>
              <a:gd name="f314" fmla="*/ f249 f116 1"/>
              <a:gd name="f315" fmla="*/ f251 f115 1"/>
              <a:gd name="f316" fmla="*/ f252 f116 1"/>
              <a:gd name="f317" fmla="*/ f253 f115 1"/>
              <a:gd name="f318" fmla="*/ f254 f116 1"/>
              <a:gd name="f319" fmla="*/ f255 f115 1"/>
              <a:gd name="f320" fmla="*/ f256 f116 1"/>
              <a:gd name="f321" fmla="*/ f257 f115 1"/>
              <a:gd name="f322" fmla="*/ f258 f115 1"/>
              <a:gd name="f323" fmla="*/ f259 f115 1"/>
              <a:gd name="f324" fmla="*/ f260 f116 1"/>
              <a:gd name="f325" fmla="*/ f261 f115 1"/>
              <a:gd name="f326" fmla="*/ f262 f116 1"/>
              <a:gd name="f327" fmla="*/ f263 f115 1"/>
              <a:gd name="f328" fmla="*/ f264 f116 1"/>
              <a:gd name="f329" fmla="*/ f265 f115 1"/>
              <a:gd name="f330" fmla="*/ f266 f116 1"/>
              <a:gd name="f331" fmla="*/ f267 f115 1"/>
              <a:gd name="f332" fmla="*/ f268 f116 1"/>
              <a:gd name="f333" fmla="*/ f269 f115 1"/>
              <a:gd name="f334" fmla="*/ f270 f115 1"/>
              <a:gd name="f335" fmla="*/ f271 f116 1"/>
              <a:gd name="f336" fmla="*/ f272 f116 1"/>
              <a:gd name="f337" fmla="*/ f273 f116 1"/>
              <a:gd name="f338" fmla="*/ f274 f115 1"/>
              <a:gd name="f339" fmla="*/ f275 f116 1"/>
              <a:gd name="f340" fmla="*/ f276 f115 1"/>
              <a:gd name="f341" fmla="*/ f277 f116 1"/>
              <a:gd name="f342" fmla="*/ f278 f115 1"/>
              <a:gd name="f343" fmla="*/ f279 f116 1"/>
              <a:gd name="f344" fmla="*/ f280 f115 1"/>
              <a:gd name="f345" fmla="*/ f281 f116 1"/>
              <a:gd name="f346" fmla="*/ f282 f115 1"/>
              <a:gd name="f347" fmla="*/ f283 f116 1"/>
              <a:gd name="f348" fmla="*/ f284 f115 1"/>
              <a:gd name="f349" fmla="*/ f285 f116 1"/>
              <a:gd name="f350" fmla="*/ f286 f115 1"/>
              <a:gd name="f351" fmla="*/ f287 f116 1"/>
              <a:gd name="f352" fmla="*/ f288 f115 1"/>
              <a:gd name="f353" fmla="*/ f289 f116 1"/>
              <a:gd name="f354" fmla="*/ f290 f115 1"/>
              <a:gd name="f355" fmla="*/ f291 f116 1"/>
              <a:gd name="f356" fmla="*/ f292 f116 1"/>
              <a:gd name="f357" fmla="*/ f293 f115 1"/>
              <a:gd name="f358" fmla="*/ f294 f116 1"/>
              <a:gd name="f359" fmla="*/ f295 f115 1"/>
              <a:gd name="f360" fmla="*/ f296 f116 1"/>
              <a:gd name="f361" fmla="*/ f297 f115 1"/>
              <a:gd name="f362" fmla="*/ f298 f116 1"/>
              <a:gd name="f363" fmla="*/ f299 f115 1"/>
              <a:gd name="f364" fmla="*/ f300 f116 1"/>
              <a:gd name="f365" fmla="*/ f301 f115 1"/>
              <a:gd name="f366" fmla="*/ f302 f115 1"/>
              <a:gd name="f367" fmla="*/ f303 f115 1"/>
              <a:gd name="f368" fmla="*/ f304 f115 1"/>
              <a:gd name="f369" fmla="*/ f305 f115 1"/>
              <a:gd name="f370" fmla="*/ f306 f115 1"/>
              <a:gd name="f371" fmla="*/ f307 f116 1"/>
              <a:gd name="f372" fmla="*/ f308 f115 1"/>
              <a:gd name="f373" fmla="*/ f309 f116 1"/>
              <a:gd name="f374" fmla="*/ f310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315" y="f316"/>
              </a:cxn>
              <a:cxn ang="f186">
                <a:pos x="f317" y="f318"/>
              </a:cxn>
              <a:cxn ang="f186">
                <a:pos x="f319" y="f320"/>
              </a:cxn>
              <a:cxn ang="f186">
                <a:pos x="f321" y="f320"/>
              </a:cxn>
              <a:cxn ang="f186">
                <a:pos x="f322" y="f318"/>
              </a:cxn>
              <a:cxn ang="f186">
                <a:pos x="f323" y="f324"/>
              </a:cxn>
              <a:cxn ang="f186">
                <a:pos x="f325" y="f326"/>
              </a:cxn>
              <a:cxn ang="f186">
                <a:pos x="f327" y="f328"/>
              </a:cxn>
              <a:cxn ang="f186">
                <a:pos x="f329" y="f330"/>
              </a:cxn>
              <a:cxn ang="f186">
                <a:pos x="f331" y="f332"/>
              </a:cxn>
              <a:cxn ang="f186">
                <a:pos x="f333" y="f326"/>
              </a:cxn>
              <a:cxn ang="f186">
                <a:pos x="f334" y="f335"/>
              </a:cxn>
              <a:cxn ang="f186">
                <a:pos x="f333" y="f336"/>
              </a:cxn>
              <a:cxn ang="f186">
                <a:pos x="f331" y="f337"/>
              </a:cxn>
              <a:cxn ang="f186">
                <a:pos x="f338" y="f339"/>
              </a:cxn>
              <a:cxn ang="f186">
                <a:pos x="f340" y="f341"/>
              </a:cxn>
              <a:cxn ang="f186">
                <a:pos x="f342" y="f343"/>
              </a:cxn>
              <a:cxn ang="f186">
                <a:pos x="f344" y="f345"/>
              </a:cxn>
              <a:cxn ang="f186">
                <a:pos x="f346" y="f347"/>
              </a:cxn>
              <a:cxn ang="f186">
                <a:pos x="f348" y="f349"/>
              </a:cxn>
              <a:cxn ang="f186">
                <a:pos x="f350" y="f351"/>
              </a:cxn>
              <a:cxn ang="f186">
                <a:pos x="f352" y="f353"/>
              </a:cxn>
              <a:cxn ang="f186">
                <a:pos x="f354" y="f355"/>
              </a:cxn>
              <a:cxn ang="f186">
                <a:pos x="f348" y="f356"/>
              </a:cxn>
              <a:cxn ang="f186">
                <a:pos x="f357" y="f358"/>
              </a:cxn>
              <a:cxn ang="f186">
                <a:pos x="f359" y="f360"/>
              </a:cxn>
              <a:cxn ang="f186">
                <a:pos x="f361" y="f362"/>
              </a:cxn>
              <a:cxn ang="f186">
                <a:pos x="f363" y="f364"/>
              </a:cxn>
              <a:cxn ang="f186">
                <a:pos x="f365" y="f337"/>
              </a:cxn>
              <a:cxn ang="f186">
                <a:pos x="f366" y="f336"/>
              </a:cxn>
              <a:cxn ang="f186">
                <a:pos x="f367" y="f335"/>
              </a:cxn>
              <a:cxn ang="f186">
                <a:pos x="f368" y="f326"/>
              </a:cxn>
              <a:cxn ang="f186">
                <a:pos x="f369" y="f332"/>
              </a:cxn>
              <a:cxn ang="f186">
                <a:pos x="f370" y="f371"/>
              </a:cxn>
              <a:cxn ang="f186">
                <a:pos x="f372" y="f373"/>
              </a:cxn>
              <a:cxn ang="f186">
                <a:pos x="f374" y="f316"/>
              </a:cxn>
            </a:cxnLst>
            <a:rect l="f311" t="f314" r="f312" b="f313"/>
            <a:pathLst>
              <a:path w="504825" h="333375">
                <a:moveTo>
                  <a:pt x="f8" y="f5"/>
                </a:moveTo>
                <a:lnTo>
                  <a:pt x="f9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16"/>
                </a:lnTo>
                <a:lnTo>
                  <a:pt x="f20" y="f14"/>
                </a:lnTo>
                <a:lnTo>
                  <a:pt x="f21" y="f12"/>
                </a:lnTo>
                <a:lnTo>
                  <a:pt x="f22" y="f10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1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22" y="f40"/>
                </a:lnTo>
                <a:lnTo>
                  <a:pt x="f41" y="f28"/>
                </a:lnTo>
                <a:lnTo>
                  <a:pt x="f42" y="f43"/>
                </a:lnTo>
                <a:lnTo>
                  <a:pt x="f5" y="f44"/>
                </a:lnTo>
                <a:lnTo>
                  <a:pt x="f42" y="f45"/>
                </a:lnTo>
                <a:lnTo>
                  <a:pt x="f41" y="f46"/>
                </a:lnTo>
                <a:lnTo>
                  <a:pt x="f22" y="f47"/>
                </a:lnTo>
                <a:lnTo>
                  <a:pt x="f38" y="f48"/>
                </a:lnTo>
                <a:lnTo>
                  <a:pt x="f36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6" y="f7"/>
                </a:lnTo>
                <a:lnTo>
                  <a:pt x="f58" y="f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2" y="f76"/>
                </a:lnTo>
                <a:lnTo>
                  <a:pt x="f77" y="f78"/>
                </a:lnTo>
                <a:lnTo>
                  <a:pt x="f79" y="f80"/>
                </a:lnTo>
                <a:lnTo>
                  <a:pt x="f66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88" y="f90"/>
                </a:lnTo>
                <a:lnTo>
                  <a:pt x="f91" y="f53"/>
                </a:lnTo>
                <a:lnTo>
                  <a:pt x="f92" y="f93"/>
                </a:lnTo>
                <a:lnTo>
                  <a:pt x="f94" y="f95"/>
                </a:lnTo>
                <a:lnTo>
                  <a:pt x="f96" y="f49"/>
                </a:lnTo>
                <a:lnTo>
                  <a:pt x="f97" y="f48"/>
                </a:lnTo>
                <a:lnTo>
                  <a:pt x="f98" y="f47"/>
                </a:lnTo>
                <a:lnTo>
                  <a:pt x="f99" y="f46"/>
                </a:lnTo>
                <a:lnTo>
                  <a:pt x="f100" y="f45"/>
                </a:lnTo>
                <a:lnTo>
                  <a:pt x="f101" y="f44"/>
                </a:lnTo>
                <a:lnTo>
                  <a:pt x="f102" y="f43"/>
                </a:lnTo>
                <a:lnTo>
                  <a:pt x="f103" y="f28"/>
                </a:lnTo>
                <a:lnTo>
                  <a:pt x="f104" y="f40"/>
                </a:lnTo>
                <a:lnTo>
                  <a:pt x="f105" y="f39"/>
                </a:lnTo>
                <a:lnTo>
                  <a:pt x="f106" y="f37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8" y="f113"/>
                </a:lnTo>
                <a:lnTo>
                  <a:pt x="f8" y="f5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161D9AC5-6090-C981-00E3-1AD418EFFD2B}"/>
              </a:ext>
            </a:extLst>
          </p:cNvPr>
          <p:cNvSpPr txBox="1"/>
          <p:nvPr/>
        </p:nvSpPr>
        <p:spPr>
          <a:xfrm>
            <a:off x="4953917" y="6111776"/>
            <a:ext cx="2137437" cy="2898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Москва, 2026 год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28AAB608-09C5-8112-5A27-058DD8A0D65D}"/>
              </a:ext>
            </a:extLst>
          </p:cNvPr>
          <p:cNvSpPr txBox="1"/>
          <p:nvPr/>
        </p:nvSpPr>
        <p:spPr>
          <a:xfrm>
            <a:off x="627058" y="4386267"/>
            <a:ext cx="10094911" cy="1523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ts val="2865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Выполнил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Муленга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Мумба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студент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группы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Б22-104 НИЯУМИФИ, </a:t>
            </a:r>
            <a:endParaRPr lang="ru-RU" sz="2400" b="1" i="0" u="none" strike="noStrike" kern="1200" cap="none" spc="0" baseline="0" dirty="0">
              <a:solidFill>
                <a:srgbClr val="85868A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12701" marR="0" lvl="0" indent="0" algn="l" defTabSz="914400" rtl="0" fontAlgn="auto" hangingPunct="1">
              <a:lnSpc>
                <a:spcPts val="2865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Научный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Руководитель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к.ф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-м.н.,</a:t>
            </a: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доц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err="1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Корноухов</a:t>
            </a:r>
            <a:r>
              <a:rPr lang="en-US" sz="2400" b="1" i="0" u="none" strike="noStrike" kern="1200" cap="none" spc="0" baseline="0" dirty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В.Н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DC99B959-6925-FAC9-441E-0D4FAB8CF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6341" y="587373"/>
            <a:ext cx="7192963" cy="16668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345" rIns="0" bIns="0" anchor="t" anchorCtr="1" compatLnSpc="1">
            <a:spAutoFit/>
          </a:bodyPr>
          <a:lstStyle/>
          <a:p>
            <a:pPr marL="12701" lvl="0" hangingPunct="1">
              <a:lnSpc>
                <a:spcPct val="102000"/>
              </a:lnSpc>
              <a:spcBef>
                <a:spcPts val="50"/>
              </a:spcBef>
            </a:pPr>
            <a:r>
              <a:rPr lang="en-US" sz="2700" dirty="0">
                <a:solidFill>
                  <a:srgbClr val="0053B9"/>
                </a:solidFill>
                <a:latin typeface="Tahoma" pitchFamily="34"/>
                <a:cs typeface="Tahoma" pitchFamily="34"/>
              </a:rPr>
              <a:t>ИССЛЕДОВАНИЕ ХАРАКТЕРИСТИК ПЕРОВСКИТНЫХ КВАНТОВЫХ ТОЧЕК С ПОМОШЬЮ СКАНИРУЮШЕГО ЭЛЕКТРОНОГО МИКРОСКОПА (СЭМ)</a:t>
            </a:r>
          </a:p>
        </p:txBody>
      </p: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1EE051F2-50CE-3CA4-30CC-ADD365B582C3}"/>
              </a:ext>
            </a:extLst>
          </p:cNvPr>
          <p:cNvGrpSpPr/>
          <p:nvPr/>
        </p:nvGrpSpPr>
        <p:grpSpPr>
          <a:xfrm>
            <a:off x="10411742" y="6045299"/>
            <a:ext cx="590556" cy="133346"/>
            <a:chOff x="10411742" y="6045299"/>
            <a:chExt cx="590556" cy="133346"/>
          </a:xfrm>
        </p:grpSpPr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631E9268-C729-FB72-1824-B5398290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0411742" y="6045299"/>
              <a:ext cx="133346" cy="1333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62EFFFBC-1D42-D688-CCAD-87DD99D8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0564145" y="6045299"/>
              <a:ext cx="438153" cy="13334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34" name="object 34">
            <a:extLst>
              <a:ext uri="{FF2B5EF4-FFF2-40B4-BE49-F238E27FC236}">
                <a16:creationId xmlns:a16="http://schemas.microsoft.com/office/drawing/2014/main" id="{84F77288-B2ED-9809-C16C-74C6D4A8A940}"/>
              </a:ext>
            </a:extLst>
          </p:cNvPr>
          <p:cNvGrpSpPr/>
          <p:nvPr/>
        </p:nvGrpSpPr>
        <p:grpSpPr>
          <a:xfrm>
            <a:off x="9893405" y="6057589"/>
            <a:ext cx="485262" cy="142554"/>
            <a:chOff x="9893405" y="6057589"/>
            <a:chExt cx="485262" cy="142554"/>
          </a:xfrm>
        </p:grpSpPr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C2685CD1-B56B-DE56-947C-73A2C0E5140A}"/>
                </a:ext>
              </a:extLst>
            </p:cNvPr>
            <p:cNvSpPr/>
            <p:nvPr/>
          </p:nvSpPr>
          <p:spPr>
            <a:xfrm>
              <a:off x="9893405" y="6058220"/>
              <a:ext cx="108585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584"/>
                <a:gd name="f7" fmla="val 137160"/>
                <a:gd name="f8" fmla="val 108331"/>
                <a:gd name="f9" fmla="val 87757"/>
                <a:gd name="f10" fmla="val 48260"/>
                <a:gd name="f11" fmla="val 20574"/>
                <a:gd name="f12" fmla="val 69850"/>
                <a:gd name="f13" fmla="+- 0 0 -90"/>
                <a:gd name="f14" fmla="*/ f3 1 108584"/>
                <a:gd name="f15" fmla="*/ f4 1 13716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8584"/>
                <a:gd name="f24" fmla="*/ f20 1 137160"/>
                <a:gd name="f25" fmla="*/ 108331 f21 1"/>
                <a:gd name="f26" fmla="*/ 0 f20 1"/>
                <a:gd name="f27" fmla="*/ 87757 f21 1"/>
                <a:gd name="f28" fmla="*/ 48260 f20 1"/>
                <a:gd name="f29" fmla="*/ 20574 f21 1"/>
                <a:gd name="f30" fmla="*/ 0 f21 1"/>
                <a:gd name="f31" fmla="*/ 69850 f20 1"/>
                <a:gd name="f32" fmla="*/ 137160 f20 1"/>
                <a:gd name="f33" fmla="+- f22 0 f1"/>
                <a:gd name="f34" fmla="*/ f25 1 108584"/>
                <a:gd name="f35" fmla="*/ f26 1 137160"/>
                <a:gd name="f36" fmla="*/ f27 1 108584"/>
                <a:gd name="f37" fmla="*/ f28 1 137160"/>
                <a:gd name="f38" fmla="*/ f29 1 108584"/>
                <a:gd name="f39" fmla="*/ f30 1 108584"/>
                <a:gd name="f40" fmla="*/ f31 1 137160"/>
                <a:gd name="f41" fmla="*/ f32 1 137160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3"/>
                <a:gd name="f52" fmla="*/ f40 1 f24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4 1"/>
                <a:gd name="f64" fmla="*/ f52 f15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0" y="f61"/>
                </a:cxn>
                <a:cxn ang="f33">
                  <a:pos x="f62" y="f61"/>
                </a:cxn>
                <a:cxn ang="f33">
                  <a:pos x="f62" y="f59"/>
                </a:cxn>
                <a:cxn ang="f33">
                  <a:pos x="f63" y="f59"/>
                </a:cxn>
                <a:cxn ang="f33">
                  <a:pos x="f63" y="f61"/>
                </a:cxn>
                <a:cxn ang="f33">
                  <a:pos x="f63" y="f64"/>
                </a:cxn>
                <a:cxn ang="f33">
                  <a:pos x="f63" y="f65"/>
                </a:cxn>
                <a:cxn ang="f33">
                  <a:pos x="f62" y="f65"/>
                </a:cxn>
                <a:cxn ang="f33">
                  <a:pos x="f62" y="f64"/>
                </a:cxn>
                <a:cxn ang="f33">
                  <a:pos x="f60" y="f64"/>
                </a:cxn>
                <a:cxn ang="f33">
                  <a:pos x="f60" y="f65"/>
                </a:cxn>
                <a:cxn ang="f33">
                  <a:pos x="f58" y="f65"/>
                </a:cxn>
                <a:cxn ang="f33">
                  <a:pos x="f58" y="f64"/>
                </a:cxn>
                <a:cxn ang="f33">
                  <a:pos x="f58" y="f61"/>
                </a:cxn>
                <a:cxn ang="f33">
                  <a:pos x="f58" y="f59"/>
                </a:cxn>
              </a:cxnLst>
              <a:rect l="f54" t="f57" r="f55" b="f56"/>
              <a:pathLst>
                <a:path w="108584" h="137160">
                  <a:moveTo>
                    <a:pt x="f8" y="f5"/>
                  </a:moveTo>
                  <a:lnTo>
                    <a:pt x="f9" y="f5"/>
                  </a:lnTo>
                  <a:lnTo>
                    <a:pt x="f9" y="f10"/>
                  </a:lnTo>
                  <a:lnTo>
                    <a:pt x="f11" y="f10"/>
                  </a:lnTo>
                  <a:lnTo>
                    <a:pt x="f11" y="f5"/>
                  </a:lnTo>
                  <a:lnTo>
                    <a:pt x="f5" y="f5"/>
                  </a:lnTo>
                  <a:lnTo>
                    <a:pt x="f5" y="f10"/>
                  </a:lnTo>
                  <a:lnTo>
                    <a:pt x="f5" y="f12"/>
                  </a:lnTo>
                  <a:lnTo>
                    <a:pt x="f5" y="f7"/>
                  </a:lnTo>
                  <a:lnTo>
                    <a:pt x="f11" y="f7"/>
                  </a:lnTo>
                  <a:lnTo>
                    <a:pt x="f11" y="f12"/>
                  </a:lnTo>
                  <a:lnTo>
                    <a:pt x="f9" y="f12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12"/>
                  </a:lnTo>
                  <a:lnTo>
                    <a:pt x="f8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570E58C2-9011-C3BC-CB38-813084CD6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10024466" y="6057589"/>
              <a:ext cx="354201" cy="142554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E6447510-425A-27EE-BC5B-FF4C08665DE4}"/>
              </a:ext>
            </a:extLst>
          </p:cNvPr>
          <p:cNvGrpSpPr/>
          <p:nvPr/>
        </p:nvGrpSpPr>
        <p:grpSpPr>
          <a:xfrm>
            <a:off x="9745922" y="6400800"/>
            <a:ext cx="1257300" cy="285750"/>
            <a:chOff x="9745922" y="6400800"/>
            <a:chExt cx="1257300" cy="285750"/>
          </a:xfrm>
        </p:grpSpPr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B095B399-3C2F-B49E-CA73-AE5D0E46F6FF}"/>
                </a:ext>
              </a:extLst>
            </p:cNvPr>
            <p:cNvSpPr/>
            <p:nvPr/>
          </p:nvSpPr>
          <p:spPr>
            <a:xfrm>
              <a:off x="9745922" y="6400800"/>
              <a:ext cx="809628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9625"/>
                <a:gd name="f7" fmla="val 285750"/>
                <a:gd name="f8" fmla="val 219583"/>
                <a:gd name="f9" fmla="val 9588"/>
                <a:gd name="f10" fmla="val 176911"/>
                <a:gd name="f11" fmla="val 44958"/>
                <a:gd name="f12" fmla="val 203454"/>
                <a:gd name="f13" fmla="val 275234"/>
                <a:gd name="f14" fmla="val 43307"/>
                <a:gd name="f15" fmla="val 174625"/>
                <a:gd name="f16" fmla="val 81673"/>
                <a:gd name="f17" fmla="val 470535"/>
                <a:gd name="f18" fmla="val 9880"/>
                <a:gd name="f19" fmla="val 424942"/>
                <a:gd name="f20" fmla="val 51727"/>
                <a:gd name="f21" fmla="val 143002"/>
                <a:gd name="f22" fmla="val 357505"/>
                <a:gd name="f23" fmla="val 335153"/>
                <a:gd name="f24" fmla="val 139750"/>
                <a:gd name="f25" fmla="val 318262"/>
                <a:gd name="f26" fmla="val 130530"/>
                <a:gd name="f27" fmla="val 307467"/>
                <a:gd name="f28" fmla="val 116141"/>
                <a:gd name="f29" fmla="val 303657"/>
                <a:gd name="f30" fmla="val 97358"/>
                <a:gd name="f31" fmla="val 307340"/>
                <a:gd name="f32" fmla="val 77978"/>
                <a:gd name="f33" fmla="val 318135"/>
                <a:gd name="f34" fmla="val 63652"/>
                <a:gd name="f35" fmla="val 335280"/>
                <a:gd name="f36" fmla="val 54787"/>
                <a:gd name="f37" fmla="val 358267"/>
                <a:gd name="f38" fmla="val 354838"/>
                <a:gd name="f39" fmla="val 314198"/>
                <a:gd name="f40" fmla="val 15836"/>
                <a:gd name="f41" fmla="val 283718"/>
                <a:gd name="f42" fmla="val 32766"/>
                <a:gd name="f43" fmla="val 264414"/>
                <a:gd name="f44" fmla="val 59410"/>
                <a:gd name="f45" fmla="val 257810"/>
                <a:gd name="f46" fmla="val 94449"/>
                <a:gd name="f47" fmla="val 262382"/>
                <a:gd name="f48" fmla="val 124206"/>
                <a:gd name="f49" fmla="val 275082"/>
                <a:gd name="f50" fmla="val 147650"/>
                <a:gd name="f51" fmla="val 294767"/>
                <a:gd name="f52" fmla="val 164757"/>
                <a:gd name="f53" fmla="val 319913"/>
                <a:gd name="f54" fmla="val 175552"/>
                <a:gd name="f55" fmla="val 249174"/>
                <a:gd name="f56" fmla="val 303022"/>
                <a:gd name="f57" fmla="val 367665"/>
                <a:gd name="f58" fmla="val 183388"/>
                <a:gd name="f59" fmla="val 425196"/>
                <a:gd name="f60" fmla="val 275513"/>
                <a:gd name="f61" fmla="val 809117"/>
                <a:gd name="f62" fmla="val 140093"/>
                <a:gd name="f63" fmla="val 800354"/>
                <a:gd name="f64" fmla="val 93662"/>
                <a:gd name="f65" fmla="val 781431"/>
                <a:gd name="f66" fmla="val 66840"/>
                <a:gd name="f67" fmla="val 774700"/>
                <a:gd name="f68" fmla="val 57188"/>
                <a:gd name="f69" fmla="val 762508"/>
                <a:gd name="f70" fmla="val 50139"/>
                <a:gd name="f71" fmla="val 140970"/>
                <a:gd name="f72" fmla="val 756666"/>
                <a:gd name="f73" fmla="val 172453"/>
                <a:gd name="f74" fmla="val 740156"/>
                <a:gd name="f75" fmla="val 195834"/>
                <a:gd name="f76" fmla="val 713867"/>
                <a:gd name="f77" fmla="val 210375"/>
                <a:gd name="f78" fmla="val 679069"/>
                <a:gd name="f79" fmla="val 215366"/>
                <a:gd name="f80" fmla="val 713613"/>
                <a:gd name="f81" fmla="val 71882"/>
                <a:gd name="f82" fmla="val 745236"/>
                <a:gd name="f83" fmla="val 762342"/>
                <a:gd name="f84" fmla="val 762393"/>
                <a:gd name="f85" fmla="val 140373"/>
                <a:gd name="f86" fmla="val 733679"/>
                <a:gd name="f87" fmla="val 33464"/>
                <a:gd name="f88" fmla="val 24993"/>
                <a:gd name="f89" fmla="val 633730"/>
                <a:gd name="f90" fmla="val 598932"/>
                <a:gd name="f91" fmla="val 572643"/>
                <a:gd name="f92" fmla="val 556006"/>
                <a:gd name="f93" fmla="val 550291"/>
                <a:gd name="f94" fmla="val 550418"/>
                <a:gd name="f95" fmla="val 572770"/>
                <a:gd name="f96" fmla="val 86474"/>
                <a:gd name="f97" fmla="val 579247"/>
                <a:gd name="f98" fmla="val 538226"/>
                <a:gd name="f99" fmla="val 512445"/>
                <a:gd name="f100" fmla="val 503555"/>
                <a:gd name="f101" fmla="val 503682"/>
                <a:gd name="f102" fmla="val 186994"/>
                <a:gd name="f103" fmla="val 537972"/>
                <a:gd name="f104" fmla="val 223799"/>
                <a:gd name="f105" fmla="val 578954"/>
                <a:gd name="f106" fmla="val 248018"/>
                <a:gd name="f107" fmla="val 256628"/>
                <a:gd name="f108" fmla="val 285407"/>
                <a:gd name="f109" fmla="val 733704"/>
                <a:gd name="f110" fmla="val 733958"/>
                <a:gd name="f111" fmla="val 774954"/>
                <a:gd name="f112" fmla="val 780796"/>
                <a:gd name="f113" fmla="val 800481"/>
                <a:gd name="f114" fmla="+- 0 0 -90"/>
                <a:gd name="f115" fmla="*/ f3 1 809625"/>
                <a:gd name="f116" fmla="*/ f4 1 285750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809625"/>
                <a:gd name="f125" fmla="*/ f121 1 285750"/>
                <a:gd name="f126" fmla="*/ 176911 f122 1"/>
                <a:gd name="f127" fmla="*/ 9588 f121 1"/>
                <a:gd name="f128" fmla="*/ 44958 f122 1"/>
                <a:gd name="f129" fmla="*/ 0 f122 1"/>
                <a:gd name="f130" fmla="*/ 275234 f121 1"/>
                <a:gd name="f131" fmla="*/ 174625 f122 1"/>
                <a:gd name="f132" fmla="*/ 81673 f121 1"/>
                <a:gd name="f133" fmla="*/ 219583 f122 1"/>
                <a:gd name="f134" fmla="*/ 470535 f122 1"/>
                <a:gd name="f135" fmla="*/ 9880 f121 1"/>
                <a:gd name="f136" fmla="*/ 424942 f122 1"/>
                <a:gd name="f137" fmla="*/ 51727 f121 1"/>
                <a:gd name="f138" fmla="*/ 357505 f122 1"/>
                <a:gd name="f139" fmla="*/ 143002 f121 1"/>
                <a:gd name="f140" fmla="*/ 318262 f122 1"/>
                <a:gd name="f141" fmla="*/ 130530 f121 1"/>
                <a:gd name="f142" fmla="*/ 303657 f122 1"/>
                <a:gd name="f143" fmla="*/ 97358 f121 1"/>
                <a:gd name="f144" fmla="*/ 318135 f122 1"/>
                <a:gd name="f145" fmla="*/ 63652 f121 1"/>
                <a:gd name="f146" fmla="*/ 358267 f122 1"/>
                <a:gd name="f147" fmla="*/ 314198 f122 1"/>
                <a:gd name="f148" fmla="*/ 15836 f121 1"/>
                <a:gd name="f149" fmla="*/ 264414 f122 1"/>
                <a:gd name="f150" fmla="*/ 59410 f121 1"/>
                <a:gd name="f151" fmla="*/ 262382 f122 1"/>
                <a:gd name="f152" fmla="*/ 124206 f121 1"/>
                <a:gd name="f153" fmla="*/ 294767 f122 1"/>
                <a:gd name="f154" fmla="*/ 164757 f121 1"/>
                <a:gd name="f155" fmla="*/ 249174 f122 1"/>
                <a:gd name="f156" fmla="*/ 367665 f122 1"/>
                <a:gd name="f157" fmla="*/ 183388 f121 1"/>
                <a:gd name="f158" fmla="*/ 425196 f122 1"/>
                <a:gd name="f159" fmla="*/ 275513 f121 1"/>
                <a:gd name="f160" fmla="*/ 800354 f122 1"/>
                <a:gd name="f161" fmla="*/ 93662 f121 1"/>
                <a:gd name="f162" fmla="*/ 774700 f122 1"/>
                <a:gd name="f163" fmla="*/ 57188 f121 1"/>
                <a:gd name="f164" fmla="*/ 762508 f122 1"/>
                <a:gd name="f165" fmla="*/ 66840 f121 1"/>
                <a:gd name="f166" fmla="*/ 756666 f122 1"/>
                <a:gd name="f167" fmla="*/ 172453 f121 1"/>
                <a:gd name="f168" fmla="*/ 713867 f122 1"/>
                <a:gd name="f169" fmla="*/ 210375 f121 1"/>
                <a:gd name="f170" fmla="*/ 679069 f122 1"/>
                <a:gd name="f171" fmla="*/ 71882 f121 1"/>
                <a:gd name="f172" fmla="*/ 762342 f122 1"/>
                <a:gd name="f173" fmla="*/ 140093 f121 1"/>
                <a:gd name="f174" fmla="*/ 733679 f122 1"/>
                <a:gd name="f175" fmla="*/ 33464 f121 1"/>
                <a:gd name="f176" fmla="*/ 0 f121 1"/>
                <a:gd name="f177" fmla="*/ 633730 f122 1"/>
                <a:gd name="f178" fmla="*/ 24993 f121 1"/>
                <a:gd name="f179" fmla="*/ 215366 f121 1"/>
                <a:gd name="f180" fmla="*/ 572643 f122 1"/>
                <a:gd name="f181" fmla="*/ 195834 f121 1"/>
                <a:gd name="f182" fmla="*/ 550291 f122 1"/>
                <a:gd name="f183" fmla="*/ 140970 f121 1"/>
                <a:gd name="f184" fmla="*/ 572770 f122 1"/>
                <a:gd name="f185" fmla="*/ 86474 f121 1"/>
                <a:gd name="f186" fmla="*/ 538226 f122 1"/>
                <a:gd name="f187" fmla="*/ 503555 f122 1"/>
                <a:gd name="f188" fmla="*/ 512445 f122 1"/>
                <a:gd name="f189" fmla="*/ 186994 f121 1"/>
                <a:gd name="f190" fmla="*/ 578954 f122 1"/>
                <a:gd name="f191" fmla="*/ 248018 f121 1"/>
                <a:gd name="f192" fmla="*/ 285407 f121 1"/>
                <a:gd name="f193" fmla="*/ 256628 f121 1"/>
                <a:gd name="f194" fmla="*/ 733958 f122 1"/>
                <a:gd name="f195" fmla="*/ 780796 f122 1"/>
                <a:gd name="f196" fmla="*/ 809117 f122 1"/>
                <a:gd name="f197" fmla="+- f123 0 f1"/>
                <a:gd name="f198" fmla="*/ f126 1 809625"/>
                <a:gd name="f199" fmla="*/ f127 1 285750"/>
                <a:gd name="f200" fmla="*/ f128 1 809625"/>
                <a:gd name="f201" fmla="*/ f129 1 809625"/>
                <a:gd name="f202" fmla="*/ f130 1 285750"/>
                <a:gd name="f203" fmla="*/ f131 1 809625"/>
                <a:gd name="f204" fmla="*/ f132 1 285750"/>
                <a:gd name="f205" fmla="*/ f133 1 809625"/>
                <a:gd name="f206" fmla="*/ f134 1 809625"/>
                <a:gd name="f207" fmla="*/ f135 1 285750"/>
                <a:gd name="f208" fmla="*/ f136 1 809625"/>
                <a:gd name="f209" fmla="*/ f137 1 285750"/>
                <a:gd name="f210" fmla="*/ f138 1 809625"/>
                <a:gd name="f211" fmla="*/ f139 1 285750"/>
                <a:gd name="f212" fmla="*/ f140 1 809625"/>
                <a:gd name="f213" fmla="*/ f141 1 285750"/>
                <a:gd name="f214" fmla="*/ f142 1 809625"/>
                <a:gd name="f215" fmla="*/ f143 1 285750"/>
                <a:gd name="f216" fmla="*/ f144 1 809625"/>
                <a:gd name="f217" fmla="*/ f145 1 285750"/>
                <a:gd name="f218" fmla="*/ f146 1 809625"/>
                <a:gd name="f219" fmla="*/ f147 1 809625"/>
                <a:gd name="f220" fmla="*/ f148 1 285750"/>
                <a:gd name="f221" fmla="*/ f149 1 809625"/>
                <a:gd name="f222" fmla="*/ f150 1 285750"/>
                <a:gd name="f223" fmla="*/ f151 1 809625"/>
                <a:gd name="f224" fmla="*/ f152 1 285750"/>
                <a:gd name="f225" fmla="*/ f153 1 809625"/>
                <a:gd name="f226" fmla="*/ f154 1 285750"/>
                <a:gd name="f227" fmla="*/ f155 1 809625"/>
                <a:gd name="f228" fmla="*/ f156 1 809625"/>
                <a:gd name="f229" fmla="*/ f157 1 285750"/>
                <a:gd name="f230" fmla="*/ f158 1 809625"/>
                <a:gd name="f231" fmla="*/ f159 1 285750"/>
                <a:gd name="f232" fmla="*/ f160 1 809625"/>
                <a:gd name="f233" fmla="*/ f161 1 285750"/>
                <a:gd name="f234" fmla="*/ f162 1 809625"/>
                <a:gd name="f235" fmla="*/ f163 1 285750"/>
                <a:gd name="f236" fmla="*/ f164 1 809625"/>
                <a:gd name="f237" fmla="*/ f165 1 285750"/>
                <a:gd name="f238" fmla="*/ f166 1 809625"/>
                <a:gd name="f239" fmla="*/ f167 1 285750"/>
                <a:gd name="f240" fmla="*/ f168 1 809625"/>
                <a:gd name="f241" fmla="*/ f169 1 285750"/>
                <a:gd name="f242" fmla="*/ f170 1 809625"/>
                <a:gd name="f243" fmla="*/ f171 1 285750"/>
                <a:gd name="f244" fmla="*/ f172 1 809625"/>
                <a:gd name="f245" fmla="*/ f173 1 285750"/>
                <a:gd name="f246" fmla="*/ f174 1 809625"/>
                <a:gd name="f247" fmla="*/ f175 1 285750"/>
                <a:gd name="f248" fmla="*/ f176 1 285750"/>
                <a:gd name="f249" fmla="*/ f177 1 809625"/>
                <a:gd name="f250" fmla="*/ f178 1 285750"/>
                <a:gd name="f251" fmla="*/ f179 1 285750"/>
                <a:gd name="f252" fmla="*/ f180 1 809625"/>
                <a:gd name="f253" fmla="*/ f181 1 285750"/>
                <a:gd name="f254" fmla="*/ f182 1 809625"/>
                <a:gd name="f255" fmla="*/ f183 1 285750"/>
                <a:gd name="f256" fmla="*/ f184 1 809625"/>
                <a:gd name="f257" fmla="*/ f185 1 285750"/>
                <a:gd name="f258" fmla="*/ f186 1 809625"/>
                <a:gd name="f259" fmla="*/ f187 1 809625"/>
                <a:gd name="f260" fmla="*/ f188 1 809625"/>
                <a:gd name="f261" fmla="*/ f189 1 285750"/>
                <a:gd name="f262" fmla="*/ f190 1 809625"/>
                <a:gd name="f263" fmla="*/ f191 1 285750"/>
                <a:gd name="f264" fmla="*/ f192 1 285750"/>
                <a:gd name="f265" fmla="*/ f193 1 285750"/>
                <a:gd name="f266" fmla="*/ f194 1 809625"/>
                <a:gd name="f267" fmla="*/ f195 1 809625"/>
                <a:gd name="f268" fmla="*/ f196 1 809625"/>
                <a:gd name="f269" fmla="*/ 0 1 f124"/>
                <a:gd name="f270" fmla="*/ f118 1 f124"/>
                <a:gd name="f271" fmla="*/ 0 1 f125"/>
                <a:gd name="f272" fmla="*/ f119 1 f125"/>
                <a:gd name="f273" fmla="*/ f198 1 f124"/>
                <a:gd name="f274" fmla="*/ f199 1 f125"/>
                <a:gd name="f275" fmla="*/ f200 1 f124"/>
                <a:gd name="f276" fmla="*/ f201 1 f124"/>
                <a:gd name="f277" fmla="*/ f202 1 f125"/>
                <a:gd name="f278" fmla="*/ f203 1 f124"/>
                <a:gd name="f279" fmla="*/ f204 1 f125"/>
                <a:gd name="f280" fmla="*/ f205 1 f124"/>
                <a:gd name="f281" fmla="*/ f206 1 f124"/>
                <a:gd name="f282" fmla="*/ f207 1 f125"/>
                <a:gd name="f283" fmla="*/ f208 1 f124"/>
                <a:gd name="f284" fmla="*/ f209 1 f125"/>
                <a:gd name="f285" fmla="*/ f210 1 f124"/>
                <a:gd name="f286" fmla="*/ f211 1 f125"/>
                <a:gd name="f287" fmla="*/ f212 1 f124"/>
                <a:gd name="f288" fmla="*/ f213 1 f125"/>
                <a:gd name="f289" fmla="*/ f214 1 f124"/>
                <a:gd name="f290" fmla="*/ f215 1 f125"/>
                <a:gd name="f291" fmla="*/ f216 1 f124"/>
                <a:gd name="f292" fmla="*/ f217 1 f125"/>
                <a:gd name="f293" fmla="*/ f218 1 f124"/>
                <a:gd name="f294" fmla="*/ f219 1 f124"/>
                <a:gd name="f295" fmla="*/ f220 1 f125"/>
                <a:gd name="f296" fmla="*/ f221 1 f124"/>
                <a:gd name="f297" fmla="*/ f222 1 f125"/>
                <a:gd name="f298" fmla="*/ f223 1 f124"/>
                <a:gd name="f299" fmla="*/ f224 1 f125"/>
                <a:gd name="f300" fmla="*/ f225 1 f124"/>
                <a:gd name="f301" fmla="*/ f226 1 f125"/>
                <a:gd name="f302" fmla="*/ f227 1 f124"/>
                <a:gd name="f303" fmla="*/ f228 1 f124"/>
                <a:gd name="f304" fmla="*/ f229 1 f125"/>
                <a:gd name="f305" fmla="*/ f230 1 f124"/>
                <a:gd name="f306" fmla="*/ f231 1 f125"/>
                <a:gd name="f307" fmla="*/ f232 1 f124"/>
                <a:gd name="f308" fmla="*/ f233 1 f125"/>
                <a:gd name="f309" fmla="*/ f234 1 f124"/>
                <a:gd name="f310" fmla="*/ f235 1 f125"/>
                <a:gd name="f311" fmla="*/ f236 1 f124"/>
                <a:gd name="f312" fmla="*/ f237 1 f125"/>
                <a:gd name="f313" fmla="*/ f238 1 f124"/>
                <a:gd name="f314" fmla="*/ f239 1 f125"/>
                <a:gd name="f315" fmla="*/ f240 1 f124"/>
                <a:gd name="f316" fmla="*/ f241 1 f125"/>
                <a:gd name="f317" fmla="*/ f242 1 f124"/>
                <a:gd name="f318" fmla="*/ f243 1 f125"/>
                <a:gd name="f319" fmla="*/ f244 1 f124"/>
                <a:gd name="f320" fmla="*/ f245 1 f125"/>
                <a:gd name="f321" fmla="*/ f246 1 f124"/>
                <a:gd name="f322" fmla="*/ f247 1 f125"/>
                <a:gd name="f323" fmla="*/ f248 1 f125"/>
                <a:gd name="f324" fmla="*/ f249 1 f124"/>
                <a:gd name="f325" fmla="*/ f250 1 f125"/>
                <a:gd name="f326" fmla="*/ f251 1 f125"/>
                <a:gd name="f327" fmla="*/ f252 1 f124"/>
                <a:gd name="f328" fmla="*/ f253 1 f125"/>
                <a:gd name="f329" fmla="*/ f254 1 f124"/>
                <a:gd name="f330" fmla="*/ f255 1 f125"/>
                <a:gd name="f331" fmla="*/ f256 1 f124"/>
                <a:gd name="f332" fmla="*/ f257 1 f125"/>
                <a:gd name="f333" fmla="*/ f258 1 f124"/>
                <a:gd name="f334" fmla="*/ f259 1 f124"/>
                <a:gd name="f335" fmla="*/ f260 1 f124"/>
                <a:gd name="f336" fmla="*/ f261 1 f125"/>
                <a:gd name="f337" fmla="*/ f262 1 f124"/>
                <a:gd name="f338" fmla="*/ f263 1 f125"/>
                <a:gd name="f339" fmla="*/ f264 1 f125"/>
                <a:gd name="f340" fmla="*/ f265 1 f125"/>
                <a:gd name="f341" fmla="*/ f266 1 f124"/>
                <a:gd name="f342" fmla="*/ f267 1 f124"/>
                <a:gd name="f343" fmla="*/ f268 1 f124"/>
                <a:gd name="f344" fmla="*/ f269 f115 1"/>
                <a:gd name="f345" fmla="*/ f270 f115 1"/>
                <a:gd name="f346" fmla="*/ f272 f116 1"/>
                <a:gd name="f347" fmla="*/ f271 f116 1"/>
                <a:gd name="f348" fmla="*/ f273 f115 1"/>
                <a:gd name="f349" fmla="*/ f274 f116 1"/>
                <a:gd name="f350" fmla="*/ f275 f115 1"/>
                <a:gd name="f351" fmla="*/ f276 f115 1"/>
                <a:gd name="f352" fmla="*/ f277 f116 1"/>
                <a:gd name="f353" fmla="*/ f278 f115 1"/>
                <a:gd name="f354" fmla="*/ f279 f116 1"/>
                <a:gd name="f355" fmla="*/ f280 f115 1"/>
                <a:gd name="f356" fmla="*/ f281 f115 1"/>
                <a:gd name="f357" fmla="*/ f282 f116 1"/>
                <a:gd name="f358" fmla="*/ f283 f115 1"/>
                <a:gd name="f359" fmla="*/ f284 f116 1"/>
                <a:gd name="f360" fmla="*/ f285 f115 1"/>
                <a:gd name="f361" fmla="*/ f286 f116 1"/>
                <a:gd name="f362" fmla="*/ f287 f115 1"/>
                <a:gd name="f363" fmla="*/ f288 f116 1"/>
                <a:gd name="f364" fmla="*/ f289 f115 1"/>
                <a:gd name="f365" fmla="*/ f290 f116 1"/>
                <a:gd name="f366" fmla="*/ f291 f115 1"/>
                <a:gd name="f367" fmla="*/ f292 f116 1"/>
                <a:gd name="f368" fmla="*/ f293 f115 1"/>
                <a:gd name="f369" fmla="*/ f294 f115 1"/>
                <a:gd name="f370" fmla="*/ f295 f116 1"/>
                <a:gd name="f371" fmla="*/ f296 f115 1"/>
                <a:gd name="f372" fmla="*/ f297 f116 1"/>
                <a:gd name="f373" fmla="*/ f298 f115 1"/>
                <a:gd name="f374" fmla="*/ f299 f116 1"/>
                <a:gd name="f375" fmla="*/ f300 f115 1"/>
                <a:gd name="f376" fmla="*/ f301 f116 1"/>
                <a:gd name="f377" fmla="*/ f302 f115 1"/>
                <a:gd name="f378" fmla="*/ f303 f115 1"/>
                <a:gd name="f379" fmla="*/ f304 f116 1"/>
                <a:gd name="f380" fmla="*/ f305 f115 1"/>
                <a:gd name="f381" fmla="*/ f306 f116 1"/>
                <a:gd name="f382" fmla="*/ f307 f115 1"/>
                <a:gd name="f383" fmla="*/ f308 f116 1"/>
                <a:gd name="f384" fmla="*/ f309 f115 1"/>
                <a:gd name="f385" fmla="*/ f310 f116 1"/>
                <a:gd name="f386" fmla="*/ f311 f115 1"/>
                <a:gd name="f387" fmla="*/ f312 f116 1"/>
                <a:gd name="f388" fmla="*/ f313 f115 1"/>
                <a:gd name="f389" fmla="*/ f314 f116 1"/>
                <a:gd name="f390" fmla="*/ f315 f115 1"/>
                <a:gd name="f391" fmla="*/ f316 f116 1"/>
                <a:gd name="f392" fmla="*/ f317 f115 1"/>
                <a:gd name="f393" fmla="*/ f318 f116 1"/>
                <a:gd name="f394" fmla="*/ f319 f115 1"/>
                <a:gd name="f395" fmla="*/ f320 f116 1"/>
                <a:gd name="f396" fmla="*/ f321 f115 1"/>
                <a:gd name="f397" fmla="*/ f322 f116 1"/>
                <a:gd name="f398" fmla="*/ f323 f116 1"/>
                <a:gd name="f399" fmla="*/ f324 f115 1"/>
                <a:gd name="f400" fmla="*/ f325 f116 1"/>
                <a:gd name="f401" fmla="*/ f326 f116 1"/>
                <a:gd name="f402" fmla="*/ f327 f115 1"/>
                <a:gd name="f403" fmla="*/ f328 f116 1"/>
                <a:gd name="f404" fmla="*/ f329 f115 1"/>
                <a:gd name="f405" fmla="*/ f330 f116 1"/>
                <a:gd name="f406" fmla="*/ f331 f115 1"/>
                <a:gd name="f407" fmla="*/ f332 f116 1"/>
                <a:gd name="f408" fmla="*/ f333 f115 1"/>
                <a:gd name="f409" fmla="*/ f334 f115 1"/>
                <a:gd name="f410" fmla="*/ f335 f115 1"/>
                <a:gd name="f411" fmla="*/ f336 f116 1"/>
                <a:gd name="f412" fmla="*/ f337 f115 1"/>
                <a:gd name="f413" fmla="*/ f338 f116 1"/>
                <a:gd name="f414" fmla="*/ f339 f116 1"/>
                <a:gd name="f415" fmla="*/ f340 f116 1"/>
                <a:gd name="f416" fmla="*/ f341 f115 1"/>
                <a:gd name="f417" fmla="*/ f342 f115 1"/>
                <a:gd name="f418" fmla="*/ f343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7">
                  <a:pos x="f348" y="f349"/>
                </a:cxn>
                <a:cxn ang="f197">
                  <a:pos x="f350" y="f349"/>
                </a:cxn>
                <a:cxn ang="f197">
                  <a:pos x="f351" y="f352"/>
                </a:cxn>
                <a:cxn ang="f197">
                  <a:pos x="f353" y="f354"/>
                </a:cxn>
                <a:cxn ang="f197">
                  <a:pos x="f355" y="f352"/>
                </a:cxn>
                <a:cxn ang="f197">
                  <a:pos x="f356" y="f357"/>
                </a:cxn>
                <a:cxn ang="f197">
                  <a:pos x="f358" y="f359"/>
                </a:cxn>
                <a:cxn ang="f197">
                  <a:pos x="f360" y="f361"/>
                </a:cxn>
                <a:cxn ang="f197">
                  <a:pos x="f362" y="f363"/>
                </a:cxn>
                <a:cxn ang="f197">
                  <a:pos x="f364" y="f365"/>
                </a:cxn>
                <a:cxn ang="f197">
                  <a:pos x="f366" y="f367"/>
                </a:cxn>
                <a:cxn ang="f197">
                  <a:pos x="f368" y="f359"/>
                </a:cxn>
                <a:cxn ang="f197">
                  <a:pos x="f358" y="f357"/>
                </a:cxn>
                <a:cxn ang="f197">
                  <a:pos x="f369" y="f370"/>
                </a:cxn>
                <a:cxn ang="f197">
                  <a:pos x="f371" y="f372"/>
                </a:cxn>
                <a:cxn ang="f197">
                  <a:pos x="f373" y="f374"/>
                </a:cxn>
                <a:cxn ang="f197">
                  <a:pos x="f375" y="f376"/>
                </a:cxn>
                <a:cxn ang="f197">
                  <a:pos x="f377" y="f352"/>
                </a:cxn>
                <a:cxn ang="f197">
                  <a:pos x="f378" y="f379"/>
                </a:cxn>
                <a:cxn ang="f197">
                  <a:pos x="f380" y="f381"/>
                </a:cxn>
                <a:cxn ang="f197">
                  <a:pos x="f356" y="f379"/>
                </a:cxn>
                <a:cxn ang="f197">
                  <a:pos x="f356" y="f357"/>
                </a:cxn>
                <a:cxn ang="f197">
                  <a:pos x="f382" y="f383"/>
                </a:cxn>
                <a:cxn ang="f197">
                  <a:pos x="f384" y="f385"/>
                </a:cxn>
                <a:cxn ang="f197">
                  <a:pos x="f386" y="f387"/>
                </a:cxn>
                <a:cxn ang="f197">
                  <a:pos x="f388" y="f389"/>
                </a:cxn>
                <a:cxn ang="f197">
                  <a:pos x="f390" y="f391"/>
                </a:cxn>
                <a:cxn ang="f197">
                  <a:pos x="f392" y="f387"/>
                </a:cxn>
                <a:cxn ang="f197">
                  <a:pos x="f390" y="f393"/>
                </a:cxn>
                <a:cxn ang="f197">
                  <a:pos x="f394" y="f395"/>
                </a:cxn>
                <a:cxn ang="f197">
                  <a:pos x="f386" y="f387"/>
                </a:cxn>
                <a:cxn ang="f197">
                  <a:pos x="f396" y="f397"/>
                </a:cxn>
                <a:cxn ang="f197">
                  <a:pos x="f392" y="f398"/>
                </a:cxn>
                <a:cxn ang="f197">
                  <a:pos x="f399" y="f400"/>
                </a:cxn>
                <a:cxn ang="f197">
                  <a:pos x="f399" y="f401"/>
                </a:cxn>
                <a:cxn ang="f197">
                  <a:pos x="f402" y="f403"/>
                </a:cxn>
                <a:cxn ang="f197">
                  <a:pos x="f404" y="f405"/>
                </a:cxn>
                <a:cxn ang="f197">
                  <a:pos x="f406" y="f407"/>
                </a:cxn>
                <a:cxn ang="f197">
                  <a:pos x="f399" y="f400"/>
                </a:cxn>
                <a:cxn ang="f197">
                  <a:pos x="f408" y="f385"/>
                </a:cxn>
                <a:cxn ang="f197">
                  <a:pos x="f409" y="f395"/>
                </a:cxn>
                <a:cxn ang="f197">
                  <a:pos x="f410" y="f411"/>
                </a:cxn>
                <a:cxn ang="f197">
                  <a:pos x="f412" y="f413"/>
                </a:cxn>
                <a:cxn ang="f197">
                  <a:pos x="f399" y="f414"/>
                </a:cxn>
                <a:cxn ang="f197">
                  <a:pos x="f392" y="f415"/>
                </a:cxn>
                <a:cxn ang="f197">
                  <a:pos x="f416" y="f413"/>
                </a:cxn>
                <a:cxn ang="f197">
                  <a:pos x="f417" y="f401"/>
                </a:cxn>
                <a:cxn ang="f197">
                  <a:pos x="f418" y="f405"/>
                </a:cxn>
              </a:cxnLst>
              <a:rect l="f344" t="f347" r="f345" b="f346"/>
              <a:pathLst>
                <a:path w="809625" h="285750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11" y="f9"/>
                  </a:lnTo>
                  <a:lnTo>
                    <a:pt x="f5" y="f9"/>
                  </a:lnTo>
                  <a:lnTo>
                    <a:pt x="f5" y="f13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5" y="f13"/>
                  </a:lnTo>
                  <a:lnTo>
                    <a:pt x="f8" y="f13"/>
                  </a:lnTo>
                  <a:lnTo>
                    <a:pt x="f8" y="f9"/>
                  </a:lnTo>
                  <a:close/>
                </a:path>
                <a:path w="809625" h="285750">
                  <a:moveTo>
                    <a:pt x="f17" y="f18"/>
                  </a:moveTo>
                  <a:lnTo>
                    <a:pt x="f19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22" y="f21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20"/>
                  </a:lnTo>
                  <a:lnTo>
                    <a:pt x="f19" y="f20"/>
                  </a:lnTo>
                  <a:lnTo>
                    <a:pt x="f19" y="f18"/>
                  </a:lnTo>
                  <a:lnTo>
                    <a:pt x="f38" y="f1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13"/>
                  </a:lnTo>
                  <a:lnTo>
                    <a:pt x="f56" y="f13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59" y="f60"/>
                  </a:lnTo>
                  <a:lnTo>
                    <a:pt x="f17" y="f60"/>
                  </a:lnTo>
                  <a:lnTo>
                    <a:pt x="f17" y="f58"/>
                  </a:lnTo>
                  <a:lnTo>
                    <a:pt x="f17" y="f21"/>
                  </a:lnTo>
                  <a:lnTo>
                    <a:pt x="f17" y="f18"/>
                  </a:lnTo>
                  <a:close/>
                </a:path>
                <a:path w="809625" h="285750">
                  <a:moveTo>
                    <a:pt x="f61" y="f62"/>
                  </a:move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69" y="f66"/>
                  </a:lnTo>
                  <a:lnTo>
                    <a:pt x="f69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78" y="f66"/>
                  </a:lnTo>
                  <a:lnTo>
                    <a:pt x="f80" y="f81"/>
                  </a:lnTo>
                  <a:lnTo>
                    <a:pt x="f76" y="f81"/>
                  </a:lnTo>
                  <a:lnTo>
                    <a:pt x="f82" y="f64"/>
                  </a:lnTo>
                  <a:lnTo>
                    <a:pt x="f83" y="f62"/>
                  </a:lnTo>
                  <a:lnTo>
                    <a:pt x="f84" y="f85"/>
                  </a:lnTo>
                  <a:lnTo>
                    <a:pt x="f69" y="f66"/>
                  </a:lnTo>
                  <a:lnTo>
                    <a:pt x="f69" y="f70"/>
                  </a:lnTo>
                  <a:lnTo>
                    <a:pt x="f86" y="f87"/>
                  </a:lnTo>
                  <a:lnTo>
                    <a:pt x="f78" y="f88"/>
                  </a:lnTo>
                  <a:lnTo>
                    <a:pt x="f78" y="f5"/>
                  </a:lnTo>
                  <a:lnTo>
                    <a:pt x="f89" y="f5"/>
                  </a:lnTo>
                  <a:lnTo>
                    <a:pt x="f89" y="f88"/>
                  </a:lnTo>
                  <a:lnTo>
                    <a:pt x="f89" y="f66"/>
                  </a:lnTo>
                  <a:lnTo>
                    <a:pt x="f89" y="f79"/>
                  </a:lnTo>
                  <a:lnTo>
                    <a:pt x="f90" y="f77"/>
                  </a:lnTo>
                  <a:lnTo>
                    <a:pt x="f91" y="f75"/>
                  </a:lnTo>
                  <a:lnTo>
                    <a:pt x="f92" y="f73"/>
                  </a:lnTo>
                  <a:lnTo>
                    <a:pt x="f93" y="f71"/>
                  </a:lnTo>
                  <a:lnTo>
                    <a:pt x="f94" y="f85"/>
                  </a:lnTo>
                  <a:lnTo>
                    <a:pt x="f95" y="f96"/>
                  </a:lnTo>
                  <a:lnTo>
                    <a:pt x="f89" y="f66"/>
                  </a:lnTo>
                  <a:lnTo>
                    <a:pt x="f89" y="f88"/>
                  </a:lnTo>
                  <a:lnTo>
                    <a:pt x="f97" y="f87"/>
                  </a:lnTo>
                  <a:lnTo>
                    <a:pt x="f98" y="f68"/>
                  </a:lnTo>
                  <a:lnTo>
                    <a:pt x="f99" y="f64"/>
                  </a:lnTo>
                  <a:lnTo>
                    <a:pt x="f100" y="f62"/>
                  </a:lnTo>
                  <a:lnTo>
                    <a:pt x="f101" y="f71"/>
                  </a:lnTo>
                  <a:lnTo>
                    <a:pt x="f99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89" y="f107"/>
                  </a:lnTo>
                  <a:lnTo>
                    <a:pt x="f89" y="f108"/>
                  </a:lnTo>
                  <a:lnTo>
                    <a:pt x="f78" y="f108"/>
                  </a:lnTo>
                  <a:lnTo>
                    <a:pt x="f78" y="f107"/>
                  </a:lnTo>
                  <a:lnTo>
                    <a:pt x="f109" y="f106"/>
                  </a:lnTo>
                  <a:lnTo>
                    <a:pt x="f110" y="f106"/>
                  </a:lnTo>
                  <a:lnTo>
                    <a:pt x="f111" y="f104"/>
                  </a:lnTo>
                  <a:lnTo>
                    <a:pt x="f112" y="f79"/>
                  </a:lnTo>
                  <a:lnTo>
                    <a:pt x="f113" y="f102"/>
                  </a:lnTo>
                  <a:lnTo>
                    <a:pt x="f61" y="f71"/>
                  </a:lnTo>
                  <a:lnTo>
                    <a:pt x="f61" y="f62"/>
                  </a:lnTo>
                  <a:close/>
                </a:path>
              </a:pathLst>
            </a:custGeom>
            <a:solidFill>
              <a:srgbClr val="17ADD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9939F206-59EA-B12C-A785-522AC105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0584115" y="6476996"/>
              <a:ext cx="180978" cy="2000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BE856A5C-3F5E-D229-CBE7-7E6A351B25A1}"/>
                </a:ext>
              </a:extLst>
            </p:cNvPr>
            <p:cNvSpPr/>
            <p:nvPr/>
          </p:nvSpPr>
          <p:spPr>
            <a:xfrm>
              <a:off x="10793669" y="6410958"/>
              <a:ext cx="209553" cy="266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550"/>
                <a:gd name="f7" fmla="val 266700"/>
                <a:gd name="f8" fmla="val 209042"/>
                <a:gd name="f9" fmla="val 43180"/>
                <a:gd name="f10" fmla="val 81661"/>
                <a:gd name="f11" fmla="val 127381"/>
                <a:gd name="f12" fmla="+- 0 0 -90"/>
                <a:gd name="f13" fmla="*/ f3 1 209550"/>
                <a:gd name="f14" fmla="*/ f4 1 26670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09550"/>
                <a:gd name="f23" fmla="*/ f19 1 266700"/>
                <a:gd name="f24" fmla="*/ 209042 f20 1"/>
                <a:gd name="f25" fmla="*/ 0 f19 1"/>
                <a:gd name="f26" fmla="*/ 0 f20 1"/>
                <a:gd name="f27" fmla="*/ 43180 f19 1"/>
                <a:gd name="f28" fmla="*/ 81661 f20 1"/>
                <a:gd name="f29" fmla="*/ 266700 f19 1"/>
                <a:gd name="f30" fmla="*/ 127381 f20 1"/>
                <a:gd name="f31" fmla="+- f21 0 f1"/>
                <a:gd name="f32" fmla="*/ f24 1 209550"/>
                <a:gd name="f33" fmla="*/ f25 1 266700"/>
                <a:gd name="f34" fmla="*/ f26 1 209550"/>
                <a:gd name="f35" fmla="*/ f27 1 266700"/>
                <a:gd name="f36" fmla="*/ f28 1 209550"/>
                <a:gd name="f37" fmla="*/ f29 1 266700"/>
                <a:gd name="f38" fmla="*/ f30 1 209550"/>
                <a:gd name="f39" fmla="*/ 0 1 f22"/>
                <a:gd name="f40" fmla="*/ f16 1 f22"/>
                <a:gd name="f41" fmla="*/ 0 1 f23"/>
                <a:gd name="f42" fmla="*/ f17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1 f23"/>
                <a:gd name="f49" fmla="*/ f38 1 f22"/>
                <a:gd name="f50" fmla="*/ f39 f13 1"/>
                <a:gd name="f51" fmla="*/ f40 f13 1"/>
                <a:gd name="f52" fmla="*/ f42 f14 1"/>
                <a:gd name="f53" fmla="*/ f41 f14 1"/>
                <a:gd name="f54" fmla="*/ f43 f13 1"/>
                <a:gd name="f55" fmla="*/ f44 f14 1"/>
                <a:gd name="f56" fmla="*/ f45 f13 1"/>
                <a:gd name="f57" fmla="*/ f46 f14 1"/>
                <a:gd name="f58" fmla="*/ f47 f13 1"/>
                <a:gd name="f59" fmla="*/ f48 f14 1"/>
                <a:gd name="f60" fmla="*/ f4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4" y="f55"/>
                </a:cxn>
                <a:cxn ang="f31">
                  <a:pos x="f56" y="f55"/>
                </a:cxn>
                <a:cxn ang="f31">
                  <a:pos x="f56" y="f57"/>
                </a:cxn>
                <a:cxn ang="f31">
                  <a:pos x="f58" y="f57"/>
                </a:cxn>
                <a:cxn ang="f31">
                  <a:pos x="f58" y="f59"/>
                </a:cxn>
                <a:cxn ang="f31">
                  <a:pos x="f60" y="f59"/>
                </a:cxn>
                <a:cxn ang="f31">
                  <a:pos x="f60" y="f57"/>
                </a:cxn>
                <a:cxn ang="f31">
                  <a:pos x="f54" y="f57"/>
                </a:cxn>
                <a:cxn ang="f31">
                  <a:pos x="f54" y="f55"/>
                </a:cxn>
              </a:cxnLst>
              <a:rect l="f50" t="f53" r="f51" b="f52"/>
              <a:pathLst>
                <a:path w="209550" h="266700">
                  <a:moveTo>
                    <a:pt x="f8" y="f5"/>
                  </a:moveTo>
                  <a:lnTo>
                    <a:pt x="f5" y="f5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11" y="f9"/>
                  </a:lnTo>
                  <a:lnTo>
                    <a:pt x="f8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17ADD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grpSp>
        <p:nvGrpSpPr>
          <p:cNvPr id="41" name="object 41">
            <a:extLst>
              <a:ext uri="{FF2B5EF4-FFF2-40B4-BE49-F238E27FC236}">
                <a16:creationId xmlns:a16="http://schemas.microsoft.com/office/drawing/2014/main" id="{51899137-147E-C076-FAFF-FA92E93B342B}"/>
              </a:ext>
            </a:extLst>
          </p:cNvPr>
          <p:cNvGrpSpPr/>
          <p:nvPr/>
        </p:nvGrpSpPr>
        <p:grpSpPr>
          <a:xfrm>
            <a:off x="9170727" y="5846810"/>
            <a:ext cx="571500" cy="600084"/>
            <a:chOff x="9170727" y="5846810"/>
            <a:chExt cx="571500" cy="600084"/>
          </a:xfrm>
        </p:grpSpPr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BBAF0E67-4853-02C3-D851-D2EA8B41B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9262039" y="5846810"/>
              <a:ext cx="384678" cy="40763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050E2859-EB2C-5C01-A5BB-5651D6D6195E}"/>
                </a:ext>
              </a:extLst>
            </p:cNvPr>
            <p:cNvSpPr/>
            <p:nvPr/>
          </p:nvSpPr>
          <p:spPr>
            <a:xfrm>
              <a:off x="9170727" y="6020254"/>
              <a:ext cx="571500" cy="253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500"/>
                <a:gd name="f7" fmla="val 253364"/>
                <a:gd name="f8" fmla="val 201295"/>
                <a:gd name="f9" fmla="val 56959"/>
                <a:gd name="f10" fmla="val 178943"/>
                <a:gd name="f11" fmla="val 64566"/>
                <a:gd name="f12" fmla="val 176657"/>
                <a:gd name="f13" fmla="val 69621"/>
                <a:gd name="f14" fmla="val 167894"/>
                <a:gd name="f15" fmla="val 86080"/>
                <a:gd name="f16" fmla="val 151638"/>
                <a:gd name="f17" fmla="val 120269"/>
                <a:gd name="f18" fmla="val 144272"/>
                <a:gd name="f19" fmla="val 136728"/>
                <a:gd name="f20" fmla="val 161925"/>
                <a:gd name="f21" fmla="val 169672"/>
                <a:gd name="f22" fmla="val 118999"/>
                <a:gd name="f23" fmla="val 190754"/>
                <a:gd name="f24" fmla="val 77216"/>
                <a:gd name="f25" fmla="val 194183"/>
                <a:gd name="f26" fmla="val 197866"/>
                <a:gd name="f27" fmla="val 63296"/>
                <a:gd name="f28" fmla="val 265938"/>
                <a:gd name="f29" fmla="val 241795"/>
                <a:gd name="f30" fmla="val 251333"/>
                <a:gd name="f31" fmla="val 236728"/>
                <a:gd name="f32" fmla="val 154305"/>
                <a:gd name="f33" fmla="val 147066"/>
                <a:gd name="f34" fmla="val 235470"/>
                <a:gd name="f35" fmla="val 125857"/>
                <a:gd name="f36" fmla="val 126365"/>
                <a:gd name="f37" fmla="val 234200"/>
                <a:gd name="f38" fmla="val 109855"/>
                <a:gd name="f39" fmla="val 73533"/>
                <a:gd name="f40" fmla="val 227876"/>
                <a:gd name="f41" fmla="val 45085"/>
                <a:gd name="f42" fmla="val 217741"/>
                <a:gd name="f43" fmla="val 25781"/>
                <a:gd name="f44" fmla="val 205079"/>
                <a:gd name="f45" fmla="val 16383"/>
                <a:gd name="f46" fmla="val 188633"/>
                <a:gd name="f47" fmla="val 18288"/>
                <a:gd name="f48" fmla="val 168376"/>
                <a:gd name="f49" fmla="val 32512"/>
                <a:gd name="f50" fmla="val 145580"/>
                <a:gd name="f51" fmla="val 58166"/>
                <a:gd name="f52" fmla="val 122796"/>
                <a:gd name="f53" fmla="val 94361"/>
                <a:gd name="f54" fmla="val 98742"/>
                <a:gd name="f55" fmla="val 92329"/>
                <a:gd name="f56" fmla="val 93675"/>
                <a:gd name="f57" fmla="val 48260"/>
                <a:gd name="f58" fmla="val 108864"/>
                <a:gd name="f59" fmla="val 18415"/>
                <a:gd name="f60" fmla="val 137985"/>
                <a:gd name="f61" fmla="val 192430"/>
                <a:gd name="f62" fmla="val 15367"/>
                <a:gd name="f63" fmla="val 46990"/>
                <a:gd name="f64" fmla="val 93853"/>
                <a:gd name="f65" fmla="val 248132"/>
                <a:gd name="f66" fmla="val 253187"/>
                <a:gd name="f67" fmla="val 180848"/>
                <a:gd name="f68" fmla="val 251929"/>
                <a:gd name="f69" fmla="val 236855"/>
                <a:gd name="f70" fmla="val 246862"/>
                <a:gd name="f71" fmla="val 571373"/>
                <a:gd name="f72" fmla="val 60756"/>
                <a:gd name="f73" fmla="val 538734"/>
                <a:gd name="f74" fmla="val 22783"/>
                <a:gd name="f75" fmla="val 465836"/>
                <a:gd name="f76" fmla="val 2527"/>
                <a:gd name="f77" fmla="val 466090"/>
                <a:gd name="f78" fmla="val 1257"/>
                <a:gd name="f79" fmla="val 441960"/>
                <a:gd name="f80" fmla="val 433832"/>
                <a:gd name="f81" fmla="val 417068"/>
                <a:gd name="f82" fmla="val 388493"/>
                <a:gd name="f83" fmla="val 328295"/>
                <a:gd name="f84" fmla="val 6324"/>
                <a:gd name="f85" fmla="val 297180"/>
                <a:gd name="f86" fmla="val 11391"/>
                <a:gd name="f87" fmla="val 288163"/>
                <a:gd name="f88" fmla="val 8851"/>
                <a:gd name="f89" fmla="val 210820"/>
                <a:gd name="f90" fmla="val 201930"/>
                <a:gd name="f91" fmla="val 24053"/>
                <a:gd name="f92" fmla="val 197612"/>
                <a:gd name="f93" fmla="val 30378"/>
                <a:gd name="f94" fmla="val 193294"/>
                <a:gd name="f95" fmla="val 37973"/>
                <a:gd name="f96" fmla="val 170434"/>
                <a:gd name="f97" fmla="val 46837"/>
                <a:gd name="f98" fmla="val 148463"/>
                <a:gd name="f99" fmla="val 54432"/>
                <a:gd name="f100" fmla="val 127889"/>
                <a:gd name="f101" fmla="val 108458"/>
                <a:gd name="f102" fmla="val 73418"/>
                <a:gd name="f103" fmla="val 145415"/>
                <a:gd name="f104" fmla="val 181483"/>
                <a:gd name="f105" fmla="val 59499"/>
                <a:gd name="f106" fmla="val 221361"/>
                <a:gd name="f107" fmla="val 264795"/>
                <a:gd name="f108" fmla="val 35445"/>
                <a:gd name="f109" fmla="val 279908"/>
                <a:gd name="f110" fmla="val 32905"/>
                <a:gd name="f111" fmla="val 283718"/>
                <a:gd name="f112" fmla="val 31648"/>
                <a:gd name="f113" fmla="val 287401"/>
                <a:gd name="f114" fmla="val 255270"/>
                <a:gd name="f115" fmla="val 20256"/>
                <a:gd name="f116" fmla="val 226060"/>
                <a:gd name="f117" fmla="val 27851"/>
                <a:gd name="f118" fmla="val 216535"/>
                <a:gd name="f119" fmla="val 224536"/>
                <a:gd name="f120" fmla="val 17716"/>
                <a:gd name="f121" fmla="val 228854"/>
                <a:gd name="f122" fmla="val 252730"/>
                <a:gd name="f123" fmla="val 16459"/>
                <a:gd name="f124" fmla="val 302133"/>
                <a:gd name="f125" fmla="val 352425"/>
                <a:gd name="f126" fmla="val 55702"/>
                <a:gd name="f127" fmla="val 397002"/>
                <a:gd name="f128" fmla="val 415925"/>
                <a:gd name="f129" fmla="val 102539"/>
                <a:gd name="f130" fmla="val 399796"/>
                <a:gd name="f131" fmla="val 139255"/>
                <a:gd name="f132" fmla="val 381254"/>
                <a:gd name="f133" fmla="val 175971"/>
                <a:gd name="f134" fmla="val 374523"/>
                <a:gd name="f135" fmla="val 371221"/>
                <a:gd name="f136" fmla="val 193687"/>
                <a:gd name="f137" fmla="val 367665"/>
                <a:gd name="f138" fmla="val 200025"/>
                <a:gd name="f139" fmla="val 352933"/>
                <a:gd name="f140" fmla="val 307213"/>
                <a:gd name="f141" fmla="val 216484"/>
                <a:gd name="f142" fmla="val 299466"/>
                <a:gd name="f143" fmla="val 219011"/>
                <a:gd name="f144" fmla="val 276225"/>
                <a:gd name="f145" fmla="val 222808"/>
                <a:gd name="f146" fmla="val 351155"/>
                <a:gd name="f147" fmla="val 389763"/>
                <a:gd name="f148" fmla="val 211416"/>
                <a:gd name="f149" fmla="val 425958"/>
                <a:gd name="f150" fmla="val 197485"/>
                <a:gd name="f151" fmla="val 434340"/>
                <a:gd name="f152" fmla="val 390144"/>
                <a:gd name="f153" fmla="val 403733"/>
                <a:gd name="f154" fmla="val 167106"/>
                <a:gd name="f155" fmla="val 419862"/>
                <a:gd name="f156" fmla="val 132918"/>
                <a:gd name="f157" fmla="val 427355"/>
                <a:gd name="f158" fmla="val 115201"/>
                <a:gd name="f159" fmla="val 447929"/>
                <a:gd name="f160" fmla="val 442722"/>
                <a:gd name="f161" fmla="val 433705"/>
                <a:gd name="f162" fmla="val 438277"/>
                <a:gd name="f163" fmla="val 87350"/>
                <a:gd name="f164" fmla="val 441325"/>
                <a:gd name="f165" fmla="val 79756"/>
                <a:gd name="f166" fmla="val 448310"/>
                <a:gd name="f167" fmla="val 454406"/>
                <a:gd name="f168" fmla="val 41770"/>
                <a:gd name="f169" fmla="val 459740"/>
                <a:gd name="f170" fmla="val 454660"/>
                <a:gd name="f171" fmla="val 449199"/>
                <a:gd name="f172" fmla="val 443738"/>
                <a:gd name="f173" fmla="val 21513"/>
                <a:gd name="f174" fmla="val 438912"/>
                <a:gd name="f175" fmla="val 421386"/>
                <a:gd name="f176" fmla="val 402209"/>
                <a:gd name="f177" fmla="val 70891"/>
                <a:gd name="f178" fmla="val 381000"/>
                <a:gd name="f179" fmla="val 358140"/>
                <a:gd name="f180" fmla="val 40500"/>
                <a:gd name="f181" fmla="val 333629"/>
                <a:gd name="f182" fmla="val 325882"/>
                <a:gd name="f183" fmla="val 372364"/>
                <a:gd name="f184" fmla="val 18986"/>
                <a:gd name="f185" fmla="val 394843"/>
                <a:gd name="f186" fmla="val 416433"/>
                <a:gd name="f187" fmla="val 470154"/>
                <a:gd name="f188" fmla="val 512318"/>
                <a:gd name="f189" fmla="val 541020"/>
                <a:gd name="f190" fmla="val 44310"/>
                <a:gd name="f191" fmla="val 554482"/>
                <a:gd name="f192" fmla="val 553212"/>
                <a:gd name="f193" fmla="val 82283"/>
                <a:gd name="f194" fmla="val 521970"/>
                <a:gd name="f195" fmla="val 479933"/>
                <a:gd name="f196" fmla="val 153174"/>
                <a:gd name="f197" fmla="val 472694"/>
                <a:gd name="f198" fmla="val 156972"/>
                <a:gd name="f199" fmla="val 504444"/>
                <a:gd name="f200" fmla="val 536067"/>
                <a:gd name="f201" fmla="val 558800"/>
                <a:gd name="f202" fmla="val 570738"/>
                <a:gd name="f203" fmla="val 83553"/>
                <a:gd name="f204" fmla="+- 0 0 -90"/>
                <a:gd name="f205" fmla="*/ f3 1 571500"/>
                <a:gd name="f206" fmla="*/ f4 1 253364"/>
                <a:gd name="f207" fmla="val f5"/>
                <a:gd name="f208" fmla="val f6"/>
                <a:gd name="f209" fmla="val f7"/>
                <a:gd name="f210" fmla="*/ f204 f0 1"/>
                <a:gd name="f211" fmla="+- f209 0 f207"/>
                <a:gd name="f212" fmla="+- f208 0 f207"/>
                <a:gd name="f213" fmla="*/ f210 1 f2"/>
                <a:gd name="f214" fmla="*/ f212 1 571500"/>
                <a:gd name="f215" fmla="*/ f211 1 253364"/>
                <a:gd name="f216" fmla="*/ 178943 f212 1"/>
                <a:gd name="f217" fmla="*/ 64566 f211 1"/>
                <a:gd name="f218" fmla="*/ 167894 f212 1"/>
                <a:gd name="f219" fmla="*/ 86080 f211 1"/>
                <a:gd name="f220" fmla="*/ 144272 f212 1"/>
                <a:gd name="f221" fmla="*/ 136728 f211 1"/>
                <a:gd name="f222" fmla="*/ 169672 f212 1"/>
                <a:gd name="f223" fmla="*/ 118999 f211 1"/>
                <a:gd name="f224" fmla="*/ 194183 f212 1"/>
                <a:gd name="f225" fmla="*/ 69621 f211 1"/>
                <a:gd name="f226" fmla="*/ 201295 f212 1"/>
                <a:gd name="f227" fmla="*/ 56959 f211 1"/>
                <a:gd name="f228" fmla="*/ 251333 f212 1"/>
                <a:gd name="f229" fmla="*/ 236728 f211 1"/>
                <a:gd name="f230" fmla="*/ 147066 f212 1"/>
                <a:gd name="f231" fmla="*/ 235470 f211 1"/>
                <a:gd name="f232" fmla="*/ 126365 f212 1"/>
                <a:gd name="f233" fmla="*/ 234200 f211 1"/>
                <a:gd name="f234" fmla="*/ 73533 f212 1"/>
                <a:gd name="f235" fmla="*/ 227876 f211 1"/>
                <a:gd name="f236" fmla="*/ 25781 f212 1"/>
                <a:gd name="f237" fmla="*/ 205079 f211 1"/>
                <a:gd name="f238" fmla="*/ 18288 f212 1"/>
                <a:gd name="f239" fmla="*/ 168376 f211 1"/>
                <a:gd name="f240" fmla="*/ 58166 f212 1"/>
                <a:gd name="f241" fmla="*/ 122796 f211 1"/>
                <a:gd name="f242" fmla="*/ 92329 f212 1"/>
                <a:gd name="f243" fmla="*/ 93675 f211 1"/>
                <a:gd name="f244" fmla="*/ 18415 f212 1"/>
                <a:gd name="f245" fmla="*/ 137985 f211 1"/>
                <a:gd name="f246" fmla="*/ 15367 f212 1"/>
                <a:gd name="f247" fmla="*/ 217741 f211 1"/>
                <a:gd name="f248" fmla="*/ 93853 f212 1"/>
                <a:gd name="f249" fmla="*/ 248132 f211 1"/>
                <a:gd name="f250" fmla="*/ 180848 f212 1"/>
                <a:gd name="f251" fmla="*/ 251929 f211 1"/>
                <a:gd name="f252" fmla="*/ 265938 f212 1"/>
                <a:gd name="f253" fmla="*/ 241795 f211 1"/>
                <a:gd name="f254" fmla="*/ 538734 f212 1"/>
                <a:gd name="f255" fmla="*/ 22783 f211 1"/>
                <a:gd name="f256" fmla="*/ 466090 f212 1"/>
                <a:gd name="f257" fmla="*/ 1257 f211 1"/>
                <a:gd name="f258" fmla="*/ 433832 f212 1"/>
                <a:gd name="f259" fmla="*/ 0 f211 1"/>
                <a:gd name="f260" fmla="*/ 388493 f212 1"/>
                <a:gd name="f261" fmla="*/ 297180 f212 1"/>
                <a:gd name="f262" fmla="*/ 11391 f211 1"/>
                <a:gd name="f263" fmla="*/ 210820 f212 1"/>
                <a:gd name="f264" fmla="*/ 8851 f211 1"/>
                <a:gd name="f265" fmla="*/ 197612 f212 1"/>
                <a:gd name="f266" fmla="*/ 30378 f211 1"/>
                <a:gd name="f267" fmla="*/ 170434 f212 1"/>
                <a:gd name="f268" fmla="*/ 46837 f211 1"/>
                <a:gd name="f269" fmla="*/ 127889 f212 1"/>
                <a:gd name="f270" fmla="*/ 63296 f211 1"/>
                <a:gd name="f271" fmla="*/ 145415 f212 1"/>
                <a:gd name="f272" fmla="*/ 73418 f211 1"/>
                <a:gd name="f273" fmla="*/ 221361 f212 1"/>
                <a:gd name="f274" fmla="*/ 279908 f212 1"/>
                <a:gd name="f275" fmla="*/ 32905 f211 1"/>
                <a:gd name="f276" fmla="*/ 287401 f212 1"/>
                <a:gd name="f277" fmla="*/ 226060 f212 1"/>
                <a:gd name="f278" fmla="*/ 27851 f211 1"/>
                <a:gd name="f279" fmla="*/ 224536 f212 1"/>
                <a:gd name="f280" fmla="*/ 17716 f211 1"/>
                <a:gd name="f281" fmla="*/ 252730 f212 1"/>
                <a:gd name="f282" fmla="*/ 16459 f211 1"/>
                <a:gd name="f283" fmla="*/ 352425 f212 1"/>
                <a:gd name="f284" fmla="*/ 55702 f211 1"/>
                <a:gd name="f285" fmla="*/ 415925 f212 1"/>
                <a:gd name="f286" fmla="*/ 102539 f211 1"/>
                <a:gd name="f287" fmla="*/ 381254 f212 1"/>
                <a:gd name="f288" fmla="*/ 175971 f211 1"/>
                <a:gd name="f289" fmla="*/ 371221 f212 1"/>
                <a:gd name="f290" fmla="*/ 193687 f211 1"/>
                <a:gd name="f291" fmla="*/ 352933 f212 1"/>
                <a:gd name="f292" fmla="*/ 299466 f212 1"/>
                <a:gd name="f293" fmla="*/ 219011 f211 1"/>
                <a:gd name="f294" fmla="*/ 351155 f212 1"/>
                <a:gd name="f295" fmla="*/ 222808 f211 1"/>
                <a:gd name="f296" fmla="*/ 425958 f212 1"/>
                <a:gd name="f297" fmla="*/ 197485 f211 1"/>
                <a:gd name="f298" fmla="*/ 390144 f212 1"/>
                <a:gd name="f299" fmla="*/ 419862 f212 1"/>
                <a:gd name="f300" fmla="*/ 132918 f211 1"/>
                <a:gd name="f301" fmla="*/ 447929 f212 1"/>
                <a:gd name="f302" fmla="*/ 115201 f211 1"/>
                <a:gd name="f303" fmla="*/ 433705 f212 1"/>
                <a:gd name="f304" fmla="*/ 98742 f211 1"/>
                <a:gd name="f305" fmla="*/ 441325 f212 1"/>
                <a:gd name="f306" fmla="*/ 79756 f211 1"/>
                <a:gd name="f307" fmla="*/ 454406 f212 1"/>
                <a:gd name="f308" fmla="*/ 41770 f211 1"/>
                <a:gd name="f309" fmla="*/ 454660 f212 1"/>
                <a:gd name="f310" fmla="*/ 443738 f212 1"/>
                <a:gd name="f311" fmla="*/ 21513 f211 1"/>
                <a:gd name="f312" fmla="*/ 421386 f212 1"/>
                <a:gd name="f313" fmla="*/ 87350 f211 1"/>
                <a:gd name="f314" fmla="*/ 381000 f212 1"/>
                <a:gd name="f315" fmla="*/ 333629 f212 1"/>
                <a:gd name="f316" fmla="*/ 372364 f212 1"/>
                <a:gd name="f317" fmla="*/ 18986 f211 1"/>
                <a:gd name="f318" fmla="*/ 416433 f212 1"/>
                <a:gd name="f319" fmla="*/ 512318 f212 1"/>
                <a:gd name="f320" fmla="*/ 554482 f212 1"/>
                <a:gd name="f321" fmla="*/ 521970 f212 1"/>
                <a:gd name="f322" fmla="*/ 472694 f212 1"/>
                <a:gd name="f323" fmla="*/ 156972 f211 1"/>
                <a:gd name="f324" fmla="*/ 536067 f212 1"/>
                <a:gd name="f325" fmla="*/ 570738 f212 1"/>
                <a:gd name="f326" fmla="*/ 83553 f211 1"/>
                <a:gd name="f327" fmla="+- f213 0 f1"/>
                <a:gd name="f328" fmla="*/ f216 1 571500"/>
                <a:gd name="f329" fmla="*/ f217 1 253364"/>
                <a:gd name="f330" fmla="*/ f218 1 571500"/>
                <a:gd name="f331" fmla="*/ f219 1 253364"/>
                <a:gd name="f332" fmla="*/ f220 1 571500"/>
                <a:gd name="f333" fmla="*/ f221 1 253364"/>
                <a:gd name="f334" fmla="*/ f222 1 571500"/>
                <a:gd name="f335" fmla="*/ f223 1 253364"/>
                <a:gd name="f336" fmla="*/ f224 1 571500"/>
                <a:gd name="f337" fmla="*/ f225 1 253364"/>
                <a:gd name="f338" fmla="*/ f226 1 571500"/>
                <a:gd name="f339" fmla="*/ f227 1 253364"/>
                <a:gd name="f340" fmla="*/ f228 1 571500"/>
                <a:gd name="f341" fmla="*/ f229 1 253364"/>
                <a:gd name="f342" fmla="*/ f230 1 571500"/>
                <a:gd name="f343" fmla="*/ f231 1 253364"/>
                <a:gd name="f344" fmla="*/ f232 1 571500"/>
                <a:gd name="f345" fmla="*/ f233 1 253364"/>
                <a:gd name="f346" fmla="*/ f234 1 571500"/>
                <a:gd name="f347" fmla="*/ f235 1 253364"/>
                <a:gd name="f348" fmla="*/ f236 1 571500"/>
                <a:gd name="f349" fmla="*/ f237 1 253364"/>
                <a:gd name="f350" fmla="*/ f238 1 571500"/>
                <a:gd name="f351" fmla="*/ f239 1 253364"/>
                <a:gd name="f352" fmla="*/ f240 1 571500"/>
                <a:gd name="f353" fmla="*/ f241 1 253364"/>
                <a:gd name="f354" fmla="*/ f242 1 571500"/>
                <a:gd name="f355" fmla="*/ f243 1 253364"/>
                <a:gd name="f356" fmla="*/ f244 1 571500"/>
                <a:gd name="f357" fmla="*/ f245 1 253364"/>
                <a:gd name="f358" fmla="*/ f246 1 571500"/>
                <a:gd name="f359" fmla="*/ f247 1 253364"/>
                <a:gd name="f360" fmla="*/ f248 1 571500"/>
                <a:gd name="f361" fmla="*/ f249 1 253364"/>
                <a:gd name="f362" fmla="*/ f250 1 571500"/>
                <a:gd name="f363" fmla="*/ f251 1 253364"/>
                <a:gd name="f364" fmla="*/ f252 1 571500"/>
                <a:gd name="f365" fmla="*/ f253 1 253364"/>
                <a:gd name="f366" fmla="*/ f254 1 571500"/>
                <a:gd name="f367" fmla="*/ f255 1 253364"/>
                <a:gd name="f368" fmla="*/ f256 1 571500"/>
                <a:gd name="f369" fmla="*/ f257 1 253364"/>
                <a:gd name="f370" fmla="*/ f258 1 571500"/>
                <a:gd name="f371" fmla="*/ f259 1 253364"/>
                <a:gd name="f372" fmla="*/ f260 1 571500"/>
                <a:gd name="f373" fmla="*/ f261 1 571500"/>
                <a:gd name="f374" fmla="*/ f262 1 253364"/>
                <a:gd name="f375" fmla="*/ f263 1 571500"/>
                <a:gd name="f376" fmla="*/ f264 1 253364"/>
                <a:gd name="f377" fmla="*/ f265 1 571500"/>
                <a:gd name="f378" fmla="*/ f266 1 253364"/>
                <a:gd name="f379" fmla="*/ f267 1 571500"/>
                <a:gd name="f380" fmla="*/ f268 1 253364"/>
                <a:gd name="f381" fmla="*/ f269 1 571500"/>
                <a:gd name="f382" fmla="*/ f270 1 253364"/>
                <a:gd name="f383" fmla="*/ f271 1 571500"/>
                <a:gd name="f384" fmla="*/ f272 1 253364"/>
                <a:gd name="f385" fmla="*/ f273 1 571500"/>
                <a:gd name="f386" fmla="*/ f274 1 571500"/>
                <a:gd name="f387" fmla="*/ f275 1 253364"/>
                <a:gd name="f388" fmla="*/ f276 1 571500"/>
                <a:gd name="f389" fmla="*/ f277 1 571500"/>
                <a:gd name="f390" fmla="*/ f278 1 253364"/>
                <a:gd name="f391" fmla="*/ f279 1 571500"/>
                <a:gd name="f392" fmla="*/ f280 1 253364"/>
                <a:gd name="f393" fmla="*/ f281 1 571500"/>
                <a:gd name="f394" fmla="*/ f282 1 253364"/>
                <a:gd name="f395" fmla="*/ f283 1 571500"/>
                <a:gd name="f396" fmla="*/ f284 1 253364"/>
                <a:gd name="f397" fmla="*/ f285 1 571500"/>
                <a:gd name="f398" fmla="*/ f286 1 253364"/>
                <a:gd name="f399" fmla="*/ f287 1 571500"/>
                <a:gd name="f400" fmla="*/ f288 1 253364"/>
                <a:gd name="f401" fmla="*/ f289 1 571500"/>
                <a:gd name="f402" fmla="*/ f290 1 253364"/>
                <a:gd name="f403" fmla="*/ f291 1 571500"/>
                <a:gd name="f404" fmla="*/ f292 1 571500"/>
                <a:gd name="f405" fmla="*/ f293 1 253364"/>
                <a:gd name="f406" fmla="*/ f294 1 571500"/>
                <a:gd name="f407" fmla="*/ f295 1 253364"/>
                <a:gd name="f408" fmla="*/ f296 1 571500"/>
                <a:gd name="f409" fmla="*/ f297 1 253364"/>
                <a:gd name="f410" fmla="*/ f298 1 571500"/>
                <a:gd name="f411" fmla="*/ f299 1 571500"/>
                <a:gd name="f412" fmla="*/ f300 1 253364"/>
                <a:gd name="f413" fmla="*/ f301 1 571500"/>
                <a:gd name="f414" fmla="*/ f302 1 253364"/>
                <a:gd name="f415" fmla="*/ f303 1 571500"/>
                <a:gd name="f416" fmla="*/ f304 1 253364"/>
                <a:gd name="f417" fmla="*/ f305 1 571500"/>
                <a:gd name="f418" fmla="*/ f306 1 253364"/>
                <a:gd name="f419" fmla="*/ f307 1 571500"/>
                <a:gd name="f420" fmla="*/ f308 1 253364"/>
                <a:gd name="f421" fmla="*/ f309 1 571500"/>
                <a:gd name="f422" fmla="*/ f310 1 571500"/>
                <a:gd name="f423" fmla="*/ f311 1 253364"/>
                <a:gd name="f424" fmla="*/ f312 1 571500"/>
                <a:gd name="f425" fmla="*/ f313 1 253364"/>
                <a:gd name="f426" fmla="*/ f314 1 571500"/>
                <a:gd name="f427" fmla="*/ f315 1 571500"/>
                <a:gd name="f428" fmla="*/ f316 1 571500"/>
                <a:gd name="f429" fmla="*/ f317 1 253364"/>
                <a:gd name="f430" fmla="*/ f318 1 571500"/>
                <a:gd name="f431" fmla="*/ f319 1 571500"/>
                <a:gd name="f432" fmla="*/ f320 1 571500"/>
                <a:gd name="f433" fmla="*/ f321 1 571500"/>
                <a:gd name="f434" fmla="*/ f322 1 571500"/>
                <a:gd name="f435" fmla="*/ f323 1 253364"/>
                <a:gd name="f436" fmla="*/ f324 1 571500"/>
                <a:gd name="f437" fmla="*/ f325 1 571500"/>
                <a:gd name="f438" fmla="*/ f326 1 253364"/>
                <a:gd name="f439" fmla="*/ 0 1 f214"/>
                <a:gd name="f440" fmla="*/ f208 1 f214"/>
                <a:gd name="f441" fmla="*/ 0 1 f215"/>
                <a:gd name="f442" fmla="*/ f209 1 f215"/>
                <a:gd name="f443" fmla="*/ f328 1 f214"/>
                <a:gd name="f444" fmla="*/ f329 1 f215"/>
                <a:gd name="f445" fmla="*/ f330 1 f214"/>
                <a:gd name="f446" fmla="*/ f331 1 f215"/>
                <a:gd name="f447" fmla="*/ f332 1 f214"/>
                <a:gd name="f448" fmla="*/ f333 1 f215"/>
                <a:gd name="f449" fmla="*/ f334 1 f214"/>
                <a:gd name="f450" fmla="*/ f335 1 f215"/>
                <a:gd name="f451" fmla="*/ f336 1 f214"/>
                <a:gd name="f452" fmla="*/ f337 1 f215"/>
                <a:gd name="f453" fmla="*/ f338 1 f214"/>
                <a:gd name="f454" fmla="*/ f339 1 f215"/>
                <a:gd name="f455" fmla="*/ f340 1 f214"/>
                <a:gd name="f456" fmla="*/ f341 1 f215"/>
                <a:gd name="f457" fmla="*/ f342 1 f214"/>
                <a:gd name="f458" fmla="*/ f343 1 f215"/>
                <a:gd name="f459" fmla="*/ f344 1 f214"/>
                <a:gd name="f460" fmla="*/ f345 1 f215"/>
                <a:gd name="f461" fmla="*/ f346 1 f214"/>
                <a:gd name="f462" fmla="*/ f347 1 f215"/>
                <a:gd name="f463" fmla="*/ f348 1 f214"/>
                <a:gd name="f464" fmla="*/ f349 1 f215"/>
                <a:gd name="f465" fmla="*/ f350 1 f214"/>
                <a:gd name="f466" fmla="*/ f351 1 f215"/>
                <a:gd name="f467" fmla="*/ f352 1 f214"/>
                <a:gd name="f468" fmla="*/ f353 1 f215"/>
                <a:gd name="f469" fmla="*/ f354 1 f214"/>
                <a:gd name="f470" fmla="*/ f355 1 f215"/>
                <a:gd name="f471" fmla="*/ f356 1 f214"/>
                <a:gd name="f472" fmla="*/ f357 1 f215"/>
                <a:gd name="f473" fmla="*/ f358 1 f214"/>
                <a:gd name="f474" fmla="*/ f359 1 f215"/>
                <a:gd name="f475" fmla="*/ f360 1 f214"/>
                <a:gd name="f476" fmla="*/ f361 1 f215"/>
                <a:gd name="f477" fmla="*/ f362 1 f214"/>
                <a:gd name="f478" fmla="*/ f363 1 f215"/>
                <a:gd name="f479" fmla="*/ f364 1 f214"/>
                <a:gd name="f480" fmla="*/ f365 1 f215"/>
                <a:gd name="f481" fmla="*/ f366 1 f214"/>
                <a:gd name="f482" fmla="*/ f367 1 f215"/>
                <a:gd name="f483" fmla="*/ f368 1 f214"/>
                <a:gd name="f484" fmla="*/ f369 1 f215"/>
                <a:gd name="f485" fmla="*/ f370 1 f214"/>
                <a:gd name="f486" fmla="*/ f371 1 f215"/>
                <a:gd name="f487" fmla="*/ f372 1 f214"/>
                <a:gd name="f488" fmla="*/ f373 1 f214"/>
                <a:gd name="f489" fmla="*/ f374 1 f215"/>
                <a:gd name="f490" fmla="*/ f375 1 f214"/>
                <a:gd name="f491" fmla="*/ f376 1 f215"/>
                <a:gd name="f492" fmla="*/ f377 1 f214"/>
                <a:gd name="f493" fmla="*/ f378 1 f215"/>
                <a:gd name="f494" fmla="*/ f379 1 f214"/>
                <a:gd name="f495" fmla="*/ f380 1 f215"/>
                <a:gd name="f496" fmla="*/ f381 1 f214"/>
                <a:gd name="f497" fmla="*/ f382 1 f215"/>
                <a:gd name="f498" fmla="*/ f383 1 f214"/>
                <a:gd name="f499" fmla="*/ f384 1 f215"/>
                <a:gd name="f500" fmla="*/ f385 1 f214"/>
                <a:gd name="f501" fmla="*/ f386 1 f214"/>
                <a:gd name="f502" fmla="*/ f387 1 f215"/>
                <a:gd name="f503" fmla="*/ f388 1 f214"/>
                <a:gd name="f504" fmla="*/ f389 1 f214"/>
                <a:gd name="f505" fmla="*/ f390 1 f215"/>
                <a:gd name="f506" fmla="*/ f391 1 f214"/>
                <a:gd name="f507" fmla="*/ f392 1 f215"/>
                <a:gd name="f508" fmla="*/ f393 1 f214"/>
                <a:gd name="f509" fmla="*/ f394 1 f215"/>
                <a:gd name="f510" fmla="*/ f395 1 f214"/>
                <a:gd name="f511" fmla="*/ f396 1 f215"/>
                <a:gd name="f512" fmla="*/ f397 1 f214"/>
                <a:gd name="f513" fmla="*/ f398 1 f215"/>
                <a:gd name="f514" fmla="*/ f399 1 f214"/>
                <a:gd name="f515" fmla="*/ f400 1 f215"/>
                <a:gd name="f516" fmla="*/ f401 1 f214"/>
                <a:gd name="f517" fmla="*/ f402 1 f215"/>
                <a:gd name="f518" fmla="*/ f403 1 f214"/>
                <a:gd name="f519" fmla="*/ f404 1 f214"/>
                <a:gd name="f520" fmla="*/ f405 1 f215"/>
                <a:gd name="f521" fmla="*/ f406 1 f214"/>
                <a:gd name="f522" fmla="*/ f407 1 f215"/>
                <a:gd name="f523" fmla="*/ f408 1 f214"/>
                <a:gd name="f524" fmla="*/ f409 1 f215"/>
                <a:gd name="f525" fmla="*/ f410 1 f214"/>
                <a:gd name="f526" fmla="*/ f411 1 f214"/>
                <a:gd name="f527" fmla="*/ f412 1 f215"/>
                <a:gd name="f528" fmla="*/ f413 1 f214"/>
                <a:gd name="f529" fmla="*/ f414 1 f215"/>
                <a:gd name="f530" fmla="*/ f415 1 f214"/>
                <a:gd name="f531" fmla="*/ f416 1 f215"/>
                <a:gd name="f532" fmla="*/ f417 1 f214"/>
                <a:gd name="f533" fmla="*/ f418 1 f215"/>
                <a:gd name="f534" fmla="*/ f419 1 f214"/>
                <a:gd name="f535" fmla="*/ f420 1 f215"/>
                <a:gd name="f536" fmla="*/ f421 1 f214"/>
                <a:gd name="f537" fmla="*/ f422 1 f214"/>
                <a:gd name="f538" fmla="*/ f423 1 f215"/>
                <a:gd name="f539" fmla="*/ f424 1 f214"/>
                <a:gd name="f540" fmla="*/ f425 1 f215"/>
                <a:gd name="f541" fmla="*/ f426 1 f214"/>
                <a:gd name="f542" fmla="*/ f427 1 f214"/>
                <a:gd name="f543" fmla="*/ f428 1 f214"/>
                <a:gd name="f544" fmla="*/ f429 1 f215"/>
                <a:gd name="f545" fmla="*/ f430 1 f214"/>
                <a:gd name="f546" fmla="*/ f431 1 f214"/>
                <a:gd name="f547" fmla="*/ f432 1 f214"/>
                <a:gd name="f548" fmla="*/ f433 1 f214"/>
                <a:gd name="f549" fmla="*/ f434 1 f214"/>
                <a:gd name="f550" fmla="*/ f435 1 f215"/>
                <a:gd name="f551" fmla="*/ f436 1 f214"/>
                <a:gd name="f552" fmla="*/ f437 1 f214"/>
                <a:gd name="f553" fmla="*/ f438 1 f215"/>
                <a:gd name="f554" fmla="*/ f439 f205 1"/>
                <a:gd name="f555" fmla="*/ f440 f205 1"/>
                <a:gd name="f556" fmla="*/ f442 f206 1"/>
                <a:gd name="f557" fmla="*/ f441 f206 1"/>
                <a:gd name="f558" fmla="*/ f443 f205 1"/>
                <a:gd name="f559" fmla="*/ f444 f206 1"/>
                <a:gd name="f560" fmla="*/ f445 f205 1"/>
                <a:gd name="f561" fmla="*/ f446 f206 1"/>
                <a:gd name="f562" fmla="*/ f447 f205 1"/>
                <a:gd name="f563" fmla="*/ f448 f206 1"/>
                <a:gd name="f564" fmla="*/ f449 f205 1"/>
                <a:gd name="f565" fmla="*/ f450 f206 1"/>
                <a:gd name="f566" fmla="*/ f451 f205 1"/>
                <a:gd name="f567" fmla="*/ f452 f206 1"/>
                <a:gd name="f568" fmla="*/ f453 f205 1"/>
                <a:gd name="f569" fmla="*/ f454 f206 1"/>
                <a:gd name="f570" fmla="*/ f455 f205 1"/>
                <a:gd name="f571" fmla="*/ f456 f206 1"/>
                <a:gd name="f572" fmla="*/ f457 f205 1"/>
                <a:gd name="f573" fmla="*/ f458 f206 1"/>
                <a:gd name="f574" fmla="*/ f459 f205 1"/>
                <a:gd name="f575" fmla="*/ f460 f206 1"/>
                <a:gd name="f576" fmla="*/ f461 f205 1"/>
                <a:gd name="f577" fmla="*/ f462 f206 1"/>
                <a:gd name="f578" fmla="*/ f463 f205 1"/>
                <a:gd name="f579" fmla="*/ f464 f206 1"/>
                <a:gd name="f580" fmla="*/ f465 f205 1"/>
                <a:gd name="f581" fmla="*/ f466 f206 1"/>
                <a:gd name="f582" fmla="*/ f467 f205 1"/>
                <a:gd name="f583" fmla="*/ f468 f206 1"/>
                <a:gd name="f584" fmla="*/ f469 f205 1"/>
                <a:gd name="f585" fmla="*/ f470 f206 1"/>
                <a:gd name="f586" fmla="*/ f471 f205 1"/>
                <a:gd name="f587" fmla="*/ f472 f206 1"/>
                <a:gd name="f588" fmla="*/ f473 f205 1"/>
                <a:gd name="f589" fmla="*/ f474 f206 1"/>
                <a:gd name="f590" fmla="*/ f475 f205 1"/>
                <a:gd name="f591" fmla="*/ f476 f206 1"/>
                <a:gd name="f592" fmla="*/ f477 f205 1"/>
                <a:gd name="f593" fmla="*/ f478 f206 1"/>
                <a:gd name="f594" fmla="*/ f479 f205 1"/>
                <a:gd name="f595" fmla="*/ f480 f206 1"/>
                <a:gd name="f596" fmla="*/ f481 f205 1"/>
                <a:gd name="f597" fmla="*/ f482 f206 1"/>
                <a:gd name="f598" fmla="*/ f483 f205 1"/>
                <a:gd name="f599" fmla="*/ f484 f206 1"/>
                <a:gd name="f600" fmla="*/ f485 f205 1"/>
                <a:gd name="f601" fmla="*/ f486 f206 1"/>
                <a:gd name="f602" fmla="*/ f487 f205 1"/>
                <a:gd name="f603" fmla="*/ f488 f205 1"/>
                <a:gd name="f604" fmla="*/ f489 f206 1"/>
                <a:gd name="f605" fmla="*/ f490 f205 1"/>
                <a:gd name="f606" fmla="*/ f491 f206 1"/>
                <a:gd name="f607" fmla="*/ f492 f205 1"/>
                <a:gd name="f608" fmla="*/ f493 f206 1"/>
                <a:gd name="f609" fmla="*/ f494 f205 1"/>
                <a:gd name="f610" fmla="*/ f495 f206 1"/>
                <a:gd name="f611" fmla="*/ f496 f205 1"/>
                <a:gd name="f612" fmla="*/ f497 f206 1"/>
                <a:gd name="f613" fmla="*/ f498 f205 1"/>
                <a:gd name="f614" fmla="*/ f499 f206 1"/>
                <a:gd name="f615" fmla="*/ f500 f205 1"/>
                <a:gd name="f616" fmla="*/ f501 f205 1"/>
                <a:gd name="f617" fmla="*/ f502 f206 1"/>
                <a:gd name="f618" fmla="*/ f503 f205 1"/>
                <a:gd name="f619" fmla="*/ f504 f205 1"/>
                <a:gd name="f620" fmla="*/ f505 f206 1"/>
                <a:gd name="f621" fmla="*/ f506 f205 1"/>
                <a:gd name="f622" fmla="*/ f507 f206 1"/>
                <a:gd name="f623" fmla="*/ f508 f205 1"/>
                <a:gd name="f624" fmla="*/ f509 f206 1"/>
                <a:gd name="f625" fmla="*/ f510 f205 1"/>
                <a:gd name="f626" fmla="*/ f511 f206 1"/>
                <a:gd name="f627" fmla="*/ f512 f205 1"/>
                <a:gd name="f628" fmla="*/ f513 f206 1"/>
                <a:gd name="f629" fmla="*/ f514 f205 1"/>
                <a:gd name="f630" fmla="*/ f515 f206 1"/>
                <a:gd name="f631" fmla="*/ f516 f205 1"/>
                <a:gd name="f632" fmla="*/ f517 f206 1"/>
                <a:gd name="f633" fmla="*/ f518 f205 1"/>
                <a:gd name="f634" fmla="*/ f519 f205 1"/>
                <a:gd name="f635" fmla="*/ f520 f206 1"/>
                <a:gd name="f636" fmla="*/ f521 f205 1"/>
                <a:gd name="f637" fmla="*/ f522 f206 1"/>
                <a:gd name="f638" fmla="*/ f523 f205 1"/>
                <a:gd name="f639" fmla="*/ f524 f206 1"/>
                <a:gd name="f640" fmla="*/ f525 f205 1"/>
                <a:gd name="f641" fmla="*/ f526 f205 1"/>
                <a:gd name="f642" fmla="*/ f527 f206 1"/>
                <a:gd name="f643" fmla="*/ f528 f205 1"/>
                <a:gd name="f644" fmla="*/ f529 f206 1"/>
                <a:gd name="f645" fmla="*/ f530 f205 1"/>
                <a:gd name="f646" fmla="*/ f531 f206 1"/>
                <a:gd name="f647" fmla="*/ f532 f205 1"/>
                <a:gd name="f648" fmla="*/ f533 f206 1"/>
                <a:gd name="f649" fmla="*/ f534 f205 1"/>
                <a:gd name="f650" fmla="*/ f535 f206 1"/>
                <a:gd name="f651" fmla="*/ f536 f205 1"/>
                <a:gd name="f652" fmla="*/ f537 f205 1"/>
                <a:gd name="f653" fmla="*/ f538 f206 1"/>
                <a:gd name="f654" fmla="*/ f539 f205 1"/>
                <a:gd name="f655" fmla="*/ f540 f206 1"/>
                <a:gd name="f656" fmla="*/ f541 f205 1"/>
                <a:gd name="f657" fmla="*/ f542 f205 1"/>
                <a:gd name="f658" fmla="*/ f543 f205 1"/>
                <a:gd name="f659" fmla="*/ f544 f206 1"/>
                <a:gd name="f660" fmla="*/ f545 f205 1"/>
                <a:gd name="f661" fmla="*/ f546 f205 1"/>
                <a:gd name="f662" fmla="*/ f547 f205 1"/>
                <a:gd name="f663" fmla="*/ f548 f205 1"/>
                <a:gd name="f664" fmla="*/ f549 f205 1"/>
                <a:gd name="f665" fmla="*/ f550 f206 1"/>
                <a:gd name="f666" fmla="*/ f551 f205 1"/>
                <a:gd name="f667" fmla="*/ f552 f205 1"/>
                <a:gd name="f668" fmla="*/ f553 f2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7">
                  <a:pos x="f558" y="f559"/>
                </a:cxn>
                <a:cxn ang="f327">
                  <a:pos x="f560" y="f561"/>
                </a:cxn>
                <a:cxn ang="f327">
                  <a:pos x="f562" y="f563"/>
                </a:cxn>
                <a:cxn ang="f327">
                  <a:pos x="f564" y="f565"/>
                </a:cxn>
                <a:cxn ang="f327">
                  <a:pos x="f566" y="f567"/>
                </a:cxn>
                <a:cxn ang="f327">
                  <a:pos x="f568" y="f569"/>
                </a:cxn>
                <a:cxn ang="f327">
                  <a:pos x="f570" y="f571"/>
                </a:cxn>
                <a:cxn ang="f327">
                  <a:pos x="f572" y="f573"/>
                </a:cxn>
                <a:cxn ang="f327">
                  <a:pos x="f574" y="f575"/>
                </a:cxn>
                <a:cxn ang="f327">
                  <a:pos x="f576" y="f577"/>
                </a:cxn>
                <a:cxn ang="f327">
                  <a:pos x="f578" y="f579"/>
                </a:cxn>
                <a:cxn ang="f327">
                  <a:pos x="f580" y="f581"/>
                </a:cxn>
                <a:cxn ang="f327">
                  <a:pos x="f582" y="f583"/>
                </a:cxn>
                <a:cxn ang="f327">
                  <a:pos x="f584" y="f585"/>
                </a:cxn>
                <a:cxn ang="f327">
                  <a:pos x="f586" y="f587"/>
                </a:cxn>
                <a:cxn ang="f327">
                  <a:pos x="f588" y="f589"/>
                </a:cxn>
                <a:cxn ang="f327">
                  <a:pos x="f590" y="f591"/>
                </a:cxn>
                <a:cxn ang="f327">
                  <a:pos x="f592" y="f593"/>
                </a:cxn>
                <a:cxn ang="f327">
                  <a:pos x="f594" y="f595"/>
                </a:cxn>
                <a:cxn ang="f327">
                  <a:pos x="f596" y="f597"/>
                </a:cxn>
                <a:cxn ang="f327">
                  <a:pos x="f598" y="f599"/>
                </a:cxn>
                <a:cxn ang="f327">
                  <a:pos x="f600" y="f601"/>
                </a:cxn>
                <a:cxn ang="f327">
                  <a:pos x="f602" y="f599"/>
                </a:cxn>
                <a:cxn ang="f327">
                  <a:pos x="f603" y="f604"/>
                </a:cxn>
                <a:cxn ang="f327">
                  <a:pos x="f605" y="f606"/>
                </a:cxn>
                <a:cxn ang="f327">
                  <a:pos x="f607" y="f608"/>
                </a:cxn>
                <a:cxn ang="f327">
                  <a:pos x="f609" y="f610"/>
                </a:cxn>
                <a:cxn ang="f327">
                  <a:pos x="f611" y="f612"/>
                </a:cxn>
                <a:cxn ang="f327">
                  <a:pos x="f613" y="f614"/>
                </a:cxn>
                <a:cxn ang="f327">
                  <a:pos x="f615" y="f610"/>
                </a:cxn>
                <a:cxn ang="f327">
                  <a:pos x="f616" y="f617"/>
                </a:cxn>
                <a:cxn ang="f327">
                  <a:pos x="f618" y="f608"/>
                </a:cxn>
                <a:cxn ang="f327">
                  <a:pos x="f619" y="f620"/>
                </a:cxn>
                <a:cxn ang="f327">
                  <a:pos x="f621" y="f622"/>
                </a:cxn>
                <a:cxn ang="f327">
                  <a:pos x="f623" y="f624"/>
                </a:cxn>
                <a:cxn ang="f327">
                  <a:pos x="f625" y="f626"/>
                </a:cxn>
                <a:cxn ang="f327">
                  <a:pos x="f627" y="f628"/>
                </a:cxn>
                <a:cxn ang="f327">
                  <a:pos x="f629" y="f630"/>
                </a:cxn>
                <a:cxn ang="f327">
                  <a:pos x="f631" y="f632"/>
                </a:cxn>
                <a:cxn ang="f327">
                  <a:pos x="f633" y="f579"/>
                </a:cxn>
                <a:cxn ang="f327">
                  <a:pos x="f634" y="f635"/>
                </a:cxn>
                <a:cxn ang="f327">
                  <a:pos x="f636" y="f637"/>
                </a:cxn>
                <a:cxn ang="f327">
                  <a:pos x="f638" y="f639"/>
                </a:cxn>
                <a:cxn ang="f327">
                  <a:pos x="f640" y="f632"/>
                </a:cxn>
                <a:cxn ang="f327">
                  <a:pos x="f641" y="f642"/>
                </a:cxn>
                <a:cxn ang="f327">
                  <a:pos x="f643" y="f644"/>
                </a:cxn>
                <a:cxn ang="f327">
                  <a:pos x="f645" y="f646"/>
                </a:cxn>
                <a:cxn ang="f327">
                  <a:pos x="f647" y="f648"/>
                </a:cxn>
                <a:cxn ang="f327">
                  <a:pos x="f649" y="f650"/>
                </a:cxn>
                <a:cxn ang="f327">
                  <a:pos x="f651" y="f597"/>
                </a:cxn>
                <a:cxn ang="f327">
                  <a:pos x="f652" y="f653"/>
                </a:cxn>
                <a:cxn ang="f327">
                  <a:pos x="f654" y="f655"/>
                </a:cxn>
                <a:cxn ang="f327">
                  <a:pos x="f656" y="f626"/>
                </a:cxn>
                <a:cxn ang="f327">
                  <a:pos x="f657" y="f620"/>
                </a:cxn>
                <a:cxn ang="f327">
                  <a:pos x="f658" y="f659"/>
                </a:cxn>
                <a:cxn ang="f327">
                  <a:pos x="f660" y="f622"/>
                </a:cxn>
                <a:cxn ang="f327">
                  <a:pos x="f661" y="f608"/>
                </a:cxn>
                <a:cxn ang="f327">
                  <a:pos x="f662" y="f559"/>
                </a:cxn>
                <a:cxn ang="f327">
                  <a:pos x="f663" y="f583"/>
                </a:cxn>
                <a:cxn ang="f327">
                  <a:pos x="f664" y="f665"/>
                </a:cxn>
                <a:cxn ang="f327">
                  <a:pos x="f666" y="f642"/>
                </a:cxn>
                <a:cxn ang="f327">
                  <a:pos x="f667" y="f668"/>
                </a:cxn>
              </a:cxnLst>
              <a:rect l="f554" t="f557" r="f555" b="f556"/>
              <a:pathLst>
                <a:path w="571500" h="25336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19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13"/>
                  </a:lnTo>
                  <a:lnTo>
                    <a:pt x="f26" y="f27"/>
                  </a:lnTo>
                  <a:lnTo>
                    <a:pt x="f8" y="f9"/>
                  </a:lnTo>
                  <a:close/>
                </a:path>
                <a:path w="571500" h="253364">
                  <a:moveTo>
                    <a:pt x="f28" y="f29"/>
                  </a:moveTo>
                  <a:lnTo>
                    <a:pt x="f30" y="f31"/>
                  </a:lnTo>
                  <a:lnTo>
                    <a:pt x="f32" y="f31"/>
                  </a:lnTo>
                  <a:lnTo>
                    <a:pt x="f33" y="f34"/>
                  </a:lnTo>
                  <a:lnTo>
                    <a:pt x="f35" y="f34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5" y="f61"/>
                  </a:lnTo>
                  <a:lnTo>
                    <a:pt x="f62" y="f42"/>
                  </a:lnTo>
                  <a:lnTo>
                    <a:pt x="f63" y="f31"/>
                  </a:lnTo>
                  <a:lnTo>
                    <a:pt x="f64" y="f65"/>
                  </a:lnTo>
                  <a:lnTo>
                    <a:pt x="f32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28" y="f29"/>
                  </a:lnTo>
                  <a:close/>
                </a:path>
                <a:path w="571500" h="253364">
                  <a:moveTo>
                    <a:pt x="f71" y="f72"/>
                  </a:move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78"/>
                  </a:lnTo>
                  <a:lnTo>
                    <a:pt x="f80" y="f5"/>
                  </a:lnTo>
                  <a:lnTo>
                    <a:pt x="f81" y="f5"/>
                  </a:lnTo>
                  <a:lnTo>
                    <a:pt x="f82" y="f78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88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27"/>
                  </a:lnTo>
                  <a:lnTo>
                    <a:pt x="f101" y="f102"/>
                  </a:lnTo>
                  <a:lnTo>
                    <a:pt x="f103" y="f102"/>
                  </a:lnTo>
                  <a:lnTo>
                    <a:pt x="f104" y="f105"/>
                  </a:lnTo>
                  <a:lnTo>
                    <a:pt x="f106" y="f97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9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2"/>
                  </a:lnTo>
                  <a:lnTo>
                    <a:pt x="f119" y="f120"/>
                  </a:lnTo>
                  <a:lnTo>
                    <a:pt x="f121" y="f86"/>
                  </a:lnTo>
                  <a:lnTo>
                    <a:pt x="f122" y="f123"/>
                  </a:lnTo>
                  <a:lnTo>
                    <a:pt x="f124" y="f112"/>
                  </a:lnTo>
                  <a:lnTo>
                    <a:pt x="f125" y="f126"/>
                  </a:lnTo>
                  <a:lnTo>
                    <a:pt x="f127" y="f15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46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4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5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36"/>
                  </a:lnTo>
                  <a:lnTo>
                    <a:pt x="f152" y="f136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58"/>
                  </a:lnTo>
                  <a:lnTo>
                    <a:pt x="f160" y="f58"/>
                  </a:lnTo>
                  <a:lnTo>
                    <a:pt x="f161" y="f54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72"/>
                  </a:lnTo>
                  <a:lnTo>
                    <a:pt x="f167" y="f168"/>
                  </a:lnTo>
                  <a:lnTo>
                    <a:pt x="f169" y="f91"/>
                  </a:lnTo>
                  <a:lnTo>
                    <a:pt x="f170" y="f74"/>
                  </a:lnTo>
                  <a:lnTo>
                    <a:pt x="f171" y="f74"/>
                  </a:lnTo>
                  <a:lnTo>
                    <a:pt x="f172" y="f173"/>
                  </a:lnTo>
                  <a:lnTo>
                    <a:pt x="f174" y="f95"/>
                  </a:lnTo>
                  <a:lnTo>
                    <a:pt x="f175" y="f163"/>
                  </a:lnTo>
                  <a:lnTo>
                    <a:pt x="f176" y="f177"/>
                  </a:lnTo>
                  <a:lnTo>
                    <a:pt x="f178" y="f126"/>
                  </a:lnTo>
                  <a:lnTo>
                    <a:pt x="f179" y="f180"/>
                  </a:lnTo>
                  <a:lnTo>
                    <a:pt x="f181" y="f117"/>
                  </a:lnTo>
                  <a:lnTo>
                    <a:pt x="f182" y="f91"/>
                  </a:lnTo>
                  <a:lnTo>
                    <a:pt x="f183" y="f184"/>
                  </a:lnTo>
                  <a:lnTo>
                    <a:pt x="f185" y="f120"/>
                  </a:lnTo>
                  <a:lnTo>
                    <a:pt x="f186" y="f120"/>
                  </a:lnTo>
                  <a:lnTo>
                    <a:pt x="f187" y="f115"/>
                  </a:lnTo>
                  <a:lnTo>
                    <a:pt x="f188" y="f93"/>
                  </a:lnTo>
                  <a:lnTo>
                    <a:pt x="f189" y="f190"/>
                  </a:lnTo>
                  <a:lnTo>
                    <a:pt x="f191" y="f11"/>
                  </a:lnTo>
                  <a:lnTo>
                    <a:pt x="f192" y="f193"/>
                  </a:lnTo>
                  <a:lnTo>
                    <a:pt x="f194" y="f52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198"/>
                  </a:lnTo>
                  <a:lnTo>
                    <a:pt x="f200" y="f156"/>
                  </a:lnTo>
                  <a:lnTo>
                    <a:pt x="f201" y="f58"/>
                  </a:lnTo>
                  <a:lnTo>
                    <a:pt x="f202" y="f203"/>
                  </a:lnTo>
                  <a:lnTo>
                    <a:pt x="f71" y="f72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D85BE884-F37F-D2EF-EB22-ACBD3893B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9406185" y="6102541"/>
              <a:ext cx="92454" cy="9241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4874CAA2-3408-66E8-51AC-BF371C34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9527599" y="6135459"/>
              <a:ext cx="147575" cy="14558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88484E71-1DA2-700D-E7D8-2521211CD7A7}"/>
                </a:ext>
              </a:extLst>
            </p:cNvPr>
            <p:cNvSpPr/>
            <p:nvPr/>
          </p:nvSpPr>
          <p:spPr>
            <a:xfrm>
              <a:off x="9323643" y="6172172"/>
              <a:ext cx="306708" cy="258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6704"/>
                <a:gd name="f7" fmla="val 258445"/>
                <a:gd name="f8" fmla="val 98425"/>
                <a:gd name="f9" fmla="val 84810"/>
                <a:gd name="f10" fmla="val 91186"/>
                <a:gd name="f11" fmla="val 81013"/>
                <a:gd name="f12" fmla="val 84074"/>
                <a:gd name="f13" fmla="val 78486"/>
                <a:gd name="f14" fmla="val 62738"/>
                <a:gd name="f15" fmla="val 1397"/>
                <a:gd name="f16" fmla="val 221742"/>
                <a:gd name="f17" fmla="val 68364"/>
                <a:gd name="f18" fmla="val 214249"/>
                <a:gd name="f19" fmla="val 70891"/>
                <a:gd name="f20" fmla="val 206502"/>
                <a:gd name="f21" fmla="val 73418"/>
                <a:gd name="f22" fmla="val 198501"/>
                <a:gd name="f23" fmla="val 75958"/>
                <a:gd name="f24" fmla="val 195326"/>
                <a:gd name="f25" fmla="val 79756"/>
                <a:gd name="f26" fmla="val 192405"/>
                <a:gd name="f27" fmla="val 189230"/>
                <a:gd name="f28" fmla="val 89877"/>
                <a:gd name="f29" fmla="val 180848"/>
                <a:gd name="f30" fmla="val 88607"/>
                <a:gd name="f31" fmla="val 172212"/>
                <a:gd name="f32" fmla="val 86080"/>
                <a:gd name="f33" fmla="val 163449"/>
                <a:gd name="f34" fmla="val 154559"/>
                <a:gd name="f35" fmla="val 82283"/>
                <a:gd name="f36" fmla="val 157734"/>
                <a:gd name="f37" fmla="val 198247"/>
                <a:gd name="f38" fmla="val 123317"/>
                <a:gd name="f39" fmla="val 115443"/>
                <a:gd name="f40" fmla="val 67945"/>
                <a:gd name="f41" fmla="val 45567"/>
                <a:gd name="f42" fmla="val 6858"/>
                <a:gd name="f43" fmla="val 2286"/>
                <a:gd name="f44" fmla="val 11391"/>
                <a:gd name="f45" fmla="val 38481"/>
                <a:gd name="f46" fmla="val 46837"/>
                <a:gd name="f47" fmla="val 108458"/>
                <a:gd name="f48" fmla="val 83553"/>
                <a:gd name="f49" fmla="val 179578"/>
                <a:gd name="f50" fmla="val 105067"/>
                <a:gd name="f51" fmla="val 141351"/>
                <a:gd name="f52" fmla="val 155714"/>
                <a:gd name="f53" fmla="val 102997"/>
                <a:gd name="f54" fmla="val 198755"/>
                <a:gd name="f55" fmla="val 66040"/>
                <a:gd name="f56" fmla="val 230403"/>
                <a:gd name="f57" fmla="val 31750"/>
                <a:gd name="f58" fmla="val 251929"/>
                <a:gd name="f59" fmla="val 1651"/>
                <a:gd name="f60" fmla="val 258254"/>
                <a:gd name="f61" fmla="val 51435"/>
                <a:gd name="f62" fmla="val 106807"/>
                <a:gd name="f63" fmla="val 217741"/>
                <a:gd name="f64" fmla="val 145669"/>
                <a:gd name="f65" fmla="val 175971"/>
                <a:gd name="f66" fmla="val 184404"/>
                <a:gd name="f67" fmla="val 126593"/>
                <a:gd name="f68" fmla="val 207899"/>
                <a:gd name="f69" fmla="val 306578"/>
                <a:gd name="f70" fmla="val 30378"/>
                <a:gd name="f71" fmla="val 305689"/>
                <a:gd name="f72" fmla="val 25311"/>
                <a:gd name="f73" fmla="val 304292"/>
                <a:gd name="f74" fmla="val 18986"/>
                <a:gd name="f75" fmla="val 302006"/>
                <a:gd name="f76" fmla="val 13919"/>
                <a:gd name="f77" fmla="val 286766"/>
                <a:gd name="f78" fmla="val 21513"/>
                <a:gd name="f79" fmla="val 270891"/>
                <a:gd name="f80" fmla="val 27851"/>
                <a:gd name="f81" fmla="val 254381"/>
                <a:gd name="f82" fmla="val 35445"/>
                <a:gd name="f83" fmla="val 237236"/>
                <a:gd name="f84" fmla="val 41770"/>
                <a:gd name="f85" fmla="val 281432"/>
                <a:gd name="f86" fmla="+- 0 0 -90"/>
                <a:gd name="f87" fmla="*/ f3 1 306704"/>
                <a:gd name="f88" fmla="*/ f4 1 258445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306704"/>
                <a:gd name="f97" fmla="*/ f93 1 258445"/>
                <a:gd name="f98" fmla="*/ 98425 f94 1"/>
                <a:gd name="f99" fmla="*/ 84810 f93 1"/>
                <a:gd name="f100" fmla="*/ 91186 f94 1"/>
                <a:gd name="f101" fmla="*/ 81013 f93 1"/>
                <a:gd name="f102" fmla="*/ 84074 f94 1"/>
                <a:gd name="f103" fmla="*/ 78486 f93 1"/>
                <a:gd name="f104" fmla="*/ 62738 f94 1"/>
                <a:gd name="f105" fmla="*/ 1397 f94 1"/>
                <a:gd name="f106" fmla="*/ 221742 f94 1"/>
                <a:gd name="f107" fmla="*/ 68364 f93 1"/>
                <a:gd name="f108" fmla="*/ 214249 f94 1"/>
                <a:gd name="f109" fmla="*/ 70891 f93 1"/>
                <a:gd name="f110" fmla="*/ 206502 f94 1"/>
                <a:gd name="f111" fmla="*/ 73418 f93 1"/>
                <a:gd name="f112" fmla="*/ 198501 f94 1"/>
                <a:gd name="f113" fmla="*/ 75958 f93 1"/>
                <a:gd name="f114" fmla="*/ 195326 f94 1"/>
                <a:gd name="f115" fmla="*/ 79756 f93 1"/>
                <a:gd name="f116" fmla="*/ 192405 f94 1"/>
                <a:gd name="f117" fmla="*/ 189230 f94 1"/>
                <a:gd name="f118" fmla="*/ 89877 f93 1"/>
                <a:gd name="f119" fmla="*/ 180848 f94 1"/>
                <a:gd name="f120" fmla="*/ 88607 f93 1"/>
                <a:gd name="f121" fmla="*/ 172212 f94 1"/>
                <a:gd name="f122" fmla="*/ 86080 f93 1"/>
                <a:gd name="f123" fmla="*/ 163449 f94 1"/>
                <a:gd name="f124" fmla="*/ 154559 f94 1"/>
                <a:gd name="f125" fmla="*/ 82283 f93 1"/>
                <a:gd name="f126" fmla="*/ 157734 f94 1"/>
                <a:gd name="f127" fmla="*/ 198247 f94 1"/>
                <a:gd name="f128" fmla="*/ 123317 f94 1"/>
                <a:gd name="f129" fmla="*/ 115443 f94 1"/>
                <a:gd name="f130" fmla="*/ 67945 f94 1"/>
                <a:gd name="f131" fmla="*/ 45567 f93 1"/>
                <a:gd name="f132" fmla="*/ 6858 f94 1"/>
                <a:gd name="f133" fmla="*/ 0 f93 1"/>
                <a:gd name="f134" fmla="*/ 2286 f94 1"/>
                <a:gd name="f135" fmla="*/ 11391 f93 1"/>
                <a:gd name="f136" fmla="*/ 38481 f94 1"/>
                <a:gd name="f137" fmla="*/ 46837 f93 1"/>
                <a:gd name="f138" fmla="*/ 108458 f94 1"/>
                <a:gd name="f139" fmla="*/ 83553 f93 1"/>
                <a:gd name="f140" fmla="*/ 179578 f94 1"/>
                <a:gd name="f141" fmla="*/ 105067 f93 1"/>
                <a:gd name="f142" fmla="*/ 141351 f94 1"/>
                <a:gd name="f143" fmla="*/ 155714 f93 1"/>
                <a:gd name="f144" fmla="*/ 102997 f94 1"/>
                <a:gd name="f145" fmla="*/ 198755 f93 1"/>
                <a:gd name="f146" fmla="*/ 66040 f94 1"/>
                <a:gd name="f147" fmla="*/ 230403 f93 1"/>
                <a:gd name="f148" fmla="*/ 31750 f94 1"/>
                <a:gd name="f149" fmla="*/ 251929 f93 1"/>
                <a:gd name="f150" fmla="*/ 1651 f94 1"/>
                <a:gd name="f151" fmla="*/ 258254 f93 1"/>
                <a:gd name="f152" fmla="*/ 51435 f94 1"/>
                <a:gd name="f153" fmla="*/ 106807 f94 1"/>
                <a:gd name="f154" fmla="*/ 217741 f93 1"/>
                <a:gd name="f155" fmla="*/ 145669 f94 1"/>
                <a:gd name="f156" fmla="*/ 175971 f93 1"/>
                <a:gd name="f157" fmla="*/ 184404 f94 1"/>
                <a:gd name="f158" fmla="*/ 126593 f93 1"/>
                <a:gd name="f159" fmla="*/ 207899 f94 1"/>
                <a:gd name="f160" fmla="*/ 306578 f94 1"/>
                <a:gd name="f161" fmla="*/ 30378 f93 1"/>
                <a:gd name="f162" fmla="*/ 305689 f94 1"/>
                <a:gd name="f163" fmla="*/ 25311 f93 1"/>
                <a:gd name="f164" fmla="*/ 304292 f94 1"/>
                <a:gd name="f165" fmla="*/ 18986 f93 1"/>
                <a:gd name="f166" fmla="*/ 302006 f94 1"/>
                <a:gd name="f167" fmla="*/ 13919 f93 1"/>
                <a:gd name="f168" fmla="*/ 286766 f94 1"/>
                <a:gd name="f169" fmla="*/ 21513 f93 1"/>
                <a:gd name="f170" fmla="*/ 270891 f94 1"/>
                <a:gd name="f171" fmla="*/ 27851 f93 1"/>
                <a:gd name="f172" fmla="*/ 254381 f94 1"/>
                <a:gd name="f173" fmla="*/ 35445 f93 1"/>
                <a:gd name="f174" fmla="*/ 237236 f94 1"/>
                <a:gd name="f175" fmla="*/ 41770 f93 1"/>
                <a:gd name="f176" fmla="*/ 281432 f94 1"/>
                <a:gd name="f177" fmla="+- f95 0 f1"/>
                <a:gd name="f178" fmla="*/ f98 1 306704"/>
                <a:gd name="f179" fmla="*/ f99 1 258445"/>
                <a:gd name="f180" fmla="*/ f100 1 306704"/>
                <a:gd name="f181" fmla="*/ f101 1 258445"/>
                <a:gd name="f182" fmla="*/ f102 1 306704"/>
                <a:gd name="f183" fmla="*/ f103 1 258445"/>
                <a:gd name="f184" fmla="*/ f104 1 306704"/>
                <a:gd name="f185" fmla="*/ f105 1 306704"/>
                <a:gd name="f186" fmla="*/ f106 1 306704"/>
                <a:gd name="f187" fmla="*/ f107 1 258445"/>
                <a:gd name="f188" fmla="*/ f108 1 306704"/>
                <a:gd name="f189" fmla="*/ f109 1 258445"/>
                <a:gd name="f190" fmla="*/ f110 1 306704"/>
                <a:gd name="f191" fmla="*/ f111 1 258445"/>
                <a:gd name="f192" fmla="*/ f112 1 306704"/>
                <a:gd name="f193" fmla="*/ f113 1 258445"/>
                <a:gd name="f194" fmla="*/ f114 1 306704"/>
                <a:gd name="f195" fmla="*/ f115 1 258445"/>
                <a:gd name="f196" fmla="*/ f116 1 306704"/>
                <a:gd name="f197" fmla="*/ f117 1 306704"/>
                <a:gd name="f198" fmla="*/ f118 1 258445"/>
                <a:gd name="f199" fmla="*/ f119 1 306704"/>
                <a:gd name="f200" fmla="*/ f120 1 258445"/>
                <a:gd name="f201" fmla="*/ f121 1 306704"/>
                <a:gd name="f202" fmla="*/ f122 1 258445"/>
                <a:gd name="f203" fmla="*/ f123 1 306704"/>
                <a:gd name="f204" fmla="*/ f124 1 306704"/>
                <a:gd name="f205" fmla="*/ f125 1 258445"/>
                <a:gd name="f206" fmla="*/ f126 1 306704"/>
                <a:gd name="f207" fmla="*/ f127 1 306704"/>
                <a:gd name="f208" fmla="*/ f128 1 306704"/>
                <a:gd name="f209" fmla="*/ f129 1 306704"/>
                <a:gd name="f210" fmla="*/ f130 1 306704"/>
                <a:gd name="f211" fmla="*/ f131 1 258445"/>
                <a:gd name="f212" fmla="*/ f132 1 306704"/>
                <a:gd name="f213" fmla="*/ f133 1 258445"/>
                <a:gd name="f214" fmla="*/ f134 1 306704"/>
                <a:gd name="f215" fmla="*/ f135 1 258445"/>
                <a:gd name="f216" fmla="*/ f136 1 306704"/>
                <a:gd name="f217" fmla="*/ f137 1 258445"/>
                <a:gd name="f218" fmla="*/ f138 1 306704"/>
                <a:gd name="f219" fmla="*/ f139 1 258445"/>
                <a:gd name="f220" fmla="*/ f140 1 306704"/>
                <a:gd name="f221" fmla="*/ f141 1 258445"/>
                <a:gd name="f222" fmla="*/ f142 1 306704"/>
                <a:gd name="f223" fmla="*/ f143 1 258445"/>
                <a:gd name="f224" fmla="*/ f144 1 306704"/>
                <a:gd name="f225" fmla="*/ f145 1 258445"/>
                <a:gd name="f226" fmla="*/ f146 1 306704"/>
                <a:gd name="f227" fmla="*/ f147 1 258445"/>
                <a:gd name="f228" fmla="*/ f148 1 306704"/>
                <a:gd name="f229" fmla="*/ f149 1 258445"/>
                <a:gd name="f230" fmla="*/ f150 1 306704"/>
                <a:gd name="f231" fmla="*/ f151 1 258445"/>
                <a:gd name="f232" fmla="*/ f152 1 306704"/>
                <a:gd name="f233" fmla="*/ f153 1 306704"/>
                <a:gd name="f234" fmla="*/ f154 1 258445"/>
                <a:gd name="f235" fmla="*/ f155 1 306704"/>
                <a:gd name="f236" fmla="*/ f156 1 258445"/>
                <a:gd name="f237" fmla="*/ f157 1 306704"/>
                <a:gd name="f238" fmla="*/ f158 1 258445"/>
                <a:gd name="f239" fmla="*/ f159 1 306704"/>
                <a:gd name="f240" fmla="*/ f160 1 306704"/>
                <a:gd name="f241" fmla="*/ f161 1 258445"/>
                <a:gd name="f242" fmla="*/ f162 1 306704"/>
                <a:gd name="f243" fmla="*/ f163 1 258445"/>
                <a:gd name="f244" fmla="*/ f164 1 306704"/>
                <a:gd name="f245" fmla="*/ f165 1 258445"/>
                <a:gd name="f246" fmla="*/ f166 1 306704"/>
                <a:gd name="f247" fmla="*/ f167 1 258445"/>
                <a:gd name="f248" fmla="*/ f168 1 306704"/>
                <a:gd name="f249" fmla="*/ f169 1 258445"/>
                <a:gd name="f250" fmla="*/ f170 1 306704"/>
                <a:gd name="f251" fmla="*/ f171 1 258445"/>
                <a:gd name="f252" fmla="*/ f172 1 306704"/>
                <a:gd name="f253" fmla="*/ f173 1 258445"/>
                <a:gd name="f254" fmla="*/ f174 1 306704"/>
                <a:gd name="f255" fmla="*/ f175 1 258445"/>
                <a:gd name="f256" fmla="*/ f176 1 306704"/>
                <a:gd name="f257" fmla="*/ 0 1 f96"/>
                <a:gd name="f258" fmla="*/ f90 1 f96"/>
                <a:gd name="f259" fmla="*/ 0 1 f97"/>
                <a:gd name="f260" fmla="*/ f91 1 f97"/>
                <a:gd name="f261" fmla="*/ f178 1 f96"/>
                <a:gd name="f262" fmla="*/ f179 1 f97"/>
                <a:gd name="f263" fmla="*/ f180 1 f96"/>
                <a:gd name="f264" fmla="*/ f181 1 f97"/>
                <a:gd name="f265" fmla="*/ f182 1 f96"/>
                <a:gd name="f266" fmla="*/ f183 1 f97"/>
                <a:gd name="f267" fmla="*/ f184 1 f96"/>
                <a:gd name="f268" fmla="*/ f185 1 f96"/>
                <a:gd name="f269" fmla="*/ f186 1 f96"/>
                <a:gd name="f270" fmla="*/ f187 1 f97"/>
                <a:gd name="f271" fmla="*/ f188 1 f96"/>
                <a:gd name="f272" fmla="*/ f189 1 f97"/>
                <a:gd name="f273" fmla="*/ f190 1 f96"/>
                <a:gd name="f274" fmla="*/ f191 1 f97"/>
                <a:gd name="f275" fmla="*/ f192 1 f96"/>
                <a:gd name="f276" fmla="*/ f193 1 f97"/>
                <a:gd name="f277" fmla="*/ f194 1 f96"/>
                <a:gd name="f278" fmla="*/ f195 1 f97"/>
                <a:gd name="f279" fmla="*/ f196 1 f96"/>
                <a:gd name="f280" fmla="*/ f197 1 f96"/>
                <a:gd name="f281" fmla="*/ f198 1 f97"/>
                <a:gd name="f282" fmla="*/ f199 1 f96"/>
                <a:gd name="f283" fmla="*/ f200 1 f97"/>
                <a:gd name="f284" fmla="*/ f201 1 f96"/>
                <a:gd name="f285" fmla="*/ f202 1 f97"/>
                <a:gd name="f286" fmla="*/ f203 1 f96"/>
                <a:gd name="f287" fmla="*/ f204 1 f96"/>
                <a:gd name="f288" fmla="*/ f205 1 f97"/>
                <a:gd name="f289" fmla="*/ f206 1 f96"/>
                <a:gd name="f290" fmla="*/ f207 1 f96"/>
                <a:gd name="f291" fmla="*/ f208 1 f96"/>
                <a:gd name="f292" fmla="*/ f209 1 f96"/>
                <a:gd name="f293" fmla="*/ f210 1 f96"/>
                <a:gd name="f294" fmla="*/ f211 1 f97"/>
                <a:gd name="f295" fmla="*/ f212 1 f96"/>
                <a:gd name="f296" fmla="*/ f213 1 f97"/>
                <a:gd name="f297" fmla="*/ f214 1 f96"/>
                <a:gd name="f298" fmla="*/ f215 1 f97"/>
                <a:gd name="f299" fmla="*/ f216 1 f96"/>
                <a:gd name="f300" fmla="*/ f217 1 f97"/>
                <a:gd name="f301" fmla="*/ f218 1 f96"/>
                <a:gd name="f302" fmla="*/ f219 1 f97"/>
                <a:gd name="f303" fmla="*/ f220 1 f96"/>
                <a:gd name="f304" fmla="*/ f221 1 f97"/>
                <a:gd name="f305" fmla="*/ f222 1 f96"/>
                <a:gd name="f306" fmla="*/ f223 1 f97"/>
                <a:gd name="f307" fmla="*/ f224 1 f96"/>
                <a:gd name="f308" fmla="*/ f225 1 f97"/>
                <a:gd name="f309" fmla="*/ f226 1 f96"/>
                <a:gd name="f310" fmla="*/ f227 1 f97"/>
                <a:gd name="f311" fmla="*/ f228 1 f96"/>
                <a:gd name="f312" fmla="*/ f229 1 f97"/>
                <a:gd name="f313" fmla="*/ f230 1 f96"/>
                <a:gd name="f314" fmla="*/ f231 1 f97"/>
                <a:gd name="f315" fmla="*/ f232 1 f96"/>
                <a:gd name="f316" fmla="*/ f233 1 f96"/>
                <a:gd name="f317" fmla="*/ f234 1 f97"/>
                <a:gd name="f318" fmla="*/ f235 1 f96"/>
                <a:gd name="f319" fmla="*/ f236 1 f97"/>
                <a:gd name="f320" fmla="*/ f237 1 f96"/>
                <a:gd name="f321" fmla="*/ f238 1 f97"/>
                <a:gd name="f322" fmla="*/ f239 1 f96"/>
                <a:gd name="f323" fmla="*/ f240 1 f96"/>
                <a:gd name="f324" fmla="*/ f241 1 f97"/>
                <a:gd name="f325" fmla="*/ f242 1 f96"/>
                <a:gd name="f326" fmla="*/ f243 1 f97"/>
                <a:gd name="f327" fmla="*/ f244 1 f96"/>
                <a:gd name="f328" fmla="*/ f245 1 f97"/>
                <a:gd name="f329" fmla="*/ f246 1 f96"/>
                <a:gd name="f330" fmla="*/ f247 1 f97"/>
                <a:gd name="f331" fmla="*/ f248 1 f96"/>
                <a:gd name="f332" fmla="*/ f249 1 f97"/>
                <a:gd name="f333" fmla="*/ f250 1 f96"/>
                <a:gd name="f334" fmla="*/ f251 1 f97"/>
                <a:gd name="f335" fmla="*/ f252 1 f96"/>
                <a:gd name="f336" fmla="*/ f253 1 f97"/>
                <a:gd name="f337" fmla="*/ f254 1 f96"/>
                <a:gd name="f338" fmla="*/ f255 1 f97"/>
                <a:gd name="f339" fmla="*/ f256 1 f96"/>
                <a:gd name="f340" fmla="*/ f257 f87 1"/>
                <a:gd name="f341" fmla="*/ f258 f87 1"/>
                <a:gd name="f342" fmla="*/ f260 f88 1"/>
                <a:gd name="f343" fmla="*/ f259 f88 1"/>
                <a:gd name="f344" fmla="*/ f261 f87 1"/>
                <a:gd name="f345" fmla="*/ f262 f88 1"/>
                <a:gd name="f346" fmla="*/ f263 f87 1"/>
                <a:gd name="f347" fmla="*/ f264 f88 1"/>
                <a:gd name="f348" fmla="*/ f265 f87 1"/>
                <a:gd name="f349" fmla="*/ f266 f88 1"/>
                <a:gd name="f350" fmla="*/ f267 f87 1"/>
                <a:gd name="f351" fmla="*/ f268 f87 1"/>
                <a:gd name="f352" fmla="*/ f269 f87 1"/>
                <a:gd name="f353" fmla="*/ f270 f88 1"/>
                <a:gd name="f354" fmla="*/ f271 f87 1"/>
                <a:gd name="f355" fmla="*/ f272 f88 1"/>
                <a:gd name="f356" fmla="*/ f273 f87 1"/>
                <a:gd name="f357" fmla="*/ f274 f88 1"/>
                <a:gd name="f358" fmla="*/ f275 f87 1"/>
                <a:gd name="f359" fmla="*/ f276 f88 1"/>
                <a:gd name="f360" fmla="*/ f277 f87 1"/>
                <a:gd name="f361" fmla="*/ f278 f88 1"/>
                <a:gd name="f362" fmla="*/ f279 f87 1"/>
                <a:gd name="f363" fmla="*/ f280 f87 1"/>
                <a:gd name="f364" fmla="*/ f281 f88 1"/>
                <a:gd name="f365" fmla="*/ f282 f87 1"/>
                <a:gd name="f366" fmla="*/ f283 f88 1"/>
                <a:gd name="f367" fmla="*/ f284 f87 1"/>
                <a:gd name="f368" fmla="*/ f285 f88 1"/>
                <a:gd name="f369" fmla="*/ f286 f87 1"/>
                <a:gd name="f370" fmla="*/ f287 f87 1"/>
                <a:gd name="f371" fmla="*/ f288 f88 1"/>
                <a:gd name="f372" fmla="*/ f289 f87 1"/>
                <a:gd name="f373" fmla="*/ f290 f87 1"/>
                <a:gd name="f374" fmla="*/ f291 f87 1"/>
                <a:gd name="f375" fmla="*/ f292 f87 1"/>
                <a:gd name="f376" fmla="*/ f293 f87 1"/>
                <a:gd name="f377" fmla="*/ f294 f88 1"/>
                <a:gd name="f378" fmla="*/ f295 f87 1"/>
                <a:gd name="f379" fmla="*/ f296 f88 1"/>
                <a:gd name="f380" fmla="*/ f297 f87 1"/>
                <a:gd name="f381" fmla="*/ f298 f88 1"/>
                <a:gd name="f382" fmla="*/ f299 f87 1"/>
                <a:gd name="f383" fmla="*/ f300 f88 1"/>
                <a:gd name="f384" fmla="*/ f301 f87 1"/>
                <a:gd name="f385" fmla="*/ f302 f88 1"/>
                <a:gd name="f386" fmla="*/ f303 f87 1"/>
                <a:gd name="f387" fmla="*/ f304 f88 1"/>
                <a:gd name="f388" fmla="*/ f305 f87 1"/>
                <a:gd name="f389" fmla="*/ f306 f88 1"/>
                <a:gd name="f390" fmla="*/ f307 f87 1"/>
                <a:gd name="f391" fmla="*/ f308 f88 1"/>
                <a:gd name="f392" fmla="*/ f309 f87 1"/>
                <a:gd name="f393" fmla="*/ f310 f88 1"/>
                <a:gd name="f394" fmla="*/ f311 f87 1"/>
                <a:gd name="f395" fmla="*/ f312 f88 1"/>
                <a:gd name="f396" fmla="*/ f313 f87 1"/>
                <a:gd name="f397" fmla="*/ f314 f88 1"/>
                <a:gd name="f398" fmla="*/ f315 f87 1"/>
                <a:gd name="f399" fmla="*/ f316 f87 1"/>
                <a:gd name="f400" fmla="*/ f317 f88 1"/>
                <a:gd name="f401" fmla="*/ f318 f87 1"/>
                <a:gd name="f402" fmla="*/ f319 f88 1"/>
                <a:gd name="f403" fmla="*/ f320 f87 1"/>
                <a:gd name="f404" fmla="*/ f321 f88 1"/>
                <a:gd name="f405" fmla="*/ f322 f87 1"/>
                <a:gd name="f406" fmla="*/ f323 f87 1"/>
                <a:gd name="f407" fmla="*/ f324 f88 1"/>
                <a:gd name="f408" fmla="*/ f325 f87 1"/>
                <a:gd name="f409" fmla="*/ f326 f88 1"/>
                <a:gd name="f410" fmla="*/ f327 f87 1"/>
                <a:gd name="f411" fmla="*/ f328 f88 1"/>
                <a:gd name="f412" fmla="*/ f329 f87 1"/>
                <a:gd name="f413" fmla="*/ f330 f88 1"/>
                <a:gd name="f414" fmla="*/ f331 f87 1"/>
                <a:gd name="f415" fmla="*/ f332 f88 1"/>
                <a:gd name="f416" fmla="*/ f333 f87 1"/>
                <a:gd name="f417" fmla="*/ f334 f88 1"/>
                <a:gd name="f418" fmla="*/ f335 f87 1"/>
                <a:gd name="f419" fmla="*/ f336 f88 1"/>
                <a:gd name="f420" fmla="*/ f337 f87 1"/>
                <a:gd name="f421" fmla="*/ f338 f88 1"/>
                <a:gd name="f422" fmla="*/ f339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47"/>
                </a:cxn>
                <a:cxn ang="f177">
                  <a:pos x="f351" y="f345"/>
                </a:cxn>
                <a:cxn ang="f177">
                  <a:pos x="f344" y="f345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  <a:cxn ang="f177">
                  <a:pos x="f362" y="f345"/>
                </a:cxn>
                <a:cxn ang="f177">
                  <a:pos x="f363" y="f364"/>
                </a:cxn>
                <a:cxn ang="f177">
                  <a:pos x="f365" y="f366"/>
                </a:cxn>
                <a:cxn ang="f177">
                  <a:pos x="f367" y="f368"/>
                </a:cxn>
                <a:cxn ang="f177">
                  <a:pos x="f369" y="f345"/>
                </a:cxn>
                <a:cxn ang="f177">
                  <a:pos x="f370" y="f371"/>
                </a:cxn>
                <a:cxn ang="f177">
                  <a:pos x="f372" y="f347"/>
                </a:cxn>
                <a:cxn ang="f177">
                  <a:pos x="f373" y="f355"/>
                </a:cxn>
                <a:cxn ang="f177">
                  <a:pos x="f374" y="f355"/>
                </a:cxn>
                <a:cxn ang="f177">
                  <a:pos x="f375" y="f353"/>
                </a:cxn>
                <a:cxn ang="f177">
                  <a:pos x="f376" y="f377"/>
                </a:cxn>
                <a:cxn ang="f177">
                  <a:pos x="f378" y="f379"/>
                </a:cxn>
                <a:cxn ang="f177">
                  <a:pos x="f380" y="f381"/>
                </a:cxn>
                <a:cxn ang="f177">
                  <a:pos x="f382" y="f383"/>
                </a:cxn>
                <a:cxn ang="f177">
                  <a:pos x="f384" y="f385"/>
                </a:cxn>
                <a:cxn ang="f177">
                  <a:pos x="f386" y="f387"/>
                </a:cxn>
                <a:cxn ang="f177">
                  <a:pos x="f388" y="f389"/>
                </a:cxn>
                <a:cxn ang="f177">
                  <a:pos x="f390" y="f391"/>
                </a:cxn>
                <a:cxn ang="f177">
                  <a:pos x="f392" y="f393"/>
                </a:cxn>
                <a:cxn ang="f177">
                  <a:pos x="f394" y="f395"/>
                </a:cxn>
                <a:cxn ang="f177">
                  <a:pos x="f396" y="f397"/>
                </a:cxn>
                <a:cxn ang="f177">
                  <a:pos x="f398" y="f397"/>
                </a:cxn>
                <a:cxn ang="f177">
                  <a:pos x="f399" y="f400"/>
                </a:cxn>
                <a:cxn ang="f177">
                  <a:pos x="f401" y="f402"/>
                </a:cxn>
                <a:cxn ang="f177">
                  <a:pos x="f403" y="f404"/>
                </a:cxn>
                <a:cxn ang="f177">
                  <a:pos x="f405" y="f364"/>
                </a:cxn>
                <a:cxn ang="f177">
                  <a:pos x="f352" y="f353"/>
                </a:cxn>
                <a:cxn ang="f177">
                  <a:pos x="f406" y="f407"/>
                </a:cxn>
                <a:cxn ang="f177">
                  <a:pos x="f408" y="f409"/>
                </a:cxn>
                <a:cxn ang="f177">
                  <a:pos x="f410" y="f411"/>
                </a:cxn>
                <a:cxn ang="f177">
                  <a:pos x="f412" y="f413"/>
                </a:cxn>
                <a:cxn ang="f177">
                  <a:pos x="f414" y="f415"/>
                </a:cxn>
                <a:cxn ang="f177">
                  <a:pos x="f416" y="f417"/>
                </a:cxn>
                <a:cxn ang="f177">
                  <a:pos x="f418" y="f419"/>
                </a:cxn>
                <a:cxn ang="f177">
                  <a:pos x="f420" y="f421"/>
                </a:cxn>
                <a:cxn ang="f177">
                  <a:pos x="f422" y="f421"/>
                </a:cxn>
                <a:cxn ang="f177">
                  <a:pos x="f406" y="f407"/>
                </a:cxn>
              </a:cxnLst>
              <a:rect l="f340" t="f343" r="f341" b="f342"/>
              <a:pathLst>
                <a:path w="306704" h="25844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1"/>
                  </a:lnTo>
                  <a:lnTo>
                    <a:pt x="f15" y="f9"/>
                  </a:lnTo>
                  <a:lnTo>
                    <a:pt x="f8" y="f9"/>
                  </a:lnTo>
                  <a:close/>
                </a:path>
                <a:path w="306704" h="258445">
                  <a:moveTo>
                    <a:pt x="f16" y="f17"/>
                  </a:move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9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9"/>
                  </a:lnTo>
                  <a:lnTo>
                    <a:pt x="f34" y="f35"/>
                  </a:lnTo>
                  <a:lnTo>
                    <a:pt x="f36" y="f11"/>
                  </a:lnTo>
                  <a:lnTo>
                    <a:pt x="f37" y="f19"/>
                  </a:lnTo>
                  <a:lnTo>
                    <a:pt x="f38" y="f19"/>
                  </a:lnTo>
                  <a:lnTo>
                    <a:pt x="f39" y="f17"/>
                  </a:lnTo>
                  <a:lnTo>
                    <a:pt x="f40" y="f41"/>
                  </a:lnTo>
                  <a:lnTo>
                    <a:pt x="f42" y="f5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28"/>
                  </a:lnTo>
                  <a:lnTo>
                    <a:pt x="f16" y="f17"/>
                  </a:lnTo>
                  <a:close/>
                </a:path>
                <a:path w="306704" h="258445">
                  <a:moveTo>
                    <a:pt x="f69" y="f70"/>
                  </a:move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4"/>
                  </a:lnTo>
                  <a:lnTo>
                    <a:pt x="f69" y="f70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DBF31378-5CA8-989C-3362-999CF250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9265852" y="6277246"/>
              <a:ext cx="109215" cy="169648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5913F3-1078-0E54-98F2-2F23F2C95B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477" y="365129"/>
            <a:ext cx="6638928" cy="87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345" rIns="0" bIns="0" anchor="t" anchorCtr="1" compatLnSpc="1">
            <a:spAutoFit/>
          </a:bodyPr>
          <a:lstStyle/>
          <a:p>
            <a:pPr marL="12701" lvl="0" hangingPunct="1">
              <a:lnSpc>
                <a:spcPct val="102000"/>
              </a:lnSpc>
              <a:spcBef>
                <a:spcPts val="50"/>
              </a:spcBef>
            </a:pPr>
            <a:r>
              <a:rPr lang="en-US" sz="2700">
                <a:latin typeface="Tahoma" pitchFamily="34"/>
                <a:cs typeface="Tahoma" pitchFamily="34"/>
              </a:rPr>
              <a:t>ХАРАКТЕРИЗАЦИЯ ПЕРОВСКИТНЫХ КВАНТОВЫХ ТОЧЕК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1B8F912-2318-111F-75E3-4A29FD9AE53F}"/>
              </a:ext>
            </a:extLst>
          </p:cNvPr>
          <p:cNvGrpSpPr/>
          <p:nvPr/>
        </p:nvGrpSpPr>
        <p:grpSpPr>
          <a:xfrm>
            <a:off x="1433514" y="3100392"/>
            <a:ext cx="9182103" cy="914400"/>
            <a:chOff x="1433514" y="3100392"/>
            <a:chExt cx="9182103" cy="9144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99C621D-B241-35A9-EC1B-C207B1EBD83A}"/>
                </a:ext>
              </a:extLst>
            </p:cNvPr>
            <p:cNvSpPr/>
            <p:nvPr/>
          </p:nvSpPr>
          <p:spPr>
            <a:xfrm>
              <a:off x="1433514" y="3100392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9029700"/>
                <a:gd name="f9" fmla="val 152400"/>
                <a:gd name="f10" fmla="val 104217"/>
                <a:gd name="f11" fmla="val 7766"/>
                <a:gd name="f12" fmla="val 62380"/>
                <a:gd name="f13" fmla="val 29394"/>
                <a:gd name="f14" fmla="val 762000"/>
                <a:gd name="f15" fmla="val 810134"/>
                <a:gd name="f16" fmla="val 851964"/>
                <a:gd name="f17" fmla="val 884968"/>
                <a:gd name="f18" fmla="val 906621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9029700 f31 1"/>
                <a:gd name="f36" fmla="*/ 0 f30 1"/>
                <a:gd name="f37" fmla="*/ 152400 f31 1"/>
                <a:gd name="f38" fmla="*/ 104217 f31 1"/>
                <a:gd name="f39" fmla="*/ 7766 f30 1"/>
                <a:gd name="f40" fmla="*/ 62380 f31 1"/>
                <a:gd name="f41" fmla="*/ 29394 f30 1"/>
                <a:gd name="f42" fmla="*/ 29394 f31 1"/>
                <a:gd name="f43" fmla="*/ 62380 f30 1"/>
                <a:gd name="f44" fmla="*/ 7766 f31 1"/>
                <a:gd name="f45" fmla="*/ 104217 f30 1"/>
                <a:gd name="f46" fmla="*/ 0 f31 1"/>
                <a:gd name="f47" fmla="*/ 152400 f30 1"/>
                <a:gd name="f48" fmla="*/ 762000 f30 1"/>
                <a:gd name="f49" fmla="*/ 810134 f30 1"/>
                <a:gd name="f50" fmla="*/ 851964 f30 1"/>
                <a:gd name="f51" fmla="*/ 884968 f30 1"/>
                <a:gd name="f52" fmla="*/ 906621 f30 1"/>
                <a:gd name="f53" fmla="*/ 914400 f30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82100"/>
                <a:gd name="f64" fmla="*/ f39 1 914400"/>
                <a:gd name="f65" fmla="*/ f40 1 9182100"/>
                <a:gd name="f66" fmla="*/ f41 1 914400"/>
                <a:gd name="f67" fmla="*/ f42 1 9182100"/>
                <a:gd name="f68" fmla="*/ f43 1 914400"/>
                <a:gd name="f69" fmla="*/ f44 1 9182100"/>
                <a:gd name="f70" fmla="*/ f45 1 914400"/>
                <a:gd name="f71" fmla="*/ f46 1 91821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44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3"/>
                <a:gd name="f92" fmla="*/ f64 1 f34"/>
                <a:gd name="f93" fmla="*/ f65 1 f33"/>
                <a:gd name="f94" fmla="*/ f66 1 f34"/>
                <a:gd name="f95" fmla="*/ f67 1 f33"/>
                <a:gd name="f96" fmla="*/ f68 1 f34"/>
                <a:gd name="f97" fmla="*/ f69 1 f33"/>
                <a:gd name="f98" fmla="*/ f70 1 f34"/>
                <a:gd name="f99" fmla="*/ f71 1 f33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4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4 1"/>
                <a:gd name="f120" fmla="*/ f92 f25 1"/>
                <a:gd name="f121" fmla="*/ f93 f24 1"/>
                <a:gd name="f122" fmla="*/ f94 f25 1"/>
                <a:gd name="f123" fmla="*/ f95 f24 1"/>
                <a:gd name="f124" fmla="*/ f96 f25 1"/>
                <a:gd name="f125" fmla="*/ f97 f24 1"/>
                <a:gd name="f126" fmla="*/ f98 f25 1"/>
                <a:gd name="f127" fmla="*/ f99 f24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5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7"/>
                </a:cxn>
                <a:cxn ang="f59">
                  <a:pos x="f119" y="f120"/>
                </a:cxn>
                <a:cxn ang="f59">
                  <a:pos x="f121" y="f122"/>
                </a:cxn>
                <a:cxn ang="f59">
                  <a:pos x="f123" y="f124"/>
                </a:cxn>
                <a:cxn ang="f59">
                  <a:pos x="f125" y="f126"/>
                </a:cxn>
                <a:cxn ang="f59">
                  <a:pos x="f127" y="f128"/>
                </a:cxn>
                <a:cxn ang="f59">
                  <a:pos x="f127" y="f129"/>
                </a:cxn>
                <a:cxn ang="f59">
                  <a:pos x="f125" y="f130"/>
                </a:cxn>
                <a:cxn ang="f59">
                  <a:pos x="f123" y="f131"/>
                </a:cxn>
                <a:cxn ang="f59">
                  <a:pos x="f121" y="f132"/>
                </a:cxn>
                <a:cxn ang="f59">
                  <a:pos x="f119" y="f133"/>
                </a:cxn>
                <a:cxn ang="f59">
                  <a:pos x="f118" y="f134"/>
                </a:cxn>
                <a:cxn ang="f59">
                  <a:pos x="f116" y="f134"/>
                </a:cxn>
                <a:cxn ang="f59">
                  <a:pos x="f135" y="f133"/>
                </a:cxn>
                <a:cxn ang="f59">
                  <a:pos x="f136" y="f132"/>
                </a:cxn>
                <a:cxn ang="f59">
                  <a:pos x="f137" y="f131"/>
                </a:cxn>
                <a:cxn ang="f59">
                  <a:pos x="f138" y="f130"/>
                </a:cxn>
                <a:cxn ang="f59">
                  <a:pos x="f139" y="f129"/>
                </a:cxn>
                <a:cxn ang="f59">
                  <a:pos x="f139" y="f128"/>
                </a:cxn>
                <a:cxn ang="f59">
                  <a:pos x="f138" y="f126"/>
                </a:cxn>
                <a:cxn ang="f59">
                  <a:pos x="f137" y="f124"/>
                </a:cxn>
                <a:cxn ang="f59">
                  <a:pos x="f136" y="f122"/>
                </a:cxn>
                <a:cxn ang="f59">
                  <a:pos x="f135" y="f120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3" y="f12"/>
                  </a:lnTo>
                  <a:lnTo>
                    <a:pt x="f11" y="f10"/>
                  </a:lnTo>
                  <a:lnTo>
                    <a:pt x="f5" y="f9"/>
                  </a:lnTo>
                  <a:lnTo>
                    <a:pt x="f5" y="f14"/>
                  </a:lnTo>
                  <a:lnTo>
                    <a:pt x="f11" y="f15"/>
                  </a:lnTo>
                  <a:lnTo>
                    <a:pt x="f13" y="f16"/>
                  </a:lnTo>
                  <a:lnTo>
                    <a:pt x="f12" y="f17"/>
                  </a:lnTo>
                  <a:lnTo>
                    <a:pt x="f10" y="f1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19" y="f18"/>
                  </a:lnTo>
                  <a:lnTo>
                    <a:pt x="f20" y="f17"/>
                  </a:lnTo>
                  <a:lnTo>
                    <a:pt x="f21" y="f16"/>
                  </a:lnTo>
                  <a:lnTo>
                    <a:pt x="f22" y="f15"/>
                  </a:lnTo>
                  <a:lnTo>
                    <a:pt x="f6" y="f14"/>
                  </a:lnTo>
                  <a:lnTo>
                    <a:pt x="f6" y="f9"/>
                  </a:lnTo>
                  <a:lnTo>
                    <a:pt x="f22" y="f10"/>
                  </a:lnTo>
                  <a:lnTo>
                    <a:pt x="f21" y="f12"/>
                  </a:lnTo>
                  <a:lnTo>
                    <a:pt x="f20" y="f13"/>
                  </a:lnTo>
                  <a:lnTo>
                    <a:pt x="f19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6EE438A-9863-B8FB-7012-2C4E96E5FAE7}"/>
                </a:ext>
              </a:extLst>
            </p:cNvPr>
            <p:cNvSpPr/>
            <p:nvPr/>
          </p:nvSpPr>
          <p:spPr>
            <a:xfrm>
              <a:off x="1433514" y="3100392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152400"/>
                <a:gd name="f9" fmla="val 104217"/>
                <a:gd name="f10" fmla="val 7766"/>
                <a:gd name="f11" fmla="val 62380"/>
                <a:gd name="f12" fmla="val 29394"/>
                <a:gd name="f13" fmla="val 762000"/>
                <a:gd name="f14" fmla="val 810134"/>
                <a:gd name="f15" fmla="val 851964"/>
                <a:gd name="f16" fmla="val 884968"/>
                <a:gd name="f17" fmla="val 906621"/>
                <a:gd name="f18" fmla="val 9029700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152400 f31 1"/>
                <a:gd name="f36" fmla="*/ 0 f30 1"/>
                <a:gd name="f37" fmla="*/ 104217 f31 1"/>
                <a:gd name="f38" fmla="*/ 7766 f30 1"/>
                <a:gd name="f39" fmla="*/ 62380 f31 1"/>
                <a:gd name="f40" fmla="*/ 29394 f30 1"/>
                <a:gd name="f41" fmla="*/ 29394 f31 1"/>
                <a:gd name="f42" fmla="*/ 62380 f30 1"/>
                <a:gd name="f43" fmla="*/ 7766 f31 1"/>
                <a:gd name="f44" fmla="*/ 104217 f30 1"/>
                <a:gd name="f45" fmla="*/ 0 f31 1"/>
                <a:gd name="f46" fmla="*/ 152400 f30 1"/>
                <a:gd name="f47" fmla="*/ 762000 f30 1"/>
                <a:gd name="f48" fmla="*/ 810134 f30 1"/>
                <a:gd name="f49" fmla="*/ 851964 f30 1"/>
                <a:gd name="f50" fmla="*/ 884968 f30 1"/>
                <a:gd name="f51" fmla="*/ 906621 f30 1"/>
                <a:gd name="f52" fmla="*/ 914400 f30 1"/>
                <a:gd name="f53" fmla="*/ 9029700 f31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4400"/>
                <a:gd name="f64" fmla="*/ f39 1 9182100"/>
                <a:gd name="f65" fmla="*/ f40 1 914400"/>
                <a:gd name="f66" fmla="*/ f41 1 9182100"/>
                <a:gd name="f67" fmla="*/ f42 1 914400"/>
                <a:gd name="f68" fmla="*/ f43 1 9182100"/>
                <a:gd name="f69" fmla="*/ f44 1 914400"/>
                <a:gd name="f70" fmla="*/ f45 1 9182100"/>
                <a:gd name="f71" fmla="*/ f46 1 9144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821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4"/>
                <a:gd name="f92" fmla="*/ f64 1 f33"/>
                <a:gd name="f93" fmla="*/ f65 1 f34"/>
                <a:gd name="f94" fmla="*/ f66 1 f33"/>
                <a:gd name="f95" fmla="*/ f67 1 f34"/>
                <a:gd name="f96" fmla="*/ f68 1 f33"/>
                <a:gd name="f97" fmla="*/ f69 1 f34"/>
                <a:gd name="f98" fmla="*/ f70 1 f33"/>
                <a:gd name="f99" fmla="*/ f71 1 f34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3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5 1"/>
                <a:gd name="f120" fmla="*/ f92 f24 1"/>
                <a:gd name="f121" fmla="*/ f93 f25 1"/>
                <a:gd name="f122" fmla="*/ f94 f24 1"/>
                <a:gd name="f123" fmla="*/ f95 f25 1"/>
                <a:gd name="f124" fmla="*/ f96 f24 1"/>
                <a:gd name="f125" fmla="*/ f97 f25 1"/>
                <a:gd name="f126" fmla="*/ f98 f24 1"/>
                <a:gd name="f127" fmla="*/ f99 f25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4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9"/>
                </a:cxn>
                <a:cxn ang="f59">
                  <a:pos x="f120" y="f121"/>
                </a:cxn>
                <a:cxn ang="f59">
                  <a:pos x="f122" y="f123"/>
                </a:cxn>
                <a:cxn ang="f59">
                  <a:pos x="f124" y="f125"/>
                </a:cxn>
                <a:cxn ang="f59">
                  <a:pos x="f126" y="f127"/>
                </a:cxn>
                <a:cxn ang="f59">
                  <a:pos x="f126" y="f128"/>
                </a:cxn>
                <a:cxn ang="f59">
                  <a:pos x="f124" y="f129"/>
                </a:cxn>
                <a:cxn ang="f59">
                  <a:pos x="f122" y="f130"/>
                </a:cxn>
                <a:cxn ang="f59">
                  <a:pos x="f120" y="f131"/>
                </a:cxn>
                <a:cxn ang="f59">
                  <a:pos x="f118" y="f132"/>
                </a:cxn>
                <a:cxn ang="f59">
                  <a:pos x="f116" y="f133"/>
                </a:cxn>
                <a:cxn ang="f59">
                  <a:pos x="f134" y="f133"/>
                </a:cxn>
                <a:cxn ang="f59">
                  <a:pos x="f135" y="f132"/>
                </a:cxn>
                <a:cxn ang="f59">
                  <a:pos x="f136" y="f131"/>
                </a:cxn>
                <a:cxn ang="f59">
                  <a:pos x="f137" y="f130"/>
                </a:cxn>
                <a:cxn ang="f59">
                  <a:pos x="f138" y="f129"/>
                </a:cxn>
                <a:cxn ang="f59">
                  <a:pos x="f139" y="f128"/>
                </a:cxn>
                <a:cxn ang="f59">
                  <a:pos x="f139" y="f127"/>
                </a:cxn>
                <a:cxn ang="f59">
                  <a:pos x="f138" y="f125"/>
                </a:cxn>
                <a:cxn ang="f59">
                  <a:pos x="f137" y="f123"/>
                </a:cxn>
                <a:cxn ang="f59">
                  <a:pos x="f136" y="f121"/>
                </a:cxn>
                <a:cxn ang="f59">
                  <a:pos x="f135" y="f119"/>
                </a:cxn>
                <a:cxn ang="f59">
                  <a:pos x="f134" y="f117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2" y="f11"/>
                  </a:lnTo>
                  <a:lnTo>
                    <a:pt x="f10" y="f9"/>
                  </a:lnTo>
                  <a:lnTo>
                    <a:pt x="f5" y="f8"/>
                  </a:lnTo>
                  <a:lnTo>
                    <a:pt x="f5" y="f13"/>
                  </a:lnTo>
                  <a:lnTo>
                    <a:pt x="f10" y="f14"/>
                  </a:lnTo>
                  <a:lnTo>
                    <a:pt x="f12" y="f15"/>
                  </a:lnTo>
                  <a:lnTo>
                    <a:pt x="f11" y="f16"/>
                  </a:lnTo>
                  <a:lnTo>
                    <a:pt x="f9" y="f17"/>
                  </a:lnTo>
                  <a:lnTo>
                    <a:pt x="f8" y="f7"/>
                  </a:lnTo>
                  <a:lnTo>
                    <a:pt x="f18" y="f7"/>
                  </a:lnTo>
                  <a:lnTo>
                    <a:pt x="f19" y="f17"/>
                  </a:lnTo>
                  <a:lnTo>
                    <a:pt x="f20" y="f16"/>
                  </a:lnTo>
                  <a:lnTo>
                    <a:pt x="f21" y="f15"/>
                  </a:lnTo>
                  <a:lnTo>
                    <a:pt x="f22" y="f14"/>
                  </a:lnTo>
                  <a:lnTo>
                    <a:pt x="f6" y="f13"/>
                  </a:lnTo>
                  <a:lnTo>
                    <a:pt x="f6" y="f8"/>
                  </a:lnTo>
                  <a:lnTo>
                    <a:pt x="f22" y="f9"/>
                  </a:lnTo>
                  <a:lnTo>
                    <a:pt x="f21" y="f11"/>
                  </a:lnTo>
                  <a:lnTo>
                    <a:pt x="f20" y="f12"/>
                  </a:lnTo>
                  <a:lnTo>
                    <a:pt x="f19" y="f10"/>
                  </a:lnTo>
                  <a:lnTo>
                    <a:pt x="f18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AC441696-9E52-4677-C090-457D1BEF1234}"/>
              </a:ext>
            </a:extLst>
          </p:cNvPr>
          <p:cNvGrpSpPr/>
          <p:nvPr/>
        </p:nvGrpSpPr>
        <p:grpSpPr>
          <a:xfrm>
            <a:off x="1433514" y="4595810"/>
            <a:ext cx="9182103" cy="914400"/>
            <a:chOff x="1433514" y="4595810"/>
            <a:chExt cx="9182103" cy="91440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8D49207-69A1-6980-451D-0FA52E755ED2}"/>
                </a:ext>
              </a:extLst>
            </p:cNvPr>
            <p:cNvSpPr/>
            <p:nvPr/>
          </p:nvSpPr>
          <p:spPr>
            <a:xfrm>
              <a:off x="1433514" y="4595810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9029700"/>
                <a:gd name="f9" fmla="val 152400"/>
                <a:gd name="f10" fmla="val 104217"/>
                <a:gd name="f11" fmla="val 7766"/>
                <a:gd name="f12" fmla="val 62380"/>
                <a:gd name="f13" fmla="val 29394"/>
                <a:gd name="f14" fmla="val 762000"/>
                <a:gd name="f15" fmla="val 810134"/>
                <a:gd name="f16" fmla="val 851964"/>
                <a:gd name="f17" fmla="val 884968"/>
                <a:gd name="f18" fmla="val 906621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9029700 f31 1"/>
                <a:gd name="f36" fmla="*/ 0 f30 1"/>
                <a:gd name="f37" fmla="*/ 152400 f31 1"/>
                <a:gd name="f38" fmla="*/ 104217 f31 1"/>
                <a:gd name="f39" fmla="*/ 7766 f30 1"/>
                <a:gd name="f40" fmla="*/ 62380 f31 1"/>
                <a:gd name="f41" fmla="*/ 29394 f30 1"/>
                <a:gd name="f42" fmla="*/ 29394 f31 1"/>
                <a:gd name="f43" fmla="*/ 62380 f30 1"/>
                <a:gd name="f44" fmla="*/ 7766 f31 1"/>
                <a:gd name="f45" fmla="*/ 104217 f30 1"/>
                <a:gd name="f46" fmla="*/ 0 f31 1"/>
                <a:gd name="f47" fmla="*/ 152400 f30 1"/>
                <a:gd name="f48" fmla="*/ 762000 f30 1"/>
                <a:gd name="f49" fmla="*/ 810134 f30 1"/>
                <a:gd name="f50" fmla="*/ 851964 f30 1"/>
                <a:gd name="f51" fmla="*/ 884968 f30 1"/>
                <a:gd name="f52" fmla="*/ 906621 f30 1"/>
                <a:gd name="f53" fmla="*/ 914400 f30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82100"/>
                <a:gd name="f64" fmla="*/ f39 1 914400"/>
                <a:gd name="f65" fmla="*/ f40 1 9182100"/>
                <a:gd name="f66" fmla="*/ f41 1 914400"/>
                <a:gd name="f67" fmla="*/ f42 1 9182100"/>
                <a:gd name="f68" fmla="*/ f43 1 914400"/>
                <a:gd name="f69" fmla="*/ f44 1 9182100"/>
                <a:gd name="f70" fmla="*/ f45 1 914400"/>
                <a:gd name="f71" fmla="*/ f46 1 91821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44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3"/>
                <a:gd name="f92" fmla="*/ f64 1 f34"/>
                <a:gd name="f93" fmla="*/ f65 1 f33"/>
                <a:gd name="f94" fmla="*/ f66 1 f34"/>
                <a:gd name="f95" fmla="*/ f67 1 f33"/>
                <a:gd name="f96" fmla="*/ f68 1 f34"/>
                <a:gd name="f97" fmla="*/ f69 1 f33"/>
                <a:gd name="f98" fmla="*/ f70 1 f34"/>
                <a:gd name="f99" fmla="*/ f71 1 f33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4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4 1"/>
                <a:gd name="f120" fmla="*/ f92 f25 1"/>
                <a:gd name="f121" fmla="*/ f93 f24 1"/>
                <a:gd name="f122" fmla="*/ f94 f25 1"/>
                <a:gd name="f123" fmla="*/ f95 f24 1"/>
                <a:gd name="f124" fmla="*/ f96 f25 1"/>
                <a:gd name="f125" fmla="*/ f97 f24 1"/>
                <a:gd name="f126" fmla="*/ f98 f25 1"/>
                <a:gd name="f127" fmla="*/ f99 f24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5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7"/>
                </a:cxn>
                <a:cxn ang="f59">
                  <a:pos x="f119" y="f120"/>
                </a:cxn>
                <a:cxn ang="f59">
                  <a:pos x="f121" y="f122"/>
                </a:cxn>
                <a:cxn ang="f59">
                  <a:pos x="f123" y="f124"/>
                </a:cxn>
                <a:cxn ang="f59">
                  <a:pos x="f125" y="f126"/>
                </a:cxn>
                <a:cxn ang="f59">
                  <a:pos x="f127" y="f128"/>
                </a:cxn>
                <a:cxn ang="f59">
                  <a:pos x="f127" y="f129"/>
                </a:cxn>
                <a:cxn ang="f59">
                  <a:pos x="f125" y="f130"/>
                </a:cxn>
                <a:cxn ang="f59">
                  <a:pos x="f123" y="f131"/>
                </a:cxn>
                <a:cxn ang="f59">
                  <a:pos x="f121" y="f132"/>
                </a:cxn>
                <a:cxn ang="f59">
                  <a:pos x="f119" y="f133"/>
                </a:cxn>
                <a:cxn ang="f59">
                  <a:pos x="f118" y="f134"/>
                </a:cxn>
                <a:cxn ang="f59">
                  <a:pos x="f116" y="f134"/>
                </a:cxn>
                <a:cxn ang="f59">
                  <a:pos x="f135" y="f133"/>
                </a:cxn>
                <a:cxn ang="f59">
                  <a:pos x="f136" y="f132"/>
                </a:cxn>
                <a:cxn ang="f59">
                  <a:pos x="f137" y="f131"/>
                </a:cxn>
                <a:cxn ang="f59">
                  <a:pos x="f138" y="f130"/>
                </a:cxn>
                <a:cxn ang="f59">
                  <a:pos x="f139" y="f129"/>
                </a:cxn>
                <a:cxn ang="f59">
                  <a:pos x="f139" y="f128"/>
                </a:cxn>
                <a:cxn ang="f59">
                  <a:pos x="f138" y="f126"/>
                </a:cxn>
                <a:cxn ang="f59">
                  <a:pos x="f137" y="f124"/>
                </a:cxn>
                <a:cxn ang="f59">
                  <a:pos x="f136" y="f122"/>
                </a:cxn>
                <a:cxn ang="f59">
                  <a:pos x="f135" y="f120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3" y="f12"/>
                  </a:lnTo>
                  <a:lnTo>
                    <a:pt x="f11" y="f10"/>
                  </a:lnTo>
                  <a:lnTo>
                    <a:pt x="f5" y="f9"/>
                  </a:lnTo>
                  <a:lnTo>
                    <a:pt x="f5" y="f14"/>
                  </a:lnTo>
                  <a:lnTo>
                    <a:pt x="f11" y="f15"/>
                  </a:lnTo>
                  <a:lnTo>
                    <a:pt x="f13" y="f16"/>
                  </a:lnTo>
                  <a:lnTo>
                    <a:pt x="f12" y="f17"/>
                  </a:lnTo>
                  <a:lnTo>
                    <a:pt x="f10" y="f1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19" y="f18"/>
                  </a:lnTo>
                  <a:lnTo>
                    <a:pt x="f20" y="f17"/>
                  </a:lnTo>
                  <a:lnTo>
                    <a:pt x="f21" y="f16"/>
                  </a:lnTo>
                  <a:lnTo>
                    <a:pt x="f22" y="f15"/>
                  </a:lnTo>
                  <a:lnTo>
                    <a:pt x="f6" y="f14"/>
                  </a:lnTo>
                  <a:lnTo>
                    <a:pt x="f6" y="f9"/>
                  </a:lnTo>
                  <a:lnTo>
                    <a:pt x="f22" y="f10"/>
                  </a:lnTo>
                  <a:lnTo>
                    <a:pt x="f21" y="f12"/>
                  </a:lnTo>
                  <a:lnTo>
                    <a:pt x="f20" y="f13"/>
                  </a:lnTo>
                  <a:lnTo>
                    <a:pt x="f19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7FB58ED-A585-6277-7CFC-9C65ADAE0381}"/>
                </a:ext>
              </a:extLst>
            </p:cNvPr>
            <p:cNvSpPr/>
            <p:nvPr/>
          </p:nvSpPr>
          <p:spPr>
            <a:xfrm>
              <a:off x="1433514" y="4595810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152400"/>
                <a:gd name="f9" fmla="val 104217"/>
                <a:gd name="f10" fmla="val 7766"/>
                <a:gd name="f11" fmla="val 62380"/>
                <a:gd name="f12" fmla="val 29394"/>
                <a:gd name="f13" fmla="val 762000"/>
                <a:gd name="f14" fmla="val 810134"/>
                <a:gd name="f15" fmla="val 851964"/>
                <a:gd name="f16" fmla="val 884968"/>
                <a:gd name="f17" fmla="val 906621"/>
                <a:gd name="f18" fmla="val 9029700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152400 f31 1"/>
                <a:gd name="f36" fmla="*/ 0 f30 1"/>
                <a:gd name="f37" fmla="*/ 104217 f31 1"/>
                <a:gd name="f38" fmla="*/ 7766 f30 1"/>
                <a:gd name="f39" fmla="*/ 62380 f31 1"/>
                <a:gd name="f40" fmla="*/ 29394 f30 1"/>
                <a:gd name="f41" fmla="*/ 29394 f31 1"/>
                <a:gd name="f42" fmla="*/ 62380 f30 1"/>
                <a:gd name="f43" fmla="*/ 7766 f31 1"/>
                <a:gd name="f44" fmla="*/ 104217 f30 1"/>
                <a:gd name="f45" fmla="*/ 0 f31 1"/>
                <a:gd name="f46" fmla="*/ 152400 f30 1"/>
                <a:gd name="f47" fmla="*/ 762000 f30 1"/>
                <a:gd name="f48" fmla="*/ 810134 f30 1"/>
                <a:gd name="f49" fmla="*/ 851964 f30 1"/>
                <a:gd name="f50" fmla="*/ 884968 f30 1"/>
                <a:gd name="f51" fmla="*/ 906621 f30 1"/>
                <a:gd name="f52" fmla="*/ 914400 f30 1"/>
                <a:gd name="f53" fmla="*/ 9029700 f31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4400"/>
                <a:gd name="f64" fmla="*/ f39 1 9182100"/>
                <a:gd name="f65" fmla="*/ f40 1 914400"/>
                <a:gd name="f66" fmla="*/ f41 1 9182100"/>
                <a:gd name="f67" fmla="*/ f42 1 914400"/>
                <a:gd name="f68" fmla="*/ f43 1 9182100"/>
                <a:gd name="f69" fmla="*/ f44 1 914400"/>
                <a:gd name="f70" fmla="*/ f45 1 9182100"/>
                <a:gd name="f71" fmla="*/ f46 1 9144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821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4"/>
                <a:gd name="f92" fmla="*/ f64 1 f33"/>
                <a:gd name="f93" fmla="*/ f65 1 f34"/>
                <a:gd name="f94" fmla="*/ f66 1 f33"/>
                <a:gd name="f95" fmla="*/ f67 1 f34"/>
                <a:gd name="f96" fmla="*/ f68 1 f33"/>
                <a:gd name="f97" fmla="*/ f69 1 f34"/>
                <a:gd name="f98" fmla="*/ f70 1 f33"/>
                <a:gd name="f99" fmla="*/ f71 1 f34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3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5 1"/>
                <a:gd name="f120" fmla="*/ f92 f24 1"/>
                <a:gd name="f121" fmla="*/ f93 f25 1"/>
                <a:gd name="f122" fmla="*/ f94 f24 1"/>
                <a:gd name="f123" fmla="*/ f95 f25 1"/>
                <a:gd name="f124" fmla="*/ f96 f24 1"/>
                <a:gd name="f125" fmla="*/ f97 f25 1"/>
                <a:gd name="f126" fmla="*/ f98 f24 1"/>
                <a:gd name="f127" fmla="*/ f99 f25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4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9"/>
                </a:cxn>
                <a:cxn ang="f59">
                  <a:pos x="f120" y="f121"/>
                </a:cxn>
                <a:cxn ang="f59">
                  <a:pos x="f122" y="f123"/>
                </a:cxn>
                <a:cxn ang="f59">
                  <a:pos x="f124" y="f125"/>
                </a:cxn>
                <a:cxn ang="f59">
                  <a:pos x="f126" y="f127"/>
                </a:cxn>
                <a:cxn ang="f59">
                  <a:pos x="f126" y="f128"/>
                </a:cxn>
                <a:cxn ang="f59">
                  <a:pos x="f124" y="f129"/>
                </a:cxn>
                <a:cxn ang="f59">
                  <a:pos x="f122" y="f130"/>
                </a:cxn>
                <a:cxn ang="f59">
                  <a:pos x="f120" y="f131"/>
                </a:cxn>
                <a:cxn ang="f59">
                  <a:pos x="f118" y="f132"/>
                </a:cxn>
                <a:cxn ang="f59">
                  <a:pos x="f116" y="f133"/>
                </a:cxn>
                <a:cxn ang="f59">
                  <a:pos x="f134" y="f133"/>
                </a:cxn>
                <a:cxn ang="f59">
                  <a:pos x="f135" y="f132"/>
                </a:cxn>
                <a:cxn ang="f59">
                  <a:pos x="f136" y="f131"/>
                </a:cxn>
                <a:cxn ang="f59">
                  <a:pos x="f137" y="f130"/>
                </a:cxn>
                <a:cxn ang="f59">
                  <a:pos x="f138" y="f129"/>
                </a:cxn>
                <a:cxn ang="f59">
                  <a:pos x="f139" y="f128"/>
                </a:cxn>
                <a:cxn ang="f59">
                  <a:pos x="f139" y="f127"/>
                </a:cxn>
                <a:cxn ang="f59">
                  <a:pos x="f138" y="f125"/>
                </a:cxn>
                <a:cxn ang="f59">
                  <a:pos x="f137" y="f123"/>
                </a:cxn>
                <a:cxn ang="f59">
                  <a:pos x="f136" y="f121"/>
                </a:cxn>
                <a:cxn ang="f59">
                  <a:pos x="f135" y="f119"/>
                </a:cxn>
                <a:cxn ang="f59">
                  <a:pos x="f134" y="f117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2" y="f11"/>
                  </a:lnTo>
                  <a:lnTo>
                    <a:pt x="f10" y="f9"/>
                  </a:lnTo>
                  <a:lnTo>
                    <a:pt x="f5" y="f8"/>
                  </a:lnTo>
                  <a:lnTo>
                    <a:pt x="f5" y="f13"/>
                  </a:lnTo>
                  <a:lnTo>
                    <a:pt x="f10" y="f14"/>
                  </a:lnTo>
                  <a:lnTo>
                    <a:pt x="f12" y="f15"/>
                  </a:lnTo>
                  <a:lnTo>
                    <a:pt x="f11" y="f16"/>
                  </a:lnTo>
                  <a:lnTo>
                    <a:pt x="f9" y="f17"/>
                  </a:lnTo>
                  <a:lnTo>
                    <a:pt x="f8" y="f7"/>
                  </a:lnTo>
                  <a:lnTo>
                    <a:pt x="f18" y="f7"/>
                  </a:lnTo>
                  <a:lnTo>
                    <a:pt x="f19" y="f17"/>
                  </a:lnTo>
                  <a:lnTo>
                    <a:pt x="f20" y="f16"/>
                  </a:lnTo>
                  <a:lnTo>
                    <a:pt x="f21" y="f15"/>
                  </a:lnTo>
                  <a:lnTo>
                    <a:pt x="f22" y="f14"/>
                  </a:lnTo>
                  <a:lnTo>
                    <a:pt x="f6" y="f13"/>
                  </a:lnTo>
                  <a:lnTo>
                    <a:pt x="f6" y="f8"/>
                  </a:lnTo>
                  <a:lnTo>
                    <a:pt x="f22" y="f9"/>
                  </a:lnTo>
                  <a:lnTo>
                    <a:pt x="f21" y="f11"/>
                  </a:lnTo>
                  <a:lnTo>
                    <a:pt x="f20" y="f12"/>
                  </a:lnTo>
                  <a:lnTo>
                    <a:pt x="f19" y="f10"/>
                  </a:lnTo>
                  <a:lnTo>
                    <a:pt x="f18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5F975D38-EB88-1999-02DC-DC09F68055D5}"/>
              </a:ext>
            </a:extLst>
          </p:cNvPr>
          <p:cNvGrpSpPr/>
          <p:nvPr/>
        </p:nvGrpSpPr>
        <p:grpSpPr>
          <a:xfrm>
            <a:off x="1433514" y="1719264"/>
            <a:ext cx="9182103" cy="914400"/>
            <a:chOff x="1433514" y="1719264"/>
            <a:chExt cx="9182103" cy="91440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DD59B1-0789-7D38-1864-2D6442D27E0A}"/>
                </a:ext>
              </a:extLst>
            </p:cNvPr>
            <p:cNvSpPr/>
            <p:nvPr/>
          </p:nvSpPr>
          <p:spPr>
            <a:xfrm>
              <a:off x="1433514" y="1719264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9029700"/>
                <a:gd name="f9" fmla="val 152400"/>
                <a:gd name="f10" fmla="val 104217"/>
                <a:gd name="f11" fmla="val 7766"/>
                <a:gd name="f12" fmla="val 62380"/>
                <a:gd name="f13" fmla="val 29394"/>
                <a:gd name="f14" fmla="val 762000"/>
                <a:gd name="f15" fmla="val 810134"/>
                <a:gd name="f16" fmla="val 851964"/>
                <a:gd name="f17" fmla="val 884968"/>
                <a:gd name="f18" fmla="val 906621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9029700 f31 1"/>
                <a:gd name="f36" fmla="*/ 0 f30 1"/>
                <a:gd name="f37" fmla="*/ 152400 f31 1"/>
                <a:gd name="f38" fmla="*/ 104217 f31 1"/>
                <a:gd name="f39" fmla="*/ 7766 f30 1"/>
                <a:gd name="f40" fmla="*/ 62380 f31 1"/>
                <a:gd name="f41" fmla="*/ 29394 f30 1"/>
                <a:gd name="f42" fmla="*/ 29394 f31 1"/>
                <a:gd name="f43" fmla="*/ 62380 f30 1"/>
                <a:gd name="f44" fmla="*/ 7766 f31 1"/>
                <a:gd name="f45" fmla="*/ 104217 f30 1"/>
                <a:gd name="f46" fmla="*/ 0 f31 1"/>
                <a:gd name="f47" fmla="*/ 152400 f30 1"/>
                <a:gd name="f48" fmla="*/ 762000 f30 1"/>
                <a:gd name="f49" fmla="*/ 810134 f30 1"/>
                <a:gd name="f50" fmla="*/ 851964 f30 1"/>
                <a:gd name="f51" fmla="*/ 884968 f30 1"/>
                <a:gd name="f52" fmla="*/ 906621 f30 1"/>
                <a:gd name="f53" fmla="*/ 914400 f30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82100"/>
                <a:gd name="f64" fmla="*/ f39 1 914400"/>
                <a:gd name="f65" fmla="*/ f40 1 9182100"/>
                <a:gd name="f66" fmla="*/ f41 1 914400"/>
                <a:gd name="f67" fmla="*/ f42 1 9182100"/>
                <a:gd name="f68" fmla="*/ f43 1 914400"/>
                <a:gd name="f69" fmla="*/ f44 1 9182100"/>
                <a:gd name="f70" fmla="*/ f45 1 914400"/>
                <a:gd name="f71" fmla="*/ f46 1 91821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44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3"/>
                <a:gd name="f92" fmla="*/ f64 1 f34"/>
                <a:gd name="f93" fmla="*/ f65 1 f33"/>
                <a:gd name="f94" fmla="*/ f66 1 f34"/>
                <a:gd name="f95" fmla="*/ f67 1 f33"/>
                <a:gd name="f96" fmla="*/ f68 1 f34"/>
                <a:gd name="f97" fmla="*/ f69 1 f33"/>
                <a:gd name="f98" fmla="*/ f70 1 f34"/>
                <a:gd name="f99" fmla="*/ f71 1 f33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4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4 1"/>
                <a:gd name="f120" fmla="*/ f92 f25 1"/>
                <a:gd name="f121" fmla="*/ f93 f24 1"/>
                <a:gd name="f122" fmla="*/ f94 f25 1"/>
                <a:gd name="f123" fmla="*/ f95 f24 1"/>
                <a:gd name="f124" fmla="*/ f96 f25 1"/>
                <a:gd name="f125" fmla="*/ f97 f24 1"/>
                <a:gd name="f126" fmla="*/ f98 f25 1"/>
                <a:gd name="f127" fmla="*/ f99 f24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5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7"/>
                </a:cxn>
                <a:cxn ang="f59">
                  <a:pos x="f119" y="f120"/>
                </a:cxn>
                <a:cxn ang="f59">
                  <a:pos x="f121" y="f122"/>
                </a:cxn>
                <a:cxn ang="f59">
                  <a:pos x="f123" y="f124"/>
                </a:cxn>
                <a:cxn ang="f59">
                  <a:pos x="f125" y="f126"/>
                </a:cxn>
                <a:cxn ang="f59">
                  <a:pos x="f127" y="f128"/>
                </a:cxn>
                <a:cxn ang="f59">
                  <a:pos x="f127" y="f129"/>
                </a:cxn>
                <a:cxn ang="f59">
                  <a:pos x="f125" y="f130"/>
                </a:cxn>
                <a:cxn ang="f59">
                  <a:pos x="f123" y="f131"/>
                </a:cxn>
                <a:cxn ang="f59">
                  <a:pos x="f121" y="f132"/>
                </a:cxn>
                <a:cxn ang="f59">
                  <a:pos x="f119" y="f133"/>
                </a:cxn>
                <a:cxn ang="f59">
                  <a:pos x="f118" y="f134"/>
                </a:cxn>
                <a:cxn ang="f59">
                  <a:pos x="f116" y="f134"/>
                </a:cxn>
                <a:cxn ang="f59">
                  <a:pos x="f135" y="f133"/>
                </a:cxn>
                <a:cxn ang="f59">
                  <a:pos x="f136" y="f132"/>
                </a:cxn>
                <a:cxn ang="f59">
                  <a:pos x="f137" y="f131"/>
                </a:cxn>
                <a:cxn ang="f59">
                  <a:pos x="f138" y="f130"/>
                </a:cxn>
                <a:cxn ang="f59">
                  <a:pos x="f139" y="f129"/>
                </a:cxn>
                <a:cxn ang="f59">
                  <a:pos x="f139" y="f128"/>
                </a:cxn>
                <a:cxn ang="f59">
                  <a:pos x="f138" y="f126"/>
                </a:cxn>
                <a:cxn ang="f59">
                  <a:pos x="f137" y="f124"/>
                </a:cxn>
                <a:cxn ang="f59">
                  <a:pos x="f136" y="f122"/>
                </a:cxn>
                <a:cxn ang="f59">
                  <a:pos x="f135" y="f120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3" y="f12"/>
                  </a:lnTo>
                  <a:lnTo>
                    <a:pt x="f11" y="f10"/>
                  </a:lnTo>
                  <a:lnTo>
                    <a:pt x="f5" y="f9"/>
                  </a:lnTo>
                  <a:lnTo>
                    <a:pt x="f5" y="f14"/>
                  </a:lnTo>
                  <a:lnTo>
                    <a:pt x="f11" y="f15"/>
                  </a:lnTo>
                  <a:lnTo>
                    <a:pt x="f13" y="f16"/>
                  </a:lnTo>
                  <a:lnTo>
                    <a:pt x="f12" y="f17"/>
                  </a:lnTo>
                  <a:lnTo>
                    <a:pt x="f10" y="f1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19" y="f18"/>
                  </a:lnTo>
                  <a:lnTo>
                    <a:pt x="f20" y="f17"/>
                  </a:lnTo>
                  <a:lnTo>
                    <a:pt x="f21" y="f16"/>
                  </a:lnTo>
                  <a:lnTo>
                    <a:pt x="f22" y="f15"/>
                  </a:lnTo>
                  <a:lnTo>
                    <a:pt x="f6" y="f14"/>
                  </a:lnTo>
                  <a:lnTo>
                    <a:pt x="f6" y="f9"/>
                  </a:lnTo>
                  <a:lnTo>
                    <a:pt x="f22" y="f10"/>
                  </a:lnTo>
                  <a:lnTo>
                    <a:pt x="f21" y="f12"/>
                  </a:lnTo>
                  <a:lnTo>
                    <a:pt x="f20" y="f13"/>
                  </a:lnTo>
                  <a:lnTo>
                    <a:pt x="f19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80469AB-3229-AD61-2F0B-325970EFDF63}"/>
                </a:ext>
              </a:extLst>
            </p:cNvPr>
            <p:cNvSpPr/>
            <p:nvPr/>
          </p:nvSpPr>
          <p:spPr>
            <a:xfrm>
              <a:off x="1433514" y="1719264"/>
              <a:ext cx="9182103" cy="914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82100"/>
                <a:gd name="f7" fmla="val 914400"/>
                <a:gd name="f8" fmla="val 152400"/>
                <a:gd name="f9" fmla="val 104217"/>
                <a:gd name="f10" fmla="val 7766"/>
                <a:gd name="f11" fmla="val 62380"/>
                <a:gd name="f12" fmla="val 29394"/>
                <a:gd name="f13" fmla="val 762000"/>
                <a:gd name="f14" fmla="val 810134"/>
                <a:gd name="f15" fmla="val 851964"/>
                <a:gd name="f16" fmla="val 884968"/>
                <a:gd name="f17" fmla="val 906621"/>
                <a:gd name="f18" fmla="val 9029700"/>
                <a:gd name="f19" fmla="val 9077834"/>
                <a:gd name="f20" fmla="val 9119664"/>
                <a:gd name="f21" fmla="val 9152668"/>
                <a:gd name="f22" fmla="val 9174321"/>
                <a:gd name="f23" fmla="+- 0 0 -90"/>
                <a:gd name="f24" fmla="*/ f3 1 918210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182100"/>
                <a:gd name="f34" fmla="*/ f30 1 914400"/>
                <a:gd name="f35" fmla="*/ 152400 f31 1"/>
                <a:gd name="f36" fmla="*/ 0 f30 1"/>
                <a:gd name="f37" fmla="*/ 104217 f31 1"/>
                <a:gd name="f38" fmla="*/ 7766 f30 1"/>
                <a:gd name="f39" fmla="*/ 62380 f31 1"/>
                <a:gd name="f40" fmla="*/ 29394 f30 1"/>
                <a:gd name="f41" fmla="*/ 29394 f31 1"/>
                <a:gd name="f42" fmla="*/ 62380 f30 1"/>
                <a:gd name="f43" fmla="*/ 7766 f31 1"/>
                <a:gd name="f44" fmla="*/ 104217 f30 1"/>
                <a:gd name="f45" fmla="*/ 0 f31 1"/>
                <a:gd name="f46" fmla="*/ 152400 f30 1"/>
                <a:gd name="f47" fmla="*/ 762000 f30 1"/>
                <a:gd name="f48" fmla="*/ 810134 f30 1"/>
                <a:gd name="f49" fmla="*/ 851964 f30 1"/>
                <a:gd name="f50" fmla="*/ 884968 f30 1"/>
                <a:gd name="f51" fmla="*/ 906621 f30 1"/>
                <a:gd name="f52" fmla="*/ 914400 f30 1"/>
                <a:gd name="f53" fmla="*/ 9029700 f31 1"/>
                <a:gd name="f54" fmla="*/ 9077834 f31 1"/>
                <a:gd name="f55" fmla="*/ 9119664 f31 1"/>
                <a:gd name="f56" fmla="*/ 9152668 f31 1"/>
                <a:gd name="f57" fmla="*/ 9174321 f31 1"/>
                <a:gd name="f58" fmla="*/ 9182100 f31 1"/>
                <a:gd name="f59" fmla="+- f32 0 f1"/>
                <a:gd name="f60" fmla="*/ f35 1 9182100"/>
                <a:gd name="f61" fmla="*/ f36 1 914400"/>
                <a:gd name="f62" fmla="*/ f37 1 9182100"/>
                <a:gd name="f63" fmla="*/ f38 1 914400"/>
                <a:gd name="f64" fmla="*/ f39 1 9182100"/>
                <a:gd name="f65" fmla="*/ f40 1 914400"/>
                <a:gd name="f66" fmla="*/ f41 1 9182100"/>
                <a:gd name="f67" fmla="*/ f42 1 914400"/>
                <a:gd name="f68" fmla="*/ f43 1 9182100"/>
                <a:gd name="f69" fmla="*/ f44 1 914400"/>
                <a:gd name="f70" fmla="*/ f45 1 9182100"/>
                <a:gd name="f71" fmla="*/ f46 1 9144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82100"/>
                <a:gd name="f79" fmla="*/ f54 1 9182100"/>
                <a:gd name="f80" fmla="*/ f55 1 9182100"/>
                <a:gd name="f81" fmla="*/ f56 1 9182100"/>
                <a:gd name="f82" fmla="*/ f57 1 9182100"/>
                <a:gd name="f83" fmla="*/ f58 1 918210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4"/>
                <a:gd name="f92" fmla="*/ f64 1 f33"/>
                <a:gd name="f93" fmla="*/ f65 1 f34"/>
                <a:gd name="f94" fmla="*/ f66 1 f33"/>
                <a:gd name="f95" fmla="*/ f67 1 f34"/>
                <a:gd name="f96" fmla="*/ f68 1 f33"/>
                <a:gd name="f97" fmla="*/ f69 1 f34"/>
                <a:gd name="f98" fmla="*/ f70 1 f33"/>
                <a:gd name="f99" fmla="*/ f71 1 f34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3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5 1"/>
                <a:gd name="f120" fmla="*/ f92 f24 1"/>
                <a:gd name="f121" fmla="*/ f93 f25 1"/>
                <a:gd name="f122" fmla="*/ f94 f24 1"/>
                <a:gd name="f123" fmla="*/ f95 f25 1"/>
                <a:gd name="f124" fmla="*/ f96 f24 1"/>
                <a:gd name="f125" fmla="*/ f97 f25 1"/>
                <a:gd name="f126" fmla="*/ f98 f24 1"/>
                <a:gd name="f127" fmla="*/ f99 f25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4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9"/>
                </a:cxn>
                <a:cxn ang="f59">
                  <a:pos x="f120" y="f121"/>
                </a:cxn>
                <a:cxn ang="f59">
                  <a:pos x="f122" y="f123"/>
                </a:cxn>
                <a:cxn ang="f59">
                  <a:pos x="f124" y="f125"/>
                </a:cxn>
                <a:cxn ang="f59">
                  <a:pos x="f126" y="f127"/>
                </a:cxn>
                <a:cxn ang="f59">
                  <a:pos x="f126" y="f128"/>
                </a:cxn>
                <a:cxn ang="f59">
                  <a:pos x="f124" y="f129"/>
                </a:cxn>
                <a:cxn ang="f59">
                  <a:pos x="f122" y="f130"/>
                </a:cxn>
                <a:cxn ang="f59">
                  <a:pos x="f120" y="f131"/>
                </a:cxn>
                <a:cxn ang="f59">
                  <a:pos x="f118" y="f132"/>
                </a:cxn>
                <a:cxn ang="f59">
                  <a:pos x="f116" y="f133"/>
                </a:cxn>
                <a:cxn ang="f59">
                  <a:pos x="f134" y="f133"/>
                </a:cxn>
                <a:cxn ang="f59">
                  <a:pos x="f135" y="f132"/>
                </a:cxn>
                <a:cxn ang="f59">
                  <a:pos x="f136" y="f131"/>
                </a:cxn>
                <a:cxn ang="f59">
                  <a:pos x="f137" y="f130"/>
                </a:cxn>
                <a:cxn ang="f59">
                  <a:pos x="f138" y="f129"/>
                </a:cxn>
                <a:cxn ang="f59">
                  <a:pos x="f139" y="f128"/>
                </a:cxn>
                <a:cxn ang="f59">
                  <a:pos x="f139" y="f127"/>
                </a:cxn>
                <a:cxn ang="f59">
                  <a:pos x="f138" y="f125"/>
                </a:cxn>
                <a:cxn ang="f59">
                  <a:pos x="f137" y="f123"/>
                </a:cxn>
                <a:cxn ang="f59">
                  <a:pos x="f136" y="f121"/>
                </a:cxn>
                <a:cxn ang="f59">
                  <a:pos x="f135" y="f119"/>
                </a:cxn>
                <a:cxn ang="f59">
                  <a:pos x="f134" y="f117"/>
                </a:cxn>
                <a:cxn ang="f59">
                  <a:pos x="f116" y="f117"/>
                </a:cxn>
              </a:cxnLst>
              <a:rect l="f112" t="f115" r="f113" b="f114"/>
              <a:pathLst>
                <a:path w="9182100" h="9144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2" y="f11"/>
                  </a:lnTo>
                  <a:lnTo>
                    <a:pt x="f10" y="f9"/>
                  </a:lnTo>
                  <a:lnTo>
                    <a:pt x="f5" y="f8"/>
                  </a:lnTo>
                  <a:lnTo>
                    <a:pt x="f5" y="f13"/>
                  </a:lnTo>
                  <a:lnTo>
                    <a:pt x="f10" y="f14"/>
                  </a:lnTo>
                  <a:lnTo>
                    <a:pt x="f12" y="f15"/>
                  </a:lnTo>
                  <a:lnTo>
                    <a:pt x="f11" y="f16"/>
                  </a:lnTo>
                  <a:lnTo>
                    <a:pt x="f9" y="f17"/>
                  </a:lnTo>
                  <a:lnTo>
                    <a:pt x="f8" y="f7"/>
                  </a:lnTo>
                  <a:lnTo>
                    <a:pt x="f18" y="f7"/>
                  </a:lnTo>
                  <a:lnTo>
                    <a:pt x="f19" y="f17"/>
                  </a:lnTo>
                  <a:lnTo>
                    <a:pt x="f20" y="f16"/>
                  </a:lnTo>
                  <a:lnTo>
                    <a:pt x="f21" y="f15"/>
                  </a:lnTo>
                  <a:lnTo>
                    <a:pt x="f22" y="f14"/>
                  </a:lnTo>
                  <a:lnTo>
                    <a:pt x="f6" y="f13"/>
                  </a:lnTo>
                  <a:lnTo>
                    <a:pt x="f6" y="f8"/>
                  </a:lnTo>
                  <a:lnTo>
                    <a:pt x="f22" y="f9"/>
                  </a:lnTo>
                  <a:lnTo>
                    <a:pt x="f21" y="f11"/>
                  </a:lnTo>
                  <a:lnTo>
                    <a:pt x="f20" y="f12"/>
                  </a:lnTo>
                  <a:lnTo>
                    <a:pt x="f19" y="f10"/>
                  </a:lnTo>
                  <a:lnTo>
                    <a:pt x="f18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14764C9-412F-83CA-9827-1F8BCBCAE005}"/>
              </a:ext>
            </a:extLst>
          </p:cNvPr>
          <p:cNvSpPr txBox="1"/>
          <p:nvPr/>
        </p:nvSpPr>
        <p:spPr>
          <a:xfrm>
            <a:off x="1668459" y="1949445"/>
            <a:ext cx="8710610" cy="3327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Сканирующая электронная микроскопия </a:t>
            </a: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(СЭМ)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4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ctr" defTabSz="914400" rtl="0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Энергодисперсионная рентгеновская спектроскопия (EDX)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Метод динамического рассеяния света DLS</a:t>
            </a:r>
            <a:endParaRPr lang="en-US" sz="27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2EEDD296-5554-C4E3-796C-0E3112A2CB89}"/>
              </a:ext>
            </a:extLst>
          </p:cNvPr>
          <p:cNvSpPr txBox="1"/>
          <p:nvPr/>
        </p:nvSpPr>
        <p:spPr>
          <a:xfrm>
            <a:off x="11737485" y="6538042"/>
            <a:ext cx="44383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10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D7A11D-2055-70AB-A62E-6EF8C2B48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3821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1" rIns="0" bIns="0" anchor="t" anchorCtr="1" compatLnSpc="1">
            <a:spAutoFit/>
          </a:bodyPr>
          <a:lstStyle/>
          <a:p>
            <a:pPr marL="518793" lvl="0" hangingPunct="1">
              <a:spcBef>
                <a:spcPts val="100"/>
              </a:spcBef>
            </a:pPr>
            <a:r>
              <a:rPr lang="ru-RU" sz="2400" dirty="0"/>
              <a:t>Сканирующий</a:t>
            </a:r>
            <a:r>
              <a:rPr lang="ru-RU" sz="2400" spc="-95" dirty="0"/>
              <a:t> </a:t>
            </a:r>
            <a:r>
              <a:rPr lang="ru-RU" sz="2400" dirty="0"/>
              <a:t>Электронный</a:t>
            </a:r>
            <a:r>
              <a:rPr lang="ru-RU" sz="2400" spc="-70" dirty="0"/>
              <a:t> </a:t>
            </a:r>
            <a:r>
              <a:rPr lang="ru-RU" sz="2400" spc="-10" dirty="0"/>
              <a:t>Микроскоп-</a:t>
            </a:r>
            <a:r>
              <a:rPr lang="en-US" sz="2400" dirty="0"/>
              <a:t>TESCAN</a:t>
            </a:r>
            <a:r>
              <a:rPr lang="en-US" sz="2400" spc="-75" dirty="0"/>
              <a:t> </a:t>
            </a:r>
            <a:r>
              <a:rPr lang="en-US" sz="2400" spc="-10" dirty="0"/>
              <a:t>MAIA3</a:t>
            </a:r>
            <a:endParaRPr lang="en-US" sz="24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6921235-5B37-218F-9FAB-B053199A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089" y="2857500"/>
            <a:ext cx="7510460" cy="3957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F7B4BED-43C8-8CF7-8F21-1B4FB566EA9A}"/>
              </a:ext>
            </a:extLst>
          </p:cNvPr>
          <p:cNvSpPr txBox="1"/>
          <p:nvPr/>
        </p:nvSpPr>
        <p:spPr>
          <a:xfrm>
            <a:off x="8186742" y="3938585"/>
            <a:ext cx="3543299" cy="2781303"/>
          </a:xfrm>
          <a:prstGeom prst="rect">
            <a:avLst/>
          </a:prstGeom>
          <a:solidFill>
            <a:srgbClr val="4F81BC"/>
          </a:solidFill>
          <a:ln w="25402" cap="flat">
            <a:solidFill>
              <a:srgbClr val="1C334E"/>
            </a:solidFill>
            <a:prstDash val="solid"/>
          </a:ln>
        </p:spPr>
        <p:txBody>
          <a:bodyPr vert="horz" wrap="square" lIns="0" tIns="250188" rIns="0" bIns="0" anchor="t" anchorCtr="0" compatLnSpc="1">
            <a:spAutoFit/>
          </a:bodyPr>
          <a:lstStyle/>
          <a:p>
            <a:pPr marL="377820" marR="0" lvl="0" indent="-285750" algn="l" defTabSz="914400" rtl="0" fontAlgn="auto" hangingPunct="1">
              <a:lnSpc>
                <a:spcPts val="1950"/>
              </a:lnSpc>
              <a:spcBef>
                <a:spcPts val="1975"/>
              </a:spcBef>
              <a:spcAft>
                <a:spcPts val="0"/>
              </a:spcAft>
              <a:buSzPct val="100000"/>
              <a:buFont typeface="Arial MT"/>
              <a:buChar char="•"/>
              <a:tabLst>
                <a:tab pos="3778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исследовать морфологию наночастиц,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377820" marR="0" lvl="0" indent="-285750" algn="l" defTabSz="914400" rtl="0" fontAlgn="auto" hangingPunct="1">
              <a:lnSpc>
                <a:spcPts val="1950"/>
              </a:lnSpc>
              <a:spcBef>
                <a:spcPts val="975"/>
              </a:spcBef>
              <a:spcAft>
                <a:spcPts val="0"/>
              </a:spcAft>
              <a:buSzPct val="100000"/>
              <a:buFont typeface="Arial MT"/>
              <a:buChar char="•"/>
              <a:tabLst>
                <a:tab pos="3778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определять размеры и форму квантовых точек,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377820" marR="0" lvl="0" indent="-285750" algn="l" defTabSz="914400" rtl="0" fontAlgn="auto" hangingPunct="1">
              <a:lnSpc>
                <a:spcPts val="1950"/>
              </a:lnSpc>
              <a:spcBef>
                <a:spcPts val="990"/>
              </a:spcBef>
              <a:spcAft>
                <a:spcPts val="0"/>
              </a:spcAft>
              <a:buSzPct val="100000"/>
              <a:buFont typeface="Arial MT"/>
              <a:buChar char="•"/>
              <a:tabLst>
                <a:tab pos="37782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анализировать дефекты поверхности,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D7BDB0-0164-085C-2822-788D454C484D}"/>
              </a:ext>
            </a:extLst>
          </p:cNvPr>
          <p:cNvSpPr txBox="1"/>
          <p:nvPr/>
        </p:nvSpPr>
        <p:spPr>
          <a:xfrm>
            <a:off x="319089" y="1117597"/>
            <a:ext cx="11350620" cy="1555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95253" algn="just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Принцип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работы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СЭМ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основан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взаимодействии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сфокусированного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электронного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пучка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с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поверхностью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исследуемого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образца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При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взаимодействии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электронов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с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материалом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возникают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вторичные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электроны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рентгеновское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излучение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которые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регистрируются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детекторами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и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используются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для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формирования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изображения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поверхности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D8BFA13-44FA-C8B5-8FE9-69ADE8CF700D}"/>
              </a:ext>
            </a:extLst>
          </p:cNvPr>
          <p:cNvSpPr txBox="1"/>
          <p:nvPr/>
        </p:nvSpPr>
        <p:spPr>
          <a:xfrm>
            <a:off x="11736762" y="6356570"/>
            <a:ext cx="457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11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A6F2EAD-0334-7388-086B-918E7FCD2B99}"/>
              </a:ext>
            </a:extLst>
          </p:cNvPr>
          <p:cNvSpPr txBox="1"/>
          <p:nvPr/>
        </p:nvSpPr>
        <p:spPr>
          <a:xfrm>
            <a:off x="1384663" y="140570"/>
            <a:ext cx="865632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215F9A"/>
                </a:solidFill>
                <a:latin typeface="Tahoma" pitchFamily="34"/>
                <a:ea typeface="Tahoma" pitchFamily="34"/>
                <a:cs typeface="Tahoma" pitchFamily="34"/>
              </a:rPr>
              <a:t>Изображение СЭМ исследуемых квантовых точек  CsPb(Nd)Br</a:t>
            </a:r>
            <a:r>
              <a:rPr lang="ru-RU" b="1" baseline="-25000" dirty="0">
                <a:solidFill>
                  <a:srgbClr val="215F9A"/>
                </a:solidFill>
                <a:latin typeface="Tahoma" pitchFamily="34"/>
                <a:ea typeface="Tahoma" pitchFamily="34"/>
                <a:cs typeface="Tahoma" pitchFamily="34"/>
              </a:rPr>
              <a:t>2</a:t>
            </a:r>
            <a:r>
              <a:rPr lang="ru-RU" b="1" dirty="0">
                <a:solidFill>
                  <a:srgbClr val="215F9A"/>
                </a:solidFill>
                <a:latin typeface="Tahoma" pitchFamily="34"/>
                <a:ea typeface="Tahoma" pitchFamily="34"/>
                <a:cs typeface="Tahoma" pitchFamily="34"/>
              </a:rPr>
              <a:t>Cl</a:t>
            </a:r>
          </a:p>
        </p:txBody>
      </p:sp>
      <p:pic>
        <p:nvPicPr>
          <p:cNvPr id="3" name="Picture 5" descr="A grey and white speckled background&#10;&#10;AI-generated content may be incorrect.">
            <a:extLst>
              <a:ext uri="{FF2B5EF4-FFF2-40B4-BE49-F238E27FC236}">
                <a16:creationId xmlns:a16="http://schemas.microsoft.com/office/drawing/2014/main" id="{D629A75C-C896-4203-5F93-4363A245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19" y="921016"/>
            <a:ext cx="7034437" cy="56752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BE7094E-CFF9-DDA8-23DB-54CCD391FF42}"/>
              </a:ext>
            </a:extLst>
          </p:cNvPr>
          <p:cNvSpPr txBox="1"/>
          <p:nvPr/>
        </p:nvSpPr>
        <p:spPr>
          <a:xfrm>
            <a:off x="11668502" y="6411571"/>
            <a:ext cx="52404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12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76D29-C499-CA3E-EB43-3F4287A43BA0}"/>
              </a:ext>
            </a:extLst>
          </p:cNvPr>
          <p:cNvSpPr txBox="1"/>
          <p:nvPr/>
        </p:nvSpPr>
        <p:spPr>
          <a:xfrm>
            <a:off x="9709262" y="1772059"/>
            <a:ext cx="697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BA0EC-12D1-05A7-C9F0-D03C6D8C7409}"/>
              </a:ext>
            </a:extLst>
          </p:cNvPr>
          <p:cNvSpPr txBox="1"/>
          <p:nvPr/>
        </p:nvSpPr>
        <p:spPr>
          <a:xfrm>
            <a:off x="9728926" y="2275001"/>
            <a:ext cx="1751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грегаты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87DC7-6FD1-40A4-C957-E3983D5C4780}"/>
              </a:ext>
            </a:extLst>
          </p:cNvPr>
          <p:cNvCxnSpPr/>
          <p:nvPr/>
        </p:nvCxnSpPr>
        <p:spPr>
          <a:xfrm flipH="1">
            <a:off x="5002653" y="2103889"/>
            <a:ext cx="4536000" cy="1512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C71EFB-BA87-82D6-F3A6-C1661255589C}"/>
              </a:ext>
            </a:extLst>
          </p:cNvPr>
          <p:cNvCxnSpPr>
            <a:cxnSpLocks/>
          </p:cNvCxnSpPr>
          <p:nvPr/>
        </p:nvCxnSpPr>
        <p:spPr>
          <a:xfrm flipH="1">
            <a:off x="6718663" y="2581752"/>
            <a:ext cx="2988000" cy="1044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0B3ABF-8A9A-769C-EBB8-4093A0B37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949" y="131609"/>
            <a:ext cx="10229672" cy="863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12701" lvl="0" hangingPunct="1">
              <a:spcBef>
                <a:spcPts val="130"/>
              </a:spcBef>
            </a:pPr>
            <a:r>
              <a:rPr lang="ru-RU" dirty="0" err="1"/>
              <a:t>Энергодисперсионная</a:t>
            </a:r>
            <a:r>
              <a:rPr lang="ru-RU" spc="335" dirty="0"/>
              <a:t> </a:t>
            </a:r>
            <a:r>
              <a:rPr lang="ru-RU" dirty="0"/>
              <a:t>рентгеновская</a:t>
            </a:r>
            <a:r>
              <a:rPr lang="ru-RU" spc="229" dirty="0"/>
              <a:t> </a:t>
            </a:r>
            <a:r>
              <a:rPr lang="ru-RU" spc="-10" dirty="0"/>
              <a:t>спектроскопия</a:t>
            </a:r>
            <a:r>
              <a:rPr lang="en-US" spc="-10" dirty="0"/>
              <a:t> </a:t>
            </a:r>
            <a:r>
              <a:rPr lang="ru-RU" spc="-10" dirty="0"/>
              <a:t>(</a:t>
            </a:r>
            <a:r>
              <a:rPr lang="en-US" spc="-10" dirty="0"/>
              <a:t>EDX)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753EC1C-F688-B211-7897-32A68159D306}"/>
              </a:ext>
            </a:extLst>
          </p:cNvPr>
          <p:cNvSpPr txBox="1"/>
          <p:nvPr/>
        </p:nvSpPr>
        <p:spPr>
          <a:xfrm>
            <a:off x="14657" y="1236762"/>
            <a:ext cx="11049737" cy="96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6514" rIns="0" bIns="0" anchor="t" anchorCtr="0" compatLnSpc="1">
            <a:spAutoFit/>
          </a:bodyPr>
          <a:lstStyle/>
          <a:p>
            <a:pPr marL="104771" marR="0" lvl="0" indent="0" algn="l" defTabSz="914400" rtl="0" fontAlgn="auto" hangingPunct="1">
              <a:lnSpc>
                <a:spcPts val="3215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Под действием электронного пучка а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Tahoma"/>
              </a:rPr>
              <a:t>томы материала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 испускают характеристическое</a:t>
            </a:r>
          </a:p>
          <a:p>
            <a:pPr marL="104771" marR="0" lvl="0" indent="0" algn="l" defTabSz="914400" rtl="0" fontAlgn="auto" hangingPunct="1">
              <a:lnSpc>
                <a:spcPts val="21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рентгеновское излучение, по которому можно определить химический состав исследуемого Участка.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8C9CE72-D24B-920D-A68E-1B7E5E65E0D9}"/>
              </a:ext>
            </a:extLst>
          </p:cNvPr>
          <p:cNvGrpSpPr/>
          <p:nvPr/>
        </p:nvGrpSpPr>
        <p:grpSpPr>
          <a:xfrm>
            <a:off x="4569192" y="2520543"/>
            <a:ext cx="6661495" cy="3964381"/>
            <a:chOff x="4569192" y="2520543"/>
            <a:chExt cx="6661495" cy="3964381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2D5C296-1EC0-EBCF-0A69-BDDEFD022C9C}"/>
                </a:ext>
              </a:extLst>
            </p:cNvPr>
            <p:cNvSpPr/>
            <p:nvPr/>
          </p:nvSpPr>
          <p:spPr>
            <a:xfrm>
              <a:off x="4569192" y="2520543"/>
              <a:ext cx="6661495" cy="39643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67905"/>
                <a:gd name="f7" fmla="val 4629150"/>
                <a:gd name="f8" fmla="val 7367524"/>
                <a:gd name="f9" fmla="+- 0 0 -90"/>
                <a:gd name="f10" fmla="*/ f3 1 7367905"/>
                <a:gd name="f11" fmla="*/ f4 1 462915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7367905"/>
                <a:gd name="f20" fmla="*/ f16 1 4629150"/>
                <a:gd name="f21" fmla="*/ 7367524 f17 1"/>
                <a:gd name="f22" fmla="*/ 0 f16 1"/>
                <a:gd name="f23" fmla="*/ 0 f17 1"/>
                <a:gd name="f24" fmla="*/ 4629150 f16 1"/>
                <a:gd name="f25" fmla="+- f18 0 f1"/>
                <a:gd name="f26" fmla="*/ f21 1 7367905"/>
                <a:gd name="f27" fmla="*/ f22 1 4629150"/>
                <a:gd name="f28" fmla="*/ f23 1 7367905"/>
                <a:gd name="f29" fmla="*/ f24 1 4629150"/>
                <a:gd name="f30" fmla="*/ 0 1 f19"/>
                <a:gd name="f31" fmla="*/ f13 1 f19"/>
                <a:gd name="f32" fmla="*/ 0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  <a:cxn ang="f25">
                  <a:pos x="f42" y="f43"/>
                </a:cxn>
              </a:cxnLst>
              <a:rect l="f38" t="f41" r="f39" b="f40"/>
              <a:pathLst>
                <a:path w="7367905" h="4629150">
                  <a:moveTo>
                    <a:pt x="f8" y="f5"/>
                  </a:moveTo>
                  <a:lnTo>
                    <a:pt x="f5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8A70D67-CAF1-F7CA-6C42-B8F03C4D3CEC}"/>
                </a:ext>
              </a:extLst>
            </p:cNvPr>
            <p:cNvSpPr/>
            <p:nvPr/>
          </p:nvSpPr>
          <p:spPr>
            <a:xfrm>
              <a:off x="4569192" y="2520543"/>
              <a:ext cx="6661495" cy="39643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67905"/>
                <a:gd name="f7" fmla="val 4629150"/>
                <a:gd name="f8" fmla="val 7367524"/>
                <a:gd name="f9" fmla="+- 0 0 -90"/>
                <a:gd name="f10" fmla="*/ f3 1 7367905"/>
                <a:gd name="f11" fmla="*/ f4 1 462915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7367905"/>
                <a:gd name="f20" fmla="*/ f16 1 4629150"/>
                <a:gd name="f21" fmla="*/ 7367524 f17 1"/>
                <a:gd name="f22" fmla="*/ 0 f16 1"/>
                <a:gd name="f23" fmla="*/ 0 f17 1"/>
                <a:gd name="f24" fmla="*/ 4629150 f16 1"/>
                <a:gd name="f25" fmla="+- f18 0 f1"/>
                <a:gd name="f26" fmla="*/ f21 1 7367905"/>
                <a:gd name="f27" fmla="*/ f22 1 4629150"/>
                <a:gd name="f28" fmla="*/ f23 1 7367905"/>
                <a:gd name="f29" fmla="*/ f24 1 4629150"/>
                <a:gd name="f30" fmla="*/ 0 1 f19"/>
                <a:gd name="f31" fmla="*/ f13 1 f19"/>
                <a:gd name="f32" fmla="*/ 0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</a:cxnLst>
              <a:rect l="f38" t="f41" r="f39" b="f40"/>
              <a:pathLst>
                <a:path w="7367905" h="4629150">
                  <a:moveTo>
                    <a:pt x="f8" y="f5"/>
                  </a:moveTo>
                  <a:lnTo>
                    <a:pt x="f5" y="f5"/>
                  </a:lnTo>
                  <a:lnTo>
                    <a:pt x="f5" y="f7"/>
                  </a:lnTo>
                  <a:lnTo>
                    <a:pt x="f8" y="f7"/>
                  </a:lnTo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B542A97-0147-8B8A-A03D-FB24135063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96478" y="3430252"/>
            <a:ext cx="6499308" cy="19428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10486" rIns="0" bIns="0" anchor="t" anchorCtr="0" compatLnSpc="1">
            <a:spAutoFit/>
          </a:bodyPr>
          <a:lstStyle/>
          <a:p>
            <a:pPr marL="366390" lvl="0" indent="-285750" hangingPunct="1">
              <a:spcBef>
                <a:spcPts val="875"/>
              </a:spcBef>
              <a:buSzPct val="100000"/>
              <a:buFont typeface="Arial MT"/>
              <a:buChar char="•"/>
              <a:tabLst>
                <a:tab pos="366710" algn="l"/>
              </a:tabLst>
            </a:pP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Определять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присутствую</a:t>
            </a:r>
            <a:r>
              <a:rPr lang="ru-RU" dirty="0">
                <a:solidFill>
                  <a:srgbClr val="FFFFFF"/>
                </a:solidFill>
                <a:latin typeface="Verdana"/>
                <a:ea typeface="Verdana"/>
              </a:rPr>
              <a:t>щ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ие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элементы</a:t>
            </a:r>
            <a:endParaRPr lang="en-US" dirty="0">
              <a:solidFill>
                <a:srgbClr val="FFFFFF"/>
              </a:solidFill>
              <a:latin typeface="Verdana"/>
              <a:ea typeface="Verdana"/>
            </a:endParaRPr>
          </a:p>
          <a:p>
            <a:pPr marL="366390" lvl="0" indent="-285750" hangingPunct="1">
              <a:spcBef>
                <a:spcPts val="775"/>
              </a:spcBef>
              <a:buSzPct val="100000"/>
              <a:buFont typeface="Arial MT"/>
              <a:buChar char="•"/>
              <a:tabLst>
                <a:tab pos="366710" algn="l"/>
              </a:tabLst>
            </a:pP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Анализировать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распределение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компонентов</a:t>
            </a:r>
            <a:endParaRPr lang="en-US" dirty="0">
              <a:solidFill>
                <a:srgbClr val="FFFFFF"/>
              </a:solidFill>
              <a:latin typeface="Verdana"/>
              <a:ea typeface="Verdana"/>
            </a:endParaRPr>
          </a:p>
          <a:p>
            <a:pPr marL="366390" lvl="0" indent="-285750" hangingPunct="1">
              <a:spcBef>
                <a:spcPts val="765"/>
              </a:spcBef>
              <a:buSzPct val="100000"/>
              <a:buFont typeface="Arial MT"/>
              <a:buChar char="•"/>
              <a:tabLst>
                <a:tab pos="366710" algn="l"/>
              </a:tabLst>
            </a:pP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выявлять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примеси</a:t>
            </a:r>
            <a:endParaRPr lang="en-US" dirty="0">
              <a:solidFill>
                <a:srgbClr val="FFFFFF"/>
              </a:solidFill>
              <a:latin typeface="Verdana"/>
              <a:ea typeface="Verdana"/>
            </a:endParaRPr>
          </a:p>
          <a:p>
            <a:pPr marL="366390" indent="-285750" hangingPunct="1">
              <a:lnSpc>
                <a:spcPts val="1950"/>
              </a:lnSpc>
              <a:spcBef>
                <a:spcPts val="1090"/>
              </a:spcBef>
              <a:buSzPct val="100000"/>
              <a:buFont typeface="Arial MT"/>
              <a:buChar char="•"/>
              <a:tabLst>
                <a:tab pos="366710" algn="l"/>
              </a:tabLst>
            </a:pP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проверять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соответствие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состава</a:t>
            </a:r>
            <a:r>
              <a:rPr lang="ru-RU" dirty="0">
                <a:solidFill>
                  <a:srgbClr val="FFFFFF"/>
                </a:solidFill>
                <a:latin typeface="Verdana"/>
                <a:ea typeface="Verdana"/>
              </a:rPr>
              <a:t> и </a:t>
            </a:r>
            <a:r>
              <a:rPr lang="en-US" dirty="0" err="1">
                <a:solidFill>
                  <a:srgbClr val="FFFFFF"/>
                </a:solidFill>
                <a:latin typeface="Verdana"/>
                <a:ea typeface="Verdana"/>
              </a:rPr>
              <a:t>стехиометрии</a:t>
            </a:r>
            <a:r>
              <a:rPr lang="en-US" dirty="0">
                <a:solidFill>
                  <a:srgbClr val="FFFFFF"/>
                </a:solidFill>
                <a:latin typeface="Verdana"/>
                <a:ea typeface="Verdana"/>
              </a:rPr>
              <a:t>.</a:t>
            </a:r>
            <a:endParaRPr lang="en-US" dirty="0">
              <a:solidFill>
                <a:srgbClr val="FFFFFF"/>
              </a:solidFill>
              <a:latin typeface="Verdana"/>
            </a:endParaRPr>
          </a:p>
          <a:p>
            <a:pPr marL="366390" lvl="0" indent="-285750" hangingPunct="1">
              <a:lnSpc>
                <a:spcPts val="1950"/>
              </a:lnSpc>
              <a:spcBef>
                <a:spcPts val="1090"/>
              </a:spcBef>
              <a:buSzPct val="100000"/>
              <a:buFont typeface="Arial MT"/>
              <a:buChar char="•"/>
              <a:tabLst>
                <a:tab pos="366710" algn="l"/>
              </a:tabLst>
            </a:pPr>
            <a:endParaRPr lang="en-US" dirty="0">
              <a:solidFill>
                <a:srgbClr val="FFFFFF"/>
              </a:solidFill>
              <a:latin typeface="Verdana"/>
              <a:ea typeface="Verdana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D6698FBA-BEE5-53CA-3233-5BED6060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948" y="2520543"/>
            <a:ext cx="4413530" cy="42058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6960DB6-7096-F6AF-612E-1CF21BD792D5}"/>
              </a:ext>
            </a:extLst>
          </p:cNvPr>
          <p:cNvSpPr txBox="1"/>
          <p:nvPr/>
        </p:nvSpPr>
        <p:spPr>
          <a:xfrm>
            <a:off x="11713281" y="6501191"/>
            <a:ext cx="4839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13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345">
            <a:extLst>
              <a:ext uri="{FF2B5EF4-FFF2-40B4-BE49-F238E27FC236}">
                <a16:creationId xmlns:a16="http://schemas.microsoft.com/office/drawing/2014/main" id="{DC649389-B93D-D37B-9CC1-D7DFB18E9E98}"/>
              </a:ext>
            </a:extLst>
          </p:cNvPr>
          <p:cNvSpPr>
            <a:spLocks noMove="1" noResize="1"/>
          </p:cNvSpPr>
          <p:nvPr/>
        </p:nvSpPr>
        <p:spPr>
          <a:xfrm>
            <a:off x="1527" y="0"/>
            <a:ext cx="12188952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25A89-5E63-47CC-022D-659E1297A0BA}"/>
              </a:ext>
            </a:extLst>
          </p:cNvPr>
          <p:cNvSpPr txBox="1"/>
          <p:nvPr/>
        </p:nvSpPr>
        <p:spPr>
          <a:xfrm>
            <a:off x="11721154" y="6563928"/>
            <a:ext cx="4701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14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130FC-C8D3-280A-D3FC-D24611731D92}"/>
              </a:ext>
            </a:extLst>
          </p:cNvPr>
          <p:cNvSpPr txBox="1"/>
          <p:nvPr/>
        </p:nvSpPr>
        <p:spPr>
          <a:xfrm>
            <a:off x="233680" y="281865"/>
            <a:ext cx="1020064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15F9A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Спектр энергодисперсионного анализа квантовых точек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14D3E-B8F5-319A-444E-FBD47D28E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98" y="1056173"/>
            <a:ext cx="8673690" cy="495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212C7-47BD-6957-02D3-D5F35C14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1" b="483"/>
          <a:stretch>
            <a:fillRect/>
          </a:stretch>
        </p:blipFill>
        <p:spPr>
          <a:xfrm>
            <a:off x="1979477" y="1182166"/>
            <a:ext cx="7398204" cy="4901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D61535-CF80-7E13-DBCF-0807DD3515D3}"/>
              </a:ext>
            </a:extLst>
          </p:cNvPr>
          <p:cNvSpPr txBox="1"/>
          <p:nvPr/>
        </p:nvSpPr>
        <p:spPr>
          <a:xfrm>
            <a:off x="2061430" y="278673"/>
            <a:ext cx="7867525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Карта распределения элементов (EDX) 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33BB1-4F80-812C-7DAD-336CC81DCD4B}"/>
              </a:ext>
            </a:extLst>
          </p:cNvPr>
          <p:cNvSpPr txBox="1"/>
          <p:nvPr/>
        </p:nvSpPr>
        <p:spPr>
          <a:xfrm>
            <a:off x="11719535" y="6504520"/>
            <a:ext cx="46948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15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8464A51-0F3E-5FED-9492-4F84C4C61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995681" lvl="0" hangingPunct="1">
              <a:spcBef>
                <a:spcPts val="130"/>
              </a:spcBef>
            </a:pPr>
            <a:r>
              <a:rPr lang="ru-RU"/>
              <a:t>Метод</a:t>
            </a:r>
            <a:r>
              <a:rPr lang="ru-RU" spc="170"/>
              <a:t> </a:t>
            </a:r>
            <a:r>
              <a:rPr lang="ru-RU"/>
              <a:t>динамического</a:t>
            </a:r>
            <a:r>
              <a:rPr lang="ru-RU" spc="170"/>
              <a:t> </a:t>
            </a:r>
            <a:r>
              <a:rPr lang="ru-RU"/>
              <a:t>рассеяния</a:t>
            </a:r>
            <a:r>
              <a:rPr lang="ru-RU" spc="110"/>
              <a:t> </a:t>
            </a:r>
            <a:r>
              <a:rPr lang="ru-RU"/>
              <a:t>света</a:t>
            </a:r>
            <a:r>
              <a:rPr lang="ru-RU" spc="229"/>
              <a:t> </a:t>
            </a:r>
            <a:r>
              <a:rPr lang="ru-RU" spc="-20"/>
              <a:t>DLS.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930B02C-6EEE-CFE5-7F3A-00C6B49F92B4}"/>
              </a:ext>
            </a:extLst>
          </p:cNvPr>
          <p:cNvSpPr txBox="1"/>
          <p:nvPr/>
        </p:nvSpPr>
        <p:spPr>
          <a:xfrm>
            <a:off x="7573453" y="2035125"/>
            <a:ext cx="4166106" cy="3410545"/>
          </a:xfrm>
          <a:prstGeom prst="rect">
            <a:avLst/>
          </a:prstGeom>
          <a:solidFill>
            <a:srgbClr val="4F81BC"/>
          </a:solidFill>
          <a:ln w="25402" cap="flat">
            <a:solidFill>
              <a:srgbClr val="1C334E"/>
            </a:solidFill>
            <a:prstDash val="solid"/>
          </a:ln>
        </p:spPr>
        <p:txBody>
          <a:bodyPr vert="horz" wrap="square" lIns="0" tIns="116201" rIns="0" bIns="0" anchor="t" anchorCtr="0" compatLnSpc="1">
            <a:spAutoFit/>
          </a:bodyPr>
          <a:lstStyle/>
          <a:p>
            <a:pPr marL="88897" marR="0" lvl="0" indent="209553" algn="l" defTabSz="914400" rtl="0" fontAlgn="auto" hangingPunct="1">
              <a:lnSpc>
                <a:spcPts val="1875"/>
              </a:lnSpc>
              <a:spcBef>
                <a:spcPts val="915"/>
              </a:spcBef>
              <a:spcAft>
                <a:spcPts val="0"/>
              </a:spcAft>
              <a:buSzPct val="100000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распределение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частиц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размерам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;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ct val="100000"/>
              <a:buFont typeface="Verdana" pitchFamily="34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степень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агрегации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квантовых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точек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;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SzPct val="100000"/>
              <a:buFont typeface="Verdana" pitchFamily="34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 MT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определять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средний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размер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наночастиц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;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SzPct val="100000"/>
              <a:buFont typeface="Verdana" pitchFamily="34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88897" marR="0" lvl="0" indent="209553" algn="l" defTabSz="914400" rtl="0" fontAlgn="auto" hangingPunct="1">
              <a:lnSpc>
                <a:spcPts val="1950"/>
              </a:lnSpc>
              <a:spcBef>
                <a:spcPts val="15"/>
              </a:spcBef>
              <a:spcAft>
                <a:spcPts val="0"/>
              </a:spcAft>
              <a:buSzPct val="100000"/>
              <a:buChar char="•"/>
              <a:tabLst>
                <a:tab pos="2984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исследовать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коллоидную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стабильность</a:t>
            </a: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растворов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CD8E59D-44A7-E816-0832-61CE20053FE9}"/>
              </a:ext>
            </a:extLst>
          </p:cNvPr>
          <p:cNvSpPr txBox="1"/>
          <p:nvPr/>
        </p:nvSpPr>
        <p:spPr>
          <a:xfrm>
            <a:off x="344491" y="925017"/>
            <a:ext cx="11125193" cy="8381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243" rIns="0" bIns="0" anchor="t" anchorCtr="0" compatLnSpc="1">
            <a:spAutoFit/>
          </a:bodyPr>
          <a:lstStyle/>
          <a:p>
            <a:pPr marL="12701" marR="0" lvl="0" indent="107954" algn="just" defTabSz="914400" rtl="0" fontAlgn="auto" hangingPunct="1">
              <a:lnSpc>
                <a:spcPct val="99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Суть-анализе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флуктуаций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интенсивности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рассеянного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лазерного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излучения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возникающих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вследствие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броуновского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движения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наночастиц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в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растворе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скорости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движения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частиц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рассчитывается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их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гидродинамический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диаметр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F74F793-0F65-5631-EFC6-0F8F1021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422" y="2028825"/>
            <a:ext cx="7399951" cy="47174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1D1C397-5E88-870E-1FEA-553C94C1FDD3}"/>
              </a:ext>
            </a:extLst>
          </p:cNvPr>
          <p:cNvSpPr txBox="1"/>
          <p:nvPr/>
        </p:nvSpPr>
        <p:spPr>
          <a:xfrm>
            <a:off x="11744087" y="6559722"/>
            <a:ext cx="457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16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5A7755B9-5541-0CA7-9821-524D7AE98613}"/>
              </a:ext>
            </a:extLst>
          </p:cNvPr>
          <p:cNvSpPr txBox="1"/>
          <p:nvPr/>
        </p:nvSpPr>
        <p:spPr>
          <a:xfrm>
            <a:off x="1005840" y="76098"/>
            <a:ext cx="8432800" cy="10060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>
              <a:spcBef>
                <a:spcPts val="1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z-AZ" sz="16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</a:t>
            </a:r>
            <a:r>
              <a:rPr lang="az-AZ" sz="2400" b="1" kern="0" spc="18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размеров</a:t>
            </a:r>
            <a:r>
              <a:rPr lang="az-AZ" sz="2400" b="1" kern="0" spc="17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квантовых</a:t>
            </a:r>
            <a:r>
              <a:rPr lang="az-AZ" sz="2400" b="1" kern="0" spc="15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точек</a:t>
            </a:r>
            <a:r>
              <a:rPr lang="az-AZ" sz="2400" b="1" kern="0" spc="17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az-AZ" sz="2400" b="1" kern="0" spc="11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</a:t>
            </a:r>
            <a:r>
              <a:rPr lang="az-AZ" sz="2400" b="1" kern="0" spc="19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AZ" sz="24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r>
              <a:rPr lang="az-AZ" sz="2400" b="1" kern="0" spc="13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spc="-2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DLS</a:t>
            </a:r>
            <a:r>
              <a:rPr lang="en-US" sz="1400" b="1" kern="0" spc="-2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4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50" b="0" i="0" u="none" strike="noStrike" kern="0" cap="none" spc="-50" baseline="0" dirty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960AED0-AFA0-E11A-2669-99418102D1FB}"/>
              </a:ext>
            </a:extLst>
          </p:cNvPr>
          <p:cNvSpPr txBox="1"/>
          <p:nvPr/>
        </p:nvSpPr>
        <p:spPr>
          <a:xfrm>
            <a:off x="11669316" y="6492861"/>
            <a:ext cx="52177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17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050F5-ACB7-ACE7-110F-EBBE0349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79" y="925139"/>
            <a:ext cx="7857944" cy="556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37FCA5-59EC-5840-740A-13B6175BF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0971" y="279404"/>
            <a:ext cx="1746247" cy="44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12701" lvl="0" hangingPunct="1">
              <a:spcBef>
                <a:spcPts val="130"/>
              </a:spcBef>
            </a:pPr>
            <a:r>
              <a:rPr lang="ru-RU" spc="-10"/>
              <a:t>ВЫВОДЫ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79C820B-20DE-DF19-D4AF-31A9257EC31A}"/>
              </a:ext>
            </a:extLst>
          </p:cNvPr>
          <p:cNvSpPr txBox="1"/>
          <p:nvPr/>
        </p:nvSpPr>
        <p:spPr>
          <a:xfrm>
            <a:off x="140872" y="921504"/>
            <a:ext cx="11770229" cy="5578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0799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1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В данной работе были исследованы перовскитные квантовые точки, легированные ионами неодима, и изучено влияние условий синтеза на их структуру.</a:t>
            </a:r>
          </a:p>
          <a:p>
            <a:pPr marL="12701" marR="0" lvl="0" indent="0" algn="l" defTabSz="914400" rtl="0" fontAlgn="auto" hangingPunct="1">
              <a:lnSpc>
                <a:spcPct val="101000"/>
              </a:lnSpc>
              <a:spcBef>
                <a:spcPts val="2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Методы СЭМ ,EDX и DLS продемонстрировали высокую эффективность при исследовании структуры и элементного состава материалов.</a:t>
            </a:r>
          </a:p>
          <a:p>
            <a:pPr marL="12701" marR="0" lvl="0" indent="0" algn="l" defTabSz="914400" rtl="0" fontAlgn="auto" hangingPunct="1">
              <a:lnSpc>
                <a:spcPct val="101000"/>
              </a:lnSpc>
              <a:spcBef>
                <a:spcPts val="2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Результаты работы подтверждают выводы  исследовани о том, что использование легирования Nd³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mbria Math"/>
                <a:ea typeface="Cambria Math"/>
                <a:cs typeface="Cambria Math" pitchFamily="18"/>
              </a:rPr>
              <a:t>⁺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 pitchFamily="34"/>
              </a:rPr>
              <a:t>способствует улучшению характеристик перовскитных квантовых точек за счёт уменьшения дефектности структуры.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/>
            </a:endParaRPr>
          </a:p>
          <a:p>
            <a:pPr marL="12701" marR="0" lvl="0" indent="0" algn="l" defTabSz="914400" rtl="0" fontAlgn="auto" hangingPunct="1">
              <a:lnSpc>
                <a:spcPct val="101000"/>
              </a:lnSpc>
              <a:spcBef>
                <a:spcPts val="21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Личный вклад:</a:t>
            </a:r>
          </a:p>
          <a:p>
            <a:pPr marL="298451" marR="0" lvl="0" indent="-285750" algn="l" defTabSz="914400" rtl="0" fontAlgn="auto" hangingPunct="0">
              <a:lnSpc>
                <a:spcPct val="101000"/>
              </a:lnSpc>
              <a:spcBef>
                <a:spcPts val="2190"/>
              </a:spcBef>
              <a:spcAft>
                <a:spcPts val="0"/>
              </a:spcAft>
              <a:buSzPct val="100000"/>
              <a:buFont typeface="Wingdings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Подготовка образцов и анализ СЭМ-изображений (измерение размеров нанокристаллов в ImageJ, построение графиков распределения по размерам)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98451" marR="0" lvl="0" indent="-285750" algn="l" defTabSz="914400" rtl="0" fontAlgn="auto" hangingPunct="0">
              <a:lnSpc>
                <a:spcPct val="101000"/>
              </a:lnSpc>
              <a:spcBef>
                <a:spcPts val="2190"/>
              </a:spcBef>
              <a:spcAft>
                <a:spcPts val="0"/>
              </a:spcAft>
              <a:buSzPct val="100000"/>
              <a:buFont typeface="Wingdings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Измерение и анализ DLS (построение графика распределения частиц по размерам)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Arial" pitchFamily="34"/>
            </a:endParaRPr>
          </a:p>
          <a:p>
            <a:pPr marL="298451" marR="0" lvl="0" indent="-285750" algn="l" defTabSz="914400" rtl="0" fontAlgn="auto" hangingPunct="0">
              <a:lnSpc>
                <a:spcPct val="101000"/>
              </a:lnSpc>
              <a:spcBef>
                <a:spcPts val="2190"/>
              </a:spcBef>
              <a:spcAft>
                <a:spcPts val="0"/>
              </a:spcAft>
              <a:buSzPct val="100000"/>
              <a:buFont typeface="Wingdings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Обработка данных EDX (построение спектра элементного состава)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98451" marR="0" lvl="0" indent="-285750" algn="l" defTabSz="914400" rtl="0" fontAlgn="auto" hangingPunct="0">
              <a:lnSpc>
                <a:spcPct val="101000"/>
              </a:lnSpc>
              <a:spcBef>
                <a:spcPts val="2190"/>
              </a:spcBef>
              <a:spcAft>
                <a:spcPts val="0"/>
              </a:spcAft>
              <a:buSzPct val="100000"/>
              <a:buFont typeface="Wingdings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Анализ карт распределения элементов методом EDX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391E5-146D-AC9C-96BB-0CBC59E2AA2F}"/>
              </a:ext>
            </a:extLst>
          </p:cNvPr>
          <p:cNvSpPr txBox="1"/>
          <p:nvPr/>
        </p:nvSpPr>
        <p:spPr>
          <a:xfrm>
            <a:off x="11643521" y="6505782"/>
            <a:ext cx="56051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18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C526437-DBD4-A8D0-76A9-78B3E9F32DF2}"/>
              </a:ext>
            </a:extLst>
          </p:cNvPr>
          <p:cNvGrpSpPr/>
          <p:nvPr/>
        </p:nvGrpSpPr>
        <p:grpSpPr>
          <a:xfrm>
            <a:off x="647696" y="1762121"/>
            <a:ext cx="2828925" cy="2914649"/>
            <a:chOff x="647696" y="1762121"/>
            <a:chExt cx="2828925" cy="291464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8E833DA-99CB-E4EA-A553-90CFFE2D6C07}"/>
                </a:ext>
              </a:extLst>
            </p:cNvPr>
            <p:cNvSpPr/>
            <p:nvPr/>
          </p:nvSpPr>
          <p:spPr>
            <a:xfrm>
              <a:off x="647696" y="3152778"/>
              <a:ext cx="390521" cy="828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525"/>
                <a:gd name="f7" fmla="val 828675"/>
                <a:gd name="f8" fmla="val 342976"/>
                <a:gd name="f9" fmla="val 401332"/>
                <a:gd name="f10" fmla="val 62217"/>
                <a:gd name="f11" fmla="val 658368"/>
                <a:gd name="f12" fmla="val 95110"/>
                <a:gd name="f13" fmla="val 702310"/>
                <a:gd name="f14" fmla="val 129044"/>
                <a:gd name="f15" fmla="val 745490"/>
                <a:gd name="f16" fmla="val 164134"/>
                <a:gd name="f17" fmla="val 787654"/>
                <a:gd name="f18" fmla="val 200431"/>
                <a:gd name="f19" fmla="val 341249"/>
                <a:gd name="f20" fmla="val 689610"/>
                <a:gd name="f21" fmla="val 339864"/>
                <a:gd name="f22" fmla="val 638556"/>
                <a:gd name="f23" fmla="val 339191"/>
                <a:gd name="f24" fmla="val 588772"/>
                <a:gd name="f25" fmla="val 540258"/>
                <a:gd name="f26" fmla="val 339826"/>
                <a:gd name="f27" fmla="val 492887"/>
                <a:gd name="f28" fmla="val 341096"/>
                <a:gd name="f29" fmla="val 446544"/>
                <a:gd name="f30" fmla="val 390486"/>
                <a:gd name="f31" fmla="val 2616"/>
                <a:gd name="f32" fmla="val 334391"/>
                <a:gd name="f33" fmla="val 419"/>
                <a:gd name="f34" fmla="val 385572"/>
                <a:gd name="f35" fmla="val 435991"/>
                <a:gd name="f36" fmla="val 1295"/>
                <a:gd name="f37" fmla="val 485648"/>
                <a:gd name="f38" fmla="val 4203"/>
                <a:gd name="f39" fmla="val 534543"/>
                <a:gd name="f40" fmla="val 8648"/>
                <a:gd name="f41" fmla="val 582803"/>
                <a:gd name="f42" fmla="val 31978"/>
                <a:gd name="f43" fmla="val 617601"/>
                <a:gd name="f44" fmla="val 347294"/>
                <a:gd name="f45" fmla="val 329184"/>
                <a:gd name="f46" fmla="val 351396"/>
                <a:gd name="f47" fmla="val 276225"/>
                <a:gd name="f48" fmla="val 356311"/>
                <a:gd name="f49" fmla="val 225298"/>
                <a:gd name="f50" fmla="val 361937"/>
                <a:gd name="f51" fmla="val 176276"/>
                <a:gd name="f52" fmla="val 368223"/>
                <a:gd name="f53" fmla="val 129286"/>
                <a:gd name="f54" fmla="val 375119"/>
                <a:gd name="f55" fmla="val 84201"/>
                <a:gd name="f56" fmla="val 382562"/>
                <a:gd name="f57" fmla="val 41148"/>
                <a:gd name="f58" fmla="+- 0 0 -90"/>
                <a:gd name="f59" fmla="*/ f3 1 390525"/>
                <a:gd name="f60" fmla="*/ f4 1 828675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390525"/>
                <a:gd name="f69" fmla="*/ f65 1 828675"/>
                <a:gd name="f70" fmla="*/ 342976 f66 1"/>
                <a:gd name="f71" fmla="*/ 401332 f65 1"/>
                <a:gd name="f72" fmla="*/ 62217 f66 1"/>
                <a:gd name="f73" fmla="*/ 658368 f65 1"/>
                <a:gd name="f74" fmla="*/ 95110 f66 1"/>
                <a:gd name="f75" fmla="*/ 702310 f65 1"/>
                <a:gd name="f76" fmla="*/ 129044 f66 1"/>
                <a:gd name="f77" fmla="*/ 745490 f65 1"/>
                <a:gd name="f78" fmla="*/ 164134 f66 1"/>
                <a:gd name="f79" fmla="*/ 787654 f65 1"/>
                <a:gd name="f80" fmla="*/ 200431 f66 1"/>
                <a:gd name="f81" fmla="*/ 828675 f65 1"/>
                <a:gd name="f82" fmla="*/ 341249 f66 1"/>
                <a:gd name="f83" fmla="*/ 689610 f65 1"/>
                <a:gd name="f84" fmla="*/ 339864 f66 1"/>
                <a:gd name="f85" fmla="*/ 638556 f65 1"/>
                <a:gd name="f86" fmla="*/ 339191 f66 1"/>
                <a:gd name="f87" fmla="*/ 588772 f65 1"/>
                <a:gd name="f88" fmla="*/ 540258 f65 1"/>
                <a:gd name="f89" fmla="*/ 339826 f66 1"/>
                <a:gd name="f90" fmla="*/ 492887 f65 1"/>
                <a:gd name="f91" fmla="*/ 341096 f66 1"/>
                <a:gd name="f92" fmla="*/ 446544 f65 1"/>
                <a:gd name="f93" fmla="*/ 390486 f66 1"/>
                <a:gd name="f94" fmla="*/ 0 f65 1"/>
                <a:gd name="f95" fmla="*/ 2616 f66 1"/>
                <a:gd name="f96" fmla="*/ 334391 f65 1"/>
                <a:gd name="f97" fmla="*/ 419 f66 1"/>
                <a:gd name="f98" fmla="*/ 385572 f65 1"/>
                <a:gd name="f99" fmla="*/ 0 f66 1"/>
                <a:gd name="f100" fmla="*/ 435991 f65 1"/>
                <a:gd name="f101" fmla="*/ 1295 f66 1"/>
                <a:gd name="f102" fmla="*/ 485648 f65 1"/>
                <a:gd name="f103" fmla="*/ 4203 f66 1"/>
                <a:gd name="f104" fmla="*/ 534543 f65 1"/>
                <a:gd name="f105" fmla="*/ 8648 f66 1"/>
                <a:gd name="f106" fmla="*/ 582803 f65 1"/>
                <a:gd name="f107" fmla="*/ 31978 f66 1"/>
                <a:gd name="f108" fmla="*/ 617601 f65 1"/>
                <a:gd name="f109" fmla="*/ 347294 f66 1"/>
                <a:gd name="f110" fmla="*/ 329184 f65 1"/>
                <a:gd name="f111" fmla="*/ 351396 f66 1"/>
                <a:gd name="f112" fmla="*/ 276225 f65 1"/>
                <a:gd name="f113" fmla="*/ 356311 f66 1"/>
                <a:gd name="f114" fmla="*/ 225298 f65 1"/>
                <a:gd name="f115" fmla="*/ 361937 f66 1"/>
                <a:gd name="f116" fmla="*/ 176276 f65 1"/>
                <a:gd name="f117" fmla="*/ 368223 f66 1"/>
                <a:gd name="f118" fmla="*/ 129286 f65 1"/>
                <a:gd name="f119" fmla="*/ 375119 f66 1"/>
                <a:gd name="f120" fmla="*/ 84201 f65 1"/>
                <a:gd name="f121" fmla="*/ 382562 f66 1"/>
                <a:gd name="f122" fmla="*/ 41148 f65 1"/>
                <a:gd name="f123" fmla="+- f67 0 f1"/>
                <a:gd name="f124" fmla="*/ f70 1 390525"/>
                <a:gd name="f125" fmla="*/ f71 1 828675"/>
                <a:gd name="f126" fmla="*/ f72 1 390525"/>
                <a:gd name="f127" fmla="*/ f73 1 828675"/>
                <a:gd name="f128" fmla="*/ f74 1 390525"/>
                <a:gd name="f129" fmla="*/ f75 1 828675"/>
                <a:gd name="f130" fmla="*/ f76 1 390525"/>
                <a:gd name="f131" fmla="*/ f77 1 828675"/>
                <a:gd name="f132" fmla="*/ f78 1 390525"/>
                <a:gd name="f133" fmla="*/ f79 1 828675"/>
                <a:gd name="f134" fmla="*/ f80 1 390525"/>
                <a:gd name="f135" fmla="*/ f81 1 828675"/>
                <a:gd name="f136" fmla="*/ f82 1 390525"/>
                <a:gd name="f137" fmla="*/ f83 1 828675"/>
                <a:gd name="f138" fmla="*/ f84 1 390525"/>
                <a:gd name="f139" fmla="*/ f85 1 828675"/>
                <a:gd name="f140" fmla="*/ f86 1 390525"/>
                <a:gd name="f141" fmla="*/ f87 1 828675"/>
                <a:gd name="f142" fmla="*/ f88 1 828675"/>
                <a:gd name="f143" fmla="*/ f89 1 390525"/>
                <a:gd name="f144" fmla="*/ f90 1 828675"/>
                <a:gd name="f145" fmla="*/ f91 1 390525"/>
                <a:gd name="f146" fmla="*/ f92 1 828675"/>
                <a:gd name="f147" fmla="*/ f93 1 390525"/>
                <a:gd name="f148" fmla="*/ f94 1 828675"/>
                <a:gd name="f149" fmla="*/ f95 1 390525"/>
                <a:gd name="f150" fmla="*/ f96 1 828675"/>
                <a:gd name="f151" fmla="*/ f97 1 390525"/>
                <a:gd name="f152" fmla="*/ f98 1 828675"/>
                <a:gd name="f153" fmla="*/ f99 1 390525"/>
                <a:gd name="f154" fmla="*/ f100 1 828675"/>
                <a:gd name="f155" fmla="*/ f101 1 390525"/>
                <a:gd name="f156" fmla="*/ f102 1 828675"/>
                <a:gd name="f157" fmla="*/ f103 1 390525"/>
                <a:gd name="f158" fmla="*/ f104 1 828675"/>
                <a:gd name="f159" fmla="*/ f105 1 390525"/>
                <a:gd name="f160" fmla="*/ f106 1 828675"/>
                <a:gd name="f161" fmla="*/ f107 1 390525"/>
                <a:gd name="f162" fmla="*/ f108 1 828675"/>
                <a:gd name="f163" fmla="*/ f109 1 390525"/>
                <a:gd name="f164" fmla="*/ f110 1 828675"/>
                <a:gd name="f165" fmla="*/ f111 1 390525"/>
                <a:gd name="f166" fmla="*/ f112 1 828675"/>
                <a:gd name="f167" fmla="*/ f113 1 390525"/>
                <a:gd name="f168" fmla="*/ f114 1 828675"/>
                <a:gd name="f169" fmla="*/ f115 1 390525"/>
                <a:gd name="f170" fmla="*/ f116 1 828675"/>
                <a:gd name="f171" fmla="*/ f117 1 390525"/>
                <a:gd name="f172" fmla="*/ f118 1 828675"/>
                <a:gd name="f173" fmla="*/ f119 1 390525"/>
                <a:gd name="f174" fmla="*/ f120 1 828675"/>
                <a:gd name="f175" fmla="*/ f121 1 390525"/>
                <a:gd name="f176" fmla="*/ f122 1 828675"/>
                <a:gd name="f177" fmla="*/ 0 1 f68"/>
                <a:gd name="f178" fmla="*/ f62 1 f68"/>
                <a:gd name="f179" fmla="*/ 0 1 f69"/>
                <a:gd name="f180" fmla="*/ f63 1 f69"/>
                <a:gd name="f181" fmla="*/ f124 1 f68"/>
                <a:gd name="f182" fmla="*/ f125 1 f69"/>
                <a:gd name="f183" fmla="*/ f126 1 f68"/>
                <a:gd name="f184" fmla="*/ f127 1 f69"/>
                <a:gd name="f185" fmla="*/ f128 1 f68"/>
                <a:gd name="f186" fmla="*/ f129 1 f69"/>
                <a:gd name="f187" fmla="*/ f130 1 f68"/>
                <a:gd name="f188" fmla="*/ f131 1 f69"/>
                <a:gd name="f189" fmla="*/ f132 1 f68"/>
                <a:gd name="f190" fmla="*/ f133 1 f69"/>
                <a:gd name="f191" fmla="*/ f134 1 f68"/>
                <a:gd name="f192" fmla="*/ f135 1 f69"/>
                <a:gd name="f193" fmla="*/ f136 1 f68"/>
                <a:gd name="f194" fmla="*/ f137 1 f69"/>
                <a:gd name="f195" fmla="*/ f138 1 f68"/>
                <a:gd name="f196" fmla="*/ f139 1 f69"/>
                <a:gd name="f197" fmla="*/ f140 1 f68"/>
                <a:gd name="f198" fmla="*/ f141 1 f69"/>
                <a:gd name="f199" fmla="*/ f142 1 f69"/>
                <a:gd name="f200" fmla="*/ f143 1 f68"/>
                <a:gd name="f201" fmla="*/ f144 1 f69"/>
                <a:gd name="f202" fmla="*/ f145 1 f68"/>
                <a:gd name="f203" fmla="*/ f146 1 f69"/>
                <a:gd name="f204" fmla="*/ f147 1 f68"/>
                <a:gd name="f205" fmla="*/ f148 1 f69"/>
                <a:gd name="f206" fmla="*/ f149 1 f68"/>
                <a:gd name="f207" fmla="*/ f150 1 f69"/>
                <a:gd name="f208" fmla="*/ f151 1 f68"/>
                <a:gd name="f209" fmla="*/ f152 1 f69"/>
                <a:gd name="f210" fmla="*/ f153 1 f68"/>
                <a:gd name="f211" fmla="*/ f154 1 f69"/>
                <a:gd name="f212" fmla="*/ f155 1 f68"/>
                <a:gd name="f213" fmla="*/ f156 1 f69"/>
                <a:gd name="f214" fmla="*/ f157 1 f68"/>
                <a:gd name="f215" fmla="*/ f158 1 f69"/>
                <a:gd name="f216" fmla="*/ f159 1 f68"/>
                <a:gd name="f217" fmla="*/ f160 1 f69"/>
                <a:gd name="f218" fmla="*/ f161 1 f68"/>
                <a:gd name="f219" fmla="*/ f162 1 f69"/>
                <a:gd name="f220" fmla="*/ f163 1 f68"/>
                <a:gd name="f221" fmla="*/ f164 1 f69"/>
                <a:gd name="f222" fmla="*/ f165 1 f68"/>
                <a:gd name="f223" fmla="*/ f166 1 f69"/>
                <a:gd name="f224" fmla="*/ f167 1 f68"/>
                <a:gd name="f225" fmla="*/ f168 1 f69"/>
                <a:gd name="f226" fmla="*/ f169 1 f68"/>
                <a:gd name="f227" fmla="*/ f170 1 f69"/>
                <a:gd name="f228" fmla="*/ f171 1 f68"/>
                <a:gd name="f229" fmla="*/ f172 1 f69"/>
                <a:gd name="f230" fmla="*/ f173 1 f68"/>
                <a:gd name="f231" fmla="*/ f174 1 f69"/>
                <a:gd name="f232" fmla="*/ f175 1 f68"/>
                <a:gd name="f233" fmla="*/ f176 1 f69"/>
                <a:gd name="f234" fmla="*/ f177 f59 1"/>
                <a:gd name="f235" fmla="*/ f178 f59 1"/>
                <a:gd name="f236" fmla="*/ f180 f60 1"/>
                <a:gd name="f237" fmla="*/ f179 f60 1"/>
                <a:gd name="f238" fmla="*/ f181 f59 1"/>
                <a:gd name="f239" fmla="*/ f182 f60 1"/>
                <a:gd name="f240" fmla="*/ f183 f59 1"/>
                <a:gd name="f241" fmla="*/ f184 f60 1"/>
                <a:gd name="f242" fmla="*/ f185 f59 1"/>
                <a:gd name="f243" fmla="*/ f186 f60 1"/>
                <a:gd name="f244" fmla="*/ f187 f59 1"/>
                <a:gd name="f245" fmla="*/ f188 f60 1"/>
                <a:gd name="f246" fmla="*/ f189 f59 1"/>
                <a:gd name="f247" fmla="*/ f190 f60 1"/>
                <a:gd name="f248" fmla="*/ f191 f59 1"/>
                <a:gd name="f249" fmla="*/ f192 f60 1"/>
                <a:gd name="f250" fmla="*/ f193 f59 1"/>
                <a:gd name="f251" fmla="*/ f194 f60 1"/>
                <a:gd name="f252" fmla="*/ f195 f59 1"/>
                <a:gd name="f253" fmla="*/ f196 f60 1"/>
                <a:gd name="f254" fmla="*/ f197 f59 1"/>
                <a:gd name="f255" fmla="*/ f198 f60 1"/>
                <a:gd name="f256" fmla="*/ f199 f60 1"/>
                <a:gd name="f257" fmla="*/ f200 f59 1"/>
                <a:gd name="f258" fmla="*/ f201 f60 1"/>
                <a:gd name="f259" fmla="*/ f202 f59 1"/>
                <a:gd name="f260" fmla="*/ f203 f60 1"/>
                <a:gd name="f261" fmla="*/ f204 f59 1"/>
                <a:gd name="f262" fmla="*/ f205 f60 1"/>
                <a:gd name="f263" fmla="*/ f206 f59 1"/>
                <a:gd name="f264" fmla="*/ f207 f60 1"/>
                <a:gd name="f265" fmla="*/ f208 f59 1"/>
                <a:gd name="f266" fmla="*/ f209 f60 1"/>
                <a:gd name="f267" fmla="*/ f210 f59 1"/>
                <a:gd name="f268" fmla="*/ f211 f60 1"/>
                <a:gd name="f269" fmla="*/ f212 f59 1"/>
                <a:gd name="f270" fmla="*/ f213 f60 1"/>
                <a:gd name="f271" fmla="*/ f214 f59 1"/>
                <a:gd name="f272" fmla="*/ f215 f60 1"/>
                <a:gd name="f273" fmla="*/ f216 f59 1"/>
                <a:gd name="f274" fmla="*/ f217 f60 1"/>
                <a:gd name="f275" fmla="*/ f218 f59 1"/>
                <a:gd name="f276" fmla="*/ f219 f60 1"/>
                <a:gd name="f277" fmla="*/ f220 f59 1"/>
                <a:gd name="f278" fmla="*/ f221 f60 1"/>
                <a:gd name="f279" fmla="*/ f222 f59 1"/>
                <a:gd name="f280" fmla="*/ f223 f60 1"/>
                <a:gd name="f281" fmla="*/ f224 f59 1"/>
                <a:gd name="f282" fmla="*/ f225 f60 1"/>
                <a:gd name="f283" fmla="*/ f226 f59 1"/>
                <a:gd name="f284" fmla="*/ f227 f60 1"/>
                <a:gd name="f285" fmla="*/ f228 f59 1"/>
                <a:gd name="f286" fmla="*/ f229 f60 1"/>
                <a:gd name="f287" fmla="*/ f230 f59 1"/>
                <a:gd name="f288" fmla="*/ f231 f60 1"/>
                <a:gd name="f289" fmla="*/ f232 f59 1"/>
                <a:gd name="f290" fmla="*/ f233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38" y="f239"/>
                </a:cxn>
                <a:cxn ang="f123">
                  <a:pos x="f240" y="f241"/>
                </a:cxn>
                <a:cxn ang="f123">
                  <a:pos x="f242" y="f243"/>
                </a:cxn>
                <a:cxn ang="f123">
                  <a:pos x="f244" y="f245"/>
                </a:cxn>
                <a:cxn ang="f123">
                  <a:pos x="f246" y="f247"/>
                </a:cxn>
                <a:cxn ang="f123">
                  <a:pos x="f248" y="f249"/>
                </a:cxn>
                <a:cxn ang="f123">
                  <a:pos x="f250" y="f251"/>
                </a:cxn>
                <a:cxn ang="f123">
                  <a:pos x="f252" y="f253"/>
                </a:cxn>
                <a:cxn ang="f123">
                  <a:pos x="f254" y="f255"/>
                </a:cxn>
                <a:cxn ang="f123">
                  <a:pos x="f254" y="f256"/>
                </a:cxn>
                <a:cxn ang="f123">
                  <a:pos x="f257" y="f258"/>
                </a:cxn>
                <a:cxn ang="f123">
                  <a:pos x="f259" y="f260"/>
                </a:cxn>
                <a:cxn ang="f123">
                  <a:pos x="f238" y="f239"/>
                </a:cxn>
                <a:cxn ang="f123">
                  <a:pos x="f261" y="f262"/>
                </a:cxn>
                <a:cxn ang="f123">
                  <a:pos x="f263" y="f264"/>
                </a:cxn>
                <a:cxn ang="f123">
                  <a:pos x="f265" y="f266"/>
                </a:cxn>
                <a:cxn ang="f123">
                  <a:pos x="f267" y="f268"/>
                </a:cxn>
                <a:cxn ang="f123">
                  <a:pos x="f269" y="f270"/>
                </a:cxn>
                <a:cxn ang="f123">
                  <a:pos x="f271" y="f272"/>
                </a:cxn>
                <a:cxn ang="f123">
                  <a:pos x="f273" y="f274"/>
                </a:cxn>
                <a:cxn ang="f123">
                  <a:pos x="f275" y="f276"/>
                </a:cxn>
                <a:cxn ang="f123">
                  <a:pos x="f277" y="f278"/>
                </a:cxn>
                <a:cxn ang="f123">
                  <a:pos x="f279" y="f280"/>
                </a:cxn>
                <a:cxn ang="f123">
                  <a:pos x="f281" y="f282"/>
                </a:cxn>
                <a:cxn ang="f123">
                  <a:pos x="f283" y="f284"/>
                </a:cxn>
                <a:cxn ang="f123">
                  <a:pos x="f285" y="f286"/>
                </a:cxn>
                <a:cxn ang="f123">
                  <a:pos x="f287" y="f288"/>
                </a:cxn>
                <a:cxn ang="f123">
                  <a:pos x="f289" y="f290"/>
                </a:cxn>
                <a:cxn ang="f123">
                  <a:pos x="f261" y="f262"/>
                </a:cxn>
              </a:cxnLst>
              <a:rect l="f234" t="f237" r="f235" b="f236"/>
              <a:pathLst>
                <a:path w="390525" h="8286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7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8" y="f9"/>
                  </a:lnTo>
                  <a:close/>
                </a:path>
                <a:path w="390525" h="828675">
                  <a:moveTo>
                    <a:pt x="f30" y="f5"/>
                  </a:moveTo>
                  <a:lnTo>
                    <a:pt x="f31" y="f32"/>
                  </a:lnTo>
                  <a:lnTo>
                    <a:pt x="f33" y="f34"/>
                  </a:lnTo>
                  <a:lnTo>
                    <a:pt x="f5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30" y="f5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ACBE110-F86E-6546-AD2F-358E122A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5825" y="3914775"/>
              <a:ext cx="123828" cy="2286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07471DA-9126-5DC6-B28C-BB9F9E27E829}"/>
                </a:ext>
              </a:extLst>
            </p:cNvPr>
            <p:cNvSpPr/>
            <p:nvPr/>
          </p:nvSpPr>
          <p:spPr>
            <a:xfrm>
              <a:off x="657225" y="2247896"/>
              <a:ext cx="2819396" cy="2428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19400"/>
                <a:gd name="f7" fmla="val 2428875"/>
                <a:gd name="f8" fmla="val 553313"/>
                <a:gd name="f9" fmla="val 399542"/>
                <a:gd name="f10" fmla="val 97028"/>
                <a:gd name="f11" fmla="val 774065"/>
                <a:gd name="f12" fmla="val 78371"/>
                <a:gd name="f13" fmla="val 824611"/>
                <a:gd name="f14" fmla="val 61709"/>
                <a:gd name="f15" fmla="val 874522"/>
                <a:gd name="f16" fmla="val 46964"/>
                <a:gd name="f17" fmla="val 924052"/>
                <a:gd name="f18" fmla="val 34086"/>
                <a:gd name="f19" fmla="val 972947"/>
                <a:gd name="f20" fmla="val 23012"/>
                <a:gd name="f21" fmla="val 1021461"/>
                <a:gd name="f22" fmla="val 13677"/>
                <a:gd name="f23" fmla="val 1069340"/>
                <a:gd name="f24" fmla="val 6019"/>
                <a:gd name="f25" fmla="val 1116584"/>
                <a:gd name="f26" fmla="val 1163447"/>
                <a:gd name="f27" fmla="val 403834"/>
                <a:gd name="f28" fmla="val 816864"/>
                <a:gd name="f29" fmla="val 404710"/>
                <a:gd name="f30" fmla="val 812419"/>
                <a:gd name="f31" fmla="val 406450"/>
                <a:gd name="f32" fmla="val 808101"/>
                <a:gd name="f33" fmla="val 424573"/>
                <a:gd name="f34" fmla="val 735838"/>
                <a:gd name="f35" fmla="val 442683"/>
                <a:gd name="f36" fmla="val 673735"/>
                <a:gd name="f37" fmla="val 461352"/>
                <a:gd name="f38" fmla="val 616458"/>
                <a:gd name="f39" fmla="val 480314"/>
                <a:gd name="f40" fmla="val 563880"/>
                <a:gd name="f41" fmla="val 499287"/>
                <a:gd name="f42" fmla="val 516001"/>
                <a:gd name="f43" fmla="val 517956"/>
                <a:gd name="f44" fmla="val 472567"/>
                <a:gd name="f45" fmla="val 536067"/>
                <a:gd name="f46" fmla="val 433832"/>
                <a:gd name="f47" fmla="val 585660"/>
                <a:gd name="f48" fmla="val 306959"/>
                <a:gd name="f49" fmla="val 547306"/>
                <a:gd name="f50" fmla="val 285115"/>
                <a:gd name="f51" fmla="val 509714"/>
                <a:gd name="f52" fmla="val 260096"/>
                <a:gd name="f53" fmla="val 472922"/>
                <a:gd name="f54" fmla="val 232156"/>
                <a:gd name="f55" fmla="val 437045"/>
                <a:gd name="f56" fmla="val 201295"/>
                <a:gd name="f57" fmla="val 402120"/>
                <a:gd name="f58" fmla="val 245491"/>
                <a:gd name="f59" fmla="val 368871"/>
                <a:gd name="f60" fmla="val 289433"/>
                <a:gd name="f61" fmla="val 337248"/>
                <a:gd name="f62" fmla="val 332994"/>
                <a:gd name="f63" fmla="val 307238"/>
                <a:gd name="f64" fmla="val 376428"/>
                <a:gd name="f65" fmla="val 278803"/>
                <a:gd name="f66" fmla="val 419481"/>
                <a:gd name="f67" fmla="val 251929"/>
                <a:gd name="f68" fmla="val 462407"/>
                <a:gd name="f69" fmla="val 226568"/>
                <a:gd name="f70" fmla="val 504952"/>
                <a:gd name="f71" fmla="val 202704"/>
                <a:gd name="f72" fmla="val 547370"/>
                <a:gd name="f73" fmla="val 180314"/>
                <a:gd name="f74" fmla="val 589407"/>
                <a:gd name="f75" fmla="val 159385"/>
                <a:gd name="f76" fmla="val 631190"/>
                <a:gd name="f77" fmla="val 139852"/>
                <a:gd name="f78" fmla="val 672719"/>
                <a:gd name="f79" fmla="val 2819019"/>
                <a:gd name="f80" fmla="val 453644"/>
                <a:gd name="f81" fmla="val 2794127"/>
                <a:gd name="f82" fmla="val 292100"/>
                <a:gd name="f83" fmla="val 2774442"/>
                <a:gd name="f84" fmla="val 163830"/>
                <a:gd name="f85" fmla="val 2717546"/>
                <a:gd name="f86" fmla="val 151511"/>
                <a:gd name="f87" fmla="val 240665"/>
                <a:gd name="f88" fmla="val 2529713"/>
                <a:gd name="f89" fmla="val 2512199"/>
                <a:gd name="f90" fmla="val 271145"/>
                <a:gd name="f91" fmla="val 2451074"/>
                <a:gd name="f92" fmla="val 197993"/>
                <a:gd name="f93" fmla="val 2450820"/>
                <a:gd name="f94" fmla="val 2490343"/>
                <a:gd name="f95" fmla="val 164719"/>
                <a:gd name="f96" fmla="val 2553208"/>
                <a:gd name="f97" fmla="val 2577084"/>
                <a:gd name="f98" fmla="val 121031"/>
                <a:gd name="f99" fmla="val 2456307"/>
                <a:gd name="f100" fmla="val 94869"/>
                <a:gd name="f101" fmla="val 2304161"/>
                <a:gd name="f102" fmla="val 1853057"/>
                <a:gd name="f103" fmla="val 1666875"/>
                <a:gd name="f104" fmla="val 28448"/>
                <a:gd name="f105" fmla="val 1598676"/>
                <a:gd name="f106" fmla="val 274701"/>
                <a:gd name="f107" fmla="val 1589760"/>
                <a:gd name="f108" fmla="val 319024"/>
                <a:gd name="f109" fmla="val 1589659"/>
                <a:gd name="f110" fmla="val 319532"/>
                <a:gd name="f111" fmla="val 1565021"/>
                <a:gd name="f112" fmla="val 356235"/>
                <a:gd name="f113" fmla="val 1528318"/>
                <a:gd name="f114" fmla="val 380873"/>
                <a:gd name="f115" fmla="val 1483360"/>
                <a:gd name="f116" fmla="val 389890"/>
                <a:gd name="f117" fmla="val 1438402"/>
                <a:gd name="f118" fmla="val 1432433"/>
                <a:gd name="f119" fmla="val 376809"/>
                <a:gd name="f120" fmla="val 1401699"/>
                <a:gd name="f121" fmla="val 1378585"/>
                <a:gd name="f122" fmla="val 321818"/>
                <a:gd name="f123" fmla="val 1377061"/>
                <a:gd name="f124" fmla="val 1376934"/>
                <a:gd name="f125" fmla="val 1367917"/>
                <a:gd name="f126" fmla="val 229743"/>
                <a:gd name="f127" fmla="val 193167"/>
                <a:gd name="f128" fmla="val 168529"/>
                <a:gd name="f129" fmla="val 1125855"/>
                <a:gd name="f130" fmla="val 1054481"/>
                <a:gd name="f131" fmla="val 12700"/>
                <a:gd name="f132" fmla="val 986917"/>
                <a:gd name="f133" fmla="val 3429"/>
                <a:gd name="f134" fmla="val 923163"/>
                <a:gd name="f135" fmla="val 863219"/>
                <a:gd name="f136" fmla="val 1651"/>
                <a:gd name="f137" fmla="val 807339"/>
                <a:gd name="f138" fmla="val 7620"/>
                <a:gd name="f139" fmla="val 755269"/>
                <a:gd name="f140" fmla="val 17526"/>
                <a:gd name="f141" fmla="val 707263"/>
                <a:gd name="f142" fmla="val 30353"/>
                <a:gd name="f143" fmla="val 663194"/>
                <a:gd name="f144" fmla="val 45720"/>
                <a:gd name="f145" fmla="val 623316"/>
                <a:gd name="f146" fmla="val 62738"/>
                <a:gd name="f147" fmla="val 587463"/>
                <a:gd name="f148" fmla="val 80772"/>
                <a:gd name="f149" fmla="val 528243"/>
                <a:gd name="f150" fmla="val 117348"/>
                <a:gd name="f151" fmla="val 485876"/>
                <a:gd name="f152" fmla="val 149860"/>
                <a:gd name="f153" fmla="val 471144"/>
                <a:gd name="f154" fmla="val 162941"/>
                <a:gd name="f155" fmla="val 512254"/>
                <a:gd name="f156" fmla="val 554291"/>
                <a:gd name="f157" fmla="val 228854"/>
                <a:gd name="f158" fmla="val 597230"/>
                <a:gd name="f159" fmla="val 255397"/>
                <a:gd name="f160" fmla="val 641096"/>
                <a:gd name="f161" fmla="val 277749"/>
                <a:gd name="f162" fmla="val 685673"/>
                <a:gd name="f163" fmla="val 295783"/>
                <a:gd name="f164" fmla="val 731266"/>
                <a:gd name="f165" fmla="val 309499"/>
                <a:gd name="f166" fmla="val 777621"/>
                <a:gd name="f167" fmla="val 824738"/>
                <a:gd name="f168" fmla="val 324231"/>
                <a:gd name="f169" fmla="val 872617"/>
                <a:gd name="f170" fmla="val 325247"/>
                <a:gd name="f171" fmla="val 921258"/>
                <a:gd name="f172" fmla="val 927481"/>
                <a:gd name="f173" fmla="val 372491"/>
                <a:gd name="f174" fmla="val 910590"/>
                <a:gd name="f175" fmla="val 374269"/>
                <a:gd name="f176" fmla="val 893318"/>
                <a:gd name="f177" fmla="val 375666"/>
                <a:gd name="f178" fmla="val 876300"/>
                <a:gd name="f179" fmla="val 376555"/>
                <a:gd name="f180" fmla="val 859282"/>
                <a:gd name="f181" fmla="val 805688"/>
                <a:gd name="f182" fmla="val 752729"/>
                <a:gd name="f183" fmla="val 366522"/>
                <a:gd name="f184" fmla="val 700532"/>
                <a:gd name="f185" fmla="val 353949"/>
                <a:gd name="f186" fmla="val 649478"/>
                <a:gd name="f187" fmla="val 336677"/>
                <a:gd name="f188" fmla="val 636651"/>
                <a:gd name="f189" fmla="val 356743"/>
                <a:gd name="f190" fmla="val 603186"/>
                <a:gd name="f191" fmla="val 415163"/>
                <a:gd name="f192" fmla="val 583552"/>
                <a:gd name="f193" fmla="val 562597"/>
                <a:gd name="f194" fmla="val 498475"/>
                <a:gd name="f195" fmla="val 540829"/>
                <a:gd name="f196" fmla="val 549656"/>
                <a:gd name="f197" fmla="val 518731"/>
                <a:gd name="f198" fmla="val 607314"/>
                <a:gd name="f199" fmla="val 496824"/>
                <a:gd name="f200" fmla="val 671449"/>
                <a:gd name="f201" fmla="val 475538"/>
                <a:gd name="f202" fmla="val 742061"/>
                <a:gd name="f203" fmla="val 455409"/>
                <a:gd name="f204" fmla="val 819404"/>
                <a:gd name="f205" fmla="val 439877"/>
                <a:gd name="f206" fmla="val 888619"/>
                <a:gd name="f207" fmla="val 425475"/>
                <a:gd name="f208" fmla="val 964438"/>
                <a:gd name="f209" fmla="val 418846"/>
                <a:gd name="f210" fmla="val 1004824"/>
                <a:gd name="f211" fmla="val 412648"/>
                <a:gd name="f212" fmla="val 1046734"/>
                <a:gd name="f213" fmla="val 406946"/>
                <a:gd name="f214" fmla="val 1090422"/>
                <a:gd name="f215" fmla="val 401777"/>
                <a:gd name="f216" fmla="val 1135761"/>
                <a:gd name="f217" fmla="val 397217"/>
                <a:gd name="f218" fmla="val 1182751"/>
                <a:gd name="f219" fmla="val 393293"/>
                <a:gd name="f220" fmla="val 1231265"/>
                <a:gd name="f221" fmla="val 390067"/>
                <a:gd name="f222" fmla="val 1281569"/>
                <a:gd name="f223" fmla="val 387591"/>
                <a:gd name="f224" fmla="val 1333500"/>
                <a:gd name="f225" fmla="val 385914"/>
                <a:gd name="f226" fmla="val 1387094"/>
                <a:gd name="f227" fmla="val 385089"/>
                <a:gd name="f228" fmla="val 1442339"/>
                <a:gd name="f229" fmla="val 385152"/>
                <a:gd name="f230" fmla="val 1499362"/>
                <a:gd name="f231" fmla="val 386181"/>
                <a:gd name="f232" fmla="val 1557909"/>
                <a:gd name="f233" fmla="val 388200"/>
                <a:gd name="f234" fmla="val 1618234"/>
                <a:gd name="f235" fmla="val 391287"/>
                <a:gd name="f236" fmla="val 1680083"/>
                <a:gd name="f237" fmla="val 395478"/>
                <a:gd name="f238" fmla="val 1743710"/>
                <a:gd name="f239" fmla="val 400824"/>
                <a:gd name="f240" fmla="val 1809115"/>
                <a:gd name="f241" fmla="val 407365"/>
                <a:gd name="f242" fmla="val 1876044"/>
                <a:gd name="f243" fmla="val 415201"/>
                <a:gd name="f244" fmla="val 1944751"/>
                <a:gd name="f245" fmla="val 453529"/>
                <a:gd name="f246" fmla="val 1975612"/>
                <a:gd name="f247" fmla="val 492594"/>
                <a:gd name="f248" fmla="val 2005457"/>
                <a:gd name="f249" fmla="val 532371"/>
                <a:gd name="f250" fmla="val 2034540"/>
                <a:gd name="f251" fmla="val 572833"/>
                <a:gd name="f252" fmla="val 2062734"/>
                <a:gd name="f253" fmla="val 613918"/>
                <a:gd name="f254" fmla="val 2089912"/>
                <a:gd name="f255" fmla="val 655828"/>
                <a:gd name="f256" fmla="val 2116201"/>
                <a:gd name="f257" fmla="val 698246"/>
                <a:gd name="f258" fmla="val 2141601"/>
                <a:gd name="f259" fmla="val 741299"/>
                <a:gd name="f260" fmla="val 2165985"/>
                <a:gd name="f261" fmla="val 784987"/>
                <a:gd name="f262" fmla="val 2189353"/>
                <a:gd name="f263" fmla="val 829310"/>
                <a:gd name="f264" fmla="val 2211705"/>
                <a:gd name="f265" fmla="val 874141"/>
                <a:gd name="f266" fmla="val 2233168"/>
                <a:gd name="f267" fmla="val 919607"/>
                <a:gd name="f268" fmla="val 2253488"/>
                <a:gd name="f269" fmla="val 965581"/>
                <a:gd name="f270" fmla="val 2272792"/>
                <a:gd name="f271" fmla="val 1012063"/>
                <a:gd name="f272" fmla="val 2291080"/>
                <a:gd name="f273" fmla="val 1059180"/>
                <a:gd name="f274" fmla="val 2308352"/>
                <a:gd name="f275" fmla="val 1106805"/>
                <a:gd name="f276" fmla="val 2324481"/>
                <a:gd name="f277" fmla="val 1154811"/>
                <a:gd name="f278" fmla="val 2339467"/>
                <a:gd name="f279" fmla="val 1203325"/>
                <a:gd name="f280" fmla="val 2353310"/>
                <a:gd name="f281" fmla="val 1252347"/>
                <a:gd name="f282" fmla="val 2366137"/>
                <a:gd name="f283" fmla="val 1301877"/>
                <a:gd name="f284" fmla="val 2377694"/>
                <a:gd name="f285" fmla="val 1351788"/>
                <a:gd name="f286" fmla="val 2388235"/>
                <a:gd name="f287" fmla="val 1402080"/>
                <a:gd name="f288" fmla="val 2397506"/>
                <a:gd name="f289" fmla="val 1452753"/>
                <a:gd name="f290" fmla="val 2405634"/>
                <a:gd name="f291" fmla="val 1503934"/>
                <a:gd name="f292" fmla="val 2412492"/>
                <a:gd name="f293" fmla="val 1555369"/>
                <a:gd name="f294" fmla="val 2418207"/>
                <a:gd name="f295" fmla="val 1607312"/>
                <a:gd name="f296" fmla="val 2422652"/>
                <a:gd name="f297" fmla="val 1661388"/>
                <a:gd name="f298" fmla="val 2425954"/>
                <a:gd name="f299" fmla="val 1662658"/>
                <a:gd name="f300" fmla="val 1712696"/>
                <a:gd name="f301" fmla="val 2427770"/>
                <a:gd name="f302" fmla="val 1714195"/>
                <a:gd name="f303" fmla="val 1764792"/>
                <a:gd name="f304" fmla="val 2428367"/>
                <a:gd name="f305" fmla="val 1816354"/>
                <a:gd name="f306" fmla="val 1816862"/>
                <a:gd name="f307" fmla="val 1867509"/>
                <a:gd name="f308" fmla="val 1868284"/>
                <a:gd name="f309" fmla="val 1918462"/>
                <a:gd name="f310" fmla="val 2422906"/>
                <a:gd name="f311" fmla="val 1969008"/>
                <a:gd name="f312" fmla="val 2418588"/>
                <a:gd name="f313" fmla="val 2019173"/>
                <a:gd name="f314" fmla="val 2413254"/>
                <a:gd name="f315" fmla="val 2069084"/>
                <a:gd name="f316" fmla="val 2406650"/>
                <a:gd name="f317" fmla="val 2118614"/>
                <a:gd name="f318" fmla="val 2398903"/>
                <a:gd name="f319" fmla="val 2167763"/>
                <a:gd name="f320" fmla="val 2390140"/>
                <a:gd name="f321" fmla="val 2216531"/>
                <a:gd name="f322" fmla="val 2380234"/>
                <a:gd name="f323" fmla="val 2264918"/>
                <a:gd name="f324" fmla="val 2369185"/>
                <a:gd name="f325" fmla="val 2312797"/>
                <a:gd name="f326" fmla="val 2357120"/>
                <a:gd name="f327" fmla="val 2360295"/>
                <a:gd name="f328" fmla="val 2343912"/>
                <a:gd name="f329" fmla="val 2407285"/>
                <a:gd name="f330" fmla="val 2329688"/>
                <a:gd name="f331" fmla="val 1970176"/>
                <a:gd name="f332" fmla="val 1224280"/>
                <a:gd name="f333" fmla="val 1930908"/>
                <a:gd name="f334" fmla="val 1124966"/>
                <a:gd name="f335" fmla="val 1818386"/>
                <a:gd name="f336" fmla="val 986015"/>
                <a:gd name="f337" fmla="val 1222756"/>
                <a:gd name="f338" fmla="val 683514"/>
                <a:gd name="f339" fmla="val 863092"/>
                <a:gd name="f340" fmla="val 722884"/>
                <a:gd name="f341" fmla="val 829945"/>
                <a:gd name="f342" fmla="val 1010412"/>
                <a:gd name="f343" fmla="val 1172083"/>
                <a:gd name="f344" fmla="val 1798955"/>
                <a:gd name="f345" fmla="val 1173861"/>
                <a:gd name="f346" fmla="val 2187829"/>
                <a:gd name="f347" fmla="val 2188718"/>
                <a:gd name="f348" fmla="val 829056"/>
                <a:gd name="f349" fmla="val 2068195"/>
                <a:gd name="f350" fmla="val 657098"/>
                <a:gd name="f351" fmla="val 2119757"/>
                <a:gd name="f352" fmla="val 640461"/>
                <a:gd name="f353" fmla="val 2227199"/>
                <a:gd name="f354" fmla="val 795020"/>
                <a:gd name="f355" fmla="val 2230755"/>
                <a:gd name="f356" fmla="val 799338"/>
                <a:gd name="f357" fmla="val 2241169"/>
                <a:gd name="f358" fmla="val 788924"/>
                <a:gd name="f359" fmla="val 2665984"/>
                <a:gd name="f360" fmla="val 2769095"/>
                <a:gd name="f361" fmla="val 685927"/>
                <a:gd name="f362" fmla="val 2772664"/>
                <a:gd name="f363" fmla="val 682371"/>
                <a:gd name="f364" fmla="val 2715006"/>
                <a:gd name="f365" fmla="val 624713"/>
                <a:gd name="f366" fmla="val 571500"/>
                <a:gd name="f367" fmla="val 2464943"/>
                <a:gd name="f368" fmla="val 2408555"/>
                <a:gd name="f369" fmla="val 619887"/>
                <a:gd name="f370" fmla="val 2351024"/>
                <a:gd name="f371" fmla="val 652653"/>
                <a:gd name="f372" fmla="val 2299970"/>
                <a:gd name="f373" fmla="val 672592"/>
                <a:gd name="f374" fmla="val 2262632"/>
                <a:gd name="f375" fmla="val 682752"/>
                <a:gd name="f376" fmla="val 2246503"/>
                <a:gd name="f377" fmla="val 2239518"/>
                <a:gd name="f378" fmla="val 635254"/>
                <a:gd name="f379" fmla="val 631825"/>
                <a:gd name="f380" fmla="val 2287778"/>
                <a:gd name="f381" fmla="val 622046"/>
                <a:gd name="f382" fmla="val 2334641"/>
                <a:gd name="f383" fmla="val 603250"/>
                <a:gd name="f384" fmla="val 2386838"/>
                <a:gd name="f385" fmla="val 572770"/>
                <a:gd name="f386" fmla="val 2437003"/>
                <a:gd name="f387" fmla="val 527812"/>
                <a:gd name="f388" fmla="val 2444877"/>
                <a:gd name="f389" fmla="val 519176"/>
                <a:gd name="f390" fmla="val 2787523"/>
                <a:gd name="f391" fmla="+- 0 0 -90"/>
                <a:gd name="f392" fmla="*/ f3 1 2819400"/>
                <a:gd name="f393" fmla="*/ f4 1 2428875"/>
                <a:gd name="f394" fmla="val f5"/>
                <a:gd name="f395" fmla="val f6"/>
                <a:gd name="f396" fmla="val f7"/>
                <a:gd name="f397" fmla="*/ f391 f0 1"/>
                <a:gd name="f398" fmla="+- f396 0 f394"/>
                <a:gd name="f399" fmla="+- f395 0 f394"/>
                <a:gd name="f400" fmla="*/ f397 1 f2"/>
                <a:gd name="f401" fmla="*/ f399 1 2819400"/>
                <a:gd name="f402" fmla="*/ f398 1 2428875"/>
                <a:gd name="f403" fmla="*/ 61709 f399 1"/>
                <a:gd name="f404" fmla="*/ 874522 f398 1"/>
                <a:gd name="f405" fmla="*/ 13677 f399 1"/>
                <a:gd name="f406" fmla="*/ 1069340 f398 1"/>
                <a:gd name="f407" fmla="*/ 404710 f399 1"/>
                <a:gd name="f408" fmla="*/ 812419 f398 1"/>
                <a:gd name="f409" fmla="*/ 461352 f399 1"/>
                <a:gd name="f410" fmla="*/ 616458 f398 1"/>
                <a:gd name="f411" fmla="*/ 536067 f399 1"/>
                <a:gd name="f412" fmla="*/ 433832 f398 1"/>
                <a:gd name="f413" fmla="*/ 509714 f399 1"/>
                <a:gd name="f414" fmla="*/ 260096 f398 1"/>
                <a:gd name="f415" fmla="*/ 368871 f399 1"/>
                <a:gd name="f416" fmla="*/ 289433 f398 1"/>
                <a:gd name="f417" fmla="*/ 251929 f399 1"/>
                <a:gd name="f418" fmla="*/ 462407 f398 1"/>
                <a:gd name="f419" fmla="*/ 159385 f399 1"/>
                <a:gd name="f420" fmla="*/ 631190 f398 1"/>
                <a:gd name="f421" fmla="*/ 2794127 f399 1"/>
                <a:gd name="f422" fmla="*/ 292100 f398 1"/>
                <a:gd name="f423" fmla="*/ 2717546 f399 1"/>
                <a:gd name="f424" fmla="*/ 2450820 f399 1"/>
                <a:gd name="f425" fmla="*/ 197993 f398 1"/>
                <a:gd name="f426" fmla="*/ 151511 f398 1"/>
                <a:gd name="f427" fmla="*/ 1853057 f399 1"/>
                <a:gd name="f428" fmla="*/ 121031 f398 1"/>
                <a:gd name="f429" fmla="*/ 1589760 f399 1"/>
                <a:gd name="f430" fmla="*/ 319024 f398 1"/>
                <a:gd name="f431" fmla="*/ 1483360 f399 1"/>
                <a:gd name="f432" fmla="*/ 389890 f398 1"/>
                <a:gd name="f433" fmla="*/ 1378585 f399 1"/>
                <a:gd name="f434" fmla="*/ 321818 f398 1"/>
                <a:gd name="f435" fmla="*/ 1377061 f399 1"/>
                <a:gd name="f436" fmla="*/ 229743 f398 1"/>
                <a:gd name="f437" fmla="*/ 1528318 f399 1"/>
                <a:gd name="f438" fmla="*/ 168529 f398 1"/>
                <a:gd name="f439" fmla="*/ 1598676 f399 1"/>
                <a:gd name="f440" fmla="*/ 28448 f398 1"/>
                <a:gd name="f441" fmla="*/ 923163 f399 1"/>
                <a:gd name="f442" fmla="*/ 0 f398 1"/>
                <a:gd name="f443" fmla="*/ 707263 f399 1"/>
                <a:gd name="f444" fmla="*/ 30353 f398 1"/>
                <a:gd name="f445" fmla="*/ 528243 f399 1"/>
                <a:gd name="f446" fmla="*/ 117348 f398 1"/>
                <a:gd name="f447" fmla="*/ 554291 f399 1"/>
                <a:gd name="f448" fmla="*/ 228854 f398 1"/>
                <a:gd name="f449" fmla="*/ 731266 f399 1"/>
                <a:gd name="f450" fmla="*/ 309499 f398 1"/>
                <a:gd name="f451" fmla="*/ 921258 f399 1"/>
                <a:gd name="f452" fmla="*/ 876300 f399 1"/>
                <a:gd name="f453" fmla="*/ 376555 f398 1"/>
                <a:gd name="f454" fmla="*/ 700532 f399 1"/>
                <a:gd name="f455" fmla="*/ 353949 f398 1"/>
                <a:gd name="f456" fmla="*/ 583552 f399 1"/>
                <a:gd name="f457" fmla="*/ 453644 f398 1"/>
                <a:gd name="f458" fmla="*/ 496824 f399 1"/>
                <a:gd name="f459" fmla="*/ 671449 f398 1"/>
                <a:gd name="f460" fmla="*/ 425475 f399 1"/>
                <a:gd name="f461" fmla="*/ 964438 f398 1"/>
                <a:gd name="f462" fmla="*/ 401777 f399 1"/>
                <a:gd name="f463" fmla="*/ 1135761 f398 1"/>
                <a:gd name="f464" fmla="*/ 387591 f399 1"/>
                <a:gd name="f465" fmla="*/ 1333500 f398 1"/>
                <a:gd name="f466" fmla="*/ 386181 f399 1"/>
                <a:gd name="f467" fmla="*/ 1557909 f398 1"/>
                <a:gd name="f468" fmla="*/ 400824 f399 1"/>
                <a:gd name="f469" fmla="*/ 1809115 f398 1"/>
                <a:gd name="f470" fmla="*/ 492594 f399 1"/>
                <a:gd name="f471" fmla="*/ 2005457 f398 1"/>
                <a:gd name="f472" fmla="*/ 655828 f399 1"/>
                <a:gd name="f473" fmla="*/ 2116201 f398 1"/>
                <a:gd name="f474" fmla="*/ 829310 f399 1"/>
                <a:gd name="f475" fmla="*/ 2211705 f398 1"/>
                <a:gd name="f476" fmla="*/ 1012063 f399 1"/>
                <a:gd name="f477" fmla="*/ 2291080 f398 1"/>
                <a:gd name="f478" fmla="*/ 1203325 f399 1"/>
                <a:gd name="f479" fmla="*/ 2353310 f398 1"/>
                <a:gd name="f480" fmla="*/ 1402080 f399 1"/>
                <a:gd name="f481" fmla="*/ 2397506 f398 1"/>
                <a:gd name="f482" fmla="*/ 1607312 f399 1"/>
                <a:gd name="f483" fmla="*/ 2422652 f398 1"/>
                <a:gd name="f484" fmla="*/ 1714195 f399 1"/>
                <a:gd name="f485" fmla="*/ 2427770 f398 1"/>
                <a:gd name="f486" fmla="*/ 1867509 f399 1"/>
                <a:gd name="f487" fmla="*/ 2425954 f398 1"/>
                <a:gd name="f488" fmla="*/ 2019173 f399 1"/>
                <a:gd name="f489" fmla="*/ 2413254 f398 1"/>
                <a:gd name="f490" fmla="*/ 2216531 f399 1"/>
                <a:gd name="f491" fmla="*/ 2380234 f398 1"/>
                <a:gd name="f492" fmla="*/ 2407285 f399 1"/>
                <a:gd name="f493" fmla="*/ 2329688 f398 1"/>
                <a:gd name="f494" fmla="*/ 986015 f399 1"/>
                <a:gd name="f495" fmla="*/ 1222756 f398 1"/>
                <a:gd name="f496" fmla="*/ 1798955 f399 1"/>
                <a:gd name="f497" fmla="*/ 1173861 f398 1"/>
                <a:gd name="f498" fmla="*/ 2068195 f399 1"/>
                <a:gd name="f499" fmla="*/ 2227199 f399 1"/>
                <a:gd name="f500" fmla="*/ 795020 f398 1"/>
                <a:gd name="f501" fmla="*/ 2769095 f399 1"/>
                <a:gd name="f502" fmla="*/ 685927 f398 1"/>
                <a:gd name="f503" fmla="*/ 2464943 f399 1"/>
                <a:gd name="f504" fmla="*/ 571500 f398 1"/>
                <a:gd name="f505" fmla="*/ 2262632 f399 1"/>
                <a:gd name="f506" fmla="*/ 682752 f398 1"/>
                <a:gd name="f507" fmla="*/ 2287778 f399 1"/>
                <a:gd name="f508" fmla="*/ 622046 f398 1"/>
                <a:gd name="f509" fmla="*/ 2444877 f399 1"/>
                <a:gd name="f510" fmla="*/ 519176 f398 1"/>
                <a:gd name="f511" fmla="+- f400 0 f1"/>
                <a:gd name="f512" fmla="*/ f403 1 2819400"/>
                <a:gd name="f513" fmla="*/ f404 1 2428875"/>
                <a:gd name="f514" fmla="*/ f405 1 2819400"/>
                <a:gd name="f515" fmla="*/ f406 1 2428875"/>
                <a:gd name="f516" fmla="*/ f407 1 2819400"/>
                <a:gd name="f517" fmla="*/ f408 1 2428875"/>
                <a:gd name="f518" fmla="*/ f409 1 2819400"/>
                <a:gd name="f519" fmla="*/ f410 1 2428875"/>
                <a:gd name="f520" fmla="*/ f411 1 2819400"/>
                <a:gd name="f521" fmla="*/ f412 1 2428875"/>
                <a:gd name="f522" fmla="*/ f413 1 2819400"/>
                <a:gd name="f523" fmla="*/ f414 1 2428875"/>
                <a:gd name="f524" fmla="*/ f415 1 2819400"/>
                <a:gd name="f525" fmla="*/ f416 1 2428875"/>
                <a:gd name="f526" fmla="*/ f417 1 2819400"/>
                <a:gd name="f527" fmla="*/ f418 1 2428875"/>
                <a:gd name="f528" fmla="*/ f419 1 2819400"/>
                <a:gd name="f529" fmla="*/ f420 1 2428875"/>
                <a:gd name="f530" fmla="*/ f421 1 2819400"/>
                <a:gd name="f531" fmla="*/ f422 1 2428875"/>
                <a:gd name="f532" fmla="*/ f423 1 2819400"/>
                <a:gd name="f533" fmla="*/ f424 1 2819400"/>
                <a:gd name="f534" fmla="*/ f425 1 2428875"/>
                <a:gd name="f535" fmla="*/ f426 1 2428875"/>
                <a:gd name="f536" fmla="*/ f427 1 2819400"/>
                <a:gd name="f537" fmla="*/ f428 1 2428875"/>
                <a:gd name="f538" fmla="*/ f429 1 2819400"/>
                <a:gd name="f539" fmla="*/ f430 1 2428875"/>
                <a:gd name="f540" fmla="*/ f431 1 2819400"/>
                <a:gd name="f541" fmla="*/ f432 1 2428875"/>
                <a:gd name="f542" fmla="*/ f433 1 2819400"/>
                <a:gd name="f543" fmla="*/ f434 1 2428875"/>
                <a:gd name="f544" fmla="*/ f435 1 2819400"/>
                <a:gd name="f545" fmla="*/ f436 1 2428875"/>
                <a:gd name="f546" fmla="*/ f437 1 2819400"/>
                <a:gd name="f547" fmla="*/ f438 1 2428875"/>
                <a:gd name="f548" fmla="*/ f439 1 2819400"/>
                <a:gd name="f549" fmla="*/ f440 1 2428875"/>
                <a:gd name="f550" fmla="*/ f441 1 2819400"/>
                <a:gd name="f551" fmla="*/ f442 1 2428875"/>
                <a:gd name="f552" fmla="*/ f443 1 2819400"/>
                <a:gd name="f553" fmla="*/ f444 1 2428875"/>
                <a:gd name="f554" fmla="*/ f445 1 2819400"/>
                <a:gd name="f555" fmla="*/ f446 1 2428875"/>
                <a:gd name="f556" fmla="*/ f447 1 2819400"/>
                <a:gd name="f557" fmla="*/ f448 1 2428875"/>
                <a:gd name="f558" fmla="*/ f449 1 2819400"/>
                <a:gd name="f559" fmla="*/ f450 1 2428875"/>
                <a:gd name="f560" fmla="*/ f451 1 2819400"/>
                <a:gd name="f561" fmla="*/ f452 1 2819400"/>
                <a:gd name="f562" fmla="*/ f453 1 2428875"/>
                <a:gd name="f563" fmla="*/ f454 1 2819400"/>
                <a:gd name="f564" fmla="*/ f455 1 2428875"/>
                <a:gd name="f565" fmla="*/ f456 1 2819400"/>
                <a:gd name="f566" fmla="*/ f457 1 2428875"/>
                <a:gd name="f567" fmla="*/ f458 1 2819400"/>
                <a:gd name="f568" fmla="*/ f459 1 2428875"/>
                <a:gd name="f569" fmla="*/ f460 1 2819400"/>
                <a:gd name="f570" fmla="*/ f461 1 2428875"/>
                <a:gd name="f571" fmla="*/ f462 1 2819400"/>
                <a:gd name="f572" fmla="*/ f463 1 2428875"/>
                <a:gd name="f573" fmla="*/ f464 1 2819400"/>
                <a:gd name="f574" fmla="*/ f465 1 2428875"/>
                <a:gd name="f575" fmla="*/ f466 1 2819400"/>
                <a:gd name="f576" fmla="*/ f467 1 2428875"/>
                <a:gd name="f577" fmla="*/ f468 1 2819400"/>
                <a:gd name="f578" fmla="*/ f469 1 2428875"/>
                <a:gd name="f579" fmla="*/ f470 1 2819400"/>
                <a:gd name="f580" fmla="*/ f471 1 2428875"/>
                <a:gd name="f581" fmla="*/ f472 1 2819400"/>
                <a:gd name="f582" fmla="*/ f473 1 2428875"/>
                <a:gd name="f583" fmla="*/ f474 1 2819400"/>
                <a:gd name="f584" fmla="*/ f475 1 2428875"/>
                <a:gd name="f585" fmla="*/ f476 1 2819400"/>
                <a:gd name="f586" fmla="*/ f477 1 2428875"/>
                <a:gd name="f587" fmla="*/ f478 1 2819400"/>
                <a:gd name="f588" fmla="*/ f479 1 2428875"/>
                <a:gd name="f589" fmla="*/ f480 1 2819400"/>
                <a:gd name="f590" fmla="*/ f481 1 2428875"/>
                <a:gd name="f591" fmla="*/ f482 1 2819400"/>
                <a:gd name="f592" fmla="*/ f483 1 2428875"/>
                <a:gd name="f593" fmla="*/ f484 1 2819400"/>
                <a:gd name="f594" fmla="*/ f485 1 2428875"/>
                <a:gd name="f595" fmla="*/ f486 1 2819400"/>
                <a:gd name="f596" fmla="*/ f487 1 2428875"/>
                <a:gd name="f597" fmla="*/ f488 1 2819400"/>
                <a:gd name="f598" fmla="*/ f489 1 2428875"/>
                <a:gd name="f599" fmla="*/ f490 1 2819400"/>
                <a:gd name="f600" fmla="*/ f491 1 2428875"/>
                <a:gd name="f601" fmla="*/ f492 1 2819400"/>
                <a:gd name="f602" fmla="*/ f493 1 2428875"/>
                <a:gd name="f603" fmla="*/ f494 1 2819400"/>
                <a:gd name="f604" fmla="*/ f495 1 2428875"/>
                <a:gd name="f605" fmla="*/ f496 1 2819400"/>
                <a:gd name="f606" fmla="*/ f497 1 2428875"/>
                <a:gd name="f607" fmla="*/ f498 1 2819400"/>
                <a:gd name="f608" fmla="*/ f499 1 2819400"/>
                <a:gd name="f609" fmla="*/ f500 1 2428875"/>
                <a:gd name="f610" fmla="*/ f501 1 2819400"/>
                <a:gd name="f611" fmla="*/ f502 1 2428875"/>
                <a:gd name="f612" fmla="*/ f503 1 2819400"/>
                <a:gd name="f613" fmla="*/ f504 1 2428875"/>
                <a:gd name="f614" fmla="*/ f505 1 2819400"/>
                <a:gd name="f615" fmla="*/ f506 1 2428875"/>
                <a:gd name="f616" fmla="*/ f507 1 2819400"/>
                <a:gd name="f617" fmla="*/ f508 1 2428875"/>
                <a:gd name="f618" fmla="*/ f509 1 2819400"/>
                <a:gd name="f619" fmla="*/ f510 1 2428875"/>
                <a:gd name="f620" fmla="*/ 0 1 f401"/>
                <a:gd name="f621" fmla="*/ f395 1 f401"/>
                <a:gd name="f622" fmla="*/ 0 1 f402"/>
                <a:gd name="f623" fmla="*/ f396 1 f402"/>
                <a:gd name="f624" fmla="*/ f512 1 f401"/>
                <a:gd name="f625" fmla="*/ f513 1 f402"/>
                <a:gd name="f626" fmla="*/ f514 1 f401"/>
                <a:gd name="f627" fmla="*/ f515 1 f402"/>
                <a:gd name="f628" fmla="*/ f516 1 f401"/>
                <a:gd name="f629" fmla="*/ f517 1 f402"/>
                <a:gd name="f630" fmla="*/ f518 1 f401"/>
                <a:gd name="f631" fmla="*/ f519 1 f402"/>
                <a:gd name="f632" fmla="*/ f520 1 f401"/>
                <a:gd name="f633" fmla="*/ f521 1 f402"/>
                <a:gd name="f634" fmla="*/ f522 1 f401"/>
                <a:gd name="f635" fmla="*/ f523 1 f402"/>
                <a:gd name="f636" fmla="*/ f524 1 f401"/>
                <a:gd name="f637" fmla="*/ f525 1 f402"/>
                <a:gd name="f638" fmla="*/ f526 1 f401"/>
                <a:gd name="f639" fmla="*/ f527 1 f402"/>
                <a:gd name="f640" fmla="*/ f528 1 f401"/>
                <a:gd name="f641" fmla="*/ f529 1 f402"/>
                <a:gd name="f642" fmla="*/ f530 1 f401"/>
                <a:gd name="f643" fmla="*/ f531 1 f402"/>
                <a:gd name="f644" fmla="*/ f532 1 f401"/>
                <a:gd name="f645" fmla="*/ f533 1 f401"/>
                <a:gd name="f646" fmla="*/ f534 1 f402"/>
                <a:gd name="f647" fmla="*/ f535 1 f402"/>
                <a:gd name="f648" fmla="*/ f536 1 f401"/>
                <a:gd name="f649" fmla="*/ f537 1 f402"/>
                <a:gd name="f650" fmla="*/ f538 1 f401"/>
                <a:gd name="f651" fmla="*/ f539 1 f402"/>
                <a:gd name="f652" fmla="*/ f540 1 f401"/>
                <a:gd name="f653" fmla="*/ f541 1 f402"/>
                <a:gd name="f654" fmla="*/ f542 1 f401"/>
                <a:gd name="f655" fmla="*/ f543 1 f402"/>
                <a:gd name="f656" fmla="*/ f544 1 f401"/>
                <a:gd name="f657" fmla="*/ f545 1 f402"/>
                <a:gd name="f658" fmla="*/ f546 1 f401"/>
                <a:gd name="f659" fmla="*/ f547 1 f402"/>
                <a:gd name="f660" fmla="*/ f548 1 f401"/>
                <a:gd name="f661" fmla="*/ f549 1 f402"/>
                <a:gd name="f662" fmla="*/ f550 1 f401"/>
                <a:gd name="f663" fmla="*/ f551 1 f402"/>
                <a:gd name="f664" fmla="*/ f552 1 f401"/>
                <a:gd name="f665" fmla="*/ f553 1 f402"/>
                <a:gd name="f666" fmla="*/ f554 1 f401"/>
                <a:gd name="f667" fmla="*/ f555 1 f402"/>
                <a:gd name="f668" fmla="*/ f556 1 f401"/>
                <a:gd name="f669" fmla="*/ f557 1 f402"/>
                <a:gd name="f670" fmla="*/ f558 1 f401"/>
                <a:gd name="f671" fmla="*/ f559 1 f402"/>
                <a:gd name="f672" fmla="*/ f560 1 f401"/>
                <a:gd name="f673" fmla="*/ f561 1 f401"/>
                <a:gd name="f674" fmla="*/ f562 1 f402"/>
                <a:gd name="f675" fmla="*/ f563 1 f401"/>
                <a:gd name="f676" fmla="*/ f564 1 f402"/>
                <a:gd name="f677" fmla="*/ f565 1 f401"/>
                <a:gd name="f678" fmla="*/ f566 1 f402"/>
                <a:gd name="f679" fmla="*/ f567 1 f401"/>
                <a:gd name="f680" fmla="*/ f568 1 f402"/>
                <a:gd name="f681" fmla="*/ f569 1 f401"/>
                <a:gd name="f682" fmla="*/ f570 1 f402"/>
                <a:gd name="f683" fmla="*/ f571 1 f401"/>
                <a:gd name="f684" fmla="*/ f572 1 f402"/>
                <a:gd name="f685" fmla="*/ f573 1 f401"/>
                <a:gd name="f686" fmla="*/ f574 1 f402"/>
                <a:gd name="f687" fmla="*/ f575 1 f401"/>
                <a:gd name="f688" fmla="*/ f576 1 f402"/>
                <a:gd name="f689" fmla="*/ f577 1 f401"/>
                <a:gd name="f690" fmla="*/ f578 1 f402"/>
                <a:gd name="f691" fmla="*/ f579 1 f401"/>
                <a:gd name="f692" fmla="*/ f580 1 f402"/>
                <a:gd name="f693" fmla="*/ f581 1 f401"/>
                <a:gd name="f694" fmla="*/ f582 1 f402"/>
                <a:gd name="f695" fmla="*/ f583 1 f401"/>
                <a:gd name="f696" fmla="*/ f584 1 f402"/>
                <a:gd name="f697" fmla="*/ f585 1 f401"/>
                <a:gd name="f698" fmla="*/ f586 1 f402"/>
                <a:gd name="f699" fmla="*/ f587 1 f401"/>
                <a:gd name="f700" fmla="*/ f588 1 f402"/>
                <a:gd name="f701" fmla="*/ f589 1 f401"/>
                <a:gd name="f702" fmla="*/ f590 1 f402"/>
                <a:gd name="f703" fmla="*/ f591 1 f401"/>
                <a:gd name="f704" fmla="*/ f592 1 f402"/>
                <a:gd name="f705" fmla="*/ f593 1 f401"/>
                <a:gd name="f706" fmla="*/ f594 1 f402"/>
                <a:gd name="f707" fmla="*/ f595 1 f401"/>
                <a:gd name="f708" fmla="*/ f596 1 f402"/>
                <a:gd name="f709" fmla="*/ f597 1 f401"/>
                <a:gd name="f710" fmla="*/ f598 1 f402"/>
                <a:gd name="f711" fmla="*/ f599 1 f401"/>
                <a:gd name="f712" fmla="*/ f600 1 f402"/>
                <a:gd name="f713" fmla="*/ f601 1 f401"/>
                <a:gd name="f714" fmla="*/ f602 1 f402"/>
                <a:gd name="f715" fmla="*/ f603 1 f401"/>
                <a:gd name="f716" fmla="*/ f604 1 f402"/>
                <a:gd name="f717" fmla="*/ f605 1 f401"/>
                <a:gd name="f718" fmla="*/ f606 1 f402"/>
                <a:gd name="f719" fmla="*/ f607 1 f401"/>
                <a:gd name="f720" fmla="*/ f608 1 f401"/>
                <a:gd name="f721" fmla="*/ f609 1 f402"/>
                <a:gd name="f722" fmla="*/ f610 1 f401"/>
                <a:gd name="f723" fmla="*/ f611 1 f402"/>
                <a:gd name="f724" fmla="*/ f612 1 f401"/>
                <a:gd name="f725" fmla="*/ f613 1 f402"/>
                <a:gd name="f726" fmla="*/ f614 1 f401"/>
                <a:gd name="f727" fmla="*/ f615 1 f402"/>
                <a:gd name="f728" fmla="*/ f616 1 f401"/>
                <a:gd name="f729" fmla="*/ f617 1 f402"/>
                <a:gd name="f730" fmla="*/ f618 1 f401"/>
                <a:gd name="f731" fmla="*/ f619 1 f402"/>
                <a:gd name="f732" fmla="*/ f620 f392 1"/>
                <a:gd name="f733" fmla="*/ f621 f392 1"/>
                <a:gd name="f734" fmla="*/ f623 f393 1"/>
                <a:gd name="f735" fmla="*/ f622 f393 1"/>
                <a:gd name="f736" fmla="*/ f624 f392 1"/>
                <a:gd name="f737" fmla="*/ f625 f393 1"/>
                <a:gd name="f738" fmla="*/ f626 f392 1"/>
                <a:gd name="f739" fmla="*/ f627 f393 1"/>
                <a:gd name="f740" fmla="*/ f628 f392 1"/>
                <a:gd name="f741" fmla="*/ f629 f393 1"/>
                <a:gd name="f742" fmla="*/ f630 f392 1"/>
                <a:gd name="f743" fmla="*/ f631 f393 1"/>
                <a:gd name="f744" fmla="*/ f632 f392 1"/>
                <a:gd name="f745" fmla="*/ f633 f393 1"/>
                <a:gd name="f746" fmla="*/ f634 f392 1"/>
                <a:gd name="f747" fmla="*/ f635 f393 1"/>
                <a:gd name="f748" fmla="*/ f636 f392 1"/>
                <a:gd name="f749" fmla="*/ f637 f393 1"/>
                <a:gd name="f750" fmla="*/ f638 f392 1"/>
                <a:gd name="f751" fmla="*/ f639 f393 1"/>
                <a:gd name="f752" fmla="*/ f640 f392 1"/>
                <a:gd name="f753" fmla="*/ f641 f393 1"/>
                <a:gd name="f754" fmla="*/ f642 f392 1"/>
                <a:gd name="f755" fmla="*/ f643 f393 1"/>
                <a:gd name="f756" fmla="*/ f644 f392 1"/>
                <a:gd name="f757" fmla="*/ f645 f392 1"/>
                <a:gd name="f758" fmla="*/ f646 f393 1"/>
                <a:gd name="f759" fmla="*/ f647 f393 1"/>
                <a:gd name="f760" fmla="*/ f648 f392 1"/>
                <a:gd name="f761" fmla="*/ f649 f393 1"/>
                <a:gd name="f762" fmla="*/ f650 f392 1"/>
                <a:gd name="f763" fmla="*/ f651 f393 1"/>
                <a:gd name="f764" fmla="*/ f652 f392 1"/>
                <a:gd name="f765" fmla="*/ f653 f393 1"/>
                <a:gd name="f766" fmla="*/ f654 f392 1"/>
                <a:gd name="f767" fmla="*/ f655 f393 1"/>
                <a:gd name="f768" fmla="*/ f656 f392 1"/>
                <a:gd name="f769" fmla="*/ f657 f393 1"/>
                <a:gd name="f770" fmla="*/ f658 f392 1"/>
                <a:gd name="f771" fmla="*/ f659 f393 1"/>
                <a:gd name="f772" fmla="*/ f660 f392 1"/>
                <a:gd name="f773" fmla="*/ f661 f393 1"/>
                <a:gd name="f774" fmla="*/ f662 f392 1"/>
                <a:gd name="f775" fmla="*/ f663 f393 1"/>
                <a:gd name="f776" fmla="*/ f664 f392 1"/>
                <a:gd name="f777" fmla="*/ f665 f393 1"/>
                <a:gd name="f778" fmla="*/ f666 f392 1"/>
                <a:gd name="f779" fmla="*/ f667 f393 1"/>
                <a:gd name="f780" fmla="*/ f668 f392 1"/>
                <a:gd name="f781" fmla="*/ f669 f393 1"/>
                <a:gd name="f782" fmla="*/ f670 f392 1"/>
                <a:gd name="f783" fmla="*/ f671 f393 1"/>
                <a:gd name="f784" fmla="*/ f672 f392 1"/>
                <a:gd name="f785" fmla="*/ f673 f392 1"/>
                <a:gd name="f786" fmla="*/ f674 f393 1"/>
                <a:gd name="f787" fmla="*/ f675 f392 1"/>
                <a:gd name="f788" fmla="*/ f676 f393 1"/>
                <a:gd name="f789" fmla="*/ f677 f392 1"/>
                <a:gd name="f790" fmla="*/ f678 f393 1"/>
                <a:gd name="f791" fmla="*/ f679 f392 1"/>
                <a:gd name="f792" fmla="*/ f680 f393 1"/>
                <a:gd name="f793" fmla="*/ f681 f392 1"/>
                <a:gd name="f794" fmla="*/ f682 f393 1"/>
                <a:gd name="f795" fmla="*/ f683 f392 1"/>
                <a:gd name="f796" fmla="*/ f684 f393 1"/>
                <a:gd name="f797" fmla="*/ f685 f392 1"/>
                <a:gd name="f798" fmla="*/ f686 f393 1"/>
                <a:gd name="f799" fmla="*/ f687 f392 1"/>
                <a:gd name="f800" fmla="*/ f688 f393 1"/>
                <a:gd name="f801" fmla="*/ f689 f392 1"/>
                <a:gd name="f802" fmla="*/ f690 f393 1"/>
                <a:gd name="f803" fmla="*/ f691 f392 1"/>
                <a:gd name="f804" fmla="*/ f692 f393 1"/>
                <a:gd name="f805" fmla="*/ f693 f392 1"/>
                <a:gd name="f806" fmla="*/ f694 f393 1"/>
                <a:gd name="f807" fmla="*/ f695 f392 1"/>
                <a:gd name="f808" fmla="*/ f696 f393 1"/>
                <a:gd name="f809" fmla="*/ f697 f392 1"/>
                <a:gd name="f810" fmla="*/ f698 f393 1"/>
                <a:gd name="f811" fmla="*/ f699 f392 1"/>
                <a:gd name="f812" fmla="*/ f700 f393 1"/>
                <a:gd name="f813" fmla="*/ f701 f392 1"/>
                <a:gd name="f814" fmla="*/ f702 f393 1"/>
                <a:gd name="f815" fmla="*/ f703 f392 1"/>
                <a:gd name="f816" fmla="*/ f704 f393 1"/>
                <a:gd name="f817" fmla="*/ f705 f392 1"/>
                <a:gd name="f818" fmla="*/ f706 f393 1"/>
                <a:gd name="f819" fmla="*/ f707 f392 1"/>
                <a:gd name="f820" fmla="*/ f708 f393 1"/>
                <a:gd name="f821" fmla="*/ f709 f392 1"/>
                <a:gd name="f822" fmla="*/ f710 f393 1"/>
                <a:gd name="f823" fmla="*/ f711 f392 1"/>
                <a:gd name="f824" fmla="*/ f712 f393 1"/>
                <a:gd name="f825" fmla="*/ f713 f392 1"/>
                <a:gd name="f826" fmla="*/ f714 f393 1"/>
                <a:gd name="f827" fmla="*/ f715 f392 1"/>
                <a:gd name="f828" fmla="*/ f716 f393 1"/>
                <a:gd name="f829" fmla="*/ f717 f392 1"/>
                <a:gd name="f830" fmla="*/ f718 f393 1"/>
                <a:gd name="f831" fmla="*/ f719 f392 1"/>
                <a:gd name="f832" fmla="*/ f720 f392 1"/>
                <a:gd name="f833" fmla="*/ f721 f393 1"/>
                <a:gd name="f834" fmla="*/ f722 f392 1"/>
                <a:gd name="f835" fmla="*/ f723 f393 1"/>
                <a:gd name="f836" fmla="*/ f724 f392 1"/>
                <a:gd name="f837" fmla="*/ f725 f393 1"/>
                <a:gd name="f838" fmla="*/ f726 f392 1"/>
                <a:gd name="f839" fmla="*/ f727 f393 1"/>
                <a:gd name="f840" fmla="*/ f728 f392 1"/>
                <a:gd name="f841" fmla="*/ f729 f393 1"/>
                <a:gd name="f842" fmla="*/ f730 f392 1"/>
                <a:gd name="f843" fmla="*/ f731 f3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1">
                  <a:pos x="f736" y="f737"/>
                </a:cxn>
                <a:cxn ang="f511">
                  <a:pos x="f738" y="f739"/>
                </a:cxn>
                <a:cxn ang="f511">
                  <a:pos x="f740" y="f741"/>
                </a:cxn>
                <a:cxn ang="f511">
                  <a:pos x="f742" y="f743"/>
                </a:cxn>
                <a:cxn ang="f511">
                  <a:pos x="f744" y="f745"/>
                </a:cxn>
                <a:cxn ang="f511">
                  <a:pos x="f746" y="f747"/>
                </a:cxn>
                <a:cxn ang="f511">
                  <a:pos x="f748" y="f749"/>
                </a:cxn>
                <a:cxn ang="f511">
                  <a:pos x="f750" y="f751"/>
                </a:cxn>
                <a:cxn ang="f511">
                  <a:pos x="f752" y="f753"/>
                </a:cxn>
                <a:cxn ang="f511">
                  <a:pos x="f754" y="f755"/>
                </a:cxn>
                <a:cxn ang="f511">
                  <a:pos x="f756" y="f755"/>
                </a:cxn>
                <a:cxn ang="f511">
                  <a:pos x="f757" y="f758"/>
                </a:cxn>
                <a:cxn ang="f511">
                  <a:pos x="f756" y="f759"/>
                </a:cxn>
                <a:cxn ang="f511">
                  <a:pos x="f760" y="f761"/>
                </a:cxn>
                <a:cxn ang="f511">
                  <a:pos x="f762" y="f763"/>
                </a:cxn>
                <a:cxn ang="f511">
                  <a:pos x="f764" y="f765"/>
                </a:cxn>
                <a:cxn ang="f511">
                  <a:pos x="f766" y="f767"/>
                </a:cxn>
                <a:cxn ang="f511">
                  <a:pos x="f768" y="f769"/>
                </a:cxn>
                <a:cxn ang="f511">
                  <a:pos x="f770" y="f771"/>
                </a:cxn>
                <a:cxn ang="f511">
                  <a:pos x="f772" y="f773"/>
                </a:cxn>
                <a:cxn ang="f511">
                  <a:pos x="f774" y="f775"/>
                </a:cxn>
                <a:cxn ang="f511">
                  <a:pos x="f776" y="f777"/>
                </a:cxn>
                <a:cxn ang="f511">
                  <a:pos x="f778" y="f779"/>
                </a:cxn>
                <a:cxn ang="f511">
                  <a:pos x="f780" y="f781"/>
                </a:cxn>
                <a:cxn ang="f511">
                  <a:pos x="f782" y="f783"/>
                </a:cxn>
                <a:cxn ang="f511">
                  <a:pos x="f784" y="f767"/>
                </a:cxn>
                <a:cxn ang="f511">
                  <a:pos x="f785" y="f786"/>
                </a:cxn>
                <a:cxn ang="f511">
                  <a:pos x="f787" y="f788"/>
                </a:cxn>
                <a:cxn ang="f511">
                  <a:pos x="f789" y="f790"/>
                </a:cxn>
                <a:cxn ang="f511">
                  <a:pos x="f791" y="f792"/>
                </a:cxn>
                <a:cxn ang="f511">
                  <a:pos x="f793" y="f794"/>
                </a:cxn>
                <a:cxn ang="f511">
                  <a:pos x="f795" y="f796"/>
                </a:cxn>
                <a:cxn ang="f511">
                  <a:pos x="f797" y="f798"/>
                </a:cxn>
                <a:cxn ang="f511">
                  <a:pos x="f799" y="f800"/>
                </a:cxn>
                <a:cxn ang="f511">
                  <a:pos x="f801" y="f802"/>
                </a:cxn>
                <a:cxn ang="f511">
                  <a:pos x="f803" y="f804"/>
                </a:cxn>
                <a:cxn ang="f511">
                  <a:pos x="f805" y="f806"/>
                </a:cxn>
                <a:cxn ang="f511">
                  <a:pos x="f807" y="f808"/>
                </a:cxn>
                <a:cxn ang="f511">
                  <a:pos x="f809" y="f810"/>
                </a:cxn>
                <a:cxn ang="f511">
                  <a:pos x="f811" y="f812"/>
                </a:cxn>
                <a:cxn ang="f511">
                  <a:pos x="f813" y="f814"/>
                </a:cxn>
                <a:cxn ang="f511">
                  <a:pos x="f815" y="f816"/>
                </a:cxn>
                <a:cxn ang="f511">
                  <a:pos x="f817" y="f818"/>
                </a:cxn>
                <a:cxn ang="f511">
                  <a:pos x="f819" y="f820"/>
                </a:cxn>
                <a:cxn ang="f511">
                  <a:pos x="f821" y="f822"/>
                </a:cxn>
                <a:cxn ang="f511">
                  <a:pos x="f823" y="f824"/>
                </a:cxn>
                <a:cxn ang="f511">
                  <a:pos x="f825" y="f826"/>
                </a:cxn>
                <a:cxn ang="f511">
                  <a:pos x="f827" y="f828"/>
                </a:cxn>
                <a:cxn ang="f511">
                  <a:pos x="f829" y="f830"/>
                </a:cxn>
                <a:cxn ang="f511">
                  <a:pos x="f831" y="f765"/>
                </a:cxn>
                <a:cxn ang="f511">
                  <a:pos x="f832" y="f833"/>
                </a:cxn>
                <a:cxn ang="f511">
                  <a:pos x="f834" y="f835"/>
                </a:cxn>
                <a:cxn ang="f511">
                  <a:pos x="f836" y="f837"/>
                </a:cxn>
                <a:cxn ang="f511">
                  <a:pos x="f838" y="f839"/>
                </a:cxn>
                <a:cxn ang="f511">
                  <a:pos x="f840" y="f841"/>
                </a:cxn>
                <a:cxn ang="f511">
                  <a:pos x="f842" y="f843"/>
                </a:cxn>
              </a:cxnLst>
              <a:rect l="f732" t="f735" r="f733" b="f734"/>
              <a:pathLst>
                <a:path w="2819400" h="242887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8" y="f9"/>
                  </a:lnTo>
                  <a:close/>
                </a:path>
                <a:path w="2819400" h="2428875">
                  <a:moveTo>
                    <a:pt x="f47" y="f48"/>
                  </a:move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47" y="f48"/>
                  </a:lnTo>
                  <a:close/>
                </a:path>
                <a:path w="2819400" h="2428875">
                  <a:moveTo>
                    <a:pt x="f79" y="f80"/>
                  </a:move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5" y="f87"/>
                  </a:lnTo>
                  <a:lnTo>
                    <a:pt x="f85" y="f82"/>
                  </a:lnTo>
                  <a:lnTo>
                    <a:pt x="f88" y="f82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2"/>
                  </a:lnTo>
                  <a:lnTo>
                    <a:pt x="f94" y="f95"/>
                  </a:lnTo>
                  <a:lnTo>
                    <a:pt x="f96" y="f87"/>
                  </a:lnTo>
                  <a:lnTo>
                    <a:pt x="f85" y="f87"/>
                  </a:lnTo>
                  <a:lnTo>
                    <a:pt x="f85" y="f8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98"/>
                  </a:lnTo>
                  <a:lnTo>
                    <a:pt x="f102" y="f98"/>
                  </a:lnTo>
                  <a:lnTo>
                    <a:pt x="f103" y="f104"/>
                  </a:lnTo>
                  <a:lnTo>
                    <a:pt x="f105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4"/>
                  </a:lnTo>
                  <a:lnTo>
                    <a:pt x="f118" y="f119"/>
                  </a:lnTo>
                  <a:lnTo>
                    <a:pt x="f120" y="f112"/>
                  </a:lnTo>
                  <a:lnTo>
                    <a:pt x="f121" y="f122"/>
                  </a:lnTo>
                  <a:lnTo>
                    <a:pt x="f123" y="f110"/>
                  </a:lnTo>
                  <a:lnTo>
                    <a:pt x="f124" y="f108"/>
                  </a:lnTo>
                  <a:lnTo>
                    <a:pt x="f125" y="f106"/>
                  </a:lnTo>
                  <a:lnTo>
                    <a:pt x="f123" y="f126"/>
                  </a:lnTo>
                  <a:lnTo>
                    <a:pt x="f120" y="f127"/>
                  </a:lnTo>
                  <a:lnTo>
                    <a:pt x="f117" y="f128"/>
                  </a:lnTo>
                  <a:lnTo>
                    <a:pt x="f115" y="f75"/>
                  </a:lnTo>
                  <a:lnTo>
                    <a:pt x="f113" y="f128"/>
                  </a:lnTo>
                  <a:lnTo>
                    <a:pt x="f111" y="f127"/>
                  </a:lnTo>
                  <a:lnTo>
                    <a:pt x="f109" y="f126"/>
                  </a:lnTo>
                  <a:lnTo>
                    <a:pt x="f105" y="f106"/>
                  </a:lnTo>
                  <a:lnTo>
                    <a:pt x="f105" y="f104"/>
                  </a:lnTo>
                  <a:lnTo>
                    <a:pt x="f129" y="f104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5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92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08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22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19"/>
                  </a:lnTo>
                  <a:lnTo>
                    <a:pt x="f181" y="f175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80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53" y="f254"/>
                  </a:lnTo>
                  <a:lnTo>
                    <a:pt x="f255" y="f256"/>
                  </a:lnTo>
                  <a:lnTo>
                    <a:pt x="f257" y="f258"/>
                  </a:lnTo>
                  <a:lnTo>
                    <a:pt x="f259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280"/>
                  </a:lnTo>
                  <a:lnTo>
                    <a:pt x="f281" y="f282"/>
                  </a:lnTo>
                  <a:lnTo>
                    <a:pt x="f283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298"/>
                  </a:lnTo>
                  <a:lnTo>
                    <a:pt x="f300" y="f301"/>
                  </a:lnTo>
                  <a:lnTo>
                    <a:pt x="f302" y="f301"/>
                  </a:lnTo>
                  <a:lnTo>
                    <a:pt x="f303" y="f304"/>
                  </a:lnTo>
                  <a:lnTo>
                    <a:pt x="f305" y="f301"/>
                  </a:lnTo>
                  <a:lnTo>
                    <a:pt x="f306" y="f301"/>
                  </a:lnTo>
                  <a:lnTo>
                    <a:pt x="f307" y="f298"/>
                  </a:lnTo>
                  <a:lnTo>
                    <a:pt x="f308" y="f298"/>
                  </a:lnTo>
                  <a:lnTo>
                    <a:pt x="f309" y="f3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315" y="f316"/>
                  </a:lnTo>
                  <a:lnTo>
                    <a:pt x="f317" y="f318"/>
                  </a:lnTo>
                  <a:lnTo>
                    <a:pt x="f319" y="f320"/>
                  </a:lnTo>
                  <a:lnTo>
                    <a:pt x="f321" y="f322"/>
                  </a:lnTo>
                  <a:lnTo>
                    <a:pt x="f323" y="f324"/>
                  </a:lnTo>
                  <a:lnTo>
                    <a:pt x="f325" y="f326"/>
                  </a:lnTo>
                  <a:lnTo>
                    <a:pt x="f327" y="f328"/>
                  </a:lnTo>
                  <a:lnTo>
                    <a:pt x="f329" y="f330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2"/>
                  </a:lnTo>
                  <a:lnTo>
                    <a:pt x="f336" y="f337"/>
                  </a:lnTo>
                  <a:lnTo>
                    <a:pt x="f338" y="f339"/>
                  </a:lnTo>
                  <a:lnTo>
                    <a:pt x="f340" y="f341"/>
                  </a:lnTo>
                  <a:lnTo>
                    <a:pt x="f342" y="f343"/>
                  </a:lnTo>
                  <a:lnTo>
                    <a:pt x="f344" y="f345"/>
                  </a:lnTo>
                  <a:lnTo>
                    <a:pt x="f346" y="f341"/>
                  </a:lnTo>
                  <a:lnTo>
                    <a:pt x="f347" y="f348"/>
                  </a:lnTo>
                  <a:lnTo>
                    <a:pt x="f349" y="f350"/>
                  </a:lnTo>
                  <a:lnTo>
                    <a:pt x="f349" y="f116"/>
                  </a:lnTo>
                  <a:lnTo>
                    <a:pt x="f349" y="f90"/>
                  </a:lnTo>
                  <a:lnTo>
                    <a:pt x="f351" y="f9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lnTo>
                    <a:pt x="f359" y="f358"/>
                  </a:lnTo>
                  <a:lnTo>
                    <a:pt x="f360" y="f361"/>
                  </a:lnTo>
                  <a:lnTo>
                    <a:pt x="f362" y="f363"/>
                  </a:lnTo>
                  <a:lnTo>
                    <a:pt x="f364" y="f365"/>
                  </a:lnTo>
                  <a:lnTo>
                    <a:pt x="f364" y="f366"/>
                  </a:lnTo>
                  <a:lnTo>
                    <a:pt x="f367" y="f366"/>
                  </a:lnTo>
                  <a:lnTo>
                    <a:pt x="f368" y="f369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74" y="f375"/>
                  </a:lnTo>
                  <a:lnTo>
                    <a:pt x="f376" y="f361"/>
                  </a:lnTo>
                  <a:lnTo>
                    <a:pt x="f377" y="f378"/>
                  </a:lnTo>
                  <a:lnTo>
                    <a:pt x="f268" y="f379"/>
                  </a:lnTo>
                  <a:lnTo>
                    <a:pt x="f380" y="f381"/>
                  </a:lnTo>
                  <a:lnTo>
                    <a:pt x="f382" y="f383"/>
                  </a:lnTo>
                  <a:lnTo>
                    <a:pt x="f384" y="f385"/>
                  </a:lnTo>
                  <a:lnTo>
                    <a:pt x="f386" y="f387"/>
                  </a:lnTo>
                  <a:lnTo>
                    <a:pt x="f388" y="f389"/>
                  </a:lnTo>
                  <a:lnTo>
                    <a:pt x="f390" y="f389"/>
                  </a:lnTo>
                  <a:lnTo>
                    <a:pt x="f79" y="f80"/>
                  </a:lnTo>
                  <a:close/>
                </a:path>
              </a:pathLst>
            </a:custGeom>
            <a:solidFill>
              <a:srgbClr val="DDDFD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957E4A1-FC68-8740-FFEC-7D248DD9C207}"/>
                </a:ext>
              </a:extLst>
            </p:cNvPr>
            <p:cNvSpPr/>
            <p:nvPr/>
          </p:nvSpPr>
          <p:spPr>
            <a:xfrm>
              <a:off x="1428750" y="2171828"/>
              <a:ext cx="1438278" cy="10947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8275"/>
                <a:gd name="f7" fmla="val 1094739"/>
                <a:gd name="f8" fmla="val 262000"/>
                <a:gd name="f9" fmla="val 670560"/>
                <a:gd name="f10" fmla="val 249174"/>
                <a:gd name="f11" fmla="val 737869"/>
                <a:gd name="f12" fmla="val 241173"/>
                <a:gd name="f13" fmla="val 800100"/>
                <a:gd name="f14" fmla="val 237998"/>
                <a:gd name="f15" fmla="val 858519"/>
                <a:gd name="f16" fmla="val 239902"/>
                <a:gd name="f17" fmla="val 910589"/>
                <a:gd name="f18" fmla="val 246761"/>
                <a:gd name="f19" fmla="val 957579"/>
                <a:gd name="f20" fmla="val 258825"/>
                <a:gd name="f21" fmla="val 999489"/>
                <a:gd name="f22" fmla="val 275970"/>
                <a:gd name="f23" fmla="val 1033779"/>
                <a:gd name="f24" fmla="val 326136"/>
                <a:gd name="f25" fmla="val 1080769"/>
                <a:gd name="f26" fmla="val 372491"/>
                <a:gd name="f27" fmla="val 389508"/>
                <a:gd name="f28" fmla="val 418464"/>
                <a:gd name="f29" fmla="val 1093469"/>
                <a:gd name="f30" fmla="val 480568"/>
                <a:gd name="f31" fmla="val 1074419"/>
                <a:gd name="f32" fmla="val 515120"/>
                <a:gd name="f33" fmla="val 1055369"/>
                <a:gd name="f34" fmla="val 377317"/>
                <a:gd name="f35" fmla="val 321310"/>
                <a:gd name="f36" fmla="val 1027429"/>
                <a:gd name="f37" fmla="val 289306"/>
                <a:gd name="f38" fmla="val 963929"/>
                <a:gd name="f39" fmla="val 281050"/>
                <a:gd name="f40" fmla="val 919479"/>
                <a:gd name="f41" fmla="val 278002"/>
                <a:gd name="f42" fmla="val 867410"/>
                <a:gd name="f43" fmla="val 280543"/>
                <a:gd name="f44" fmla="val 808989"/>
                <a:gd name="f45" fmla="val 288544"/>
                <a:gd name="f46" fmla="val 744219"/>
                <a:gd name="f47" fmla="val 302513"/>
                <a:gd name="f48" fmla="val 673100"/>
                <a:gd name="f49" fmla="val 401827"/>
                <a:gd name="f50" fmla="val 406400"/>
                <a:gd name="f51" fmla="val 420624"/>
                <a:gd name="f52" fmla="val 478789"/>
                <a:gd name="f53" fmla="val 460248"/>
                <a:gd name="f54" fmla="val 508000"/>
                <a:gd name="f55" fmla="val 503047"/>
                <a:gd name="f56" fmla="val 537210"/>
                <a:gd name="f57" fmla="val 548513"/>
                <a:gd name="f58" fmla="val 563879"/>
                <a:gd name="f59" fmla="val 596900"/>
                <a:gd name="f60" fmla="val 589279"/>
                <a:gd name="f61" fmla="val 648081"/>
                <a:gd name="f62" fmla="val 612139"/>
                <a:gd name="f63" fmla="val 699516"/>
                <a:gd name="f64" fmla="val 631189"/>
                <a:gd name="f65" fmla="val 750697"/>
                <a:gd name="f66" fmla="val 648969"/>
                <a:gd name="f67" fmla="val 801243"/>
                <a:gd name="f68" fmla="val 661669"/>
                <a:gd name="f69" fmla="val 835025"/>
                <a:gd name="f70" fmla="val 668019"/>
                <a:gd name="f71" fmla="val 810006"/>
                <a:gd name="f72" fmla="val 704850"/>
                <a:gd name="f73" fmla="val 772413"/>
                <a:gd name="f74" fmla="val 755650"/>
                <a:gd name="f75" fmla="val 734568"/>
                <a:gd name="f76" fmla="val 803910"/>
                <a:gd name="f77" fmla="val 696594"/>
                <a:gd name="f78" fmla="val 848360"/>
                <a:gd name="f79" fmla="val 658749"/>
                <a:gd name="f80" fmla="val 889000"/>
                <a:gd name="f81" fmla="val 621283"/>
                <a:gd name="f82" fmla="val 925829"/>
                <a:gd name="f83" fmla="val 584454"/>
                <a:gd name="f84" fmla="val 958850"/>
                <a:gd name="f85" fmla="val 548386"/>
                <a:gd name="f86" fmla="val 988060"/>
                <a:gd name="f87" fmla="val 513461"/>
                <a:gd name="f88" fmla="val 1012189"/>
                <a:gd name="f89" fmla="val 479932"/>
                <a:gd name="f90" fmla="val 1031239"/>
                <a:gd name="f91" fmla="val 417702"/>
                <a:gd name="f92" fmla="val 1052829"/>
                <a:gd name="f93" fmla="val 582168"/>
                <a:gd name="f94" fmla="val 617601"/>
                <a:gd name="f95" fmla="val 984250"/>
                <a:gd name="f96" fmla="val 653542"/>
                <a:gd name="f97" fmla="val 951229"/>
                <a:gd name="f98" fmla="val 689863"/>
                <a:gd name="f99" fmla="val 915669"/>
                <a:gd name="f100" fmla="val 726439"/>
                <a:gd name="f101" fmla="val 876300"/>
                <a:gd name="f102" fmla="val 763016"/>
                <a:gd name="f103" fmla="val 833119"/>
                <a:gd name="f104" fmla="val 799464"/>
                <a:gd name="f105" fmla="val 787400"/>
                <a:gd name="f106" fmla="val 835660"/>
                <a:gd name="f107" fmla="val 871601"/>
                <a:gd name="f108" fmla="val 685800"/>
                <a:gd name="f109" fmla="val 906780"/>
                <a:gd name="f110" fmla="val 907547"/>
                <a:gd name="f111" fmla="val 629919"/>
                <a:gd name="f112" fmla="val 860170"/>
                <a:gd name="f113" fmla="val 824992"/>
                <a:gd name="f114" fmla="val 624839"/>
                <a:gd name="f115" fmla="val 773176"/>
                <a:gd name="f116" fmla="val 780542"/>
                <a:gd name="f117" fmla="val 609600"/>
                <a:gd name="f118" fmla="val 876985"/>
                <a:gd name="f119" fmla="val 585469"/>
                <a:gd name="f120" fmla="val 693547"/>
                <a:gd name="f121" fmla="val 667385"/>
                <a:gd name="f122" fmla="val 575310"/>
                <a:gd name="f123" fmla="val 614426"/>
                <a:gd name="f124" fmla="val 551179"/>
                <a:gd name="f125" fmla="val 566038"/>
                <a:gd name="f126" fmla="val 525779"/>
                <a:gd name="f127" fmla="val 520319"/>
                <a:gd name="f128" fmla="val 497839"/>
                <a:gd name="f129" fmla="val 477519"/>
                <a:gd name="f130" fmla="val 468629"/>
                <a:gd name="f131" fmla="val 437895"/>
                <a:gd name="f132" fmla="val 438150"/>
                <a:gd name="f133" fmla="val 1129516"/>
                <a:gd name="f134" fmla="val 314960"/>
                <a:gd name="f135" fmla="val 1073150"/>
                <a:gd name="f136" fmla="val 1099439"/>
                <a:gd name="f137" fmla="val 346710"/>
                <a:gd name="f138" fmla="val 1129919"/>
                <a:gd name="f139" fmla="val 392429"/>
                <a:gd name="f140" fmla="val 1150493"/>
                <a:gd name="f141" fmla="val 436879"/>
                <a:gd name="f142" fmla="val 1160907"/>
                <a:gd name="f143" fmla="val 516889"/>
                <a:gd name="f144" fmla="val 1097280"/>
                <a:gd name="f145" fmla="val 605789"/>
                <a:gd name="f146" fmla="val 1056132"/>
                <a:gd name="f147" fmla="val 623569"/>
                <a:gd name="f148" fmla="val 1006475"/>
                <a:gd name="f149" fmla="val 633729"/>
                <a:gd name="f150" fmla="val 949198"/>
                <a:gd name="f151" fmla="val 637539"/>
                <a:gd name="f152" fmla="val 919352"/>
                <a:gd name="f153" fmla="val 893826"/>
                <a:gd name="f154" fmla="val 676910"/>
                <a:gd name="f155" fmla="val 921512"/>
                <a:gd name="f156" fmla="val 679450"/>
                <a:gd name="f157" fmla="val 935355"/>
                <a:gd name="f158" fmla="val 680719"/>
                <a:gd name="f159" fmla="val 1005967"/>
                <a:gd name="f160" fmla="val 1056513"/>
                <a:gd name="f161" fmla="val 1100327"/>
                <a:gd name="f162" fmla="val 651510"/>
                <a:gd name="f163" fmla="val 1137158"/>
                <a:gd name="f164" fmla="val 1166622"/>
                <a:gd name="f165" fmla="val 603250"/>
                <a:gd name="f166" fmla="val 1188212"/>
                <a:gd name="f167" fmla="val 570229"/>
                <a:gd name="f168" fmla="val 1205357"/>
                <a:gd name="f169" fmla="val 495300"/>
                <a:gd name="f170" fmla="val 1200785"/>
                <a:gd name="f171" fmla="val 455929"/>
                <a:gd name="f172" fmla="val 1210945"/>
                <a:gd name="f173" fmla="val 449579"/>
                <a:gd name="f174" fmla="val 1246124"/>
                <a:gd name="f175" fmla="val 429260"/>
                <a:gd name="f176" fmla="val 1268687"/>
                <a:gd name="f177" fmla="val 414019"/>
                <a:gd name="f178" fmla="val 1187195"/>
                <a:gd name="f179" fmla="val 411479"/>
                <a:gd name="f180" fmla="val 1165225"/>
                <a:gd name="f181" fmla="val 367029"/>
                <a:gd name="f182" fmla="val 1134618"/>
                <a:gd name="f183" fmla="val 227711"/>
                <a:gd name="f184" fmla="val 228600"/>
                <a:gd name="f185" fmla="val 172338"/>
                <a:gd name="f186" fmla="val 262889"/>
                <a:gd name="f187" fmla="val 123697"/>
                <a:gd name="f188" fmla="val 297179"/>
                <a:gd name="f189" fmla="val 82296"/>
                <a:gd name="f190" fmla="val 331469"/>
                <a:gd name="f191" fmla="val 48768"/>
                <a:gd name="f192" fmla="val 23494"/>
                <a:gd name="f193" fmla="val 402589"/>
                <a:gd name="f194" fmla="val 472439"/>
                <a:gd name="f195" fmla="val 2793"/>
                <a:gd name="f196" fmla="val 505460"/>
                <a:gd name="f197" fmla="val 35052"/>
                <a:gd name="f198" fmla="val 100075"/>
                <a:gd name="f199" fmla="val 608329"/>
                <a:gd name="f200" fmla="val 144018"/>
                <a:gd name="f201" fmla="val 626110"/>
                <a:gd name="f202" fmla="val 195325"/>
                <a:gd name="f203" fmla="val 638810"/>
                <a:gd name="f204" fmla="val 253745"/>
                <a:gd name="f205" fmla="val 318769"/>
                <a:gd name="f206" fmla="val 655319"/>
                <a:gd name="f207" fmla="val 390398"/>
                <a:gd name="f208" fmla="val 656589"/>
                <a:gd name="f209" fmla="val 434594"/>
                <a:gd name="f210" fmla="val 654050"/>
                <a:gd name="f211" fmla="val 573913"/>
                <a:gd name="f212" fmla="val 646429"/>
                <a:gd name="f213" fmla="val 622045"/>
                <a:gd name="f214" fmla="val 640079"/>
                <a:gd name="f215" fmla="val 670687"/>
                <a:gd name="f216" fmla="val 651763"/>
                <a:gd name="f217" fmla="val 630047"/>
                <a:gd name="f218" fmla="val 615950"/>
                <a:gd name="f219" fmla="val 613410"/>
                <a:gd name="f220" fmla="val 317373"/>
                <a:gd name="f221" fmla="val 318452"/>
                <a:gd name="f222" fmla="val 277113"/>
                <a:gd name="f223" fmla="val 254635"/>
                <a:gd name="f224" fmla="val 197866"/>
                <a:gd name="f225" fmla="val 598169"/>
                <a:gd name="f226" fmla="val 148844"/>
                <a:gd name="f227" fmla="val 584200"/>
                <a:gd name="f228" fmla="val 108203"/>
                <a:gd name="f229" fmla="val 566419"/>
                <a:gd name="f230" fmla="val 54863"/>
                <a:gd name="f231" fmla="val 523239"/>
                <a:gd name="f232" fmla="val 42418"/>
                <a:gd name="f233" fmla="val 51815"/>
                <a:gd name="f234" fmla="val 99694"/>
                <a:gd name="f235" fmla="val 373379"/>
                <a:gd name="f236" fmla="val 137540"/>
                <a:gd name="f237" fmla="val 339089"/>
                <a:gd name="f238" fmla="val 184150"/>
                <a:gd name="f239" fmla="val 304800"/>
                <a:gd name="f240" fmla="val 239141"/>
                <a:gd name="f241" fmla="val 270509"/>
                <a:gd name="f242" fmla="val 235585"/>
                <a:gd name="f243" fmla="val 260350"/>
                <a:gd name="f244" fmla="val 232537"/>
                <a:gd name="f245" fmla="val 248920"/>
                <a:gd name="f246" fmla="val 229869"/>
                <a:gd name="f247" fmla="val 238759"/>
                <a:gd name="f248" fmla="val 941324"/>
                <a:gd name="f249" fmla="val 574039"/>
                <a:gd name="f250" fmla="val 927226"/>
                <a:gd name="f251" fmla="val 580389"/>
                <a:gd name="f252" fmla="val 897889"/>
                <a:gd name="f253" fmla="val 590550"/>
                <a:gd name="f254" fmla="val 883285"/>
                <a:gd name="f255" fmla="val 594360"/>
                <a:gd name="f256" fmla="val 600710"/>
                <a:gd name="f257" fmla="val 543179"/>
                <a:gd name="f258" fmla="val 607060"/>
                <a:gd name="f259" fmla="val 490474"/>
                <a:gd name="f260" fmla="val 439166"/>
                <a:gd name="f261" fmla="val 614679"/>
                <a:gd name="f262" fmla="val 614807"/>
                <a:gd name="f263" fmla="val 485267"/>
                <a:gd name="f264" fmla="val 428498"/>
                <a:gd name="f265" fmla="val 3809"/>
                <a:gd name="f266" fmla="val 377951"/>
                <a:gd name="f267" fmla="val 12700"/>
                <a:gd name="f268" fmla="val 334137"/>
                <a:gd name="f269" fmla="val 29209"/>
                <a:gd name="f270" fmla="val 297306"/>
                <a:gd name="f271" fmla="val 50800"/>
                <a:gd name="f272" fmla="val 267843"/>
                <a:gd name="f273" fmla="val 77470"/>
                <a:gd name="f274" fmla="val 246252"/>
                <a:gd name="f275" fmla="val 110489"/>
                <a:gd name="f276" fmla="val 233044"/>
                <a:gd name="f277" fmla="val 149859"/>
                <a:gd name="f278" fmla="val 230124"/>
                <a:gd name="f279" fmla="val 191770"/>
                <a:gd name="f280" fmla="val 237108"/>
                <a:gd name="f281" fmla="val 234950"/>
                <a:gd name="f282" fmla="val 253237"/>
                <a:gd name="f283" fmla="val 280670"/>
                <a:gd name="f284" fmla="val 278256"/>
                <a:gd name="f285" fmla="val 326389"/>
                <a:gd name="f286" fmla="val 311531"/>
                <a:gd name="f287" fmla="val 344677"/>
                <a:gd name="f288" fmla="val 410210"/>
                <a:gd name="f289" fmla="val 330707"/>
                <a:gd name="f290" fmla="val 445769"/>
                <a:gd name="f291" fmla="val 313181"/>
                <a:gd name="f292" fmla="val 492760"/>
                <a:gd name="f293" fmla="val 297561"/>
                <a:gd name="f294" fmla="val 539750"/>
                <a:gd name="f295" fmla="val 283718"/>
                <a:gd name="f296" fmla="val 323850"/>
                <a:gd name="f297" fmla="val 337185"/>
                <a:gd name="f298" fmla="val 547369"/>
                <a:gd name="f299" fmla="val 352298"/>
                <a:gd name="f300" fmla="val 502919"/>
                <a:gd name="f301" fmla="val 369188"/>
                <a:gd name="f302" fmla="val 458469"/>
                <a:gd name="f303" fmla="val 387731"/>
                <a:gd name="f304" fmla="val 406563"/>
                <a:gd name="f305" fmla="val 362712"/>
                <a:gd name="f306" fmla="val 333120"/>
                <a:gd name="f307" fmla="val 304164"/>
                <a:gd name="f308" fmla="val 287019"/>
                <a:gd name="f309" fmla="val 284606"/>
                <a:gd name="f310" fmla="val 245109"/>
                <a:gd name="f311" fmla="val 315722"/>
                <a:gd name="f312" fmla="val 229870"/>
                <a:gd name="f313" fmla="val 358013"/>
                <a:gd name="f314" fmla="val 210820"/>
                <a:gd name="f315" fmla="val 373041"/>
                <a:gd name="f316" fmla="val 204470"/>
                <a:gd name="f317" fmla="val 273938"/>
                <a:gd name="f318" fmla="val 273431"/>
                <a:gd name="f319" fmla="val 201929"/>
                <a:gd name="f320" fmla="val 273363"/>
                <a:gd name="f321" fmla="val 196850"/>
                <a:gd name="f322" fmla="val 273244"/>
                <a:gd name="f323" fmla="val 187959"/>
                <a:gd name="f324" fmla="val 273126"/>
                <a:gd name="f325" fmla="val 179070"/>
                <a:gd name="f326" fmla="val 273058"/>
                <a:gd name="f327" fmla="val 173989"/>
                <a:gd name="f328" fmla="val 272939"/>
                <a:gd name="f329" fmla="val 165100"/>
                <a:gd name="f330" fmla="val 272923"/>
                <a:gd name="f331" fmla="val 163829"/>
                <a:gd name="f332" fmla="val 304419"/>
                <a:gd name="f333" fmla="val 99059"/>
                <a:gd name="f334" fmla="val 336295"/>
                <a:gd name="f335" fmla="val 74929"/>
                <a:gd name="f336" fmla="val 377444"/>
                <a:gd name="f337" fmla="val 57150"/>
                <a:gd name="f338" fmla="val 427227"/>
                <a:gd name="f339" fmla="val 46989"/>
                <a:gd name="f340" fmla="val 484377"/>
                <a:gd name="f341" fmla="val 43179"/>
                <a:gd name="f342" fmla="val 719474"/>
                <a:gd name="f343" fmla="val 683513"/>
                <a:gd name="f344" fmla="val 31750"/>
                <a:gd name="f345" fmla="val 632079"/>
                <a:gd name="f346" fmla="val 17779"/>
                <a:gd name="f347" fmla="val 581660"/>
                <a:gd name="f348" fmla="val 8889"/>
                <a:gd name="f349" fmla="val 532511"/>
                <a:gd name="f350" fmla="val 2539"/>
                <a:gd name="f351" fmla="val 529082"/>
                <a:gd name="f352" fmla="val 44450"/>
                <a:gd name="f353" fmla="val 575563"/>
                <a:gd name="f354" fmla="val 49529"/>
                <a:gd name="f355" fmla="val 623316"/>
                <a:gd name="f356" fmla="val 59689"/>
                <a:gd name="f357" fmla="val 672083"/>
                <a:gd name="f358" fmla="val 72389"/>
                <a:gd name="f359" fmla="val 721360"/>
                <a:gd name="f360" fmla="val 87629"/>
                <a:gd name="f361" fmla="val 770889"/>
                <a:gd name="f362" fmla="val 106679"/>
                <a:gd name="f363" fmla="val 820038"/>
                <a:gd name="f364" fmla="val 129539"/>
                <a:gd name="f365" fmla="val 869314"/>
                <a:gd name="f366" fmla="val 154939"/>
                <a:gd name="f367" fmla="val 916051"/>
                <a:gd name="f368" fmla="val 959866"/>
                <a:gd name="f369" fmla="val 213359"/>
                <a:gd name="f370" fmla="val 1000379"/>
                <a:gd name="f371" fmla="val 1037463"/>
                <a:gd name="f372" fmla="val 278129"/>
                <a:gd name="f373" fmla="val 1042924"/>
                <a:gd name="f374" fmla="val 283210"/>
                <a:gd name="f375" fmla="val 1030351"/>
                <a:gd name="f376" fmla="val 313689"/>
                <a:gd name="f377" fmla="val 1007744"/>
                <a:gd name="f378" fmla="val 364489"/>
                <a:gd name="f379" fmla="val 983233"/>
                <a:gd name="f380" fmla="val 415289"/>
                <a:gd name="f381" fmla="val 957199"/>
                <a:gd name="f382" fmla="val 466089"/>
                <a:gd name="f383" fmla="val 926338"/>
                <a:gd name="f384" fmla="val 872998"/>
                <a:gd name="f385" fmla="val 542289"/>
                <a:gd name="f386" fmla="val 822960"/>
                <a:gd name="f387" fmla="val 556260"/>
                <a:gd name="f388" fmla="val 771779"/>
                <a:gd name="f389" fmla="val 568960"/>
                <a:gd name="f390" fmla="val 978788"/>
                <a:gd name="f391" fmla="val 553719"/>
                <a:gd name="f392" fmla="val 1025017"/>
                <a:gd name="f393" fmla="val 535939"/>
                <a:gd name="f394" fmla="val 1069848"/>
                <a:gd name="f395" fmla="val 518160"/>
                <a:gd name="f396" fmla="val 1094377"/>
                <a:gd name="f397" fmla="val 980567"/>
                <a:gd name="f398" fmla="val 987679"/>
                <a:gd name="f399" fmla="val 494029"/>
                <a:gd name="f400" fmla="val 992251"/>
                <a:gd name="f401" fmla="val 485139"/>
                <a:gd name="f402" fmla="val 1016000"/>
                <a:gd name="f403" fmla="val 439419"/>
                <a:gd name="f404" fmla="val 1038479"/>
                <a:gd name="f405" fmla="val 1059688"/>
                <a:gd name="f406" fmla="val 345439"/>
                <a:gd name="f407" fmla="val 1104011"/>
                <a:gd name="f408" fmla="val 1091311"/>
                <a:gd name="f409" fmla="val 1098042"/>
                <a:gd name="f410" fmla="val 254000"/>
                <a:gd name="f411" fmla="val 1103350"/>
                <a:gd name="f412" fmla="val 240029"/>
                <a:gd name="f413" fmla="val 1060195"/>
                <a:gd name="f414" fmla="val 1029716"/>
                <a:gd name="f415" fmla="val 212089"/>
                <a:gd name="f416" fmla="val 986789"/>
                <a:gd name="f417" fmla="val 940562"/>
                <a:gd name="f418" fmla="val 148589"/>
                <a:gd name="f419" fmla="val 891286"/>
                <a:gd name="f420" fmla="val 119379"/>
                <a:gd name="f421" fmla="val 839343"/>
                <a:gd name="f422" fmla="val 91439"/>
                <a:gd name="f423" fmla="val 818007"/>
                <a:gd name="f424" fmla="val 82550"/>
                <a:gd name="f425" fmla="val 851281"/>
                <a:gd name="f426" fmla="val 901954"/>
                <a:gd name="f427" fmla="val 71120"/>
                <a:gd name="f428" fmla="val 951864"/>
                <a:gd name="f429" fmla="val 67309"/>
                <a:gd name="f430" fmla="val 1000506"/>
                <a:gd name="f431" fmla="val 64770"/>
                <a:gd name="f432" fmla="val 1047623"/>
                <a:gd name="f433" fmla="val 63500"/>
                <a:gd name="f434" fmla="val 1319439"/>
                <a:gd name="f435" fmla="val 1294257"/>
                <a:gd name="f436" fmla="val 53339"/>
                <a:gd name="f437" fmla="val 1289113"/>
                <a:gd name="f438" fmla="val 52070"/>
                <a:gd name="f439" fmla="val 746125"/>
                <a:gd name="f440" fmla="val 735457"/>
                <a:gd name="f441" fmla="val 48259"/>
                <a:gd name="f442" fmla="val 1142619"/>
                <a:gd name="f443" fmla="val 440689"/>
                <a:gd name="f444" fmla="val 1101979"/>
                <a:gd name="f445" fmla="val 459739"/>
                <a:gd name="f446" fmla="val 1059561"/>
                <a:gd name="f447" fmla="val 1015238"/>
                <a:gd name="f448" fmla="val 1112774"/>
                <a:gd name="f449" fmla="val 500379"/>
                <a:gd name="f450" fmla="val 1153922"/>
                <a:gd name="f451" fmla="val 481329"/>
                <a:gd name="f452" fmla="val 1151763"/>
                <a:gd name="f453" fmla="val 471169"/>
                <a:gd name="f454" fmla="val 1149223"/>
                <a:gd name="f455" fmla="val 461010"/>
                <a:gd name="f456" fmla="val 1146175"/>
                <a:gd name="f457" fmla="val 450850"/>
                <a:gd name="f458" fmla="val 1394714"/>
                <a:gd name="f459" fmla="val 109220"/>
                <a:gd name="f460" fmla="val 1384427"/>
                <a:gd name="f461" fmla="val 243839"/>
                <a:gd name="f462" fmla="val 1363472"/>
                <a:gd name="f463" fmla="val 1332102"/>
                <a:gd name="f464" fmla="val 312419"/>
                <a:gd name="f465" fmla="val 1290827"/>
                <a:gd name="f466" fmla="val 347979"/>
                <a:gd name="f467" fmla="val 1240155"/>
                <a:gd name="f468" fmla="val 383539"/>
                <a:gd name="f469" fmla="val 1313814"/>
                <a:gd name="f470" fmla="val 1356233"/>
                <a:gd name="f471" fmla="val 1390142"/>
                <a:gd name="f472" fmla="val 1415161"/>
                <a:gd name="f473" fmla="val 276859"/>
                <a:gd name="f474" fmla="val 1431163"/>
                <a:gd name="f475" fmla="val 241300"/>
                <a:gd name="f476" fmla="val 1437894"/>
                <a:gd name="f477" fmla="val 207009"/>
                <a:gd name="f478" fmla="val 1435227"/>
                <a:gd name="f479" fmla="val 1423543"/>
                <a:gd name="f480" fmla="val 143509"/>
                <a:gd name="f481" fmla="val 1403223"/>
                <a:gd name="f482" fmla="val 116839"/>
                <a:gd name="f483" fmla="val 506349"/>
                <a:gd name="f484" fmla="val 166370"/>
                <a:gd name="f485" fmla="val 450088"/>
                <a:gd name="f486" fmla="val 185420"/>
                <a:gd name="f487" fmla="val 445643"/>
                <a:gd name="f488" fmla="val 443992"/>
                <a:gd name="f489" fmla="val 417830"/>
                <a:gd name="f490" fmla="val 247650"/>
                <a:gd name="f491" fmla="val 393445"/>
                <a:gd name="f492" fmla="val 370839"/>
                <a:gd name="f493" fmla="val 408177"/>
                <a:gd name="f494" fmla="val 363219"/>
                <a:gd name="f495" fmla="val 430275"/>
                <a:gd name="f496" fmla="val 454279"/>
                <a:gd name="f497" fmla="val 265429"/>
                <a:gd name="f498" fmla="val 214629"/>
                <a:gd name="f499" fmla="val 1116202"/>
                <a:gd name="f500" fmla="val 1102741"/>
                <a:gd name="f501" fmla="val 120650"/>
                <a:gd name="f502" fmla="val 1087374"/>
                <a:gd name="f503" fmla="val 1070229"/>
                <a:gd name="f504" fmla="val 1114933"/>
                <a:gd name="f505" fmla="val 209550"/>
                <a:gd name="f506" fmla="val 1130427"/>
                <a:gd name="f507" fmla="val 1144397"/>
                <a:gd name="f508" fmla="val 123189"/>
                <a:gd name="f509" fmla="val 1156589"/>
                <a:gd name="f510" fmla="val 81279"/>
                <a:gd name="f511" fmla="val 1118362"/>
                <a:gd name="f512" fmla="val 66039"/>
                <a:gd name="f513" fmla="val 1182497"/>
                <a:gd name="f514" fmla="val 1239266"/>
                <a:gd name="f515" fmla="val 1288288"/>
                <a:gd name="f516" fmla="val 95250"/>
                <a:gd name="f517" fmla="val 1328927"/>
                <a:gd name="f518" fmla="val 113029"/>
                <a:gd name="f519" fmla="val 1382268"/>
                <a:gd name="f520" fmla="val 157479"/>
                <a:gd name="f521" fmla="val 1338326"/>
                <a:gd name="f522" fmla="val 642493"/>
                <a:gd name="f523" fmla="val 73659"/>
                <a:gd name="f524" fmla="val 537972"/>
                <a:gd name="f525" fmla="val 101600"/>
                <a:gd name="f526" fmla="val 487933"/>
                <a:gd name="f527" fmla="val 439674"/>
                <a:gd name="f528" fmla="val 134620"/>
                <a:gd name="f529" fmla="val 393192"/>
                <a:gd name="f530" fmla="val 151129"/>
                <a:gd name="f531" fmla="val 348742"/>
                <a:gd name="f532" fmla="val 168909"/>
                <a:gd name="f533" fmla="val 306450"/>
                <a:gd name="f534" fmla="val 403098"/>
                <a:gd name="f535" fmla="val 450595"/>
                <a:gd name="f536" fmla="val 500761"/>
                <a:gd name="f537" fmla="val 156209"/>
                <a:gd name="f538" fmla="val 553338"/>
                <a:gd name="f539" fmla="val 140970"/>
                <a:gd name="f540" fmla="val 608202"/>
                <a:gd name="f541" fmla="val 125729"/>
                <a:gd name="f542" fmla="val 665352"/>
                <a:gd name="f543" fmla="val 708151"/>
                <a:gd name="f544" fmla="val 722502"/>
                <a:gd name="f545" fmla="val 702182"/>
                <a:gd name="f546" fmla="val 662305"/>
                <a:gd name="f547" fmla="val 78739"/>
                <a:gd name="f548" fmla="val 22859"/>
                <a:gd name="f549" fmla="val 997076"/>
                <a:gd name="f550" fmla="val 891413"/>
                <a:gd name="f551" fmla="val 30479"/>
                <a:gd name="f552" fmla="val 781685"/>
                <a:gd name="f553" fmla="val 45720"/>
                <a:gd name="f554" fmla="val 1242822"/>
                <a:gd name="f555" fmla="val 40639"/>
                <a:gd name="f556" fmla="val 1184402"/>
                <a:gd name="f557" fmla="val 1119251"/>
                <a:gd name="f558" fmla="val 24129"/>
                <a:gd name="f559" fmla="+- 0 0 -90"/>
                <a:gd name="f560" fmla="*/ f3 1 1438275"/>
                <a:gd name="f561" fmla="*/ f4 1 1094739"/>
                <a:gd name="f562" fmla="val f5"/>
                <a:gd name="f563" fmla="val f6"/>
                <a:gd name="f564" fmla="val f7"/>
                <a:gd name="f565" fmla="*/ f559 f0 1"/>
                <a:gd name="f566" fmla="+- f564 0 f562"/>
                <a:gd name="f567" fmla="+- f563 0 f562"/>
                <a:gd name="f568" fmla="*/ f565 1 f2"/>
                <a:gd name="f569" fmla="*/ f567 1 1438275"/>
                <a:gd name="f570" fmla="*/ f566 1 1094739"/>
                <a:gd name="f571" fmla="*/ 246761 f567 1"/>
                <a:gd name="f572" fmla="*/ 957579 f566 1"/>
                <a:gd name="f573" fmla="*/ 418464 f567 1"/>
                <a:gd name="f574" fmla="*/ 1093469 f566 1"/>
                <a:gd name="f575" fmla="*/ 281050 f567 1"/>
                <a:gd name="f576" fmla="*/ 919479 f566 1"/>
                <a:gd name="f577" fmla="*/ 401827 f567 1"/>
                <a:gd name="f578" fmla="*/ 406400 f566 1"/>
                <a:gd name="f579" fmla="*/ 648081 f567 1"/>
                <a:gd name="f580" fmla="*/ 612139 f566 1"/>
                <a:gd name="f581" fmla="*/ 772413 f567 1"/>
                <a:gd name="f582" fmla="*/ 755650 f566 1"/>
                <a:gd name="f583" fmla="*/ 548386 f567 1"/>
                <a:gd name="f584" fmla="*/ 988060 f566 1"/>
                <a:gd name="f585" fmla="*/ 582168 f567 1"/>
                <a:gd name="f586" fmla="*/ 1012189 f566 1"/>
                <a:gd name="f587" fmla="*/ 799464 f567 1"/>
                <a:gd name="f588" fmla="*/ 787400 f566 1"/>
                <a:gd name="f589" fmla="*/ 824992 f567 1"/>
                <a:gd name="f590" fmla="*/ 624839 f566 1"/>
                <a:gd name="f591" fmla="*/ 667385 f567 1"/>
                <a:gd name="f592" fmla="*/ 575310 f566 1"/>
                <a:gd name="f593" fmla="*/ 1160907 f567 1"/>
                <a:gd name="f594" fmla="*/ 478789 f566 1"/>
                <a:gd name="f595" fmla="*/ 919352 f567 1"/>
                <a:gd name="f596" fmla="*/ 637539 f566 1"/>
                <a:gd name="f597" fmla="*/ 1056513 f567 1"/>
                <a:gd name="f598" fmla="*/ 668019 f566 1"/>
                <a:gd name="f599" fmla="*/ 1200785 f567 1"/>
                <a:gd name="f600" fmla="*/ 455929 f566 1"/>
                <a:gd name="f601" fmla="*/ 1165225 f567 1"/>
                <a:gd name="f602" fmla="*/ 367029 f566 1"/>
                <a:gd name="f603" fmla="*/ 82296 f567 1"/>
                <a:gd name="f604" fmla="*/ 331469 f566 1"/>
                <a:gd name="f605" fmla="*/ 100075 f567 1"/>
                <a:gd name="f606" fmla="*/ 608329 f566 1"/>
                <a:gd name="f607" fmla="*/ 434594 f567 1"/>
                <a:gd name="f608" fmla="*/ 656589 f566 1"/>
                <a:gd name="f609" fmla="*/ 630047 f567 1"/>
                <a:gd name="f610" fmla="*/ 615950 f566 1"/>
                <a:gd name="f611" fmla="*/ 254635 f567 1"/>
                <a:gd name="f612" fmla="*/ 51815 f567 1"/>
                <a:gd name="f613" fmla="*/ 438150 f566 1"/>
                <a:gd name="f614" fmla="*/ 232537 f567 1"/>
                <a:gd name="f615" fmla="*/ 248920 f566 1"/>
                <a:gd name="f616" fmla="*/ 883285 f567 1"/>
                <a:gd name="f617" fmla="*/ 594360 f566 1"/>
                <a:gd name="f618" fmla="*/ 490474 f567 1"/>
                <a:gd name="f619" fmla="*/ 485267 f567 1"/>
                <a:gd name="f620" fmla="*/ 0 f566 1"/>
                <a:gd name="f621" fmla="*/ 246252 f567 1"/>
                <a:gd name="f622" fmla="*/ 110489 f566 1"/>
                <a:gd name="f623" fmla="*/ 311531 f567 1"/>
                <a:gd name="f624" fmla="*/ 373379 f566 1"/>
                <a:gd name="f625" fmla="*/ 277113 f567 1"/>
                <a:gd name="f626" fmla="*/ 609600 f566 1"/>
                <a:gd name="f627" fmla="*/ 387731 f567 1"/>
                <a:gd name="f628" fmla="*/ 411479 f566 1"/>
                <a:gd name="f629" fmla="*/ 315722 f567 1"/>
                <a:gd name="f630" fmla="*/ 229870 f566 1"/>
                <a:gd name="f631" fmla="*/ 273244 f567 1"/>
                <a:gd name="f632" fmla="*/ 187959 f566 1"/>
                <a:gd name="f633" fmla="*/ 336295 f567 1"/>
                <a:gd name="f634" fmla="*/ 74929 f566 1"/>
                <a:gd name="f635" fmla="*/ 632079 f567 1"/>
                <a:gd name="f636" fmla="*/ 17779 f566 1"/>
                <a:gd name="f637" fmla="*/ 529082 f567 1"/>
                <a:gd name="f638" fmla="*/ 44450 f566 1"/>
                <a:gd name="f639" fmla="*/ 820038 f567 1"/>
                <a:gd name="f640" fmla="*/ 129539 f566 1"/>
                <a:gd name="f641" fmla="*/ 1042924 f567 1"/>
                <a:gd name="f642" fmla="*/ 283210 f566 1"/>
                <a:gd name="f643" fmla="*/ 872998 f567 1"/>
                <a:gd name="f644" fmla="*/ 542289 f566 1"/>
                <a:gd name="f645" fmla="*/ 1025017 f567 1"/>
                <a:gd name="f646" fmla="*/ 535939 f566 1"/>
                <a:gd name="f647" fmla="*/ 1016000 f567 1"/>
                <a:gd name="f648" fmla="*/ 439419 f566 1"/>
                <a:gd name="f649" fmla="*/ 1091311 f567 1"/>
                <a:gd name="f650" fmla="*/ 270509 f566 1"/>
                <a:gd name="f651" fmla="*/ 940562 f567 1"/>
                <a:gd name="f652" fmla="*/ 148589 f566 1"/>
                <a:gd name="f653" fmla="*/ 951864 f567 1"/>
                <a:gd name="f654" fmla="*/ 67309 f566 1"/>
                <a:gd name="f655" fmla="*/ 746125 f567 1"/>
                <a:gd name="f656" fmla="*/ 52070 f566 1"/>
                <a:gd name="f657" fmla="*/ 1015238 f567 1"/>
                <a:gd name="f658" fmla="*/ 495300 f566 1"/>
                <a:gd name="f659" fmla="*/ 1149223 f567 1"/>
                <a:gd name="f660" fmla="*/ 461010 f566 1"/>
                <a:gd name="f661" fmla="*/ 1363472 f567 1"/>
                <a:gd name="f662" fmla="*/ 278129 f566 1"/>
                <a:gd name="f663" fmla="*/ 1313814 f567 1"/>
                <a:gd name="f664" fmla="*/ 383539 f566 1"/>
                <a:gd name="f665" fmla="*/ 1435227 f567 1"/>
                <a:gd name="f666" fmla="*/ 173989 f566 1"/>
                <a:gd name="f667" fmla="*/ 445643 f567 1"/>
                <a:gd name="f668" fmla="*/ 191770 f566 1"/>
                <a:gd name="f669" fmla="*/ 406563 f567 1"/>
                <a:gd name="f670" fmla="*/ 1116202 f567 1"/>
                <a:gd name="f671" fmla="*/ 77470 f566 1"/>
                <a:gd name="f672" fmla="*/ 1114933 f567 1"/>
                <a:gd name="f673" fmla="*/ 209550 f566 1"/>
                <a:gd name="f674" fmla="*/ 1047623 f567 1"/>
                <a:gd name="f675" fmla="*/ 63500 f566 1"/>
                <a:gd name="f676" fmla="*/ 1382268 f567 1"/>
                <a:gd name="f677" fmla="*/ 157479 f566 1"/>
                <a:gd name="f678" fmla="*/ 537972 f567 1"/>
                <a:gd name="f679" fmla="*/ 101600 f566 1"/>
                <a:gd name="f680" fmla="*/ 273938 f567 1"/>
                <a:gd name="f681" fmla="*/ 204470 f566 1"/>
                <a:gd name="f682" fmla="*/ 608202 f567 1"/>
                <a:gd name="f683" fmla="*/ 125729 f566 1"/>
                <a:gd name="f684" fmla="*/ 642493 f567 1"/>
                <a:gd name="f685" fmla="*/ 73659 f566 1"/>
                <a:gd name="f686" fmla="*/ 1289113 f567 1"/>
                <a:gd name="f687" fmla="+- f568 0 f1"/>
                <a:gd name="f688" fmla="*/ f571 1 1438275"/>
                <a:gd name="f689" fmla="*/ f572 1 1094739"/>
                <a:gd name="f690" fmla="*/ f573 1 1438275"/>
                <a:gd name="f691" fmla="*/ f574 1 1094739"/>
                <a:gd name="f692" fmla="*/ f575 1 1438275"/>
                <a:gd name="f693" fmla="*/ f576 1 1094739"/>
                <a:gd name="f694" fmla="*/ f577 1 1438275"/>
                <a:gd name="f695" fmla="*/ f578 1 1094739"/>
                <a:gd name="f696" fmla="*/ f579 1 1438275"/>
                <a:gd name="f697" fmla="*/ f580 1 1094739"/>
                <a:gd name="f698" fmla="*/ f581 1 1438275"/>
                <a:gd name="f699" fmla="*/ f582 1 1094739"/>
                <a:gd name="f700" fmla="*/ f583 1 1438275"/>
                <a:gd name="f701" fmla="*/ f584 1 1094739"/>
                <a:gd name="f702" fmla="*/ f585 1 1438275"/>
                <a:gd name="f703" fmla="*/ f586 1 1094739"/>
                <a:gd name="f704" fmla="*/ f587 1 1438275"/>
                <a:gd name="f705" fmla="*/ f588 1 1094739"/>
                <a:gd name="f706" fmla="*/ f589 1 1438275"/>
                <a:gd name="f707" fmla="*/ f590 1 1094739"/>
                <a:gd name="f708" fmla="*/ f591 1 1438275"/>
                <a:gd name="f709" fmla="*/ f592 1 1094739"/>
                <a:gd name="f710" fmla="*/ f593 1 1438275"/>
                <a:gd name="f711" fmla="*/ f594 1 1094739"/>
                <a:gd name="f712" fmla="*/ f595 1 1438275"/>
                <a:gd name="f713" fmla="*/ f596 1 1094739"/>
                <a:gd name="f714" fmla="*/ f597 1 1438275"/>
                <a:gd name="f715" fmla="*/ f598 1 1094739"/>
                <a:gd name="f716" fmla="*/ f599 1 1438275"/>
                <a:gd name="f717" fmla="*/ f600 1 1094739"/>
                <a:gd name="f718" fmla="*/ f601 1 1438275"/>
                <a:gd name="f719" fmla="*/ f602 1 1094739"/>
                <a:gd name="f720" fmla="*/ f603 1 1438275"/>
                <a:gd name="f721" fmla="*/ f604 1 1094739"/>
                <a:gd name="f722" fmla="*/ f605 1 1438275"/>
                <a:gd name="f723" fmla="*/ f606 1 1094739"/>
                <a:gd name="f724" fmla="*/ f607 1 1438275"/>
                <a:gd name="f725" fmla="*/ f608 1 1094739"/>
                <a:gd name="f726" fmla="*/ f609 1 1438275"/>
                <a:gd name="f727" fmla="*/ f610 1 1094739"/>
                <a:gd name="f728" fmla="*/ f611 1 1438275"/>
                <a:gd name="f729" fmla="*/ f612 1 1438275"/>
                <a:gd name="f730" fmla="*/ f613 1 1094739"/>
                <a:gd name="f731" fmla="*/ f614 1 1438275"/>
                <a:gd name="f732" fmla="*/ f615 1 1094739"/>
                <a:gd name="f733" fmla="*/ f616 1 1438275"/>
                <a:gd name="f734" fmla="*/ f617 1 1094739"/>
                <a:gd name="f735" fmla="*/ f618 1 1438275"/>
                <a:gd name="f736" fmla="*/ f619 1 1438275"/>
                <a:gd name="f737" fmla="*/ f620 1 1094739"/>
                <a:gd name="f738" fmla="*/ f621 1 1438275"/>
                <a:gd name="f739" fmla="*/ f622 1 1094739"/>
                <a:gd name="f740" fmla="*/ f623 1 1438275"/>
                <a:gd name="f741" fmla="*/ f624 1 1094739"/>
                <a:gd name="f742" fmla="*/ f625 1 1438275"/>
                <a:gd name="f743" fmla="*/ f626 1 1094739"/>
                <a:gd name="f744" fmla="*/ f627 1 1438275"/>
                <a:gd name="f745" fmla="*/ f628 1 1094739"/>
                <a:gd name="f746" fmla="*/ f629 1 1438275"/>
                <a:gd name="f747" fmla="*/ f630 1 1094739"/>
                <a:gd name="f748" fmla="*/ f631 1 1438275"/>
                <a:gd name="f749" fmla="*/ f632 1 1094739"/>
                <a:gd name="f750" fmla="*/ f633 1 1438275"/>
                <a:gd name="f751" fmla="*/ f634 1 1094739"/>
                <a:gd name="f752" fmla="*/ f635 1 1438275"/>
                <a:gd name="f753" fmla="*/ f636 1 1094739"/>
                <a:gd name="f754" fmla="*/ f637 1 1438275"/>
                <a:gd name="f755" fmla="*/ f638 1 1094739"/>
                <a:gd name="f756" fmla="*/ f639 1 1438275"/>
                <a:gd name="f757" fmla="*/ f640 1 1094739"/>
                <a:gd name="f758" fmla="*/ f641 1 1438275"/>
                <a:gd name="f759" fmla="*/ f642 1 1094739"/>
                <a:gd name="f760" fmla="*/ f643 1 1438275"/>
                <a:gd name="f761" fmla="*/ f644 1 1094739"/>
                <a:gd name="f762" fmla="*/ f645 1 1438275"/>
                <a:gd name="f763" fmla="*/ f646 1 1094739"/>
                <a:gd name="f764" fmla="*/ f647 1 1438275"/>
                <a:gd name="f765" fmla="*/ f648 1 1094739"/>
                <a:gd name="f766" fmla="*/ f649 1 1438275"/>
                <a:gd name="f767" fmla="*/ f650 1 1094739"/>
                <a:gd name="f768" fmla="*/ f651 1 1438275"/>
                <a:gd name="f769" fmla="*/ f652 1 1094739"/>
                <a:gd name="f770" fmla="*/ f653 1 1438275"/>
                <a:gd name="f771" fmla="*/ f654 1 1094739"/>
                <a:gd name="f772" fmla="*/ f655 1 1438275"/>
                <a:gd name="f773" fmla="*/ f656 1 1094739"/>
                <a:gd name="f774" fmla="*/ f657 1 1438275"/>
                <a:gd name="f775" fmla="*/ f658 1 1094739"/>
                <a:gd name="f776" fmla="*/ f659 1 1438275"/>
                <a:gd name="f777" fmla="*/ f660 1 1094739"/>
                <a:gd name="f778" fmla="*/ f661 1 1438275"/>
                <a:gd name="f779" fmla="*/ f662 1 1094739"/>
                <a:gd name="f780" fmla="*/ f663 1 1438275"/>
                <a:gd name="f781" fmla="*/ f664 1 1094739"/>
                <a:gd name="f782" fmla="*/ f665 1 1438275"/>
                <a:gd name="f783" fmla="*/ f666 1 1094739"/>
                <a:gd name="f784" fmla="*/ f667 1 1438275"/>
                <a:gd name="f785" fmla="*/ f668 1 1094739"/>
                <a:gd name="f786" fmla="*/ f669 1 1438275"/>
                <a:gd name="f787" fmla="*/ f670 1 1438275"/>
                <a:gd name="f788" fmla="*/ f671 1 1094739"/>
                <a:gd name="f789" fmla="*/ f672 1 1438275"/>
                <a:gd name="f790" fmla="*/ f673 1 1094739"/>
                <a:gd name="f791" fmla="*/ f674 1 1438275"/>
                <a:gd name="f792" fmla="*/ f675 1 1094739"/>
                <a:gd name="f793" fmla="*/ f676 1 1438275"/>
                <a:gd name="f794" fmla="*/ f677 1 1094739"/>
                <a:gd name="f795" fmla="*/ f678 1 1438275"/>
                <a:gd name="f796" fmla="*/ f679 1 1094739"/>
                <a:gd name="f797" fmla="*/ f680 1 1438275"/>
                <a:gd name="f798" fmla="*/ f681 1 1094739"/>
                <a:gd name="f799" fmla="*/ f682 1 1438275"/>
                <a:gd name="f800" fmla="*/ f683 1 1094739"/>
                <a:gd name="f801" fmla="*/ f684 1 1438275"/>
                <a:gd name="f802" fmla="*/ f685 1 1094739"/>
                <a:gd name="f803" fmla="*/ f686 1 1438275"/>
                <a:gd name="f804" fmla="*/ 0 1 f569"/>
                <a:gd name="f805" fmla="*/ f563 1 f569"/>
                <a:gd name="f806" fmla="*/ 0 1 f570"/>
                <a:gd name="f807" fmla="*/ f564 1 f570"/>
                <a:gd name="f808" fmla="*/ f688 1 f569"/>
                <a:gd name="f809" fmla="*/ f689 1 f570"/>
                <a:gd name="f810" fmla="*/ f690 1 f569"/>
                <a:gd name="f811" fmla="*/ f691 1 f570"/>
                <a:gd name="f812" fmla="*/ f692 1 f569"/>
                <a:gd name="f813" fmla="*/ f693 1 f570"/>
                <a:gd name="f814" fmla="*/ f694 1 f569"/>
                <a:gd name="f815" fmla="*/ f695 1 f570"/>
                <a:gd name="f816" fmla="*/ f696 1 f569"/>
                <a:gd name="f817" fmla="*/ f697 1 f570"/>
                <a:gd name="f818" fmla="*/ f698 1 f569"/>
                <a:gd name="f819" fmla="*/ f699 1 f570"/>
                <a:gd name="f820" fmla="*/ f700 1 f569"/>
                <a:gd name="f821" fmla="*/ f701 1 f570"/>
                <a:gd name="f822" fmla="*/ f702 1 f569"/>
                <a:gd name="f823" fmla="*/ f703 1 f570"/>
                <a:gd name="f824" fmla="*/ f704 1 f569"/>
                <a:gd name="f825" fmla="*/ f705 1 f570"/>
                <a:gd name="f826" fmla="*/ f706 1 f569"/>
                <a:gd name="f827" fmla="*/ f707 1 f570"/>
                <a:gd name="f828" fmla="*/ f708 1 f569"/>
                <a:gd name="f829" fmla="*/ f709 1 f570"/>
                <a:gd name="f830" fmla="*/ f710 1 f569"/>
                <a:gd name="f831" fmla="*/ f711 1 f570"/>
                <a:gd name="f832" fmla="*/ f712 1 f569"/>
                <a:gd name="f833" fmla="*/ f713 1 f570"/>
                <a:gd name="f834" fmla="*/ f714 1 f569"/>
                <a:gd name="f835" fmla="*/ f715 1 f570"/>
                <a:gd name="f836" fmla="*/ f716 1 f569"/>
                <a:gd name="f837" fmla="*/ f717 1 f570"/>
                <a:gd name="f838" fmla="*/ f718 1 f569"/>
                <a:gd name="f839" fmla="*/ f719 1 f570"/>
                <a:gd name="f840" fmla="*/ f720 1 f569"/>
                <a:gd name="f841" fmla="*/ f721 1 f570"/>
                <a:gd name="f842" fmla="*/ f722 1 f569"/>
                <a:gd name="f843" fmla="*/ f723 1 f570"/>
                <a:gd name="f844" fmla="*/ f724 1 f569"/>
                <a:gd name="f845" fmla="*/ f725 1 f570"/>
                <a:gd name="f846" fmla="*/ f726 1 f569"/>
                <a:gd name="f847" fmla="*/ f727 1 f570"/>
                <a:gd name="f848" fmla="*/ f728 1 f569"/>
                <a:gd name="f849" fmla="*/ f729 1 f569"/>
                <a:gd name="f850" fmla="*/ f730 1 f570"/>
                <a:gd name="f851" fmla="*/ f731 1 f569"/>
                <a:gd name="f852" fmla="*/ f732 1 f570"/>
                <a:gd name="f853" fmla="*/ f733 1 f569"/>
                <a:gd name="f854" fmla="*/ f734 1 f570"/>
                <a:gd name="f855" fmla="*/ f735 1 f569"/>
                <a:gd name="f856" fmla="*/ f736 1 f569"/>
                <a:gd name="f857" fmla="*/ f737 1 f570"/>
                <a:gd name="f858" fmla="*/ f738 1 f569"/>
                <a:gd name="f859" fmla="*/ f739 1 f570"/>
                <a:gd name="f860" fmla="*/ f740 1 f569"/>
                <a:gd name="f861" fmla="*/ f741 1 f570"/>
                <a:gd name="f862" fmla="*/ f742 1 f569"/>
                <a:gd name="f863" fmla="*/ f743 1 f570"/>
                <a:gd name="f864" fmla="*/ f744 1 f569"/>
                <a:gd name="f865" fmla="*/ f745 1 f570"/>
                <a:gd name="f866" fmla="*/ f746 1 f569"/>
                <a:gd name="f867" fmla="*/ f747 1 f570"/>
                <a:gd name="f868" fmla="*/ f748 1 f569"/>
                <a:gd name="f869" fmla="*/ f749 1 f570"/>
                <a:gd name="f870" fmla="*/ f750 1 f569"/>
                <a:gd name="f871" fmla="*/ f751 1 f570"/>
                <a:gd name="f872" fmla="*/ f752 1 f569"/>
                <a:gd name="f873" fmla="*/ f753 1 f570"/>
                <a:gd name="f874" fmla="*/ f754 1 f569"/>
                <a:gd name="f875" fmla="*/ f755 1 f570"/>
                <a:gd name="f876" fmla="*/ f756 1 f569"/>
                <a:gd name="f877" fmla="*/ f757 1 f570"/>
                <a:gd name="f878" fmla="*/ f758 1 f569"/>
                <a:gd name="f879" fmla="*/ f759 1 f570"/>
                <a:gd name="f880" fmla="*/ f760 1 f569"/>
                <a:gd name="f881" fmla="*/ f761 1 f570"/>
                <a:gd name="f882" fmla="*/ f762 1 f569"/>
                <a:gd name="f883" fmla="*/ f763 1 f570"/>
                <a:gd name="f884" fmla="*/ f764 1 f569"/>
                <a:gd name="f885" fmla="*/ f765 1 f570"/>
                <a:gd name="f886" fmla="*/ f766 1 f569"/>
                <a:gd name="f887" fmla="*/ f767 1 f570"/>
                <a:gd name="f888" fmla="*/ f768 1 f569"/>
                <a:gd name="f889" fmla="*/ f769 1 f570"/>
                <a:gd name="f890" fmla="*/ f770 1 f569"/>
                <a:gd name="f891" fmla="*/ f771 1 f570"/>
                <a:gd name="f892" fmla="*/ f772 1 f569"/>
                <a:gd name="f893" fmla="*/ f773 1 f570"/>
                <a:gd name="f894" fmla="*/ f774 1 f569"/>
                <a:gd name="f895" fmla="*/ f775 1 f570"/>
                <a:gd name="f896" fmla="*/ f776 1 f569"/>
                <a:gd name="f897" fmla="*/ f777 1 f570"/>
                <a:gd name="f898" fmla="*/ f778 1 f569"/>
                <a:gd name="f899" fmla="*/ f779 1 f570"/>
                <a:gd name="f900" fmla="*/ f780 1 f569"/>
                <a:gd name="f901" fmla="*/ f781 1 f570"/>
                <a:gd name="f902" fmla="*/ f782 1 f569"/>
                <a:gd name="f903" fmla="*/ f783 1 f570"/>
                <a:gd name="f904" fmla="*/ f784 1 f569"/>
                <a:gd name="f905" fmla="*/ f785 1 f570"/>
                <a:gd name="f906" fmla="*/ f786 1 f569"/>
                <a:gd name="f907" fmla="*/ f787 1 f569"/>
                <a:gd name="f908" fmla="*/ f788 1 f570"/>
                <a:gd name="f909" fmla="*/ f789 1 f569"/>
                <a:gd name="f910" fmla="*/ f790 1 f570"/>
                <a:gd name="f911" fmla="*/ f791 1 f569"/>
                <a:gd name="f912" fmla="*/ f792 1 f570"/>
                <a:gd name="f913" fmla="*/ f793 1 f569"/>
                <a:gd name="f914" fmla="*/ f794 1 f570"/>
                <a:gd name="f915" fmla="*/ f795 1 f569"/>
                <a:gd name="f916" fmla="*/ f796 1 f570"/>
                <a:gd name="f917" fmla="*/ f797 1 f569"/>
                <a:gd name="f918" fmla="*/ f798 1 f570"/>
                <a:gd name="f919" fmla="*/ f799 1 f569"/>
                <a:gd name="f920" fmla="*/ f800 1 f570"/>
                <a:gd name="f921" fmla="*/ f801 1 f569"/>
                <a:gd name="f922" fmla="*/ f802 1 f570"/>
                <a:gd name="f923" fmla="*/ f803 1 f569"/>
                <a:gd name="f924" fmla="*/ f804 f560 1"/>
                <a:gd name="f925" fmla="*/ f805 f560 1"/>
                <a:gd name="f926" fmla="*/ f807 f561 1"/>
                <a:gd name="f927" fmla="*/ f806 f561 1"/>
                <a:gd name="f928" fmla="*/ f808 f560 1"/>
                <a:gd name="f929" fmla="*/ f809 f561 1"/>
                <a:gd name="f930" fmla="*/ f810 f560 1"/>
                <a:gd name="f931" fmla="*/ f811 f561 1"/>
                <a:gd name="f932" fmla="*/ f812 f560 1"/>
                <a:gd name="f933" fmla="*/ f813 f561 1"/>
                <a:gd name="f934" fmla="*/ f814 f560 1"/>
                <a:gd name="f935" fmla="*/ f815 f561 1"/>
                <a:gd name="f936" fmla="*/ f816 f560 1"/>
                <a:gd name="f937" fmla="*/ f817 f561 1"/>
                <a:gd name="f938" fmla="*/ f818 f560 1"/>
                <a:gd name="f939" fmla="*/ f819 f561 1"/>
                <a:gd name="f940" fmla="*/ f820 f560 1"/>
                <a:gd name="f941" fmla="*/ f821 f561 1"/>
                <a:gd name="f942" fmla="*/ f822 f560 1"/>
                <a:gd name="f943" fmla="*/ f823 f561 1"/>
                <a:gd name="f944" fmla="*/ f824 f560 1"/>
                <a:gd name="f945" fmla="*/ f825 f561 1"/>
                <a:gd name="f946" fmla="*/ f826 f560 1"/>
                <a:gd name="f947" fmla="*/ f827 f561 1"/>
                <a:gd name="f948" fmla="*/ f828 f560 1"/>
                <a:gd name="f949" fmla="*/ f829 f561 1"/>
                <a:gd name="f950" fmla="*/ f830 f560 1"/>
                <a:gd name="f951" fmla="*/ f831 f561 1"/>
                <a:gd name="f952" fmla="*/ f832 f560 1"/>
                <a:gd name="f953" fmla="*/ f833 f561 1"/>
                <a:gd name="f954" fmla="*/ f834 f560 1"/>
                <a:gd name="f955" fmla="*/ f835 f561 1"/>
                <a:gd name="f956" fmla="*/ f836 f560 1"/>
                <a:gd name="f957" fmla="*/ f837 f561 1"/>
                <a:gd name="f958" fmla="*/ f838 f560 1"/>
                <a:gd name="f959" fmla="*/ f839 f561 1"/>
                <a:gd name="f960" fmla="*/ f840 f560 1"/>
                <a:gd name="f961" fmla="*/ f841 f561 1"/>
                <a:gd name="f962" fmla="*/ f842 f560 1"/>
                <a:gd name="f963" fmla="*/ f843 f561 1"/>
                <a:gd name="f964" fmla="*/ f844 f560 1"/>
                <a:gd name="f965" fmla="*/ f845 f561 1"/>
                <a:gd name="f966" fmla="*/ f846 f560 1"/>
                <a:gd name="f967" fmla="*/ f847 f561 1"/>
                <a:gd name="f968" fmla="*/ f848 f560 1"/>
                <a:gd name="f969" fmla="*/ f849 f560 1"/>
                <a:gd name="f970" fmla="*/ f850 f561 1"/>
                <a:gd name="f971" fmla="*/ f851 f560 1"/>
                <a:gd name="f972" fmla="*/ f852 f561 1"/>
                <a:gd name="f973" fmla="*/ f853 f560 1"/>
                <a:gd name="f974" fmla="*/ f854 f561 1"/>
                <a:gd name="f975" fmla="*/ f855 f560 1"/>
                <a:gd name="f976" fmla="*/ f856 f560 1"/>
                <a:gd name="f977" fmla="*/ f857 f561 1"/>
                <a:gd name="f978" fmla="*/ f858 f560 1"/>
                <a:gd name="f979" fmla="*/ f859 f561 1"/>
                <a:gd name="f980" fmla="*/ f860 f560 1"/>
                <a:gd name="f981" fmla="*/ f861 f561 1"/>
                <a:gd name="f982" fmla="*/ f862 f560 1"/>
                <a:gd name="f983" fmla="*/ f863 f561 1"/>
                <a:gd name="f984" fmla="*/ f864 f560 1"/>
                <a:gd name="f985" fmla="*/ f865 f561 1"/>
                <a:gd name="f986" fmla="*/ f866 f560 1"/>
                <a:gd name="f987" fmla="*/ f867 f561 1"/>
                <a:gd name="f988" fmla="*/ f868 f560 1"/>
                <a:gd name="f989" fmla="*/ f869 f561 1"/>
                <a:gd name="f990" fmla="*/ f870 f560 1"/>
                <a:gd name="f991" fmla="*/ f871 f561 1"/>
                <a:gd name="f992" fmla="*/ f872 f560 1"/>
                <a:gd name="f993" fmla="*/ f873 f561 1"/>
                <a:gd name="f994" fmla="*/ f874 f560 1"/>
                <a:gd name="f995" fmla="*/ f875 f561 1"/>
                <a:gd name="f996" fmla="*/ f876 f560 1"/>
                <a:gd name="f997" fmla="*/ f877 f561 1"/>
                <a:gd name="f998" fmla="*/ f878 f560 1"/>
                <a:gd name="f999" fmla="*/ f879 f561 1"/>
                <a:gd name="f1000" fmla="*/ f880 f560 1"/>
                <a:gd name="f1001" fmla="*/ f881 f561 1"/>
                <a:gd name="f1002" fmla="*/ f882 f560 1"/>
                <a:gd name="f1003" fmla="*/ f883 f561 1"/>
                <a:gd name="f1004" fmla="*/ f884 f560 1"/>
                <a:gd name="f1005" fmla="*/ f885 f561 1"/>
                <a:gd name="f1006" fmla="*/ f886 f560 1"/>
                <a:gd name="f1007" fmla="*/ f887 f561 1"/>
                <a:gd name="f1008" fmla="*/ f888 f560 1"/>
                <a:gd name="f1009" fmla="*/ f889 f561 1"/>
                <a:gd name="f1010" fmla="*/ f890 f560 1"/>
                <a:gd name="f1011" fmla="*/ f891 f561 1"/>
                <a:gd name="f1012" fmla="*/ f892 f560 1"/>
                <a:gd name="f1013" fmla="*/ f893 f561 1"/>
                <a:gd name="f1014" fmla="*/ f894 f560 1"/>
                <a:gd name="f1015" fmla="*/ f895 f561 1"/>
                <a:gd name="f1016" fmla="*/ f896 f560 1"/>
                <a:gd name="f1017" fmla="*/ f897 f561 1"/>
                <a:gd name="f1018" fmla="*/ f898 f560 1"/>
                <a:gd name="f1019" fmla="*/ f899 f561 1"/>
                <a:gd name="f1020" fmla="*/ f900 f560 1"/>
                <a:gd name="f1021" fmla="*/ f901 f561 1"/>
                <a:gd name="f1022" fmla="*/ f902 f560 1"/>
                <a:gd name="f1023" fmla="*/ f903 f561 1"/>
                <a:gd name="f1024" fmla="*/ f904 f560 1"/>
                <a:gd name="f1025" fmla="*/ f905 f561 1"/>
                <a:gd name="f1026" fmla="*/ f906 f560 1"/>
                <a:gd name="f1027" fmla="*/ f907 f560 1"/>
                <a:gd name="f1028" fmla="*/ f908 f561 1"/>
                <a:gd name="f1029" fmla="*/ f909 f560 1"/>
                <a:gd name="f1030" fmla="*/ f910 f561 1"/>
                <a:gd name="f1031" fmla="*/ f911 f560 1"/>
                <a:gd name="f1032" fmla="*/ f912 f561 1"/>
                <a:gd name="f1033" fmla="*/ f913 f560 1"/>
                <a:gd name="f1034" fmla="*/ f914 f561 1"/>
                <a:gd name="f1035" fmla="*/ f915 f560 1"/>
                <a:gd name="f1036" fmla="*/ f916 f561 1"/>
                <a:gd name="f1037" fmla="*/ f917 f560 1"/>
                <a:gd name="f1038" fmla="*/ f918 f561 1"/>
                <a:gd name="f1039" fmla="*/ f919 f560 1"/>
                <a:gd name="f1040" fmla="*/ f920 f561 1"/>
                <a:gd name="f1041" fmla="*/ f921 f560 1"/>
                <a:gd name="f1042" fmla="*/ f922 f561 1"/>
                <a:gd name="f1043" fmla="*/ f923 f5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7">
                  <a:pos x="f928" y="f929"/>
                </a:cxn>
                <a:cxn ang="f687">
                  <a:pos x="f930" y="f931"/>
                </a:cxn>
                <a:cxn ang="f687">
                  <a:pos x="f932" y="f933"/>
                </a:cxn>
                <a:cxn ang="f687">
                  <a:pos x="f934" y="f935"/>
                </a:cxn>
                <a:cxn ang="f687">
                  <a:pos x="f936" y="f937"/>
                </a:cxn>
                <a:cxn ang="f687">
                  <a:pos x="f938" y="f939"/>
                </a:cxn>
                <a:cxn ang="f687">
                  <a:pos x="f940" y="f941"/>
                </a:cxn>
                <a:cxn ang="f687">
                  <a:pos x="f942" y="f943"/>
                </a:cxn>
                <a:cxn ang="f687">
                  <a:pos x="f944" y="f945"/>
                </a:cxn>
                <a:cxn ang="f687">
                  <a:pos x="f946" y="f947"/>
                </a:cxn>
                <a:cxn ang="f687">
                  <a:pos x="f948" y="f949"/>
                </a:cxn>
                <a:cxn ang="f687">
                  <a:pos x="f934" y="f935"/>
                </a:cxn>
                <a:cxn ang="f687">
                  <a:pos x="f950" y="f951"/>
                </a:cxn>
                <a:cxn ang="f687">
                  <a:pos x="f952" y="f953"/>
                </a:cxn>
                <a:cxn ang="f687">
                  <a:pos x="f954" y="f955"/>
                </a:cxn>
                <a:cxn ang="f687">
                  <a:pos x="f956" y="f957"/>
                </a:cxn>
                <a:cxn ang="f687">
                  <a:pos x="f958" y="f959"/>
                </a:cxn>
                <a:cxn ang="f687">
                  <a:pos x="f960" y="f961"/>
                </a:cxn>
                <a:cxn ang="f687">
                  <a:pos x="f962" y="f963"/>
                </a:cxn>
                <a:cxn ang="f687">
                  <a:pos x="f964" y="f965"/>
                </a:cxn>
                <a:cxn ang="f687">
                  <a:pos x="f966" y="f967"/>
                </a:cxn>
                <a:cxn ang="f687">
                  <a:pos x="f968" y="f963"/>
                </a:cxn>
                <a:cxn ang="f687">
                  <a:pos x="f969" y="f970"/>
                </a:cxn>
                <a:cxn ang="f687">
                  <a:pos x="f971" y="f972"/>
                </a:cxn>
                <a:cxn ang="f687">
                  <a:pos x="f973" y="f974"/>
                </a:cxn>
                <a:cxn ang="f687">
                  <a:pos x="f975" y="f937"/>
                </a:cxn>
                <a:cxn ang="f687">
                  <a:pos x="f976" y="f977"/>
                </a:cxn>
                <a:cxn ang="f687">
                  <a:pos x="f978" y="f979"/>
                </a:cxn>
                <a:cxn ang="f687">
                  <a:pos x="f980" y="f981"/>
                </a:cxn>
                <a:cxn ang="f687">
                  <a:pos x="f982" y="f983"/>
                </a:cxn>
                <a:cxn ang="f687">
                  <a:pos x="f984" y="f985"/>
                </a:cxn>
                <a:cxn ang="f687">
                  <a:pos x="f986" y="f987"/>
                </a:cxn>
                <a:cxn ang="f687">
                  <a:pos x="f988" y="f989"/>
                </a:cxn>
                <a:cxn ang="f687">
                  <a:pos x="f990" y="f991"/>
                </a:cxn>
                <a:cxn ang="f687">
                  <a:pos x="f992" y="f993"/>
                </a:cxn>
                <a:cxn ang="f687">
                  <a:pos x="f994" y="f995"/>
                </a:cxn>
                <a:cxn ang="f687">
                  <a:pos x="f996" y="f997"/>
                </a:cxn>
                <a:cxn ang="f687">
                  <a:pos x="f998" y="f999"/>
                </a:cxn>
                <a:cxn ang="f687">
                  <a:pos x="f1000" y="f1001"/>
                </a:cxn>
                <a:cxn ang="f687">
                  <a:pos x="f1002" y="f1003"/>
                </a:cxn>
                <a:cxn ang="f687">
                  <a:pos x="f1004" y="f1005"/>
                </a:cxn>
                <a:cxn ang="f687">
                  <a:pos x="f1006" y="f1007"/>
                </a:cxn>
                <a:cxn ang="f687">
                  <a:pos x="f1008" y="f1009"/>
                </a:cxn>
                <a:cxn ang="f687">
                  <a:pos x="f1010" y="f1011"/>
                </a:cxn>
                <a:cxn ang="f687">
                  <a:pos x="f1012" y="f1013"/>
                </a:cxn>
                <a:cxn ang="f687">
                  <a:pos x="f1014" y="f1015"/>
                </a:cxn>
                <a:cxn ang="f687">
                  <a:pos x="f1016" y="f1017"/>
                </a:cxn>
                <a:cxn ang="f687">
                  <a:pos x="f1018" y="f1019"/>
                </a:cxn>
                <a:cxn ang="f687">
                  <a:pos x="f1020" y="f1021"/>
                </a:cxn>
                <a:cxn ang="f687">
                  <a:pos x="f1022" y="f1023"/>
                </a:cxn>
                <a:cxn ang="f687">
                  <a:pos x="f1024" y="f1025"/>
                </a:cxn>
                <a:cxn ang="f687">
                  <a:pos x="f1026" y="f959"/>
                </a:cxn>
                <a:cxn ang="f687">
                  <a:pos x="f1027" y="f1028"/>
                </a:cxn>
                <a:cxn ang="f687">
                  <a:pos x="f1029" y="f1030"/>
                </a:cxn>
                <a:cxn ang="f687">
                  <a:pos x="f1031" y="f1032"/>
                </a:cxn>
                <a:cxn ang="f687">
                  <a:pos x="f1033" y="f1034"/>
                </a:cxn>
                <a:cxn ang="f687">
                  <a:pos x="f1035" y="f1036"/>
                </a:cxn>
                <a:cxn ang="f687">
                  <a:pos x="f1037" y="f1038"/>
                </a:cxn>
                <a:cxn ang="f687">
                  <a:pos x="f1039" y="f1040"/>
                </a:cxn>
                <a:cxn ang="f687">
                  <a:pos x="f1041" y="f1042"/>
                </a:cxn>
                <a:cxn ang="f687">
                  <a:pos x="f1043" y="f1013"/>
                </a:cxn>
              </a:cxnLst>
              <a:rect l="f924" t="f927" r="f925" b="f926"/>
              <a:pathLst>
                <a:path w="1438275" h="109473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7"/>
                  </a:lnTo>
                  <a:lnTo>
                    <a:pt x="f27" y="f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3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8" y="f9"/>
                  </a:lnTo>
                  <a:close/>
                </a:path>
                <a:path w="1438275" h="1094739">
                  <a:moveTo>
                    <a:pt x="f49" y="f50"/>
                  </a:move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27" y="f33"/>
                  </a:lnTo>
                  <a:lnTo>
                    <a:pt x="f32" y="f33"/>
                  </a:lnTo>
                  <a:lnTo>
                    <a:pt x="f93" y="f88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1"/>
                  </a:lnTo>
                  <a:lnTo>
                    <a:pt x="f107" y="f108"/>
                  </a:lnTo>
                  <a:lnTo>
                    <a:pt x="f109" y="f64"/>
                  </a:lnTo>
                  <a:lnTo>
                    <a:pt x="f110" y="f111"/>
                  </a:lnTo>
                  <a:lnTo>
                    <a:pt x="f112" y="f111"/>
                  </a:lnTo>
                  <a:lnTo>
                    <a:pt x="f113" y="f114"/>
                  </a:lnTo>
                  <a:lnTo>
                    <a:pt x="f115" y="f62"/>
                  </a:lnTo>
                  <a:lnTo>
                    <a:pt x="f73" y="f62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19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49" y="f50"/>
                  </a:lnTo>
                  <a:close/>
                </a:path>
                <a:path w="1438275" h="1094739">
                  <a:moveTo>
                    <a:pt x="f133" y="f134"/>
                  </a:moveTo>
                  <a:lnTo>
                    <a:pt x="f135" y="f134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52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1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6"/>
                  </a:lnTo>
                  <a:lnTo>
                    <a:pt x="f150" y="f158"/>
                  </a:lnTo>
                  <a:lnTo>
                    <a:pt x="f159" y="f154"/>
                  </a:lnTo>
                  <a:lnTo>
                    <a:pt x="f160" y="f70"/>
                  </a:lnTo>
                  <a:lnTo>
                    <a:pt x="f161" y="f162"/>
                  </a:lnTo>
                  <a:lnTo>
                    <a:pt x="f163" y="f111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6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35"/>
                  </a:lnTo>
                  <a:lnTo>
                    <a:pt x="f133" y="f134"/>
                  </a:lnTo>
                  <a:close/>
                </a:path>
                <a:path w="1438275" h="1094739">
                  <a:moveTo>
                    <a:pt x="f183" y="f184"/>
                  </a:move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81"/>
                  </a:lnTo>
                  <a:lnTo>
                    <a:pt x="f192" y="f193"/>
                  </a:lnTo>
                  <a:lnTo>
                    <a:pt x="f5" y="f194"/>
                  </a:lnTo>
                  <a:lnTo>
                    <a:pt x="f195" y="f196"/>
                  </a:lnTo>
                  <a:lnTo>
                    <a:pt x="f197" y="f58"/>
                  </a:lnTo>
                  <a:lnTo>
                    <a:pt x="f198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4" y="f66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08"/>
                  </a:lnTo>
                  <a:lnTo>
                    <a:pt x="f8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64"/>
                  </a:lnTo>
                  <a:lnTo>
                    <a:pt x="f216" y="f114"/>
                  </a:lnTo>
                  <a:lnTo>
                    <a:pt x="f217" y="f218"/>
                  </a:lnTo>
                  <a:lnTo>
                    <a:pt x="f27" y="f218"/>
                  </a:lnTo>
                  <a:lnTo>
                    <a:pt x="f205" y="f219"/>
                  </a:lnTo>
                  <a:lnTo>
                    <a:pt x="f220" y="f219"/>
                  </a:lnTo>
                  <a:lnTo>
                    <a:pt x="f221" y="f117"/>
                  </a:lnTo>
                  <a:lnTo>
                    <a:pt x="f222" y="f117"/>
                  </a:lnTo>
                  <a:lnTo>
                    <a:pt x="f223" y="f199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232" y="f130"/>
                  </a:lnTo>
                  <a:lnTo>
                    <a:pt x="f233" y="f132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238" y="f239"/>
                  </a:lnTo>
                  <a:lnTo>
                    <a:pt x="f240" y="f241"/>
                  </a:lnTo>
                  <a:lnTo>
                    <a:pt x="f242" y="f243"/>
                  </a:lnTo>
                  <a:lnTo>
                    <a:pt x="f244" y="f245"/>
                  </a:lnTo>
                  <a:lnTo>
                    <a:pt x="f246" y="f247"/>
                  </a:lnTo>
                  <a:lnTo>
                    <a:pt x="f183" y="f184"/>
                  </a:lnTo>
                  <a:close/>
                </a:path>
                <a:path w="1438275" h="1094739">
                  <a:moveTo>
                    <a:pt x="f248" y="f249"/>
                  </a:moveTo>
                  <a:lnTo>
                    <a:pt x="f250" y="f251"/>
                  </a:lnTo>
                  <a:lnTo>
                    <a:pt x="f252" y="f253"/>
                  </a:lnTo>
                  <a:lnTo>
                    <a:pt x="f254" y="f255"/>
                  </a:lnTo>
                  <a:lnTo>
                    <a:pt x="f112" y="f111"/>
                  </a:lnTo>
                  <a:lnTo>
                    <a:pt x="f110" y="f111"/>
                  </a:lnTo>
                  <a:lnTo>
                    <a:pt x="f248" y="f249"/>
                  </a:lnTo>
                  <a:close/>
                </a:path>
                <a:path w="1438275" h="1094739">
                  <a:moveTo>
                    <a:pt x="f59" y="f256"/>
                  </a:moveTo>
                  <a:lnTo>
                    <a:pt x="f257" y="f258"/>
                  </a:lnTo>
                  <a:lnTo>
                    <a:pt x="f259" y="f62"/>
                  </a:lnTo>
                  <a:lnTo>
                    <a:pt x="f260" y="f261"/>
                  </a:lnTo>
                  <a:lnTo>
                    <a:pt x="f27" y="f218"/>
                  </a:lnTo>
                  <a:lnTo>
                    <a:pt x="f217" y="f218"/>
                  </a:lnTo>
                  <a:lnTo>
                    <a:pt x="f262" y="f117"/>
                  </a:lnTo>
                  <a:lnTo>
                    <a:pt x="f59" y="f256"/>
                  </a:lnTo>
                  <a:close/>
                </a:path>
                <a:path w="1438275" h="1094739">
                  <a:moveTo>
                    <a:pt x="f263" y="f5"/>
                  </a:moveTo>
                  <a:lnTo>
                    <a:pt x="f264" y="f265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286" y="f235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119"/>
                  </a:lnTo>
                  <a:lnTo>
                    <a:pt x="f222" y="f117"/>
                  </a:lnTo>
                  <a:lnTo>
                    <a:pt x="f221" y="f117"/>
                  </a:lnTo>
                  <a:lnTo>
                    <a:pt x="f296" y="f253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301" y="f302"/>
                  </a:lnTo>
                  <a:lnTo>
                    <a:pt x="f303" y="f179"/>
                  </a:lnTo>
                  <a:lnTo>
                    <a:pt x="f304" y="f181"/>
                  </a:lnTo>
                  <a:lnTo>
                    <a:pt x="f305" y="f181"/>
                  </a:lnTo>
                  <a:lnTo>
                    <a:pt x="f306" y="f190"/>
                  </a:lnTo>
                  <a:lnTo>
                    <a:pt x="f307" y="f308"/>
                  </a:lnTo>
                  <a:lnTo>
                    <a:pt x="f309" y="f3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315" y="f316"/>
                  </a:lnTo>
                  <a:lnTo>
                    <a:pt x="f317" y="f316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331"/>
                  </a:lnTo>
                  <a:lnTo>
                    <a:pt x="f332" y="f333"/>
                  </a:lnTo>
                  <a:lnTo>
                    <a:pt x="f334" y="f335"/>
                  </a:lnTo>
                  <a:lnTo>
                    <a:pt x="f336" y="f337"/>
                  </a:lnTo>
                  <a:lnTo>
                    <a:pt x="f338" y="f339"/>
                  </a:lnTo>
                  <a:lnTo>
                    <a:pt x="f340" y="f341"/>
                  </a:lnTo>
                  <a:lnTo>
                    <a:pt x="f342" y="f341"/>
                  </a:lnTo>
                  <a:lnTo>
                    <a:pt x="f343" y="f344"/>
                  </a:lnTo>
                  <a:lnTo>
                    <a:pt x="f345" y="f346"/>
                  </a:lnTo>
                  <a:lnTo>
                    <a:pt x="f347" y="f348"/>
                  </a:lnTo>
                  <a:lnTo>
                    <a:pt x="f349" y="f350"/>
                  </a:lnTo>
                  <a:lnTo>
                    <a:pt x="f263" y="f5"/>
                  </a:lnTo>
                  <a:close/>
                </a:path>
                <a:path w="1438275" h="1094739">
                  <a:moveTo>
                    <a:pt x="f342" y="f341"/>
                  </a:moveTo>
                  <a:lnTo>
                    <a:pt x="f340" y="f341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lnTo>
                    <a:pt x="f359" y="f360"/>
                  </a:lnTo>
                  <a:lnTo>
                    <a:pt x="f361" y="f362"/>
                  </a:lnTo>
                  <a:lnTo>
                    <a:pt x="f363" y="f364"/>
                  </a:lnTo>
                  <a:lnTo>
                    <a:pt x="f365" y="f366"/>
                  </a:lnTo>
                  <a:lnTo>
                    <a:pt x="f367" y="f238"/>
                  </a:lnTo>
                  <a:lnTo>
                    <a:pt x="f368" y="f369"/>
                  </a:lnTo>
                  <a:lnTo>
                    <a:pt x="f370" y="f310"/>
                  </a:lnTo>
                  <a:lnTo>
                    <a:pt x="f371" y="f372"/>
                  </a:lnTo>
                  <a:lnTo>
                    <a:pt x="f373" y="f374"/>
                  </a:lnTo>
                  <a:lnTo>
                    <a:pt x="f375" y="f376"/>
                  </a:lnTo>
                  <a:lnTo>
                    <a:pt x="f377" y="f378"/>
                  </a:lnTo>
                  <a:lnTo>
                    <a:pt x="f379" y="f380"/>
                  </a:lnTo>
                  <a:lnTo>
                    <a:pt x="f381" y="f382"/>
                  </a:lnTo>
                  <a:lnTo>
                    <a:pt x="f383" y="f231"/>
                  </a:lnTo>
                  <a:lnTo>
                    <a:pt x="f384" y="f385"/>
                  </a:lnTo>
                  <a:lnTo>
                    <a:pt x="f386" y="f387"/>
                  </a:lnTo>
                  <a:lnTo>
                    <a:pt x="f388" y="f389"/>
                  </a:lnTo>
                  <a:lnTo>
                    <a:pt x="f120" y="f119"/>
                  </a:lnTo>
                  <a:lnTo>
                    <a:pt x="f118" y="f119"/>
                  </a:lnTo>
                  <a:lnTo>
                    <a:pt x="f390" y="f391"/>
                  </a:lnTo>
                  <a:lnTo>
                    <a:pt x="f392" y="f393"/>
                  </a:lnTo>
                  <a:lnTo>
                    <a:pt x="f394" y="f395"/>
                  </a:lnTo>
                  <a:lnTo>
                    <a:pt x="f396" y="f54"/>
                  </a:lnTo>
                  <a:lnTo>
                    <a:pt x="f397" y="f54"/>
                  </a:lnTo>
                  <a:lnTo>
                    <a:pt x="f398" y="f399"/>
                  </a:lnTo>
                  <a:lnTo>
                    <a:pt x="f400" y="f401"/>
                  </a:lnTo>
                  <a:lnTo>
                    <a:pt x="f402" y="f403"/>
                  </a:lnTo>
                  <a:lnTo>
                    <a:pt x="f404" y="f139"/>
                  </a:lnTo>
                  <a:lnTo>
                    <a:pt x="f405" y="f406"/>
                  </a:lnTo>
                  <a:lnTo>
                    <a:pt x="f135" y="f134"/>
                  </a:lnTo>
                  <a:lnTo>
                    <a:pt x="f133" y="f134"/>
                  </a:lnTo>
                  <a:lnTo>
                    <a:pt x="f407" y="f374"/>
                  </a:lnTo>
                  <a:lnTo>
                    <a:pt x="f408" y="f241"/>
                  </a:lnTo>
                  <a:lnTo>
                    <a:pt x="f409" y="f410"/>
                  </a:lnTo>
                  <a:lnTo>
                    <a:pt x="f411" y="f412"/>
                  </a:lnTo>
                  <a:lnTo>
                    <a:pt x="f413" y="f412"/>
                  </a:lnTo>
                  <a:lnTo>
                    <a:pt x="f414" y="f415"/>
                  </a:lnTo>
                  <a:lnTo>
                    <a:pt x="f416" y="f325"/>
                  </a:lnTo>
                  <a:lnTo>
                    <a:pt x="f417" y="f418"/>
                  </a:lnTo>
                  <a:lnTo>
                    <a:pt x="f419" y="f420"/>
                  </a:lnTo>
                  <a:lnTo>
                    <a:pt x="f421" y="f422"/>
                  </a:lnTo>
                  <a:lnTo>
                    <a:pt x="f423" y="f424"/>
                  </a:lnTo>
                  <a:lnTo>
                    <a:pt x="f425" y="f273"/>
                  </a:lnTo>
                  <a:lnTo>
                    <a:pt x="f426" y="f427"/>
                  </a:lnTo>
                  <a:lnTo>
                    <a:pt x="f428" y="f429"/>
                  </a:lnTo>
                  <a:lnTo>
                    <a:pt x="f430" y="f431"/>
                  </a:lnTo>
                  <a:lnTo>
                    <a:pt x="f432" y="f433"/>
                  </a:lnTo>
                  <a:lnTo>
                    <a:pt x="f434" y="f433"/>
                  </a:lnTo>
                  <a:lnTo>
                    <a:pt x="f435" y="f436"/>
                  </a:lnTo>
                  <a:lnTo>
                    <a:pt x="f437" y="f438"/>
                  </a:lnTo>
                  <a:lnTo>
                    <a:pt x="f439" y="f438"/>
                  </a:lnTo>
                  <a:lnTo>
                    <a:pt x="f440" y="f441"/>
                  </a:lnTo>
                  <a:lnTo>
                    <a:pt x="f342" y="f341"/>
                  </a:lnTo>
                  <a:close/>
                </a:path>
                <a:path w="1438275" h="1094739">
                  <a:moveTo>
                    <a:pt x="f442" y="f443"/>
                  </a:moveTo>
                  <a:lnTo>
                    <a:pt x="f444" y="f445"/>
                  </a:lnTo>
                  <a:lnTo>
                    <a:pt x="f446" y="f129"/>
                  </a:lnTo>
                  <a:lnTo>
                    <a:pt x="f447" y="f169"/>
                  </a:lnTo>
                  <a:lnTo>
                    <a:pt x="f397" y="f54"/>
                  </a:lnTo>
                  <a:lnTo>
                    <a:pt x="f396" y="f54"/>
                  </a:lnTo>
                  <a:lnTo>
                    <a:pt x="f448" y="f449"/>
                  </a:lnTo>
                  <a:lnTo>
                    <a:pt x="f450" y="f451"/>
                  </a:lnTo>
                  <a:lnTo>
                    <a:pt x="f452" y="f453"/>
                  </a:lnTo>
                  <a:lnTo>
                    <a:pt x="f454" y="f455"/>
                  </a:lnTo>
                  <a:lnTo>
                    <a:pt x="f456" y="f457"/>
                  </a:lnTo>
                  <a:lnTo>
                    <a:pt x="f442" y="f443"/>
                  </a:lnTo>
                  <a:close/>
                </a:path>
                <a:path w="1438275" h="1094739">
                  <a:moveTo>
                    <a:pt x="f458" y="f459"/>
                  </a:moveTo>
                  <a:lnTo>
                    <a:pt x="f458" y="f415"/>
                  </a:lnTo>
                  <a:lnTo>
                    <a:pt x="f460" y="f461"/>
                  </a:lnTo>
                  <a:lnTo>
                    <a:pt x="f462" y="f372"/>
                  </a:lnTo>
                  <a:lnTo>
                    <a:pt x="f463" y="f464"/>
                  </a:lnTo>
                  <a:lnTo>
                    <a:pt x="f465" y="f466"/>
                  </a:lnTo>
                  <a:lnTo>
                    <a:pt x="f467" y="f468"/>
                  </a:lnTo>
                  <a:lnTo>
                    <a:pt x="f166" y="f177"/>
                  </a:lnTo>
                  <a:lnTo>
                    <a:pt x="f176" y="f177"/>
                  </a:lnTo>
                  <a:lnTo>
                    <a:pt x="f469" y="f468"/>
                  </a:lnTo>
                  <a:lnTo>
                    <a:pt x="f470" y="f466"/>
                  </a:lnTo>
                  <a:lnTo>
                    <a:pt x="f471" y="f464"/>
                  </a:lnTo>
                  <a:lnTo>
                    <a:pt x="f472" y="f473"/>
                  </a:lnTo>
                  <a:lnTo>
                    <a:pt x="f474" y="f475"/>
                  </a:lnTo>
                  <a:lnTo>
                    <a:pt x="f476" y="f477"/>
                  </a:lnTo>
                  <a:lnTo>
                    <a:pt x="f478" y="f327"/>
                  </a:lnTo>
                  <a:lnTo>
                    <a:pt x="f479" y="f480"/>
                  </a:lnTo>
                  <a:lnTo>
                    <a:pt x="f481" y="f482"/>
                  </a:lnTo>
                  <a:lnTo>
                    <a:pt x="f458" y="f459"/>
                  </a:lnTo>
                  <a:close/>
                </a:path>
                <a:path w="1438275" h="1094739">
                  <a:moveTo>
                    <a:pt x="f483" y="f484"/>
                  </a:moveTo>
                  <a:lnTo>
                    <a:pt x="f485" y="f486"/>
                  </a:lnTo>
                  <a:lnTo>
                    <a:pt x="f487" y="f279"/>
                  </a:lnTo>
                  <a:lnTo>
                    <a:pt x="f488" y="f321"/>
                  </a:lnTo>
                  <a:lnTo>
                    <a:pt x="f489" y="f490"/>
                  </a:lnTo>
                  <a:lnTo>
                    <a:pt x="f491" y="f188"/>
                  </a:lnTo>
                  <a:lnTo>
                    <a:pt x="f492" y="f466"/>
                  </a:lnTo>
                  <a:lnTo>
                    <a:pt x="f305" y="f181"/>
                  </a:lnTo>
                  <a:lnTo>
                    <a:pt x="f304" y="f181"/>
                  </a:lnTo>
                  <a:lnTo>
                    <a:pt x="f493" y="f494"/>
                  </a:lnTo>
                  <a:lnTo>
                    <a:pt x="f495" y="f134"/>
                  </a:lnTo>
                  <a:lnTo>
                    <a:pt x="f496" y="f497"/>
                  </a:lnTo>
                  <a:lnTo>
                    <a:pt x="f89" y="f498"/>
                  </a:lnTo>
                  <a:lnTo>
                    <a:pt x="f483" y="f484"/>
                  </a:lnTo>
                  <a:close/>
                </a:path>
                <a:path w="1438275" h="1094739">
                  <a:moveTo>
                    <a:pt x="f499" y="f273"/>
                  </a:moveTo>
                  <a:lnTo>
                    <a:pt x="f500" y="f501"/>
                  </a:lnTo>
                  <a:lnTo>
                    <a:pt x="f502" y="f484"/>
                  </a:lnTo>
                  <a:lnTo>
                    <a:pt x="f503" y="f498"/>
                  </a:lnTo>
                  <a:lnTo>
                    <a:pt x="f413" y="f412"/>
                  </a:lnTo>
                  <a:lnTo>
                    <a:pt x="f411" y="f412"/>
                  </a:lnTo>
                  <a:lnTo>
                    <a:pt x="f504" y="f505"/>
                  </a:lnTo>
                  <a:lnTo>
                    <a:pt x="f506" y="f329"/>
                  </a:lnTo>
                  <a:lnTo>
                    <a:pt x="f507" y="f508"/>
                  </a:lnTo>
                  <a:lnTo>
                    <a:pt x="f509" y="f510"/>
                  </a:lnTo>
                  <a:lnTo>
                    <a:pt x="f499" y="f273"/>
                  </a:lnTo>
                  <a:close/>
                </a:path>
                <a:path w="1438275" h="1094739">
                  <a:moveTo>
                    <a:pt x="f434" y="f433"/>
                  </a:moveTo>
                  <a:lnTo>
                    <a:pt x="f432" y="f433"/>
                  </a:lnTo>
                  <a:lnTo>
                    <a:pt x="f511" y="f512"/>
                  </a:lnTo>
                  <a:lnTo>
                    <a:pt x="f513" y="f358"/>
                  </a:lnTo>
                  <a:lnTo>
                    <a:pt x="f514" y="f424"/>
                  </a:lnTo>
                  <a:lnTo>
                    <a:pt x="f515" y="f516"/>
                  </a:lnTo>
                  <a:lnTo>
                    <a:pt x="f517" y="f518"/>
                  </a:lnTo>
                  <a:lnTo>
                    <a:pt x="f519" y="f520"/>
                  </a:lnTo>
                  <a:lnTo>
                    <a:pt x="f458" y="f415"/>
                  </a:lnTo>
                  <a:lnTo>
                    <a:pt x="f458" y="f459"/>
                  </a:lnTo>
                  <a:lnTo>
                    <a:pt x="f521" y="f427"/>
                  </a:lnTo>
                  <a:lnTo>
                    <a:pt x="f434" y="f433"/>
                  </a:lnTo>
                  <a:close/>
                </a:path>
                <a:path w="1438275" h="1094739">
                  <a:moveTo>
                    <a:pt x="f522" y="f523"/>
                  </a:moveTo>
                  <a:lnTo>
                    <a:pt x="f524" y="f525"/>
                  </a:lnTo>
                  <a:lnTo>
                    <a:pt x="f526" y="f482"/>
                  </a:lnTo>
                  <a:lnTo>
                    <a:pt x="f527" y="f528"/>
                  </a:lnTo>
                  <a:lnTo>
                    <a:pt x="f529" y="f530"/>
                  </a:lnTo>
                  <a:lnTo>
                    <a:pt x="f531" y="f532"/>
                  </a:lnTo>
                  <a:lnTo>
                    <a:pt x="f533" y="f323"/>
                  </a:lnTo>
                  <a:lnTo>
                    <a:pt x="f317" y="f316"/>
                  </a:lnTo>
                  <a:lnTo>
                    <a:pt x="f315" y="f316"/>
                  </a:lnTo>
                  <a:lnTo>
                    <a:pt x="f534" y="f279"/>
                  </a:lnTo>
                  <a:lnTo>
                    <a:pt x="f535" y="f327"/>
                  </a:lnTo>
                  <a:lnTo>
                    <a:pt x="f536" y="f537"/>
                  </a:lnTo>
                  <a:lnTo>
                    <a:pt x="f538" y="f539"/>
                  </a:lnTo>
                  <a:lnTo>
                    <a:pt x="f540" y="f541"/>
                  </a:lnTo>
                  <a:lnTo>
                    <a:pt x="f542" y="f275"/>
                  </a:lnTo>
                  <a:lnTo>
                    <a:pt x="f543" y="f525"/>
                  </a:lnTo>
                  <a:lnTo>
                    <a:pt x="f544" y="f333"/>
                  </a:lnTo>
                  <a:lnTo>
                    <a:pt x="f545" y="f422"/>
                  </a:lnTo>
                  <a:lnTo>
                    <a:pt x="f546" y="f547"/>
                  </a:lnTo>
                  <a:lnTo>
                    <a:pt x="f522" y="f523"/>
                  </a:lnTo>
                  <a:close/>
                </a:path>
                <a:path w="1438275" h="1094739">
                  <a:moveTo>
                    <a:pt x="f432" y="f548"/>
                  </a:moveTo>
                  <a:lnTo>
                    <a:pt x="f549" y="f548"/>
                  </a:lnTo>
                  <a:lnTo>
                    <a:pt x="f550" y="f551"/>
                  </a:lnTo>
                  <a:lnTo>
                    <a:pt x="f552" y="f553"/>
                  </a:lnTo>
                  <a:lnTo>
                    <a:pt x="f439" y="f438"/>
                  </a:lnTo>
                  <a:lnTo>
                    <a:pt x="f437" y="f438"/>
                  </a:lnTo>
                  <a:lnTo>
                    <a:pt x="f554" y="f555"/>
                  </a:lnTo>
                  <a:lnTo>
                    <a:pt x="f556" y="f551"/>
                  </a:lnTo>
                  <a:lnTo>
                    <a:pt x="f557" y="f558"/>
                  </a:lnTo>
                  <a:lnTo>
                    <a:pt x="f432" y="f548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4295E3E-1C17-FAC3-CBFD-37EBCC571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19296" y="2400300"/>
              <a:ext cx="238128" cy="2286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ED81C02-842F-BE64-83C7-2041F97F6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14525" y="2209803"/>
              <a:ext cx="95253" cy="9525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16B7DCA-51BA-66ED-1845-843684944CD8}"/>
                </a:ext>
              </a:extLst>
            </p:cNvPr>
            <p:cNvSpPr/>
            <p:nvPr/>
          </p:nvSpPr>
          <p:spPr>
            <a:xfrm>
              <a:off x="2012438" y="1762121"/>
              <a:ext cx="61658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6585"/>
                <a:gd name="f7" fmla="val 457200"/>
                <a:gd name="f8" fmla="val 464565"/>
                <a:gd name="f9" fmla="val 365125"/>
                <a:gd name="f10" fmla="val 24511"/>
                <a:gd name="f11" fmla="val 329183"/>
                <a:gd name="f12" fmla="val 42925"/>
                <a:gd name="f13" fmla="val 291972"/>
                <a:gd name="f14" fmla="val 66294"/>
                <a:gd name="f15" fmla="val 254000"/>
                <a:gd name="f16" fmla="val 94361"/>
                <a:gd name="f17" fmla="val 215137"/>
                <a:gd name="f18" fmla="val 126746"/>
                <a:gd name="f19" fmla="val 175894"/>
                <a:gd name="f20" fmla="val 163449"/>
                <a:gd name="f21" fmla="val 136270"/>
                <a:gd name="f22" fmla="val 204342"/>
                <a:gd name="f23" fmla="val 96393"/>
                <a:gd name="f24" fmla="val 248920"/>
                <a:gd name="f25" fmla="val 56768"/>
                <a:gd name="f26" fmla="val 297307"/>
                <a:gd name="f27" fmla="val 17271"/>
                <a:gd name="f28" fmla="val 349123"/>
                <a:gd name="f29" fmla="val 407415"/>
                <a:gd name="f30" fmla="val 22351"/>
                <a:gd name="f31" fmla="val 411099"/>
                <a:gd name="f32" fmla="val 61594"/>
                <a:gd name="f33" fmla="val 357250"/>
                <a:gd name="f34" fmla="val 101218"/>
                <a:gd name="f35" fmla="val 306704"/>
                <a:gd name="f36" fmla="val 140969"/>
                <a:gd name="f37" fmla="val 259587"/>
                <a:gd name="f38" fmla="val 180720"/>
                <a:gd name="f39" fmla="val 216408"/>
                <a:gd name="f40" fmla="val 220090"/>
                <a:gd name="f41" fmla="val 177164"/>
                <a:gd name="f42" fmla="val 258952"/>
                <a:gd name="f43" fmla="val 142366"/>
                <a:gd name="f44" fmla="val 296799"/>
                <a:gd name="f45" fmla="val 112140"/>
                <a:gd name="f46" fmla="val 333628"/>
                <a:gd name="f47" fmla="val 86740"/>
                <a:gd name="f48" fmla="val 368934"/>
                <a:gd name="f49" fmla="val 66548"/>
                <a:gd name="f50" fmla="val 434213"/>
                <a:gd name="f51" fmla="val 42672"/>
                <a:gd name="f52" fmla="val 463676"/>
                <a:gd name="f53" fmla="val 39624"/>
                <a:gd name="f54" fmla="val 498347"/>
                <a:gd name="f55" fmla="val 45465"/>
                <a:gd name="f56" fmla="val 530987"/>
                <a:gd name="f57" fmla="val 66801"/>
                <a:gd name="f58" fmla="val 562228"/>
                <a:gd name="f59" fmla="val 124078"/>
                <a:gd name="f60" fmla="val 571119"/>
                <a:gd name="f61" fmla="val 163702"/>
                <a:gd name="f62" fmla="val 575182"/>
                <a:gd name="f63" fmla="val 209930"/>
                <a:gd name="f64" fmla="val 574547"/>
                <a:gd name="f65" fmla="val 262382"/>
                <a:gd name="f66" fmla="val 568832"/>
                <a:gd name="f67" fmla="val 320548"/>
                <a:gd name="f68" fmla="val 558164"/>
                <a:gd name="f69" fmla="val 384175"/>
                <a:gd name="f70" fmla="val 542163"/>
                <a:gd name="f71" fmla="val 452500"/>
                <a:gd name="f72" fmla="val 552576"/>
                <a:gd name="f73" fmla="val 453263"/>
                <a:gd name="f74" fmla="val 597788"/>
                <a:gd name="f75" fmla="val 391922"/>
                <a:gd name="f76" fmla="val 608457"/>
                <a:gd name="f77" fmla="val 330580"/>
                <a:gd name="f78" fmla="val 614552"/>
                <a:gd name="f79" fmla="val 273050"/>
                <a:gd name="f80" fmla="val 616331"/>
                <a:gd name="f81" fmla="val 219837"/>
                <a:gd name="f82" fmla="val 613409"/>
                <a:gd name="f83" fmla="val 171450"/>
                <a:gd name="f84" fmla="val 605789"/>
                <a:gd name="f85" fmla="val 128142"/>
                <a:gd name="f86" fmla="val 576580"/>
                <a:gd name="f87" fmla="val 58547"/>
                <a:gd name="f88" fmla="val 528065"/>
                <a:gd name="f89" fmla="val 14604"/>
                <a:gd name="f90" fmla="val 481456"/>
                <a:gd name="f91" fmla="val 1015"/>
                <a:gd name="f92" fmla="+- 0 0 -90"/>
                <a:gd name="f93" fmla="*/ f3 1 616585"/>
                <a:gd name="f94" fmla="*/ f4 1 457200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616585"/>
                <a:gd name="f103" fmla="*/ f99 1 457200"/>
                <a:gd name="f104" fmla="*/ 464565 f100 1"/>
                <a:gd name="f105" fmla="*/ 0 f99 1"/>
                <a:gd name="f106" fmla="*/ 365125 f100 1"/>
                <a:gd name="f107" fmla="*/ 24511 f99 1"/>
                <a:gd name="f108" fmla="*/ 329183 f100 1"/>
                <a:gd name="f109" fmla="*/ 42925 f99 1"/>
                <a:gd name="f110" fmla="*/ 291972 f100 1"/>
                <a:gd name="f111" fmla="*/ 66294 f99 1"/>
                <a:gd name="f112" fmla="*/ 254000 f100 1"/>
                <a:gd name="f113" fmla="*/ 94361 f99 1"/>
                <a:gd name="f114" fmla="*/ 215137 f100 1"/>
                <a:gd name="f115" fmla="*/ 126746 f99 1"/>
                <a:gd name="f116" fmla="*/ 175894 f100 1"/>
                <a:gd name="f117" fmla="*/ 163449 f99 1"/>
                <a:gd name="f118" fmla="*/ 136270 f100 1"/>
                <a:gd name="f119" fmla="*/ 204342 f99 1"/>
                <a:gd name="f120" fmla="*/ 96393 f100 1"/>
                <a:gd name="f121" fmla="*/ 248920 f99 1"/>
                <a:gd name="f122" fmla="*/ 56768 f100 1"/>
                <a:gd name="f123" fmla="*/ 297307 f99 1"/>
                <a:gd name="f124" fmla="*/ 17271 f100 1"/>
                <a:gd name="f125" fmla="*/ 349123 f99 1"/>
                <a:gd name="f126" fmla="*/ 0 f100 1"/>
                <a:gd name="f127" fmla="*/ 407415 f99 1"/>
                <a:gd name="f128" fmla="*/ 22351 f100 1"/>
                <a:gd name="f129" fmla="*/ 411099 f99 1"/>
                <a:gd name="f130" fmla="*/ 61594 f100 1"/>
                <a:gd name="f131" fmla="*/ 357250 f99 1"/>
                <a:gd name="f132" fmla="*/ 101218 f100 1"/>
                <a:gd name="f133" fmla="*/ 306704 f99 1"/>
                <a:gd name="f134" fmla="*/ 140969 f100 1"/>
                <a:gd name="f135" fmla="*/ 259587 f99 1"/>
                <a:gd name="f136" fmla="*/ 180720 f100 1"/>
                <a:gd name="f137" fmla="*/ 216408 f99 1"/>
                <a:gd name="f138" fmla="*/ 220090 f100 1"/>
                <a:gd name="f139" fmla="*/ 177164 f99 1"/>
                <a:gd name="f140" fmla="*/ 258952 f100 1"/>
                <a:gd name="f141" fmla="*/ 142366 f99 1"/>
                <a:gd name="f142" fmla="*/ 296799 f100 1"/>
                <a:gd name="f143" fmla="*/ 112140 f99 1"/>
                <a:gd name="f144" fmla="*/ 333628 f100 1"/>
                <a:gd name="f145" fmla="*/ 86740 f99 1"/>
                <a:gd name="f146" fmla="*/ 368934 f100 1"/>
                <a:gd name="f147" fmla="*/ 66548 f99 1"/>
                <a:gd name="f148" fmla="*/ 434213 f100 1"/>
                <a:gd name="f149" fmla="*/ 42672 f99 1"/>
                <a:gd name="f150" fmla="*/ 463676 f100 1"/>
                <a:gd name="f151" fmla="*/ 39624 f99 1"/>
                <a:gd name="f152" fmla="*/ 498347 f100 1"/>
                <a:gd name="f153" fmla="*/ 45465 f99 1"/>
                <a:gd name="f154" fmla="*/ 530987 f100 1"/>
                <a:gd name="f155" fmla="*/ 66801 f99 1"/>
                <a:gd name="f156" fmla="*/ 562228 f100 1"/>
                <a:gd name="f157" fmla="*/ 124078 f99 1"/>
                <a:gd name="f158" fmla="*/ 571119 f100 1"/>
                <a:gd name="f159" fmla="*/ 163702 f99 1"/>
                <a:gd name="f160" fmla="*/ 575182 f100 1"/>
                <a:gd name="f161" fmla="*/ 209930 f99 1"/>
                <a:gd name="f162" fmla="*/ 574547 f100 1"/>
                <a:gd name="f163" fmla="*/ 262382 f99 1"/>
                <a:gd name="f164" fmla="*/ 568832 f100 1"/>
                <a:gd name="f165" fmla="*/ 320548 f99 1"/>
                <a:gd name="f166" fmla="*/ 558164 f100 1"/>
                <a:gd name="f167" fmla="*/ 384175 f99 1"/>
                <a:gd name="f168" fmla="*/ 542163 f100 1"/>
                <a:gd name="f169" fmla="*/ 452500 f99 1"/>
                <a:gd name="f170" fmla="*/ 552576 f100 1"/>
                <a:gd name="f171" fmla="*/ 453263 f99 1"/>
                <a:gd name="f172" fmla="*/ 597788 f100 1"/>
                <a:gd name="f173" fmla="*/ 391922 f99 1"/>
                <a:gd name="f174" fmla="*/ 608457 f100 1"/>
                <a:gd name="f175" fmla="*/ 330580 f99 1"/>
                <a:gd name="f176" fmla="*/ 614552 f100 1"/>
                <a:gd name="f177" fmla="*/ 273050 f99 1"/>
                <a:gd name="f178" fmla="*/ 616331 f100 1"/>
                <a:gd name="f179" fmla="*/ 219837 f99 1"/>
                <a:gd name="f180" fmla="*/ 613409 f100 1"/>
                <a:gd name="f181" fmla="*/ 171450 f99 1"/>
                <a:gd name="f182" fmla="*/ 605789 f100 1"/>
                <a:gd name="f183" fmla="*/ 128142 f99 1"/>
                <a:gd name="f184" fmla="*/ 576580 f100 1"/>
                <a:gd name="f185" fmla="*/ 58547 f99 1"/>
                <a:gd name="f186" fmla="*/ 528065 f100 1"/>
                <a:gd name="f187" fmla="*/ 14604 f99 1"/>
                <a:gd name="f188" fmla="*/ 481456 f100 1"/>
                <a:gd name="f189" fmla="*/ 1015 f99 1"/>
                <a:gd name="f190" fmla="+- f101 0 f1"/>
                <a:gd name="f191" fmla="*/ f104 1 616585"/>
                <a:gd name="f192" fmla="*/ f105 1 457200"/>
                <a:gd name="f193" fmla="*/ f106 1 616585"/>
                <a:gd name="f194" fmla="*/ f107 1 457200"/>
                <a:gd name="f195" fmla="*/ f108 1 616585"/>
                <a:gd name="f196" fmla="*/ f109 1 457200"/>
                <a:gd name="f197" fmla="*/ f110 1 616585"/>
                <a:gd name="f198" fmla="*/ f111 1 457200"/>
                <a:gd name="f199" fmla="*/ f112 1 616585"/>
                <a:gd name="f200" fmla="*/ f113 1 457200"/>
                <a:gd name="f201" fmla="*/ f114 1 616585"/>
                <a:gd name="f202" fmla="*/ f115 1 457200"/>
                <a:gd name="f203" fmla="*/ f116 1 616585"/>
                <a:gd name="f204" fmla="*/ f117 1 457200"/>
                <a:gd name="f205" fmla="*/ f118 1 616585"/>
                <a:gd name="f206" fmla="*/ f119 1 457200"/>
                <a:gd name="f207" fmla="*/ f120 1 616585"/>
                <a:gd name="f208" fmla="*/ f121 1 457200"/>
                <a:gd name="f209" fmla="*/ f122 1 616585"/>
                <a:gd name="f210" fmla="*/ f123 1 457200"/>
                <a:gd name="f211" fmla="*/ f124 1 616585"/>
                <a:gd name="f212" fmla="*/ f125 1 457200"/>
                <a:gd name="f213" fmla="*/ f126 1 616585"/>
                <a:gd name="f214" fmla="*/ f127 1 457200"/>
                <a:gd name="f215" fmla="*/ f128 1 616585"/>
                <a:gd name="f216" fmla="*/ f129 1 457200"/>
                <a:gd name="f217" fmla="*/ f130 1 616585"/>
                <a:gd name="f218" fmla="*/ f131 1 457200"/>
                <a:gd name="f219" fmla="*/ f132 1 616585"/>
                <a:gd name="f220" fmla="*/ f133 1 457200"/>
                <a:gd name="f221" fmla="*/ f134 1 616585"/>
                <a:gd name="f222" fmla="*/ f135 1 457200"/>
                <a:gd name="f223" fmla="*/ f136 1 616585"/>
                <a:gd name="f224" fmla="*/ f137 1 457200"/>
                <a:gd name="f225" fmla="*/ f138 1 616585"/>
                <a:gd name="f226" fmla="*/ f139 1 457200"/>
                <a:gd name="f227" fmla="*/ f140 1 616585"/>
                <a:gd name="f228" fmla="*/ f141 1 457200"/>
                <a:gd name="f229" fmla="*/ f142 1 616585"/>
                <a:gd name="f230" fmla="*/ f143 1 457200"/>
                <a:gd name="f231" fmla="*/ f144 1 616585"/>
                <a:gd name="f232" fmla="*/ f145 1 457200"/>
                <a:gd name="f233" fmla="*/ f146 1 616585"/>
                <a:gd name="f234" fmla="*/ f147 1 457200"/>
                <a:gd name="f235" fmla="*/ f148 1 616585"/>
                <a:gd name="f236" fmla="*/ f149 1 457200"/>
                <a:gd name="f237" fmla="*/ f150 1 616585"/>
                <a:gd name="f238" fmla="*/ f151 1 457200"/>
                <a:gd name="f239" fmla="*/ f152 1 616585"/>
                <a:gd name="f240" fmla="*/ f153 1 457200"/>
                <a:gd name="f241" fmla="*/ f154 1 616585"/>
                <a:gd name="f242" fmla="*/ f155 1 457200"/>
                <a:gd name="f243" fmla="*/ f156 1 616585"/>
                <a:gd name="f244" fmla="*/ f157 1 457200"/>
                <a:gd name="f245" fmla="*/ f158 1 616585"/>
                <a:gd name="f246" fmla="*/ f159 1 457200"/>
                <a:gd name="f247" fmla="*/ f160 1 616585"/>
                <a:gd name="f248" fmla="*/ f161 1 457200"/>
                <a:gd name="f249" fmla="*/ f162 1 616585"/>
                <a:gd name="f250" fmla="*/ f163 1 457200"/>
                <a:gd name="f251" fmla="*/ f164 1 616585"/>
                <a:gd name="f252" fmla="*/ f165 1 457200"/>
                <a:gd name="f253" fmla="*/ f166 1 616585"/>
                <a:gd name="f254" fmla="*/ f167 1 457200"/>
                <a:gd name="f255" fmla="*/ f168 1 616585"/>
                <a:gd name="f256" fmla="*/ f169 1 457200"/>
                <a:gd name="f257" fmla="*/ f170 1 616585"/>
                <a:gd name="f258" fmla="*/ f171 1 457200"/>
                <a:gd name="f259" fmla="*/ f172 1 616585"/>
                <a:gd name="f260" fmla="*/ f173 1 457200"/>
                <a:gd name="f261" fmla="*/ f174 1 616585"/>
                <a:gd name="f262" fmla="*/ f175 1 457200"/>
                <a:gd name="f263" fmla="*/ f176 1 616585"/>
                <a:gd name="f264" fmla="*/ f177 1 457200"/>
                <a:gd name="f265" fmla="*/ f178 1 616585"/>
                <a:gd name="f266" fmla="*/ f179 1 457200"/>
                <a:gd name="f267" fmla="*/ f180 1 616585"/>
                <a:gd name="f268" fmla="*/ f181 1 457200"/>
                <a:gd name="f269" fmla="*/ f182 1 616585"/>
                <a:gd name="f270" fmla="*/ f183 1 457200"/>
                <a:gd name="f271" fmla="*/ f184 1 616585"/>
                <a:gd name="f272" fmla="*/ f185 1 457200"/>
                <a:gd name="f273" fmla="*/ f186 1 616585"/>
                <a:gd name="f274" fmla="*/ f187 1 457200"/>
                <a:gd name="f275" fmla="*/ f188 1 616585"/>
                <a:gd name="f276" fmla="*/ f189 1 457200"/>
                <a:gd name="f277" fmla="*/ 0 1 f102"/>
                <a:gd name="f278" fmla="*/ f96 1 f102"/>
                <a:gd name="f279" fmla="*/ 0 1 f103"/>
                <a:gd name="f280" fmla="*/ f97 1 f103"/>
                <a:gd name="f281" fmla="*/ f191 1 f102"/>
                <a:gd name="f282" fmla="*/ f192 1 f103"/>
                <a:gd name="f283" fmla="*/ f193 1 f102"/>
                <a:gd name="f284" fmla="*/ f194 1 f103"/>
                <a:gd name="f285" fmla="*/ f195 1 f102"/>
                <a:gd name="f286" fmla="*/ f196 1 f103"/>
                <a:gd name="f287" fmla="*/ f197 1 f102"/>
                <a:gd name="f288" fmla="*/ f198 1 f103"/>
                <a:gd name="f289" fmla="*/ f199 1 f102"/>
                <a:gd name="f290" fmla="*/ f200 1 f103"/>
                <a:gd name="f291" fmla="*/ f201 1 f102"/>
                <a:gd name="f292" fmla="*/ f202 1 f103"/>
                <a:gd name="f293" fmla="*/ f203 1 f102"/>
                <a:gd name="f294" fmla="*/ f204 1 f103"/>
                <a:gd name="f295" fmla="*/ f205 1 f102"/>
                <a:gd name="f296" fmla="*/ f206 1 f103"/>
                <a:gd name="f297" fmla="*/ f207 1 f102"/>
                <a:gd name="f298" fmla="*/ f208 1 f103"/>
                <a:gd name="f299" fmla="*/ f209 1 f102"/>
                <a:gd name="f300" fmla="*/ f210 1 f103"/>
                <a:gd name="f301" fmla="*/ f211 1 f102"/>
                <a:gd name="f302" fmla="*/ f212 1 f103"/>
                <a:gd name="f303" fmla="*/ f213 1 f102"/>
                <a:gd name="f304" fmla="*/ f214 1 f103"/>
                <a:gd name="f305" fmla="*/ f215 1 f102"/>
                <a:gd name="f306" fmla="*/ f216 1 f103"/>
                <a:gd name="f307" fmla="*/ f217 1 f102"/>
                <a:gd name="f308" fmla="*/ f218 1 f103"/>
                <a:gd name="f309" fmla="*/ f219 1 f102"/>
                <a:gd name="f310" fmla="*/ f220 1 f103"/>
                <a:gd name="f311" fmla="*/ f221 1 f102"/>
                <a:gd name="f312" fmla="*/ f222 1 f103"/>
                <a:gd name="f313" fmla="*/ f223 1 f102"/>
                <a:gd name="f314" fmla="*/ f224 1 f103"/>
                <a:gd name="f315" fmla="*/ f225 1 f102"/>
                <a:gd name="f316" fmla="*/ f226 1 f103"/>
                <a:gd name="f317" fmla="*/ f227 1 f102"/>
                <a:gd name="f318" fmla="*/ f228 1 f103"/>
                <a:gd name="f319" fmla="*/ f229 1 f102"/>
                <a:gd name="f320" fmla="*/ f230 1 f103"/>
                <a:gd name="f321" fmla="*/ f231 1 f102"/>
                <a:gd name="f322" fmla="*/ f232 1 f103"/>
                <a:gd name="f323" fmla="*/ f233 1 f102"/>
                <a:gd name="f324" fmla="*/ f234 1 f103"/>
                <a:gd name="f325" fmla="*/ f235 1 f102"/>
                <a:gd name="f326" fmla="*/ f236 1 f103"/>
                <a:gd name="f327" fmla="*/ f237 1 f102"/>
                <a:gd name="f328" fmla="*/ f238 1 f103"/>
                <a:gd name="f329" fmla="*/ f239 1 f102"/>
                <a:gd name="f330" fmla="*/ f240 1 f103"/>
                <a:gd name="f331" fmla="*/ f241 1 f102"/>
                <a:gd name="f332" fmla="*/ f242 1 f103"/>
                <a:gd name="f333" fmla="*/ f243 1 f102"/>
                <a:gd name="f334" fmla="*/ f244 1 f103"/>
                <a:gd name="f335" fmla="*/ f245 1 f102"/>
                <a:gd name="f336" fmla="*/ f246 1 f103"/>
                <a:gd name="f337" fmla="*/ f247 1 f102"/>
                <a:gd name="f338" fmla="*/ f248 1 f103"/>
                <a:gd name="f339" fmla="*/ f249 1 f102"/>
                <a:gd name="f340" fmla="*/ f250 1 f103"/>
                <a:gd name="f341" fmla="*/ f251 1 f102"/>
                <a:gd name="f342" fmla="*/ f252 1 f103"/>
                <a:gd name="f343" fmla="*/ f253 1 f102"/>
                <a:gd name="f344" fmla="*/ f254 1 f103"/>
                <a:gd name="f345" fmla="*/ f255 1 f102"/>
                <a:gd name="f346" fmla="*/ f256 1 f103"/>
                <a:gd name="f347" fmla="*/ f257 1 f102"/>
                <a:gd name="f348" fmla="*/ f258 1 f103"/>
                <a:gd name="f349" fmla="*/ f259 1 f102"/>
                <a:gd name="f350" fmla="*/ f260 1 f103"/>
                <a:gd name="f351" fmla="*/ f261 1 f102"/>
                <a:gd name="f352" fmla="*/ f262 1 f103"/>
                <a:gd name="f353" fmla="*/ f263 1 f102"/>
                <a:gd name="f354" fmla="*/ f264 1 f103"/>
                <a:gd name="f355" fmla="*/ f265 1 f102"/>
                <a:gd name="f356" fmla="*/ f266 1 f103"/>
                <a:gd name="f357" fmla="*/ f267 1 f102"/>
                <a:gd name="f358" fmla="*/ f268 1 f103"/>
                <a:gd name="f359" fmla="*/ f269 1 f102"/>
                <a:gd name="f360" fmla="*/ f270 1 f103"/>
                <a:gd name="f361" fmla="*/ f271 1 f102"/>
                <a:gd name="f362" fmla="*/ f272 1 f103"/>
                <a:gd name="f363" fmla="*/ f273 1 f102"/>
                <a:gd name="f364" fmla="*/ f274 1 f103"/>
                <a:gd name="f365" fmla="*/ f275 1 f102"/>
                <a:gd name="f366" fmla="*/ f276 1 f103"/>
                <a:gd name="f367" fmla="*/ f277 f93 1"/>
                <a:gd name="f368" fmla="*/ f278 f93 1"/>
                <a:gd name="f369" fmla="*/ f280 f94 1"/>
                <a:gd name="f370" fmla="*/ f279 f94 1"/>
                <a:gd name="f371" fmla="*/ f281 f93 1"/>
                <a:gd name="f372" fmla="*/ f282 f94 1"/>
                <a:gd name="f373" fmla="*/ f283 f93 1"/>
                <a:gd name="f374" fmla="*/ f284 f94 1"/>
                <a:gd name="f375" fmla="*/ f285 f93 1"/>
                <a:gd name="f376" fmla="*/ f286 f94 1"/>
                <a:gd name="f377" fmla="*/ f287 f93 1"/>
                <a:gd name="f378" fmla="*/ f288 f94 1"/>
                <a:gd name="f379" fmla="*/ f289 f93 1"/>
                <a:gd name="f380" fmla="*/ f290 f94 1"/>
                <a:gd name="f381" fmla="*/ f291 f93 1"/>
                <a:gd name="f382" fmla="*/ f292 f94 1"/>
                <a:gd name="f383" fmla="*/ f293 f93 1"/>
                <a:gd name="f384" fmla="*/ f294 f94 1"/>
                <a:gd name="f385" fmla="*/ f295 f93 1"/>
                <a:gd name="f386" fmla="*/ f296 f94 1"/>
                <a:gd name="f387" fmla="*/ f297 f93 1"/>
                <a:gd name="f388" fmla="*/ f298 f94 1"/>
                <a:gd name="f389" fmla="*/ f299 f93 1"/>
                <a:gd name="f390" fmla="*/ f300 f94 1"/>
                <a:gd name="f391" fmla="*/ f301 f93 1"/>
                <a:gd name="f392" fmla="*/ f302 f94 1"/>
                <a:gd name="f393" fmla="*/ f303 f93 1"/>
                <a:gd name="f394" fmla="*/ f304 f94 1"/>
                <a:gd name="f395" fmla="*/ f305 f93 1"/>
                <a:gd name="f396" fmla="*/ f306 f94 1"/>
                <a:gd name="f397" fmla="*/ f307 f93 1"/>
                <a:gd name="f398" fmla="*/ f308 f94 1"/>
                <a:gd name="f399" fmla="*/ f309 f93 1"/>
                <a:gd name="f400" fmla="*/ f310 f94 1"/>
                <a:gd name="f401" fmla="*/ f311 f93 1"/>
                <a:gd name="f402" fmla="*/ f312 f94 1"/>
                <a:gd name="f403" fmla="*/ f313 f93 1"/>
                <a:gd name="f404" fmla="*/ f314 f94 1"/>
                <a:gd name="f405" fmla="*/ f315 f93 1"/>
                <a:gd name="f406" fmla="*/ f316 f94 1"/>
                <a:gd name="f407" fmla="*/ f317 f93 1"/>
                <a:gd name="f408" fmla="*/ f318 f94 1"/>
                <a:gd name="f409" fmla="*/ f319 f93 1"/>
                <a:gd name="f410" fmla="*/ f320 f94 1"/>
                <a:gd name="f411" fmla="*/ f321 f93 1"/>
                <a:gd name="f412" fmla="*/ f322 f94 1"/>
                <a:gd name="f413" fmla="*/ f323 f93 1"/>
                <a:gd name="f414" fmla="*/ f324 f94 1"/>
                <a:gd name="f415" fmla="*/ f325 f93 1"/>
                <a:gd name="f416" fmla="*/ f326 f94 1"/>
                <a:gd name="f417" fmla="*/ f327 f93 1"/>
                <a:gd name="f418" fmla="*/ f328 f94 1"/>
                <a:gd name="f419" fmla="*/ f329 f93 1"/>
                <a:gd name="f420" fmla="*/ f330 f94 1"/>
                <a:gd name="f421" fmla="*/ f331 f93 1"/>
                <a:gd name="f422" fmla="*/ f332 f94 1"/>
                <a:gd name="f423" fmla="*/ f333 f93 1"/>
                <a:gd name="f424" fmla="*/ f334 f94 1"/>
                <a:gd name="f425" fmla="*/ f335 f93 1"/>
                <a:gd name="f426" fmla="*/ f336 f94 1"/>
                <a:gd name="f427" fmla="*/ f337 f93 1"/>
                <a:gd name="f428" fmla="*/ f338 f94 1"/>
                <a:gd name="f429" fmla="*/ f339 f93 1"/>
                <a:gd name="f430" fmla="*/ f340 f94 1"/>
                <a:gd name="f431" fmla="*/ f341 f93 1"/>
                <a:gd name="f432" fmla="*/ f342 f94 1"/>
                <a:gd name="f433" fmla="*/ f343 f93 1"/>
                <a:gd name="f434" fmla="*/ f344 f94 1"/>
                <a:gd name="f435" fmla="*/ f345 f93 1"/>
                <a:gd name="f436" fmla="*/ f346 f94 1"/>
                <a:gd name="f437" fmla="*/ f347 f93 1"/>
                <a:gd name="f438" fmla="*/ f348 f94 1"/>
                <a:gd name="f439" fmla="*/ f349 f93 1"/>
                <a:gd name="f440" fmla="*/ f350 f94 1"/>
                <a:gd name="f441" fmla="*/ f351 f93 1"/>
                <a:gd name="f442" fmla="*/ f352 f94 1"/>
                <a:gd name="f443" fmla="*/ f353 f93 1"/>
                <a:gd name="f444" fmla="*/ f354 f94 1"/>
                <a:gd name="f445" fmla="*/ f355 f93 1"/>
                <a:gd name="f446" fmla="*/ f356 f94 1"/>
                <a:gd name="f447" fmla="*/ f357 f93 1"/>
                <a:gd name="f448" fmla="*/ f358 f94 1"/>
                <a:gd name="f449" fmla="*/ f359 f93 1"/>
                <a:gd name="f450" fmla="*/ f360 f94 1"/>
                <a:gd name="f451" fmla="*/ f361 f93 1"/>
                <a:gd name="f452" fmla="*/ f362 f94 1"/>
                <a:gd name="f453" fmla="*/ f363 f93 1"/>
                <a:gd name="f454" fmla="*/ f364 f94 1"/>
                <a:gd name="f455" fmla="*/ f365 f93 1"/>
                <a:gd name="f456" fmla="*/ f366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371" y="f372"/>
                </a:cxn>
                <a:cxn ang="f190">
                  <a:pos x="f373" y="f374"/>
                </a:cxn>
                <a:cxn ang="f190">
                  <a:pos x="f375" y="f376"/>
                </a:cxn>
                <a:cxn ang="f190">
                  <a:pos x="f377" y="f378"/>
                </a:cxn>
                <a:cxn ang="f190">
                  <a:pos x="f379" y="f380"/>
                </a:cxn>
                <a:cxn ang="f190">
                  <a:pos x="f381" y="f382"/>
                </a:cxn>
                <a:cxn ang="f190">
                  <a:pos x="f383" y="f384"/>
                </a:cxn>
                <a:cxn ang="f190">
                  <a:pos x="f385" y="f386"/>
                </a:cxn>
                <a:cxn ang="f190">
                  <a:pos x="f387" y="f388"/>
                </a:cxn>
                <a:cxn ang="f190">
                  <a:pos x="f389" y="f390"/>
                </a:cxn>
                <a:cxn ang="f190">
                  <a:pos x="f391" y="f392"/>
                </a:cxn>
                <a:cxn ang="f190">
                  <a:pos x="f393" y="f394"/>
                </a:cxn>
                <a:cxn ang="f190">
                  <a:pos x="f395" y="f396"/>
                </a:cxn>
                <a:cxn ang="f190">
                  <a:pos x="f397" y="f398"/>
                </a:cxn>
                <a:cxn ang="f190">
                  <a:pos x="f399" y="f400"/>
                </a:cxn>
                <a:cxn ang="f190">
                  <a:pos x="f401" y="f402"/>
                </a:cxn>
                <a:cxn ang="f190">
                  <a:pos x="f403" y="f404"/>
                </a:cxn>
                <a:cxn ang="f190">
                  <a:pos x="f405" y="f406"/>
                </a:cxn>
                <a:cxn ang="f190">
                  <a:pos x="f407" y="f408"/>
                </a:cxn>
                <a:cxn ang="f190">
                  <a:pos x="f409" y="f410"/>
                </a:cxn>
                <a:cxn ang="f190">
                  <a:pos x="f411" y="f412"/>
                </a:cxn>
                <a:cxn ang="f190">
                  <a:pos x="f413" y="f414"/>
                </a:cxn>
                <a:cxn ang="f190">
                  <a:pos x="f415" y="f416"/>
                </a:cxn>
                <a:cxn ang="f190">
                  <a:pos x="f417" y="f418"/>
                </a:cxn>
                <a:cxn ang="f190">
                  <a:pos x="f419" y="f420"/>
                </a:cxn>
                <a:cxn ang="f190">
                  <a:pos x="f421" y="f422"/>
                </a:cxn>
                <a:cxn ang="f190">
                  <a:pos x="f423" y="f424"/>
                </a:cxn>
                <a:cxn ang="f190">
                  <a:pos x="f425" y="f426"/>
                </a:cxn>
                <a:cxn ang="f190">
                  <a:pos x="f427" y="f428"/>
                </a:cxn>
                <a:cxn ang="f190">
                  <a:pos x="f429" y="f430"/>
                </a:cxn>
                <a:cxn ang="f190">
                  <a:pos x="f431" y="f432"/>
                </a:cxn>
                <a:cxn ang="f190">
                  <a:pos x="f433" y="f434"/>
                </a:cxn>
                <a:cxn ang="f190">
                  <a:pos x="f435" y="f436"/>
                </a:cxn>
                <a:cxn ang="f190">
                  <a:pos x="f437" y="f438"/>
                </a:cxn>
                <a:cxn ang="f190">
                  <a:pos x="f439" y="f440"/>
                </a:cxn>
                <a:cxn ang="f190">
                  <a:pos x="f441" y="f442"/>
                </a:cxn>
                <a:cxn ang="f190">
                  <a:pos x="f443" y="f444"/>
                </a:cxn>
                <a:cxn ang="f190">
                  <a:pos x="f445" y="f446"/>
                </a:cxn>
                <a:cxn ang="f190">
                  <a:pos x="f447" y="f448"/>
                </a:cxn>
                <a:cxn ang="f190">
                  <a:pos x="f449" y="f450"/>
                </a:cxn>
                <a:cxn ang="f190">
                  <a:pos x="f451" y="f452"/>
                </a:cxn>
                <a:cxn ang="f190">
                  <a:pos x="f453" y="f454"/>
                </a:cxn>
                <a:cxn ang="f190">
                  <a:pos x="f455" y="f456"/>
                </a:cxn>
                <a:cxn ang="f190">
                  <a:pos x="f371" y="f372"/>
                </a:cxn>
              </a:cxnLst>
              <a:rect l="f367" t="f370" r="f368" b="f369"/>
              <a:pathLst>
                <a:path w="616585" h="4572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5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5F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9AE3C62-8D1C-1891-1CDB-62A565E96A41}"/>
              </a:ext>
            </a:extLst>
          </p:cNvPr>
          <p:cNvSpPr txBox="1"/>
          <p:nvPr/>
        </p:nvSpPr>
        <p:spPr>
          <a:xfrm>
            <a:off x="3105146" y="3706813"/>
            <a:ext cx="2054227" cy="7127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797B82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Национальный исследовательский ядерный университет</a:t>
            </a: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210EB95-F235-26BC-DCA3-9B59B70BAB31}"/>
              </a:ext>
            </a:extLst>
          </p:cNvPr>
          <p:cNvSpPr/>
          <p:nvPr/>
        </p:nvSpPr>
        <p:spPr>
          <a:xfrm>
            <a:off x="2409828" y="2933696"/>
            <a:ext cx="2733671" cy="6476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3675"/>
              <a:gd name="f7" fmla="val 647700"/>
              <a:gd name="f8" fmla="val 626999"/>
              <a:gd name="f9" fmla="val 570357"/>
              <a:gd name="f10" fmla="val 313944"/>
              <a:gd name="f11" fmla="val 328676"/>
              <a:gd name="f12" fmla="val 57531"/>
              <a:gd name="f13" fmla="val 647573"/>
              <a:gd name="f14" fmla="val 98552"/>
              <a:gd name="f15" fmla="val 187325"/>
              <a:gd name="f16" fmla="val 461137"/>
              <a:gd name="f17" fmla="val 528447"/>
              <a:gd name="f18" fmla="val 1200912"/>
              <a:gd name="f19" fmla="val 1143254"/>
              <a:gd name="f20" fmla="val 805815"/>
              <a:gd name="f21" fmla="val 456692"/>
              <a:gd name="f22" fmla="val 707263"/>
              <a:gd name="f23" fmla="val 764794"/>
              <a:gd name="f24" fmla="val 1102360"/>
              <a:gd name="f25" fmla="val 190881"/>
              <a:gd name="f26" fmla="val 2202053"/>
              <a:gd name="f27" fmla="val 289814"/>
              <a:gd name="f28" fmla="val 2197735"/>
              <a:gd name="f29" fmla="val 241554"/>
              <a:gd name="f30" fmla="val 2186432"/>
              <a:gd name="f31" fmla="val 196215"/>
              <a:gd name="f32" fmla="val 2168525"/>
              <a:gd name="f33" fmla="val 154686"/>
              <a:gd name="f34" fmla="val 2144395"/>
              <a:gd name="f35" fmla="val 117475"/>
              <a:gd name="f36" fmla="val 2114423"/>
              <a:gd name="f37" fmla="val 85344"/>
              <a:gd name="f38" fmla="val 2079117"/>
              <a:gd name="f39" fmla="val 59182"/>
              <a:gd name="f40" fmla="val 2038985"/>
              <a:gd name="f41" fmla="val 39497"/>
              <a:gd name="f42" fmla="val 1994281"/>
              <a:gd name="f43" fmla="val 27305"/>
              <a:gd name="f44" fmla="val 1945640"/>
              <a:gd name="f45" fmla="val 22987"/>
              <a:gd name="f46" fmla="val 1891030"/>
              <a:gd name="f47" fmla="val 30099"/>
              <a:gd name="f48" fmla="val 1842135"/>
              <a:gd name="f49" fmla="val 49911"/>
              <a:gd name="f50" fmla="val 1800987"/>
              <a:gd name="f51" fmla="val 80391"/>
              <a:gd name="f52" fmla="val 1769491"/>
              <a:gd name="f53" fmla="val 119253"/>
              <a:gd name="f54" fmla="val 1670939"/>
              <a:gd name="f55" fmla="val 290703"/>
              <a:gd name="f56" fmla="val 1665097"/>
              <a:gd name="f57" fmla="val 338074"/>
              <a:gd name="f58" fmla="val 1648460"/>
              <a:gd name="f59" fmla="val 379730"/>
              <a:gd name="f60" fmla="val 1622679"/>
              <a:gd name="f61" fmla="val 414274"/>
              <a:gd name="f62" fmla="val 1589278"/>
              <a:gd name="f63" fmla="val 440436"/>
              <a:gd name="f64" fmla="val 1549654"/>
              <a:gd name="f65" fmla="val 457073"/>
              <a:gd name="f66" fmla="val 1505204"/>
              <a:gd name="f67" fmla="val 462915"/>
              <a:gd name="f68" fmla="val 1460500"/>
              <a:gd name="f69" fmla="val 1420749"/>
              <a:gd name="f70" fmla="val 1387348"/>
              <a:gd name="f71" fmla="val 1361694"/>
              <a:gd name="f72" fmla="val 1345311"/>
              <a:gd name="f73" fmla="val 1339469"/>
              <a:gd name="f74" fmla="val 1345438"/>
              <a:gd name="f75" fmla="val 243205"/>
              <a:gd name="f76" fmla="val 1361948"/>
              <a:gd name="f77" fmla="val 201422"/>
              <a:gd name="f78" fmla="val 1387729"/>
              <a:gd name="f79" fmla="val 166624"/>
              <a:gd name="f80" fmla="val 1421130"/>
              <a:gd name="f81" fmla="val 140208"/>
              <a:gd name="f82" fmla="val 1460881"/>
              <a:gd name="f83" fmla="val 123444"/>
              <a:gd name="f84" fmla="val 1540764"/>
              <a:gd name="f85" fmla="val 121158"/>
              <a:gd name="f86" fmla="val 1573530"/>
              <a:gd name="f87" fmla="val 131953"/>
              <a:gd name="f88" fmla="val 1602994"/>
              <a:gd name="f89" fmla="val 149225"/>
              <a:gd name="f90" fmla="val 1628140"/>
              <a:gd name="f91" fmla="val 172339"/>
              <a:gd name="f92" fmla="val 70612"/>
              <a:gd name="f93" fmla="val 1599565"/>
              <a:gd name="f94" fmla="val 50927"/>
              <a:gd name="f95" fmla="val 1567434"/>
              <a:gd name="f96" fmla="val 35941"/>
              <a:gd name="f97" fmla="val 1532636"/>
              <a:gd name="f98" fmla="val 26289"/>
              <a:gd name="f99" fmla="val 1495679"/>
              <a:gd name="f100" fmla="val 1446657"/>
              <a:gd name="f101" fmla="val 1401826"/>
              <a:gd name="f102" fmla="val 1361567"/>
              <a:gd name="f103" fmla="val 1326261"/>
              <a:gd name="f104" fmla="val 1296416"/>
              <a:gd name="f105" fmla="val 1272413"/>
              <a:gd name="f106" fmla="val 1254760"/>
              <a:gd name="f107" fmla="val 1243838"/>
              <a:gd name="f108" fmla="val 1240155"/>
              <a:gd name="f109" fmla="val 337947"/>
              <a:gd name="f110" fmla="val 383159"/>
              <a:gd name="f111" fmla="val 424688"/>
              <a:gd name="f112" fmla="val 461772"/>
              <a:gd name="f113" fmla="val 493649"/>
              <a:gd name="f114" fmla="val 519684"/>
              <a:gd name="f115" fmla="val 539242"/>
              <a:gd name="f116" fmla="val 551434"/>
              <a:gd name="f117" fmla="val 555625"/>
              <a:gd name="f118" fmla="val 1550289"/>
              <a:gd name="f119" fmla="val 548767"/>
              <a:gd name="f120" fmla="val 1599057"/>
              <a:gd name="f121" fmla="val 529209"/>
              <a:gd name="f122" fmla="val 1640205"/>
              <a:gd name="f123" fmla="val 498983"/>
              <a:gd name="f124" fmla="val 1671828"/>
              <a:gd name="f125" fmla="val 460248"/>
              <a:gd name="f126" fmla="val 645807"/>
              <a:gd name="f127" fmla="val 1772031"/>
              <a:gd name="f128" fmla="val 275590"/>
              <a:gd name="f129" fmla="val 1783080"/>
              <a:gd name="f130" fmla="val 223393"/>
              <a:gd name="f131" fmla="val 1807464"/>
              <a:gd name="f132" fmla="val 179324"/>
              <a:gd name="f133" fmla="val 1842770"/>
              <a:gd name="f134" fmla="val 145288"/>
              <a:gd name="f135" fmla="val 1886966"/>
              <a:gd name="f136" fmla="val 1937766"/>
              <a:gd name="f137" fmla="val 115697"/>
              <a:gd name="f138" fmla="val 1982470"/>
              <a:gd name="f139" fmla="val 121666"/>
              <a:gd name="f140" fmla="val 2022221"/>
              <a:gd name="f141" fmla="val 138430"/>
              <a:gd name="f142" fmla="val 2055622"/>
              <a:gd name="f143" fmla="val 164846"/>
              <a:gd name="f144" fmla="val 2081276"/>
              <a:gd name="f145" fmla="val 199644"/>
              <a:gd name="f146" fmla="val 2097659"/>
              <a:gd name="f147" fmla="val 241427"/>
              <a:gd name="f148" fmla="val 2103501"/>
              <a:gd name="f149" fmla="val 288925"/>
              <a:gd name="f150" fmla="val 336296"/>
              <a:gd name="f151" fmla="val 2081022"/>
              <a:gd name="f152" fmla="val 377952"/>
              <a:gd name="f153" fmla="val 2055241"/>
              <a:gd name="f154" fmla="val 412496"/>
              <a:gd name="f155" fmla="val 2021840"/>
              <a:gd name="f156" fmla="val 438658"/>
              <a:gd name="f157" fmla="val 1982089"/>
              <a:gd name="f158" fmla="val 455295"/>
              <a:gd name="f159" fmla="val 1902460"/>
              <a:gd name="f160" fmla="val 457454"/>
              <a:gd name="f161" fmla="val 1869948"/>
              <a:gd name="f162" fmla="val 446913"/>
              <a:gd name="f163" fmla="val 1841119"/>
              <a:gd name="f164" fmla="val 430276"/>
              <a:gd name="f165" fmla="val 1816608"/>
              <a:gd name="f166" fmla="val 408178"/>
              <a:gd name="f167" fmla="val 510667"/>
              <a:gd name="f168" fmla="val 1844548"/>
              <a:gd name="f169" fmla="val 1876044"/>
              <a:gd name="f170" fmla="val 543433"/>
              <a:gd name="f171" fmla="val 1910461"/>
              <a:gd name="f172" fmla="val 552450"/>
              <a:gd name="f173" fmla="val 1947418"/>
              <a:gd name="f174" fmla="val 1996059"/>
              <a:gd name="f175" fmla="val 2040763"/>
              <a:gd name="f176" fmla="val 2080895"/>
              <a:gd name="f177" fmla="val 2116074"/>
              <a:gd name="f178" fmla="val 2145792"/>
              <a:gd name="f179" fmla="val 2169668"/>
              <a:gd name="f180" fmla="val 2187321"/>
              <a:gd name="f181" fmla="val 2198243"/>
              <a:gd name="f182" fmla="val 2733167"/>
              <a:gd name="f183" fmla="val 2675636"/>
              <a:gd name="f184" fmla="val 2338070"/>
              <a:gd name="f185" fmla="val 2239518"/>
              <a:gd name="f186" fmla="val 2297049"/>
              <a:gd name="f187" fmla="val 2634615"/>
              <a:gd name="f188" fmla="+- 0 0 -90"/>
              <a:gd name="f189" fmla="*/ f3 1 2733675"/>
              <a:gd name="f190" fmla="*/ f4 1 647700"/>
              <a:gd name="f191" fmla="val f5"/>
              <a:gd name="f192" fmla="val f6"/>
              <a:gd name="f193" fmla="val f7"/>
              <a:gd name="f194" fmla="*/ f188 f0 1"/>
              <a:gd name="f195" fmla="+- f193 0 f191"/>
              <a:gd name="f196" fmla="+- f192 0 f191"/>
              <a:gd name="f197" fmla="*/ f194 1 f2"/>
              <a:gd name="f198" fmla="*/ f196 1 2733675"/>
              <a:gd name="f199" fmla="*/ f195 1 647700"/>
              <a:gd name="f200" fmla="*/ 313944 f196 1"/>
              <a:gd name="f201" fmla="*/ 328676 f195 1"/>
              <a:gd name="f202" fmla="*/ 0 f196 1"/>
              <a:gd name="f203" fmla="*/ 647573 f195 1"/>
              <a:gd name="f204" fmla="*/ 461137 f195 1"/>
              <a:gd name="f205" fmla="*/ 626999 f196 1"/>
              <a:gd name="f206" fmla="*/ 1143254 f196 1"/>
              <a:gd name="f207" fmla="*/ 0 f195 1"/>
              <a:gd name="f208" fmla="*/ 707263 f196 1"/>
              <a:gd name="f209" fmla="*/ 1102360 f196 1"/>
              <a:gd name="f210" fmla="*/ 190881 f195 1"/>
              <a:gd name="f211" fmla="*/ 1200912 f196 1"/>
              <a:gd name="f212" fmla="*/ 2186432 f196 1"/>
              <a:gd name="f213" fmla="*/ 196215 f195 1"/>
              <a:gd name="f214" fmla="*/ 2114423 f196 1"/>
              <a:gd name="f215" fmla="*/ 85344 f195 1"/>
              <a:gd name="f216" fmla="*/ 1994281 f196 1"/>
              <a:gd name="f217" fmla="*/ 27305 f195 1"/>
              <a:gd name="f218" fmla="*/ 1842135 f196 1"/>
              <a:gd name="f219" fmla="*/ 49911 f195 1"/>
              <a:gd name="f220" fmla="*/ 1769491 f196 1"/>
              <a:gd name="f221" fmla="*/ 1665097 f196 1"/>
              <a:gd name="f222" fmla="*/ 338074 f195 1"/>
              <a:gd name="f223" fmla="*/ 1589278 f196 1"/>
              <a:gd name="f224" fmla="*/ 440436 f195 1"/>
              <a:gd name="f225" fmla="*/ 1460500 f196 1"/>
              <a:gd name="f226" fmla="*/ 457073 f195 1"/>
              <a:gd name="f227" fmla="*/ 1361694 f196 1"/>
              <a:gd name="f228" fmla="*/ 379730 f195 1"/>
              <a:gd name="f229" fmla="*/ 1345438 f196 1"/>
              <a:gd name="f230" fmla="*/ 243205 f195 1"/>
              <a:gd name="f231" fmla="*/ 1421130 f196 1"/>
              <a:gd name="f232" fmla="*/ 140208 f195 1"/>
              <a:gd name="f233" fmla="*/ 1540764 f196 1"/>
              <a:gd name="f234" fmla="*/ 121158 f195 1"/>
              <a:gd name="f235" fmla="*/ 1628140 f196 1"/>
              <a:gd name="f236" fmla="*/ 172339 f195 1"/>
              <a:gd name="f237" fmla="*/ 1567434 f196 1"/>
              <a:gd name="f238" fmla="*/ 35941 f195 1"/>
              <a:gd name="f239" fmla="*/ 1446657 f196 1"/>
              <a:gd name="f240" fmla="*/ 1326261 f196 1"/>
              <a:gd name="f241" fmla="*/ 1254760 f196 1"/>
              <a:gd name="f242" fmla="*/ 1243838 f196 1"/>
              <a:gd name="f243" fmla="*/ 337947 f195 1"/>
              <a:gd name="f244" fmla="*/ 1296416 f196 1"/>
              <a:gd name="f245" fmla="*/ 461772 f195 1"/>
              <a:gd name="f246" fmla="*/ 1401826 f196 1"/>
              <a:gd name="f247" fmla="*/ 539242 f195 1"/>
              <a:gd name="f248" fmla="*/ 1550289 f196 1"/>
              <a:gd name="f249" fmla="*/ 548767 f195 1"/>
              <a:gd name="f250" fmla="*/ 1671828 f196 1"/>
              <a:gd name="f251" fmla="*/ 460248 f195 1"/>
              <a:gd name="f252" fmla="*/ 1772031 f196 1"/>
              <a:gd name="f253" fmla="*/ 275590 f195 1"/>
              <a:gd name="f254" fmla="*/ 1842770 f196 1"/>
              <a:gd name="f255" fmla="*/ 145288 f195 1"/>
              <a:gd name="f256" fmla="*/ 1982470 f196 1"/>
              <a:gd name="f257" fmla="*/ 121666 f195 1"/>
              <a:gd name="f258" fmla="*/ 2081276 f196 1"/>
              <a:gd name="f259" fmla="*/ 199644 f195 1"/>
              <a:gd name="f260" fmla="*/ 2097659 f196 1"/>
              <a:gd name="f261" fmla="*/ 336296 f195 1"/>
              <a:gd name="f262" fmla="*/ 2021840 f196 1"/>
              <a:gd name="f263" fmla="*/ 438658 f195 1"/>
              <a:gd name="f264" fmla="*/ 1902460 f196 1"/>
              <a:gd name="f265" fmla="*/ 457454 f195 1"/>
              <a:gd name="f266" fmla="*/ 1816608 f196 1"/>
              <a:gd name="f267" fmla="*/ 408178 f195 1"/>
              <a:gd name="f268" fmla="*/ 1876044 f196 1"/>
              <a:gd name="f269" fmla="*/ 543433 f195 1"/>
              <a:gd name="f270" fmla="*/ 1996059 f196 1"/>
              <a:gd name="f271" fmla="*/ 551434 f195 1"/>
              <a:gd name="f272" fmla="*/ 2116074 f196 1"/>
              <a:gd name="f273" fmla="*/ 493649 f195 1"/>
              <a:gd name="f274" fmla="*/ 2187321 f196 1"/>
              <a:gd name="f275" fmla="*/ 383159 f195 1"/>
              <a:gd name="f276" fmla="*/ 2733167 f196 1"/>
              <a:gd name="f277" fmla="*/ 2338070 f196 1"/>
              <a:gd name="f278" fmla="*/ 2297049 f196 1"/>
              <a:gd name="f279" fmla="+- f197 0 f1"/>
              <a:gd name="f280" fmla="*/ f200 1 2733675"/>
              <a:gd name="f281" fmla="*/ f201 1 647700"/>
              <a:gd name="f282" fmla="*/ f202 1 2733675"/>
              <a:gd name="f283" fmla="*/ f203 1 647700"/>
              <a:gd name="f284" fmla="*/ f204 1 647700"/>
              <a:gd name="f285" fmla="*/ f205 1 2733675"/>
              <a:gd name="f286" fmla="*/ f206 1 2733675"/>
              <a:gd name="f287" fmla="*/ f207 1 647700"/>
              <a:gd name="f288" fmla="*/ f208 1 2733675"/>
              <a:gd name="f289" fmla="*/ f209 1 2733675"/>
              <a:gd name="f290" fmla="*/ f210 1 647700"/>
              <a:gd name="f291" fmla="*/ f211 1 2733675"/>
              <a:gd name="f292" fmla="*/ f212 1 2733675"/>
              <a:gd name="f293" fmla="*/ f213 1 647700"/>
              <a:gd name="f294" fmla="*/ f214 1 2733675"/>
              <a:gd name="f295" fmla="*/ f215 1 647700"/>
              <a:gd name="f296" fmla="*/ f216 1 2733675"/>
              <a:gd name="f297" fmla="*/ f217 1 647700"/>
              <a:gd name="f298" fmla="*/ f218 1 2733675"/>
              <a:gd name="f299" fmla="*/ f219 1 647700"/>
              <a:gd name="f300" fmla="*/ f220 1 2733675"/>
              <a:gd name="f301" fmla="*/ f221 1 2733675"/>
              <a:gd name="f302" fmla="*/ f222 1 647700"/>
              <a:gd name="f303" fmla="*/ f223 1 2733675"/>
              <a:gd name="f304" fmla="*/ f224 1 647700"/>
              <a:gd name="f305" fmla="*/ f225 1 2733675"/>
              <a:gd name="f306" fmla="*/ f226 1 647700"/>
              <a:gd name="f307" fmla="*/ f227 1 2733675"/>
              <a:gd name="f308" fmla="*/ f228 1 647700"/>
              <a:gd name="f309" fmla="*/ f229 1 2733675"/>
              <a:gd name="f310" fmla="*/ f230 1 647700"/>
              <a:gd name="f311" fmla="*/ f231 1 2733675"/>
              <a:gd name="f312" fmla="*/ f232 1 647700"/>
              <a:gd name="f313" fmla="*/ f233 1 2733675"/>
              <a:gd name="f314" fmla="*/ f234 1 647700"/>
              <a:gd name="f315" fmla="*/ f235 1 2733675"/>
              <a:gd name="f316" fmla="*/ f236 1 647700"/>
              <a:gd name="f317" fmla="*/ f237 1 2733675"/>
              <a:gd name="f318" fmla="*/ f238 1 647700"/>
              <a:gd name="f319" fmla="*/ f239 1 2733675"/>
              <a:gd name="f320" fmla="*/ f240 1 2733675"/>
              <a:gd name="f321" fmla="*/ f241 1 2733675"/>
              <a:gd name="f322" fmla="*/ f242 1 2733675"/>
              <a:gd name="f323" fmla="*/ f243 1 647700"/>
              <a:gd name="f324" fmla="*/ f244 1 2733675"/>
              <a:gd name="f325" fmla="*/ f245 1 647700"/>
              <a:gd name="f326" fmla="*/ f246 1 2733675"/>
              <a:gd name="f327" fmla="*/ f247 1 647700"/>
              <a:gd name="f328" fmla="*/ f248 1 2733675"/>
              <a:gd name="f329" fmla="*/ f249 1 647700"/>
              <a:gd name="f330" fmla="*/ f250 1 2733675"/>
              <a:gd name="f331" fmla="*/ f251 1 647700"/>
              <a:gd name="f332" fmla="*/ f252 1 2733675"/>
              <a:gd name="f333" fmla="*/ f253 1 647700"/>
              <a:gd name="f334" fmla="*/ f254 1 2733675"/>
              <a:gd name="f335" fmla="*/ f255 1 647700"/>
              <a:gd name="f336" fmla="*/ f256 1 2733675"/>
              <a:gd name="f337" fmla="*/ f257 1 647700"/>
              <a:gd name="f338" fmla="*/ f258 1 2733675"/>
              <a:gd name="f339" fmla="*/ f259 1 647700"/>
              <a:gd name="f340" fmla="*/ f260 1 2733675"/>
              <a:gd name="f341" fmla="*/ f261 1 647700"/>
              <a:gd name="f342" fmla="*/ f262 1 2733675"/>
              <a:gd name="f343" fmla="*/ f263 1 647700"/>
              <a:gd name="f344" fmla="*/ f264 1 2733675"/>
              <a:gd name="f345" fmla="*/ f265 1 647700"/>
              <a:gd name="f346" fmla="*/ f266 1 2733675"/>
              <a:gd name="f347" fmla="*/ f267 1 647700"/>
              <a:gd name="f348" fmla="*/ f268 1 2733675"/>
              <a:gd name="f349" fmla="*/ f269 1 647700"/>
              <a:gd name="f350" fmla="*/ f270 1 2733675"/>
              <a:gd name="f351" fmla="*/ f271 1 647700"/>
              <a:gd name="f352" fmla="*/ f272 1 2733675"/>
              <a:gd name="f353" fmla="*/ f273 1 647700"/>
              <a:gd name="f354" fmla="*/ f274 1 2733675"/>
              <a:gd name="f355" fmla="*/ f275 1 647700"/>
              <a:gd name="f356" fmla="*/ f276 1 2733675"/>
              <a:gd name="f357" fmla="*/ f277 1 2733675"/>
              <a:gd name="f358" fmla="*/ f278 1 2733675"/>
              <a:gd name="f359" fmla="*/ 0 1 f198"/>
              <a:gd name="f360" fmla="*/ f192 1 f198"/>
              <a:gd name="f361" fmla="*/ 0 1 f199"/>
              <a:gd name="f362" fmla="*/ f193 1 f199"/>
              <a:gd name="f363" fmla="*/ f280 1 f198"/>
              <a:gd name="f364" fmla="*/ f281 1 f199"/>
              <a:gd name="f365" fmla="*/ f282 1 f198"/>
              <a:gd name="f366" fmla="*/ f283 1 f199"/>
              <a:gd name="f367" fmla="*/ f284 1 f199"/>
              <a:gd name="f368" fmla="*/ f285 1 f198"/>
              <a:gd name="f369" fmla="*/ f286 1 f198"/>
              <a:gd name="f370" fmla="*/ f287 1 f199"/>
              <a:gd name="f371" fmla="*/ f288 1 f198"/>
              <a:gd name="f372" fmla="*/ f289 1 f198"/>
              <a:gd name="f373" fmla="*/ f290 1 f199"/>
              <a:gd name="f374" fmla="*/ f291 1 f198"/>
              <a:gd name="f375" fmla="*/ f292 1 f198"/>
              <a:gd name="f376" fmla="*/ f293 1 f199"/>
              <a:gd name="f377" fmla="*/ f294 1 f198"/>
              <a:gd name="f378" fmla="*/ f295 1 f199"/>
              <a:gd name="f379" fmla="*/ f296 1 f198"/>
              <a:gd name="f380" fmla="*/ f297 1 f199"/>
              <a:gd name="f381" fmla="*/ f298 1 f198"/>
              <a:gd name="f382" fmla="*/ f299 1 f199"/>
              <a:gd name="f383" fmla="*/ f300 1 f198"/>
              <a:gd name="f384" fmla="*/ f301 1 f198"/>
              <a:gd name="f385" fmla="*/ f302 1 f199"/>
              <a:gd name="f386" fmla="*/ f303 1 f198"/>
              <a:gd name="f387" fmla="*/ f304 1 f199"/>
              <a:gd name="f388" fmla="*/ f305 1 f198"/>
              <a:gd name="f389" fmla="*/ f306 1 f199"/>
              <a:gd name="f390" fmla="*/ f307 1 f198"/>
              <a:gd name="f391" fmla="*/ f308 1 f199"/>
              <a:gd name="f392" fmla="*/ f309 1 f198"/>
              <a:gd name="f393" fmla="*/ f310 1 f199"/>
              <a:gd name="f394" fmla="*/ f311 1 f198"/>
              <a:gd name="f395" fmla="*/ f312 1 f199"/>
              <a:gd name="f396" fmla="*/ f313 1 f198"/>
              <a:gd name="f397" fmla="*/ f314 1 f199"/>
              <a:gd name="f398" fmla="*/ f315 1 f198"/>
              <a:gd name="f399" fmla="*/ f316 1 f199"/>
              <a:gd name="f400" fmla="*/ f317 1 f198"/>
              <a:gd name="f401" fmla="*/ f318 1 f199"/>
              <a:gd name="f402" fmla="*/ f319 1 f198"/>
              <a:gd name="f403" fmla="*/ f320 1 f198"/>
              <a:gd name="f404" fmla="*/ f321 1 f198"/>
              <a:gd name="f405" fmla="*/ f322 1 f198"/>
              <a:gd name="f406" fmla="*/ f323 1 f199"/>
              <a:gd name="f407" fmla="*/ f324 1 f198"/>
              <a:gd name="f408" fmla="*/ f325 1 f199"/>
              <a:gd name="f409" fmla="*/ f326 1 f198"/>
              <a:gd name="f410" fmla="*/ f327 1 f199"/>
              <a:gd name="f411" fmla="*/ f328 1 f198"/>
              <a:gd name="f412" fmla="*/ f329 1 f199"/>
              <a:gd name="f413" fmla="*/ f330 1 f198"/>
              <a:gd name="f414" fmla="*/ f331 1 f199"/>
              <a:gd name="f415" fmla="*/ f332 1 f198"/>
              <a:gd name="f416" fmla="*/ f333 1 f199"/>
              <a:gd name="f417" fmla="*/ f334 1 f198"/>
              <a:gd name="f418" fmla="*/ f335 1 f199"/>
              <a:gd name="f419" fmla="*/ f336 1 f198"/>
              <a:gd name="f420" fmla="*/ f337 1 f199"/>
              <a:gd name="f421" fmla="*/ f338 1 f198"/>
              <a:gd name="f422" fmla="*/ f339 1 f199"/>
              <a:gd name="f423" fmla="*/ f340 1 f198"/>
              <a:gd name="f424" fmla="*/ f341 1 f199"/>
              <a:gd name="f425" fmla="*/ f342 1 f198"/>
              <a:gd name="f426" fmla="*/ f343 1 f199"/>
              <a:gd name="f427" fmla="*/ f344 1 f198"/>
              <a:gd name="f428" fmla="*/ f345 1 f199"/>
              <a:gd name="f429" fmla="*/ f346 1 f198"/>
              <a:gd name="f430" fmla="*/ f347 1 f199"/>
              <a:gd name="f431" fmla="*/ f348 1 f198"/>
              <a:gd name="f432" fmla="*/ f349 1 f199"/>
              <a:gd name="f433" fmla="*/ f350 1 f198"/>
              <a:gd name="f434" fmla="*/ f351 1 f199"/>
              <a:gd name="f435" fmla="*/ f352 1 f198"/>
              <a:gd name="f436" fmla="*/ f353 1 f199"/>
              <a:gd name="f437" fmla="*/ f354 1 f198"/>
              <a:gd name="f438" fmla="*/ f355 1 f199"/>
              <a:gd name="f439" fmla="*/ f356 1 f198"/>
              <a:gd name="f440" fmla="*/ f357 1 f198"/>
              <a:gd name="f441" fmla="*/ f358 1 f198"/>
              <a:gd name="f442" fmla="*/ f359 f189 1"/>
              <a:gd name="f443" fmla="*/ f360 f189 1"/>
              <a:gd name="f444" fmla="*/ f362 f190 1"/>
              <a:gd name="f445" fmla="*/ f361 f190 1"/>
              <a:gd name="f446" fmla="*/ f363 f189 1"/>
              <a:gd name="f447" fmla="*/ f364 f190 1"/>
              <a:gd name="f448" fmla="*/ f365 f189 1"/>
              <a:gd name="f449" fmla="*/ f366 f190 1"/>
              <a:gd name="f450" fmla="*/ f367 f190 1"/>
              <a:gd name="f451" fmla="*/ f368 f189 1"/>
              <a:gd name="f452" fmla="*/ f369 f189 1"/>
              <a:gd name="f453" fmla="*/ f370 f190 1"/>
              <a:gd name="f454" fmla="*/ f371 f189 1"/>
              <a:gd name="f455" fmla="*/ f372 f189 1"/>
              <a:gd name="f456" fmla="*/ f373 f190 1"/>
              <a:gd name="f457" fmla="*/ f374 f189 1"/>
              <a:gd name="f458" fmla="*/ f375 f189 1"/>
              <a:gd name="f459" fmla="*/ f376 f190 1"/>
              <a:gd name="f460" fmla="*/ f377 f189 1"/>
              <a:gd name="f461" fmla="*/ f378 f190 1"/>
              <a:gd name="f462" fmla="*/ f379 f189 1"/>
              <a:gd name="f463" fmla="*/ f380 f190 1"/>
              <a:gd name="f464" fmla="*/ f381 f189 1"/>
              <a:gd name="f465" fmla="*/ f382 f190 1"/>
              <a:gd name="f466" fmla="*/ f383 f189 1"/>
              <a:gd name="f467" fmla="*/ f384 f189 1"/>
              <a:gd name="f468" fmla="*/ f385 f190 1"/>
              <a:gd name="f469" fmla="*/ f386 f189 1"/>
              <a:gd name="f470" fmla="*/ f387 f190 1"/>
              <a:gd name="f471" fmla="*/ f388 f189 1"/>
              <a:gd name="f472" fmla="*/ f389 f190 1"/>
              <a:gd name="f473" fmla="*/ f390 f189 1"/>
              <a:gd name="f474" fmla="*/ f391 f190 1"/>
              <a:gd name="f475" fmla="*/ f392 f189 1"/>
              <a:gd name="f476" fmla="*/ f393 f190 1"/>
              <a:gd name="f477" fmla="*/ f394 f189 1"/>
              <a:gd name="f478" fmla="*/ f395 f190 1"/>
              <a:gd name="f479" fmla="*/ f396 f189 1"/>
              <a:gd name="f480" fmla="*/ f397 f190 1"/>
              <a:gd name="f481" fmla="*/ f398 f189 1"/>
              <a:gd name="f482" fmla="*/ f399 f190 1"/>
              <a:gd name="f483" fmla="*/ f400 f189 1"/>
              <a:gd name="f484" fmla="*/ f401 f190 1"/>
              <a:gd name="f485" fmla="*/ f402 f189 1"/>
              <a:gd name="f486" fmla="*/ f403 f189 1"/>
              <a:gd name="f487" fmla="*/ f404 f189 1"/>
              <a:gd name="f488" fmla="*/ f405 f189 1"/>
              <a:gd name="f489" fmla="*/ f406 f190 1"/>
              <a:gd name="f490" fmla="*/ f407 f189 1"/>
              <a:gd name="f491" fmla="*/ f408 f190 1"/>
              <a:gd name="f492" fmla="*/ f409 f189 1"/>
              <a:gd name="f493" fmla="*/ f410 f190 1"/>
              <a:gd name="f494" fmla="*/ f411 f189 1"/>
              <a:gd name="f495" fmla="*/ f412 f190 1"/>
              <a:gd name="f496" fmla="*/ f413 f189 1"/>
              <a:gd name="f497" fmla="*/ f414 f190 1"/>
              <a:gd name="f498" fmla="*/ f415 f189 1"/>
              <a:gd name="f499" fmla="*/ f416 f190 1"/>
              <a:gd name="f500" fmla="*/ f417 f189 1"/>
              <a:gd name="f501" fmla="*/ f418 f190 1"/>
              <a:gd name="f502" fmla="*/ f419 f189 1"/>
              <a:gd name="f503" fmla="*/ f420 f190 1"/>
              <a:gd name="f504" fmla="*/ f421 f189 1"/>
              <a:gd name="f505" fmla="*/ f422 f190 1"/>
              <a:gd name="f506" fmla="*/ f423 f189 1"/>
              <a:gd name="f507" fmla="*/ f424 f190 1"/>
              <a:gd name="f508" fmla="*/ f425 f189 1"/>
              <a:gd name="f509" fmla="*/ f426 f190 1"/>
              <a:gd name="f510" fmla="*/ f427 f189 1"/>
              <a:gd name="f511" fmla="*/ f428 f190 1"/>
              <a:gd name="f512" fmla="*/ f429 f189 1"/>
              <a:gd name="f513" fmla="*/ f430 f190 1"/>
              <a:gd name="f514" fmla="*/ f431 f189 1"/>
              <a:gd name="f515" fmla="*/ f432 f190 1"/>
              <a:gd name="f516" fmla="*/ f433 f189 1"/>
              <a:gd name="f517" fmla="*/ f434 f190 1"/>
              <a:gd name="f518" fmla="*/ f435 f189 1"/>
              <a:gd name="f519" fmla="*/ f436 f190 1"/>
              <a:gd name="f520" fmla="*/ f437 f189 1"/>
              <a:gd name="f521" fmla="*/ f438 f190 1"/>
              <a:gd name="f522" fmla="*/ f439 f189 1"/>
              <a:gd name="f523" fmla="*/ f440 f189 1"/>
              <a:gd name="f524" fmla="*/ f441 f1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9">
                <a:pos x="f446" y="f447"/>
              </a:cxn>
              <a:cxn ang="f279">
                <a:pos x="f448" y="f449"/>
              </a:cxn>
              <a:cxn ang="f279">
                <a:pos x="f446" y="f450"/>
              </a:cxn>
              <a:cxn ang="f279">
                <a:pos x="f451" y="f449"/>
              </a:cxn>
              <a:cxn ang="f279">
                <a:pos x="f452" y="f453"/>
              </a:cxn>
              <a:cxn ang="f279">
                <a:pos x="f454" y="f453"/>
              </a:cxn>
              <a:cxn ang="f279">
                <a:pos x="f455" y="f456"/>
              </a:cxn>
              <a:cxn ang="f279">
                <a:pos x="f457" y="f453"/>
              </a:cxn>
              <a:cxn ang="f279">
                <a:pos x="f458" y="f459"/>
              </a:cxn>
              <a:cxn ang="f279">
                <a:pos x="f460" y="f461"/>
              </a:cxn>
              <a:cxn ang="f279">
                <a:pos x="f462" y="f463"/>
              </a:cxn>
              <a:cxn ang="f279">
                <a:pos x="f464" y="f465"/>
              </a:cxn>
              <a:cxn ang="f279">
                <a:pos x="f466" y="f453"/>
              </a:cxn>
              <a:cxn ang="f279">
                <a:pos x="f467" y="f468"/>
              </a:cxn>
              <a:cxn ang="f279">
                <a:pos x="f469" y="f470"/>
              </a:cxn>
              <a:cxn ang="f279">
                <a:pos x="f471" y="f472"/>
              </a:cxn>
              <a:cxn ang="f279">
                <a:pos x="f473" y="f474"/>
              </a:cxn>
              <a:cxn ang="f279">
                <a:pos x="f475" y="f476"/>
              </a:cxn>
              <a:cxn ang="f279">
                <a:pos x="f477" y="f478"/>
              </a:cxn>
              <a:cxn ang="f279">
                <a:pos x="f479" y="f480"/>
              </a:cxn>
              <a:cxn ang="f279">
                <a:pos x="f481" y="f482"/>
              </a:cxn>
              <a:cxn ang="f279">
                <a:pos x="f483" y="f484"/>
              </a:cxn>
              <a:cxn ang="f279">
                <a:pos x="f485" y="f463"/>
              </a:cxn>
              <a:cxn ang="f279">
                <a:pos x="f486" y="f461"/>
              </a:cxn>
              <a:cxn ang="f279">
                <a:pos x="f487" y="f459"/>
              </a:cxn>
              <a:cxn ang="f279">
                <a:pos x="f488" y="f489"/>
              </a:cxn>
              <a:cxn ang="f279">
                <a:pos x="f490" y="f491"/>
              </a:cxn>
              <a:cxn ang="f279">
                <a:pos x="f492" y="f493"/>
              </a:cxn>
              <a:cxn ang="f279">
                <a:pos x="f494" y="f495"/>
              </a:cxn>
              <a:cxn ang="f279">
                <a:pos x="f496" y="f497"/>
              </a:cxn>
              <a:cxn ang="f279">
                <a:pos x="f498" y="f499"/>
              </a:cxn>
              <a:cxn ang="f279">
                <a:pos x="f500" y="f501"/>
              </a:cxn>
              <a:cxn ang="f279">
                <a:pos x="f502" y="f503"/>
              </a:cxn>
              <a:cxn ang="f279">
                <a:pos x="f504" y="f505"/>
              </a:cxn>
              <a:cxn ang="f279">
                <a:pos x="f506" y="f507"/>
              </a:cxn>
              <a:cxn ang="f279">
                <a:pos x="f508" y="f509"/>
              </a:cxn>
              <a:cxn ang="f279">
                <a:pos x="f510" y="f511"/>
              </a:cxn>
              <a:cxn ang="f279">
                <a:pos x="f512" y="f513"/>
              </a:cxn>
              <a:cxn ang="f279">
                <a:pos x="f514" y="f515"/>
              </a:cxn>
              <a:cxn ang="f279">
                <a:pos x="f516" y="f517"/>
              </a:cxn>
              <a:cxn ang="f279">
                <a:pos x="f518" y="f519"/>
              </a:cxn>
              <a:cxn ang="f279">
                <a:pos x="f520" y="f521"/>
              </a:cxn>
              <a:cxn ang="f279">
                <a:pos x="f522" y="f453"/>
              </a:cxn>
              <a:cxn ang="f279">
                <a:pos x="f523" y="f453"/>
              </a:cxn>
              <a:cxn ang="f279">
                <a:pos x="f524" y="f449"/>
              </a:cxn>
              <a:cxn ang="f279">
                <a:pos x="f522" y="f449"/>
              </a:cxn>
            </a:cxnLst>
            <a:rect l="f442" t="f445" r="f443" b="f444"/>
            <a:pathLst>
              <a:path w="2733675" h="647700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lnTo>
                  <a:pt x="f12" y="f5"/>
                </a:lnTo>
                <a:lnTo>
                  <a:pt x="f5" y="f5"/>
                </a:lnTo>
                <a:lnTo>
                  <a:pt x="f5" y="f13"/>
                </a:lnTo>
                <a:lnTo>
                  <a:pt x="f14" y="f13"/>
                </a:lnTo>
                <a:lnTo>
                  <a:pt x="f14" y="f15"/>
                </a:lnTo>
                <a:lnTo>
                  <a:pt x="f10" y="f16"/>
                </a:lnTo>
                <a:lnTo>
                  <a:pt x="f17" y="f15"/>
                </a:lnTo>
                <a:lnTo>
                  <a:pt x="f17" y="f13"/>
                </a:lnTo>
                <a:lnTo>
                  <a:pt x="f8" y="f13"/>
                </a:lnTo>
                <a:lnTo>
                  <a:pt x="f8" y="f5"/>
                </a:lnTo>
                <a:close/>
              </a:path>
              <a:path w="2733675" h="647700">
                <a:moveTo>
                  <a:pt x="f18" y="f5"/>
                </a:moveTo>
                <a:lnTo>
                  <a:pt x="f19" y="f5"/>
                </a:lnTo>
                <a:lnTo>
                  <a:pt x="f20" y="f21"/>
                </a:lnTo>
                <a:lnTo>
                  <a:pt x="f20" y="f5"/>
                </a:lnTo>
                <a:lnTo>
                  <a:pt x="f22" y="f5"/>
                </a:lnTo>
                <a:lnTo>
                  <a:pt x="f22" y="f13"/>
                </a:lnTo>
                <a:lnTo>
                  <a:pt x="f23" y="f13"/>
                </a:lnTo>
                <a:lnTo>
                  <a:pt x="f24" y="f25"/>
                </a:lnTo>
                <a:lnTo>
                  <a:pt x="f24" y="f13"/>
                </a:lnTo>
                <a:lnTo>
                  <a:pt x="f18" y="f13"/>
                </a:lnTo>
                <a:lnTo>
                  <a:pt x="f18" y="f5"/>
                </a:lnTo>
                <a:close/>
              </a:path>
              <a:path w="2733675" h="647700">
                <a:moveTo>
                  <a:pt x="f26" y="f27"/>
                </a:move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2" y="f5"/>
                </a:lnTo>
                <a:lnTo>
                  <a:pt x="f54" y="f5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5"/>
                </a:lnTo>
                <a:lnTo>
                  <a:pt x="f69" y="f63"/>
                </a:lnTo>
                <a:lnTo>
                  <a:pt x="f70" y="f61"/>
                </a:lnTo>
                <a:lnTo>
                  <a:pt x="f71" y="f59"/>
                </a:lnTo>
                <a:lnTo>
                  <a:pt x="f72" y="f57"/>
                </a:lnTo>
                <a:lnTo>
                  <a:pt x="f73" y="f55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66" y="f35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0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45"/>
                </a:lnTo>
                <a:lnTo>
                  <a:pt x="f100" y="f43"/>
                </a:lnTo>
                <a:lnTo>
                  <a:pt x="f101" y="f41"/>
                </a:lnTo>
                <a:lnTo>
                  <a:pt x="f102" y="f39"/>
                </a:lnTo>
                <a:lnTo>
                  <a:pt x="f103" y="f37"/>
                </a:lnTo>
                <a:lnTo>
                  <a:pt x="f104" y="f35"/>
                </a:lnTo>
                <a:lnTo>
                  <a:pt x="f105" y="f33"/>
                </a:lnTo>
                <a:lnTo>
                  <a:pt x="f106" y="f31"/>
                </a:lnTo>
                <a:lnTo>
                  <a:pt x="f107" y="f29"/>
                </a:lnTo>
                <a:lnTo>
                  <a:pt x="f108" y="f27"/>
                </a:lnTo>
                <a:lnTo>
                  <a:pt x="f107" y="f109"/>
                </a:lnTo>
                <a:lnTo>
                  <a:pt x="f106" y="f110"/>
                </a:lnTo>
                <a:lnTo>
                  <a:pt x="f105" y="f111"/>
                </a:lnTo>
                <a:lnTo>
                  <a:pt x="f104" y="f112"/>
                </a:lnTo>
                <a:lnTo>
                  <a:pt x="f103" y="f113"/>
                </a:lnTo>
                <a:lnTo>
                  <a:pt x="f102" y="f114"/>
                </a:lnTo>
                <a:lnTo>
                  <a:pt x="f101" y="f115"/>
                </a:lnTo>
                <a:lnTo>
                  <a:pt x="f100" y="f116"/>
                </a:lnTo>
                <a:lnTo>
                  <a:pt x="f99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4" y="f126"/>
                </a:lnTo>
                <a:lnTo>
                  <a:pt x="f12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83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46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36" y="f16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5" y="f167"/>
                </a:lnTo>
                <a:lnTo>
                  <a:pt x="f168" y="f121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17"/>
                </a:lnTo>
                <a:lnTo>
                  <a:pt x="f174" y="f116"/>
                </a:lnTo>
                <a:lnTo>
                  <a:pt x="f175" y="f115"/>
                </a:lnTo>
                <a:lnTo>
                  <a:pt x="f176" y="f114"/>
                </a:lnTo>
                <a:lnTo>
                  <a:pt x="f177" y="f113"/>
                </a:lnTo>
                <a:lnTo>
                  <a:pt x="f178" y="f112"/>
                </a:lnTo>
                <a:lnTo>
                  <a:pt x="f179" y="f111"/>
                </a:lnTo>
                <a:lnTo>
                  <a:pt x="f180" y="f110"/>
                </a:lnTo>
                <a:lnTo>
                  <a:pt x="f181" y="f109"/>
                </a:lnTo>
                <a:lnTo>
                  <a:pt x="f26" y="f27"/>
                </a:lnTo>
                <a:close/>
              </a:path>
              <a:path w="2733675" h="647700">
                <a:moveTo>
                  <a:pt x="f182" y="f5"/>
                </a:moveTo>
                <a:lnTo>
                  <a:pt x="f183" y="f5"/>
                </a:lnTo>
                <a:lnTo>
                  <a:pt x="f184" y="f21"/>
                </a:lnTo>
                <a:lnTo>
                  <a:pt x="f184" y="f5"/>
                </a:lnTo>
                <a:lnTo>
                  <a:pt x="f185" y="f5"/>
                </a:lnTo>
                <a:lnTo>
                  <a:pt x="f185" y="f13"/>
                </a:lnTo>
                <a:lnTo>
                  <a:pt x="f186" y="f13"/>
                </a:lnTo>
                <a:lnTo>
                  <a:pt x="f187" y="f25"/>
                </a:lnTo>
                <a:lnTo>
                  <a:pt x="f187" y="f13"/>
                </a:lnTo>
                <a:lnTo>
                  <a:pt x="f182" y="f13"/>
                </a:lnTo>
                <a:lnTo>
                  <a:pt x="f182" y="f5"/>
                </a:lnTo>
                <a:close/>
              </a:path>
            </a:pathLst>
          </a:custGeom>
          <a:solidFill>
            <a:srgbClr val="005FA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80D150A-76EF-D396-A448-F0B91959AB01}"/>
              </a:ext>
            </a:extLst>
          </p:cNvPr>
          <p:cNvSpPr txBox="1"/>
          <p:nvPr/>
        </p:nvSpPr>
        <p:spPr>
          <a:xfrm>
            <a:off x="4753947" y="6282540"/>
            <a:ext cx="2284171" cy="2898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701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85868A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Москва, 2026 год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1830E13-06A3-EBF6-1436-E9CE37BE8FC1}"/>
              </a:ext>
            </a:extLst>
          </p:cNvPr>
          <p:cNvSpPr txBox="1"/>
          <p:nvPr/>
        </p:nvSpPr>
        <p:spPr>
          <a:xfrm>
            <a:off x="6502398" y="3941758"/>
            <a:ext cx="3636961" cy="9032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5725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sng" strike="noStrike" kern="0" cap="none" spc="-10" baseline="0">
                <a:solidFill>
                  <a:srgbClr val="00B9EC"/>
                </a:solidFill>
                <a:uFill>
                  <a:solidFill>
                    <a:srgbClr val="00B9EC"/>
                  </a:solidFill>
                </a:uFill>
                <a:latin typeface="Verdana"/>
                <a:cs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muumba18@gmail.com</a:t>
            </a: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-305" baseline="0">
                <a:solidFill>
                  <a:srgbClr val="85868A"/>
                </a:solidFill>
                <a:uFillTx/>
                <a:latin typeface="Verdana"/>
                <a:cs typeface="Verdana"/>
              </a:rPr>
              <a:t>+7-</a:t>
            </a:r>
            <a:r>
              <a:rPr lang="en-US" sz="2400" b="0" i="0" u="none" strike="noStrike" kern="0" cap="none" spc="-125" baseline="0">
                <a:solidFill>
                  <a:srgbClr val="85868A"/>
                </a:solidFill>
                <a:uFillTx/>
                <a:latin typeface="Verdana"/>
                <a:cs typeface="Verdana"/>
              </a:rPr>
              <a:t>991-616-64-</a:t>
            </a:r>
            <a:r>
              <a:rPr lang="en-US" sz="2400" b="0" i="0" u="none" strike="noStrike" kern="0" cap="none" spc="-25" baseline="0">
                <a:solidFill>
                  <a:srgbClr val="85868A"/>
                </a:solidFill>
                <a:uFillTx/>
                <a:latin typeface="Verdana"/>
                <a:cs typeface="Verdana"/>
              </a:rPr>
              <a:t>56</a:t>
            </a:r>
            <a:endParaRPr lang="en-US" sz="2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28117A0-CE00-B762-DF23-B22B712CE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02398" y="2797177"/>
            <a:ext cx="2789240" cy="11191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17" rIns="0" bIns="0" anchor="t" anchorCtr="1" compatLnSpc="1">
            <a:spAutoFit/>
          </a:bodyPr>
          <a:lstStyle/>
          <a:p>
            <a:pPr marL="12701" lvl="0" hangingPunct="1">
              <a:lnSpc>
                <a:spcPts val="4275"/>
              </a:lnSpc>
              <a:spcBef>
                <a:spcPts val="250"/>
              </a:spcBef>
            </a:pPr>
            <a:r>
              <a:rPr lang="en-US" sz="3600">
                <a:solidFill>
                  <a:srgbClr val="0053B9"/>
                </a:solidFill>
                <a:latin typeface="Tahoma" pitchFamily="34"/>
                <a:cs typeface="Tahoma" pitchFamily="34"/>
              </a:rPr>
              <a:t>Спасибо за внимание!</a:t>
            </a:r>
            <a:endParaRPr lang="en-US" sz="3600">
              <a:latin typeface="Tahoma" pitchFamily="34"/>
              <a:cs typeface="Tahoma" pitchFamily="34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4CF6CFD3-1BCA-E988-69E9-FDCEC07F2CB3}"/>
              </a:ext>
            </a:extLst>
          </p:cNvPr>
          <p:cNvGrpSpPr/>
          <p:nvPr/>
        </p:nvGrpSpPr>
        <p:grpSpPr>
          <a:xfrm>
            <a:off x="10343811" y="6057735"/>
            <a:ext cx="590556" cy="133346"/>
            <a:chOff x="10343811" y="6057735"/>
            <a:chExt cx="590556" cy="133346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E07C4E91-508F-9068-976C-56D9D4EC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343811" y="6057735"/>
              <a:ext cx="133346" cy="1333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C3EEC8B5-A26D-BEE6-1944-98688861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496214" y="6057735"/>
              <a:ext cx="438153" cy="13334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69981ED7-CF03-B09D-BEDD-09B46DB8EA33}"/>
              </a:ext>
            </a:extLst>
          </p:cNvPr>
          <p:cNvGrpSpPr/>
          <p:nvPr/>
        </p:nvGrpSpPr>
        <p:grpSpPr>
          <a:xfrm>
            <a:off x="10399526" y="5827526"/>
            <a:ext cx="485262" cy="142554"/>
            <a:chOff x="10399526" y="5827526"/>
            <a:chExt cx="485262" cy="142554"/>
          </a:xfrm>
        </p:grpSpPr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4FB65946-8B6B-F50C-9E89-253EC32F2B23}"/>
                </a:ext>
              </a:extLst>
            </p:cNvPr>
            <p:cNvSpPr/>
            <p:nvPr/>
          </p:nvSpPr>
          <p:spPr>
            <a:xfrm>
              <a:off x="10399526" y="5828083"/>
              <a:ext cx="108585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584"/>
                <a:gd name="f7" fmla="val 137160"/>
                <a:gd name="f8" fmla="val 108331"/>
                <a:gd name="f9" fmla="val 87757"/>
                <a:gd name="f10" fmla="val 48260"/>
                <a:gd name="f11" fmla="val 20574"/>
                <a:gd name="f12" fmla="val 71120"/>
                <a:gd name="f13" fmla="+- 0 0 -90"/>
                <a:gd name="f14" fmla="*/ f3 1 108584"/>
                <a:gd name="f15" fmla="*/ f4 1 13716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8584"/>
                <a:gd name="f24" fmla="*/ f20 1 137160"/>
                <a:gd name="f25" fmla="*/ 108331 f21 1"/>
                <a:gd name="f26" fmla="*/ 0 f20 1"/>
                <a:gd name="f27" fmla="*/ 87757 f21 1"/>
                <a:gd name="f28" fmla="*/ 48260 f20 1"/>
                <a:gd name="f29" fmla="*/ 20574 f21 1"/>
                <a:gd name="f30" fmla="*/ 0 f21 1"/>
                <a:gd name="f31" fmla="*/ 71120 f20 1"/>
                <a:gd name="f32" fmla="*/ 137160 f20 1"/>
                <a:gd name="f33" fmla="+- f22 0 f1"/>
                <a:gd name="f34" fmla="*/ f25 1 108584"/>
                <a:gd name="f35" fmla="*/ f26 1 137160"/>
                <a:gd name="f36" fmla="*/ f27 1 108584"/>
                <a:gd name="f37" fmla="*/ f28 1 137160"/>
                <a:gd name="f38" fmla="*/ f29 1 108584"/>
                <a:gd name="f39" fmla="*/ f30 1 108584"/>
                <a:gd name="f40" fmla="*/ f31 1 137160"/>
                <a:gd name="f41" fmla="*/ f32 1 137160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3"/>
                <a:gd name="f52" fmla="*/ f40 1 f24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4 1"/>
                <a:gd name="f64" fmla="*/ f52 f15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0" y="f61"/>
                </a:cxn>
                <a:cxn ang="f33">
                  <a:pos x="f62" y="f61"/>
                </a:cxn>
                <a:cxn ang="f33">
                  <a:pos x="f62" y="f59"/>
                </a:cxn>
                <a:cxn ang="f33">
                  <a:pos x="f63" y="f59"/>
                </a:cxn>
                <a:cxn ang="f33">
                  <a:pos x="f63" y="f61"/>
                </a:cxn>
                <a:cxn ang="f33">
                  <a:pos x="f63" y="f64"/>
                </a:cxn>
                <a:cxn ang="f33">
                  <a:pos x="f63" y="f65"/>
                </a:cxn>
                <a:cxn ang="f33">
                  <a:pos x="f62" y="f65"/>
                </a:cxn>
                <a:cxn ang="f33">
                  <a:pos x="f62" y="f64"/>
                </a:cxn>
                <a:cxn ang="f33">
                  <a:pos x="f60" y="f64"/>
                </a:cxn>
                <a:cxn ang="f33">
                  <a:pos x="f60" y="f65"/>
                </a:cxn>
                <a:cxn ang="f33">
                  <a:pos x="f58" y="f65"/>
                </a:cxn>
                <a:cxn ang="f33">
                  <a:pos x="f58" y="f64"/>
                </a:cxn>
                <a:cxn ang="f33">
                  <a:pos x="f58" y="f61"/>
                </a:cxn>
                <a:cxn ang="f33">
                  <a:pos x="f58" y="f59"/>
                </a:cxn>
              </a:cxnLst>
              <a:rect l="f54" t="f57" r="f55" b="f56"/>
              <a:pathLst>
                <a:path w="108584" h="137160">
                  <a:moveTo>
                    <a:pt x="f8" y="f5"/>
                  </a:moveTo>
                  <a:lnTo>
                    <a:pt x="f9" y="f5"/>
                  </a:lnTo>
                  <a:lnTo>
                    <a:pt x="f9" y="f10"/>
                  </a:lnTo>
                  <a:lnTo>
                    <a:pt x="f11" y="f10"/>
                  </a:lnTo>
                  <a:lnTo>
                    <a:pt x="f11" y="f5"/>
                  </a:lnTo>
                  <a:lnTo>
                    <a:pt x="f5" y="f5"/>
                  </a:lnTo>
                  <a:lnTo>
                    <a:pt x="f5" y="f10"/>
                  </a:lnTo>
                  <a:lnTo>
                    <a:pt x="f5" y="f12"/>
                  </a:lnTo>
                  <a:lnTo>
                    <a:pt x="f5" y="f7"/>
                  </a:lnTo>
                  <a:lnTo>
                    <a:pt x="f11" y="f7"/>
                  </a:lnTo>
                  <a:lnTo>
                    <a:pt x="f11" y="f12"/>
                  </a:lnTo>
                  <a:lnTo>
                    <a:pt x="f9" y="f12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12"/>
                  </a:lnTo>
                  <a:lnTo>
                    <a:pt x="f8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FB09DB2F-6BB2-97E0-1F80-01AD1FF9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0530587" y="5827526"/>
              <a:ext cx="354201" cy="142554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411C982A-BC22-B25A-EBF5-B27B5EDA37CC}"/>
              </a:ext>
            </a:extLst>
          </p:cNvPr>
          <p:cNvGrpSpPr/>
          <p:nvPr/>
        </p:nvGrpSpPr>
        <p:grpSpPr>
          <a:xfrm>
            <a:off x="10012067" y="6278425"/>
            <a:ext cx="1266818" cy="285750"/>
            <a:chOff x="10012067" y="6278425"/>
            <a:chExt cx="1266818" cy="28575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B5BEA9C-7B84-83D0-7C43-5D446EE4637A}"/>
                </a:ext>
              </a:extLst>
            </p:cNvPr>
            <p:cNvSpPr/>
            <p:nvPr/>
          </p:nvSpPr>
          <p:spPr>
            <a:xfrm>
              <a:off x="10012067" y="6278425"/>
              <a:ext cx="819146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150"/>
                <a:gd name="f7" fmla="val 285750"/>
                <a:gd name="f8" fmla="val 222250"/>
                <a:gd name="f9" fmla="val 9588"/>
                <a:gd name="f10" fmla="val 178943"/>
                <a:gd name="f11" fmla="val 45593"/>
                <a:gd name="f12" fmla="val 203441"/>
                <a:gd name="f13" fmla="val 275234"/>
                <a:gd name="f14" fmla="val 43815"/>
                <a:gd name="f15" fmla="val 176657"/>
                <a:gd name="f16" fmla="val 81673"/>
                <a:gd name="f17" fmla="val 476123"/>
                <a:gd name="f18" fmla="val 9880"/>
                <a:gd name="f19" fmla="val 430022"/>
                <a:gd name="f20" fmla="val 51727"/>
                <a:gd name="f21" fmla="val 142989"/>
                <a:gd name="f22" fmla="val 361696"/>
                <a:gd name="f23" fmla="val 339217"/>
                <a:gd name="f24" fmla="val 139750"/>
                <a:gd name="f25" fmla="val 321945"/>
                <a:gd name="f26" fmla="val 130530"/>
                <a:gd name="f27" fmla="val 311023"/>
                <a:gd name="f28" fmla="val 116141"/>
                <a:gd name="f29" fmla="val 307213"/>
                <a:gd name="f30" fmla="val 97358"/>
                <a:gd name="f31" fmla="val 77978"/>
                <a:gd name="f32" fmla="val 63652"/>
                <a:gd name="f33" fmla="val 339344"/>
                <a:gd name="f34" fmla="val 54787"/>
                <a:gd name="f35" fmla="val 362585"/>
                <a:gd name="f36" fmla="val 359029"/>
                <a:gd name="f37" fmla="val 317881"/>
                <a:gd name="f38" fmla="val 15836"/>
                <a:gd name="f39" fmla="val 287020"/>
                <a:gd name="f40" fmla="val 32766"/>
                <a:gd name="f41" fmla="val 267589"/>
                <a:gd name="f42" fmla="val 59410"/>
                <a:gd name="f43" fmla="val 260858"/>
                <a:gd name="f44" fmla="val 94449"/>
                <a:gd name="f45" fmla="val 265430"/>
                <a:gd name="f46" fmla="val 124206"/>
                <a:gd name="f47" fmla="val 278384"/>
                <a:gd name="f48" fmla="val 147650"/>
                <a:gd name="f49" fmla="val 298196"/>
                <a:gd name="f50" fmla="val 164757"/>
                <a:gd name="f51" fmla="val 323596"/>
                <a:gd name="f52" fmla="val 175539"/>
                <a:gd name="f53" fmla="val 252222"/>
                <a:gd name="f54" fmla="val 306578"/>
                <a:gd name="f55" fmla="val 371983"/>
                <a:gd name="f56" fmla="val 183375"/>
                <a:gd name="f57" fmla="val 430276"/>
                <a:gd name="f58" fmla="val 275526"/>
                <a:gd name="f59" fmla="val 818642"/>
                <a:gd name="f60" fmla="val 140081"/>
                <a:gd name="f61" fmla="val 809752"/>
                <a:gd name="f62" fmla="val 93662"/>
                <a:gd name="f63" fmla="val 790702"/>
                <a:gd name="f64" fmla="val 66840"/>
                <a:gd name="f65" fmla="val 783717"/>
                <a:gd name="f66" fmla="val 57188"/>
                <a:gd name="f67" fmla="val 771398"/>
                <a:gd name="f68" fmla="val 50139"/>
                <a:gd name="f69" fmla="val 140957"/>
                <a:gd name="f70" fmla="val 765683"/>
                <a:gd name="f71" fmla="val 172453"/>
                <a:gd name="f72" fmla="val 748919"/>
                <a:gd name="f73" fmla="val 195821"/>
                <a:gd name="f74" fmla="val 722376"/>
                <a:gd name="f75" fmla="val 210362"/>
                <a:gd name="f76" fmla="val 687070"/>
                <a:gd name="f77" fmla="val 215366"/>
                <a:gd name="f78" fmla="val 721995"/>
                <a:gd name="f79" fmla="val 71882"/>
                <a:gd name="f80" fmla="val 722249"/>
                <a:gd name="f81" fmla="val 748665"/>
                <a:gd name="f82" fmla="val 86474"/>
                <a:gd name="f83" fmla="val 753999"/>
                <a:gd name="f84" fmla="val 765556"/>
                <a:gd name="f85" fmla="val 109766"/>
                <a:gd name="f86" fmla="val 742315"/>
                <a:gd name="f87" fmla="val 33464"/>
                <a:gd name="f88" fmla="val 24993"/>
                <a:gd name="f89" fmla="val 641223"/>
                <a:gd name="f90" fmla="val 606044"/>
                <a:gd name="f91" fmla="val 579374"/>
                <a:gd name="f92" fmla="val 562610"/>
                <a:gd name="f93" fmla="val 556768"/>
                <a:gd name="f94" fmla="val 556895"/>
                <a:gd name="f95" fmla="val 579501"/>
                <a:gd name="f96" fmla="val 606171"/>
                <a:gd name="f97" fmla="val 586105"/>
                <a:gd name="f98" fmla="val 585851"/>
                <a:gd name="f99" fmla="val 544576"/>
                <a:gd name="f100" fmla="val 537591"/>
                <a:gd name="f101" fmla="val 518541"/>
                <a:gd name="f102" fmla="val 509524"/>
                <a:gd name="f103" fmla="val 509651"/>
                <a:gd name="f104" fmla="val 518414"/>
                <a:gd name="f105" fmla="val 186982"/>
                <a:gd name="f106" fmla="val 544322"/>
                <a:gd name="f107" fmla="val 223786"/>
                <a:gd name="f108" fmla="val 585597"/>
                <a:gd name="f109" fmla="val 247942"/>
                <a:gd name="f110" fmla="val 256616"/>
                <a:gd name="f111" fmla="val 285407"/>
                <a:gd name="f112" fmla="val 742696"/>
                <a:gd name="f113" fmla="val 784098"/>
                <a:gd name="f114" fmla="val 789940"/>
                <a:gd name="f115" fmla="val 809879"/>
                <a:gd name="f116" fmla="+- 0 0 -90"/>
                <a:gd name="f117" fmla="*/ f3 1 819150"/>
                <a:gd name="f118" fmla="*/ f4 1 28575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819150"/>
                <a:gd name="f127" fmla="*/ f123 1 285750"/>
                <a:gd name="f128" fmla="*/ 178943 f124 1"/>
                <a:gd name="f129" fmla="*/ 9588 f123 1"/>
                <a:gd name="f130" fmla="*/ 45593 f124 1"/>
                <a:gd name="f131" fmla="*/ 0 f124 1"/>
                <a:gd name="f132" fmla="*/ 275234 f123 1"/>
                <a:gd name="f133" fmla="*/ 176657 f124 1"/>
                <a:gd name="f134" fmla="*/ 81673 f123 1"/>
                <a:gd name="f135" fmla="*/ 222250 f124 1"/>
                <a:gd name="f136" fmla="*/ 476123 f124 1"/>
                <a:gd name="f137" fmla="*/ 9880 f123 1"/>
                <a:gd name="f138" fmla="*/ 430022 f124 1"/>
                <a:gd name="f139" fmla="*/ 51727 f123 1"/>
                <a:gd name="f140" fmla="*/ 361696 f124 1"/>
                <a:gd name="f141" fmla="*/ 142989 f123 1"/>
                <a:gd name="f142" fmla="*/ 321945 f124 1"/>
                <a:gd name="f143" fmla="*/ 130530 f123 1"/>
                <a:gd name="f144" fmla="*/ 307213 f124 1"/>
                <a:gd name="f145" fmla="*/ 97358 f123 1"/>
                <a:gd name="f146" fmla="*/ 63652 f123 1"/>
                <a:gd name="f147" fmla="*/ 362585 f124 1"/>
                <a:gd name="f148" fmla="*/ 317881 f124 1"/>
                <a:gd name="f149" fmla="*/ 15836 f123 1"/>
                <a:gd name="f150" fmla="*/ 267589 f124 1"/>
                <a:gd name="f151" fmla="*/ 59410 f123 1"/>
                <a:gd name="f152" fmla="*/ 265430 f124 1"/>
                <a:gd name="f153" fmla="*/ 124206 f123 1"/>
                <a:gd name="f154" fmla="*/ 298196 f124 1"/>
                <a:gd name="f155" fmla="*/ 164757 f123 1"/>
                <a:gd name="f156" fmla="*/ 252222 f124 1"/>
                <a:gd name="f157" fmla="*/ 371983 f124 1"/>
                <a:gd name="f158" fmla="*/ 183375 f123 1"/>
                <a:gd name="f159" fmla="*/ 430276 f124 1"/>
                <a:gd name="f160" fmla="*/ 275526 f123 1"/>
                <a:gd name="f161" fmla="*/ 809752 f124 1"/>
                <a:gd name="f162" fmla="*/ 93662 f123 1"/>
                <a:gd name="f163" fmla="*/ 783717 f124 1"/>
                <a:gd name="f164" fmla="*/ 57188 f123 1"/>
                <a:gd name="f165" fmla="*/ 771398 f124 1"/>
                <a:gd name="f166" fmla="*/ 140957 f123 1"/>
                <a:gd name="f167" fmla="*/ 748919 f124 1"/>
                <a:gd name="f168" fmla="*/ 195821 f123 1"/>
                <a:gd name="f169" fmla="*/ 687070 f124 1"/>
                <a:gd name="f170" fmla="*/ 215366 f123 1"/>
                <a:gd name="f171" fmla="*/ 721995 f124 1"/>
                <a:gd name="f172" fmla="*/ 71882 f123 1"/>
                <a:gd name="f173" fmla="*/ 748665 f124 1"/>
                <a:gd name="f174" fmla="*/ 86474 f123 1"/>
                <a:gd name="f175" fmla="*/ 765556 f124 1"/>
                <a:gd name="f176" fmla="*/ 109766 f123 1"/>
                <a:gd name="f177" fmla="*/ 50139 f123 1"/>
                <a:gd name="f178" fmla="*/ 24993 f123 1"/>
                <a:gd name="f179" fmla="*/ 641223 f124 1"/>
                <a:gd name="f180" fmla="*/ 0 f123 1"/>
                <a:gd name="f181" fmla="*/ 66840 f123 1"/>
                <a:gd name="f182" fmla="*/ 606044 f124 1"/>
                <a:gd name="f183" fmla="*/ 210362 f123 1"/>
                <a:gd name="f184" fmla="*/ 562610 f124 1"/>
                <a:gd name="f185" fmla="*/ 172453 f123 1"/>
                <a:gd name="f186" fmla="*/ 556895 f124 1"/>
                <a:gd name="f187" fmla="*/ 140081 f123 1"/>
                <a:gd name="f188" fmla="*/ 579501 f124 1"/>
                <a:gd name="f189" fmla="*/ 586105 f124 1"/>
                <a:gd name="f190" fmla="*/ 33464 f123 1"/>
                <a:gd name="f191" fmla="*/ 544576 f124 1"/>
                <a:gd name="f192" fmla="*/ 518541 f124 1"/>
                <a:gd name="f193" fmla="*/ 509651 f124 1"/>
                <a:gd name="f194" fmla="*/ 544322 f124 1"/>
                <a:gd name="f195" fmla="*/ 223786 f123 1"/>
                <a:gd name="f196" fmla="*/ 256616 f123 1"/>
                <a:gd name="f197" fmla="*/ 285407 f123 1"/>
                <a:gd name="f198" fmla="*/ 742696 f124 1"/>
                <a:gd name="f199" fmla="*/ 247942 f123 1"/>
                <a:gd name="f200" fmla="*/ 789940 f124 1"/>
                <a:gd name="f201" fmla="*/ 818642 f124 1"/>
                <a:gd name="f202" fmla="+- f125 0 f1"/>
                <a:gd name="f203" fmla="*/ f128 1 819150"/>
                <a:gd name="f204" fmla="*/ f129 1 285750"/>
                <a:gd name="f205" fmla="*/ f130 1 819150"/>
                <a:gd name="f206" fmla="*/ f131 1 819150"/>
                <a:gd name="f207" fmla="*/ f132 1 285750"/>
                <a:gd name="f208" fmla="*/ f133 1 819150"/>
                <a:gd name="f209" fmla="*/ f134 1 285750"/>
                <a:gd name="f210" fmla="*/ f135 1 819150"/>
                <a:gd name="f211" fmla="*/ f136 1 819150"/>
                <a:gd name="f212" fmla="*/ f137 1 285750"/>
                <a:gd name="f213" fmla="*/ f138 1 819150"/>
                <a:gd name="f214" fmla="*/ f139 1 285750"/>
                <a:gd name="f215" fmla="*/ f140 1 819150"/>
                <a:gd name="f216" fmla="*/ f141 1 285750"/>
                <a:gd name="f217" fmla="*/ f142 1 819150"/>
                <a:gd name="f218" fmla="*/ f143 1 285750"/>
                <a:gd name="f219" fmla="*/ f144 1 819150"/>
                <a:gd name="f220" fmla="*/ f145 1 285750"/>
                <a:gd name="f221" fmla="*/ f146 1 285750"/>
                <a:gd name="f222" fmla="*/ f147 1 819150"/>
                <a:gd name="f223" fmla="*/ f148 1 819150"/>
                <a:gd name="f224" fmla="*/ f149 1 285750"/>
                <a:gd name="f225" fmla="*/ f150 1 819150"/>
                <a:gd name="f226" fmla="*/ f151 1 285750"/>
                <a:gd name="f227" fmla="*/ f152 1 819150"/>
                <a:gd name="f228" fmla="*/ f153 1 285750"/>
                <a:gd name="f229" fmla="*/ f154 1 819150"/>
                <a:gd name="f230" fmla="*/ f155 1 285750"/>
                <a:gd name="f231" fmla="*/ f156 1 819150"/>
                <a:gd name="f232" fmla="*/ f157 1 819150"/>
                <a:gd name="f233" fmla="*/ f158 1 285750"/>
                <a:gd name="f234" fmla="*/ f159 1 819150"/>
                <a:gd name="f235" fmla="*/ f160 1 285750"/>
                <a:gd name="f236" fmla="*/ f161 1 819150"/>
                <a:gd name="f237" fmla="*/ f162 1 285750"/>
                <a:gd name="f238" fmla="*/ f163 1 819150"/>
                <a:gd name="f239" fmla="*/ f164 1 285750"/>
                <a:gd name="f240" fmla="*/ f165 1 819150"/>
                <a:gd name="f241" fmla="*/ f166 1 285750"/>
                <a:gd name="f242" fmla="*/ f167 1 819150"/>
                <a:gd name="f243" fmla="*/ f168 1 285750"/>
                <a:gd name="f244" fmla="*/ f169 1 819150"/>
                <a:gd name="f245" fmla="*/ f170 1 285750"/>
                <a:gd name="f246" fmla="*/ f171 1 819150"/>
                <a:gd name="f247" fmla="*/ f172 1 285750"/>
                <a:gd name="f248" fmla="*/ f173 1 819150"/>
                <a:gd name="f249" fmla="*/ f174 1 285750"/>
                <a:gd name="f250" fmla="*/ f175 1 819150"/>
                <a:gd name="f251" fmla="*/ f176 1 285750"/>
                <a:gd name="f252" fmla="*/ f177 1 285750"/>
                <a:gd name="f253" fmla="*/ f178 1 285750"/>
                <a:gd name="f254" fmla="*/ f179 1 819150"/>
                <a:gd name="f255" fmla="*/ f180 1 285750"/>
                <a:gd name="f256" fmla="*/ f181 1 285750"/>
                <a:gd name="f257" fmla="*/ f182 1 819150"/>
                <a:gd name="f258" fmla="*/ f183 1 285750"/>
                <a:gd name="f259" fmla="*/ f184 1 819150"/>
                <a:gd name="f260" fmla="*/ f185 1 285750"/>
                <a:gd name="f261" fmla="*/ f186 1 819150"/>
                <a:gd name="f262" fmla="*/ f187 1 285750"/>
                <a:gd name="f263" fmla="*/ f188 1 819150"/>
                <a:gd name="f264" fmla="*/ f189 1 819150"/>
                <a:gd name="f265" fmla="*/ f190 1 285750"/>
                <a:gd name="f266" fmla="*/ f191 1 819150"/>
                <a:gd name="f267" fmla="*/ f192 1 819150"/>
                <a:gd name="f268" fmla="*/ f193 1 819150"/>
                <a:gd name="f269" fmla="*/ f194 1 819150"/>
                <a:gd name="f270" fmla="*/ f195 1 285750"/>
                <a:gd name="f271" fmla="*/ f196 1 285750"/>
                <a:gd name="f272" fmla="*/ f197 1 285750"/>
                <a:gd name="f273" fmla="*/ f198 1 819150"/>
                <a:gd name="f274" fmla="*/ f199 1 285750"/>
                <a:gd name="f275" fmla="*/ f200 1 819150"/>
                <a:gd name="f276" fmla="*/ f201 1 819150"/>
                <a:gd name="f277" fmla="*/ 0 1 f126"/>
                <a:gd name="f278" fmla="*/ f120 1 f126"/>
                <a:gd name="f279" fmla="*/ 0 1 f127"/>
                <a:gd name="f280" fmla="*/ f121 1 f127"/>
                <a:gd name="f281" fmla="*/ f203 1 f126"/>
                <a:gd name="f282" fmla="*/ f204 1 f127"/>
                <a:gd name="f283" fmla="*/ f205 1 f126"/>
                <a:gd name="f284" fmla="*/ f206 1 f126"/>
                <a:gd name="f285" fmla="*/ f207 1 f127"/>
                <a:gd name="f286" fmla="*/ f208 1 f126"/>
                <a:gd name="f287" fmla="*/ f209 1 f127"/>
                <a:gd name="f288" fmla="*/ f210 1 f126"/>
                <a:gd name="f289" fmla="*/ f211 1 f126"/>
                <a:gd name="f290" fmla="*/ f212 1 f127"/>
                <a:gd name="f291" fmla="*/ f213 1 f126"/>
                <a:gd name="f292" fmla="*/ f214 1 f127"/>
                <a:gd name="f293" fmla="*/ f215 1 f126"/>
                <a:gd name="f294" fmla="*/ f216 1 f127"/>
                <a:gd name="f295" fmla="*/ f217 1 f126"/>
                <a:gd name="f296" fmla="*/ f218 1 f127"/>
                <a:gd name="f297" fmla="*/ f219 1 f126"/>
                <a:gd name="f298" fmla="*/ f220 1 f127"/>
                <a:gd name="f299" fmla="*/ f221 1 f127"/>
                <a:gd name="f300" fmla="*/ f222 1 f126"/>
                <a:gd name="f301" fmla="*/ f223 1 f126"/>
                <a:gd name="f302" fmla="*/ f224 1 f127"/>
                <a:gd name="f303" fmla="*/ f225 1 f126"/>
                <a:gd name="f304" fmla="*/ f226 1 f127"/>
                <a:gd name="f305" fmla="*/ f227 1 f126"/>
                <a:gd name="f306" fmla="*/ f228 1 f127"/>
                <a:gd name="f307" fmla="*/ f229 1 f126"/>
                <a:gd name="f308" fmla="*/ f230 1 f127"/>
                <a:gd name="f309" fmla="*/ f231 1 f126"/>
                <a:gd name="f310" fmla="*/ f232 1 f126"/>
                <a:gd name="f311" fmla="*/ f233 1 f127"/>
                <a:gd name="f312" fmla="*/ f234 1 f126"/>
                <a:gd name="f313" fmla="*/ f235 1 f127"/>
                <a:gd name="f314" fmla="*/ f236 1 f126"/>
                <a:gd name="f315" fmla="*/ f237 1 f127"/>
                <a:gd name="f316" fmla="*/ f238 1 f126"/>
                <a:gd name="f317" fmla="*/ f239 1 f127"/>
                <a:gd name="f318" fmla="*/ f240 1 f126"/>
                <a:gd name="f319" fmla="*/ f241 1 f127"/>
                <a:gd name="f320" fmla="*/ f242 1 f126"/>
                <a:gd name="f321" fmla="*/ f243 1 f127"/>
                <a:gd name="f322" fmla="*/ f244 1 f126"/>
                <a:gd name="f323" fmla="*/ f245 1 f127"/>
                <a:gd name="f324" fmla="*/ f246 1 f126"/>
                <a:gd name="f325" fmla="*/ f247 1 f127"/>
                <a:gd name="f326" fmla="*/ f248 1 f126"/>
                <a:gd name="f327" fmla="*/ f249 1 f127"/>
                <a:gd name="f328" fmla="*/ f250 1 f126"/>
                <a:gd name="f329" fmla="*/ f251 1 f127"/>
                <a:gd name="f330" fmla="*/ f252 1 f127"/>
                <a:gd name="f331" fmla="*/ f253 1 f127"/>
                <a:gd name="f332" fmla="*/ f254 1 f126"/>
                <a:gd name="f333" fmla="*/ f255 1 f127"/>
                <a:gd name="f334" fmla="*/ f256 1 f127"/>
                <a:gd name="f335" fmla="*/ f257 1 f126"/>
                <a:gd name="f336" fmla="*/ f258 1 f127"/>
                <a:gd name="f337" fmla="*/ f259 1 f126"/>
                <a:gd name="f338" fmla="*/ f260 1 f127"/>
                <a:gd name="f339" fmla="*/ f261 1 f126"/>
                <a:gd name="f340" fmla="*/ f262 1 f127"/>
                <a:gd name="f341" fmla="*/ f263 1 f126"/>
                <a:gd name="f342" fmla="*/ f264 1 f126"/>
                <a:gd name="f343" fmla="*/ f265 1 f127"/>
                <a:gd name="f344" fmla="*/ f266 1 f126"/>
                <a:gd name="f345" fmla="*/ f267 1 f126"/>
                <a:gd name="f346" fmla="*/ f268 1 f126"/>
                <a:gd name="f347" fmla="*/ f269 1 f126"/>
                <a:gd name="f348" fmla="*/ f270 1 f127"/>
                <a:gd name="f349" fmla="*/ f271 1 f127"/>
                <a:gd name="f350" fmla="*/ f272 1 f127"/>
                <a:gd name="f351" fmla="*/ f273 1 f126"/>
                <a:gd name="f352" fmla="*/ f274 1 f127"/>
                <a:gd name="f353" fmla="*/ f275 1 f126"/>
                <a:gd name="f354" fmla="*/ f276 1 f126"/>
                <a:gd name="f355" fmla="*/ f277 f117 1"/>
                <a:gd name="f356" fmla="*/ f278 f117 1"/>
                <a:gd name="f357" fmla="*/ f280 f118 1"/>
                <a:gd name="f358" fmla="*/ f279 f118 1"/>
                <a:gd name="f359" fmla="*/ f281 f117 1"/>
                <a:gd name="f360" fmla="*/ f282 f118 1"/>
                <a:gd name="f361" fmla="*/ f283 f117 1"/>
                <a:gd name="f362" fmla="*/ f284 f117 1"/>
                <a:gd name="f363" fmla="*/ f285 f118 1"/>
                <a:gd name="f364" fmla="*/ f286 f117 1"/>
                <a:gd name="f365" fmla="*/ f287 f118 1"/>
                <a:gd name="f366" fmla="*/ f288 f117 1"/>
                <a:gd name="f367" fmla="*/ f289 f117 1"/>
                <a:gd name="f368" fmla="*/ f290 f118 1"/>
                <a:gd name="f369" fmla="*/ f291 f117 1"/>
                <a:gd name="f370" fmla="*/ f292 f118 1"/>
                <a:gd name="f371" fmla="*/ f293 f117 1"/>
                <a:gd name="f372" fmla="*/ f294 f118 1"/>
                <a:gd name="f373" fmla="*/ f295 f117 1"/>
                <a:gd name="f374" fmla="*/ f296 f118 1"/>
                <a:gd name="f375" fmla="*/ f297 f117 1"/>
                <a:gd name="f376" fmla="*/ f298 f118 1"/>
                <a:gd name="f377" fmla="*/ f299 f118 1"/>
                <a:gd name="f378" fmla="*/ f300 f117 1"/>
                <a:gd name="f379" fmla="*/ f301 f117 1"/>
                <a:gd name="f380" fmla="*/ f302 f118 1"/>
                <a:gd name="f381" fmla="*/ f303 f117 1"/>
                <a:gd name="f382" fmla="*/ f304 f118 1"/>
                <a:gd name="f383" fmla="*/ f305 f117 1"/>
                <a:gd name="f384" fmla="*/ f306 f118 1"/>
                <a:gd name="f385" fmla="*/ f307 f117 1"/>
                <a:gd name="f386" fmla="*/ f308 f118 1"/>
                <a:gd name="f387" fmla="*/ f309 f117 1"/>
                <a:gd name="f388" fmla="*/ f310 f117 1"/>
                <a:gd name="f389" fmla="*/ f311 f118 1"/>
                <a:gd name="f390" fmla="*/ f312 f117 1"/>
                <a:gd name="f391" fmla="*/ f313 f118 1"/>
                <a:gd name="f392" fmla="*/ f314 f117 1"/>
                <a:gd name="f393" fmla="*/ f315 f118 1"/>
                <a:gd name="f394" fmla="*/ f316 f117 1"/>
                <a:gd name="f395" fmla="*/ f317 f118 1"/>
                <a:gd name="f396" fmla="*/ f318 f117 1"/>
                <a:gd name="f397" fmla="*/ f319 f118 1"/>
                <a:gd name="f398" fmla="*/ f320 f117 1"/>
                <a:gd name="f399" fmla="*/ f321 f118 1"/>
                <a:gd name="f400" fmla="*/ f322 f117 1"/>
                <a:gd name="f401" fmla="*/ f323 f118 1"/>
                <a:gd name="f402" fmla="*/ f324 f117 1"/>
                <a:gd name="f403" fmla="*/ f325 f118 1"/>
                <a:gd name="f404" fmla="*/ f326 f117 1"/>
                <a:gd name="f405" fmla="*/ f327 f118 1"/>
                <a:gd name="f406" fmla="*/ f328 f117 1"/>
                <a:gd name="f407" fmla="*/ f329 f118 1"/>
                <a:gd name="f408" fmla="*/ f330 f118 1"/>
                <a:gd name="f409" fmla="*/ f331 f118 1"/>
                <a:gd name="f410" fmla="*/ f332 f117 1"/>
                <a:gd name="f411" fmla="*/ f333 f118 1"/>
                <a:gd name="f412" fmla="*/ f334 f118 1"/>
                <a:gd name="f413" fmla="*/ f335 f117 1"/>
                <a:gd name="f414" fmla="*/ f336 f118 1"/>
                <a:gd name="f415" fmla="*/ f337 f117 1"/>
                <a:gd name="f416" fmla="*/ f338 f118 1"/>
                <a:gd name="f417" fmla="*/ f339 f117 1"/>
                <a:gd name="f418" fmla="*/ f340 f118 1"/>
                <a:gd name="f419" fmla="*/ f341 f117 1"/>
                <a:gd name="f420" fmla="*/ f342 f117 1"/>
                <a:gd name="f421" fmla="*/ f343 f118 1"/>
                <a:gd name="f422" fmla="*/ f344 f117 1"/>
                <a:gd name="f423" fmla="*/ f345 f117 1"/>
                <a:gd name="f424" fmla="*/ f346 f117 1"/>
                <a:gd name="f425" fmla="*/ f347 f117 1"/>
                <a:gd name="f426" fmla="*/ f348 f118 1"/>
                <a:gd name="f427" fmla="*/ f349 f118 1"/>
                <a:gd name="f428" fmla="*/ f350 f118 1"/>
                <a:gd name="f429" fmla="*/ f351 f117 1"/>
                <a:gd name="f430" fmla="*/ f352 f118 1"/>
                <a:gd name="f431" fmla="*/ f353 f117 1"/>
                <a:gd name="f432" fmla="*/ f35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59" y="f360"/>
                </a:cxn>
                <a:cxn ang="f202">
                  <a:pos x="f361" y="f360"/>
                </a:cxn>
                <a:cxn ang="f202">
                  <a:pos x="f362" y="f363"/>
                </a:cxn>
                <a:cxn ang="f202">
                  <a:pos x="f364" y="f365"/>
                </a:cxn>
                <a:cxn ang="f202">
                  <a:pos x="f366" y="f363"/>
                </a:cxn>
                <a:cxn ang="f202">
                  <a:pos x="f367" y="f368"/>
                </a:cxn>
                <a:cxn ang="f202">
                  <a:pos x="f369" y="f370"/>
                </a:cxn>
                <a:cxn ang="f202">
                  <a:pos x="f371" y="f372"/>
                </a:cxn>
                <a:cxn ang="f202">
                  <a:pos x="f373" y="f374"/>
                </a:cxn>
                <a:cxn ang="f202">
                  <a:pos x="f375" y="f376"/>
                </a:cxn>
                <a:cxn ang="f202">
                  <a:pos x="f373" y="f377"/>
                </a:cxn>
                <a:cxn ang="f202">
                  <a:pos x="f378" y="f370"/>
                </a:cxn>
                <a:cxn ang="f202">
                  <a:pos x="f369" y="f368"/>
                </a:cxn>
                <a:cxn ang="f202">
                  <a:pos x="f379" y="f380"/>
                </a:cxn>
                <a:cxn ang="f202">
                  <a:pos x="f381" y="f382"/>
                </a:cxn>
                <a:cxn ang="f202">
                  <a:pos x="f383" y="f384"/>
                </a:cxn>
                <a:cxn ang="f202">
                  <a:pos x="f385" y="f386"/>
                </a:cxn>
                <a:cxn ang="f202">
                  <a:pos x="f387" y="f363"/>
                </a:cxn>
                <a:cxn ang="f202">
                  <a:pos x="f388" y="f389"/>
                </a:cxn>
                <a:cxn ang="f202">
                  <a:pos x="f390" y="f391"/>
                </a:cxn>
                <a:cxn ang="f202">
                  <a:pos x="f367" y="f389"/>
                </a:cxn>
                <a:cxn ang="f202">
                  <a:pos x="f367" y="f368"/>
                </a:cxn>
                <a:cxn ang="f202">
                  <a:pos x="f392" y="f393"/>
                </a:cxn>
                <a:cxn ang="f202">
                  <a:pos x="f394" y="f395"/>
                </a:cxn>
                <a:cxn ang="f202">
                  <a:pos x="f396" y="f397"/>
                </a:cxn>
                <a:cxn ang="f202">
                  <a:pos x="f398" y="f399"/>
                </a:cxn>
                <a:cxn ang="f202">
                  <a:pos x="f400" y="f401"/>
                </a:cxn>
                <a:cxn ang="f202">
                  <a:pos x="f402" y="f403"/>
                </a:cxn>
                <a:cxn ang="f202">
                  <a:pos x="f404" y="f405"/>
                </a:cxn>
                <a:cxn ang="f202">
                  <a:pos x="f406" y="f407"/>
                </a:cxn>
                <a:cxn ang="f202">
                  <a:pos x="f396" y="f408"/>
                </a:cxn>
                <a:cxn ang="f202">
                  <a:pos x="f400" y="f409"/>
                </a:cxn>
                <a:cxn ang="f202">
                  <a:pos x="f410" y="f411"/>
                </a:cxn>
                <a:cxn ang="f202">
                  <a:pos x="f410" y="f412"/>
                </a:cxn>
                <a:cxn ang="f202">
                  <a:pos x="f413" y="f414"/>
                </a:cxn>
                <a:cxn ang="f202">
                  <a:pos x="f415" y="f416"/>
                </a:cxn>
                <a:cxn ang="f202">
                  <a:pos x="f417" y="f418"/>
                </a:cxn>
                <a:cxn ang="f202">
                  <a:pos x="f419" y="f405"/>
                </a:cxn>
                <a:cxn ang="f202">
                  <a:pos x="f410" y="f412"/>
                </a:cxn>
                <a:cxn ang="f202">
                  <a:pos x="f420" y="f421"/>
                </a:cxn>
                <a:cxn ang="f202">
                  <a:pos x="f422" y="f395"/>
                </a:cxn>
                <a:cxn ang="f202">
                  <a:pos x="f423" y="f393"/>
                </a:cxn>
                <a:cxn ang="f202">
                  <a:pos x="f424" y="f397"/>
                </a:cxn>
                <a:cxn ang="f202">
                  <a:pos x="f425" y="f426"/>
                </a:cxn>
                <a:cxn ang="f202">
                  <a:pos x="f410" y="f427"/>
                </a:cxn>
                <a:cxn ang="f202">
                  <a:pos x="f400" y="f428"/>
                </a:cxn>
                <a:cxn ang="f202">
                  <a:pos x="f429" y="f430"/>
                </a:cxn>
                <a:cxn ang="f202">
                  <a:pos x="f431" y="f401"/>
                </a:cxn>
                <a:cxn ang="f202">
                  <a:pos x="f432" y="f397"/>
                </a:cxn>
              </a:cxnLst>
              <a:rect l="f355" t="f358" r="f356" b="f357"/>
              <a:pathLst>
                <a:path w="819150" h="285750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11" y="f9"/>
                  </a:lnTo>
                  <a:lnTo>
                    <a:pt x="f5" y="f9"/>
                  </a:lnTo>
                  <a:lnTo>
                    <a:pt x="f5" y="f13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5" y="f13"/>
                  </a:lnTo>
                  <a:lnTo>
                    <a:pt x="f8" y="f13"/>
                  </a:lnTo>
                  <a:lnTo>
                    <a:pt x="f8" y="f9"/>
                  </a:lnTo>
                  <a:close/>
                </a:path>
                <a:path w="819150" h="285750">
                  <a:moveTo>
                    <a:pt x="f17" y="f18"/>
                  </a:moveTo>
                  <a:lnTo>
                    <a:pt x="f19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22" y="f21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27" y="f31"/>
                  </a:lnTo>
                  <a:lnTo>
                    <a:pt x="f25" y="f32"/>
                  </a:lnTo>
                  <a:lnTo>
                    <a:pt x="f33" y="f34"/>
                  </a:lnTo>
                  <a:lnTo>
                    <a:pt x="f35" y="f20"/>
                  </a:lnTo>
                  <a:lnTo>
                    <a:pt x="f19" y="f20"/>
                  </a:lnTo>
                  <a:lnTo>
                    <a:pt x="f19" y="f18"/>
                  </a:lnTo>
                  <a:lnTo>
                    <a:pt x="f36" y="f1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13"/>
                  </a:lnTo>
                  <a:lnTo>
                    <a:pt x="f54" y="f13"/>
                  </a:lnTo>
                  <a:lnTo>
                    <a:pt x="f55" y="f56"/>
                  </a:lnTo>
                  <a:lnTo>
                    <a:pt x="f57" y="f56"/>
                  </a:lnTo>
                  <a:lnTo>
                    <a:pt x="f57" y="f58"/>
                  </a:lnTo>
                  <a:lnTo>
                    <a:pt x="f17" y="f58"/>
                  </a:lnTo>
                  <a:lnTo>
                    <a:pt x="f17" y="f56"/>
                  </a:lnTo>
                  <a:lnTo>
                    <a:pt x="f17" y="f21"/>
                  </a:lnTo>
                  <a:lnTo>
                    <a:pt x="f17" y="f18"/>
                  </a:lnTo>
                  <a:close/>
                </a:path>
                <a:path w="819150" h="285750">
                  <a:moveTo>
                    <a:pt x="f59" y="f60"/>
                  </a:move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7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6" y="f64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81" y="f82"/>
                  </a:lnTo>
                  <a:lnTo>
                    <a:pt x="f83" y="f62"/>
                  </a:lnTo>
                  <a:lnTo>
                    <a:pt x="f84" y="f85"/>
                  </a:lnTo>
                  <a:lnTo>
                    <a:pt x="f67" y="f69"/>
                  </a:lnTo>
                  <a:lnTo>
                    <a:pt x="f67" y="f68"/>
                  </a:lnTo>
                  <a:lnTo>
                    <a:pt x="f86" y="f87"/>
                  </a:lnTo>
                  <a:lnTo>
                    <a:pt x="f76" y="f88"/>
                  </a:lnTo>
                  <a:lnTo>
                    <a:pt x="f76" y="f5"/>
                  </a:lnTo>
                  <a:lnTo>
                    <a:pt x="f89" y="f5"/>
                  </a:lnTo>
                  <a:lnTo>
                    <a:pt x="f89" y="f88"/>
                  </a:lnTo>
                  <a:lnTo>
                    <a:pt x="f89" y="f64"/>
                  </a:lnTo>
                  <a:lnTo>
                    <a:pt x="f89" y="f77"/>
                  </a:lnTo>
                  <a:lnTo>
                    <a:pt x="f90" y="f75"/>
                  </a:lnTo>
                  <a:lnTo>
                    <a:pt x="f91" y="f73"/>
                  </a:lnTo>
                  <a:lnTo>
                    <a:pt x="f92" y="f71"/>
                  </a:lnTo>
                  <a:lnTo>
                    <a:pt x="f93" y="f69"/>
                  </a:lnTo>
                  <a:lnTo>
                    <a:pt x="f94" y="f60"/>
                  </a:lnTo>
                  <a:lnTo>
                    <a:pt x="f92" y="f85"/>
                  </a:lnTo>
                  <a:lnTo>
                    <a:pt x="f95" y="f82"/>
                  </a:lnTo>
                  <a:lnTo>
                    <a:pt x="f96" y="f79"/>
                  </a:lnTo>
                  <a:lnTo>
                    <a:pt x="f89" y="f64"/>
                  </a:lnTo>
                  <a:lnTo>
                    <a:pt x="f89" y="f88"/>
                  </a:lnTo>
                  <a:lnTo>
                    <a:pt x="f97" y="f87"/>
                  </a:lnTo>
                  <a:lnTo>
                    <a:pt x="f98" y="f87"/>
                  </a:lnTo>
                  <a:lnTo>
                    <a:pt x="f99" y="f66"/>
                  </a:lnTo>
                  <a:lnTo>
                    <a:pt x="f100" y="f64"/>
                  </a:lnTo>
                  <a:lnTo>
                    <a:pt x="f101" y="f62"/>
                  </a:lnTo>
                  <a:lnTo>
                    <a:pt x="f102" y="f60"/>
                  </a:lnTo>
                  <a:lnTo>
                    <a:pt x="f103" y="f69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89" y="f110"/>
                  </a:lnTo>
                  <a:lnTo>
                    <a:pt x="f89" y="f111"/>
                  </a:lnTo>
                  <a:lnTo>
                    <a:pt x="f76" y="f111"/>
                  </a:lnTo>
                  <a:lnTo>
                    <a:pt x="f76" y="f110"/>
                  </a:lnTo>
                  <a:lnTo>
                    <a:pt x="f112" y="f109"/>
                  </a:lnTo>
                  <a:lnTo>
                    <a:pt x="f113" y="f107"/>
                  </a:lnTo>
                  <a:lnTo>
                    <a:pt x="f114" y="f77"/>
                  </a:lnTo>
                  <a:lnTo>
                    <a:pt x="f115" y="f105"/>
                  </a:lnTo>
                  <a:lnTo>
                    <a:pt x="f59" y="f69"/>
                  </a:lnTo>
                  <a:lnTo>
                    <a:pt x="f59" y="f60"/>
                  </a:lnTo>
                  <a:close/>
                </a:path>
              </a:pathLst>
            </a:custGeom>
            <a:solidFill>
              <a:srgbClr val="17ADD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2EFC9EE2-1D70-7321-0F4B-D2151C711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859789" y="6354631"/>
              <a:ext cx="180978" cy="2000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0CD9559-B11D-0B6E-9091-C6BD29BAA620}"/>
                </a:ext>
              </a:extLst>
            </p:cNvPr>
            <p:cNvSpPr/>
            <p:nvPr/>
          </p:nvSpPr>
          <p:spPr>
            <a:xfrm>
              <a:off x="11059814" y="6288584"/>
              <a:ext cx="219071" cy="266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075"/>
                <a:gd name="f7" fmla="val 266700"/>
                <a:gd name="f8" fmla="val 218567"/>
                <a:gd name="f9" fmla="val 43180"/>
                <a:gd name="f10" fmla="val 85344"/>
                <a:gd name="f11" fmla="val 133096"/>
                <a:gd name="f12" fmla="+- 0 0 -90"/>
                <a:gd name="f13" fmla="*/ f3 1 219075"/>
                <a:gd name="f14" fmla="*/ f4 1 26670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9075"/>
                <a:gd name="f23" fmla="*/ f19 1 266700"/>
                <a:gd name="f24" fmla="*/ 218567 f20 1"/>
                <a:gd name="f25" fmla="*/ 0 f19 1"/>
                <a:gd name="f26" fmla="*/ 0 f20 1"/>
                <a:gd name="f27" fmla="*/ 43180 f19 1"/>
                <a:gd name="f28" fmla="*/ 85344 f20 1"/>
                <a:gd name="f29" fmla="*/ 266700 f19 1"/>
                <a:gd name="f30" fmla="*/ 133096 f20 1"/>
                <a:gd name="f31" fmla="+- f21 0 f1"/>
                <a:gd name="f32" fmla="*/ f24 1 219075"/>
                <a:gd name="f33" fmla="*/ f25 1 266700"/>
                <a:gd name="f34" fmla="*/ f26 1 219075"/>
                <a:gd name="f35" fmla="*/ f27 1 266700"/>
                <a:gd name="f36" fmla="*/ f28 1 219075"/>
                <a:gd name="f37" fmla="*/ f29 1 266700"/>
                <a:gd name="f38" fmla="*/ f30 1 219075"/>
                <a:gd name="f39" fmla="*/ 0 1 f22"/>
                <a:gd name="f40" fmla="*/ f16 1 f22"/>
                <a:gd name="f41" fmla="*/ 0 1 f23"/>
                <a:gd name="f42" fmla="*/ f17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1 f23"/>
                <a:gd name="f49" fmla="*/ f38 1 f22"/>
                <a:gd name="f50" fmla="*/ f39 f13 1"/>
                <a:gd name="f51" fmla="*/ f40 f13 1"/>
                <a:gd name="f52" fmla="*/ f42 f14 1"/>
                <a:gd name="f53" fmla="*/ f41 f14 1"/>
                <a:gd name="f54" fmla="*/ f43 f13 1"/>
                <a:gd name="f55" fmla="*/ f44 f14 1"/>
                <a:gd name="f56" fmla="*/ f45 f13 1"/>
                <a:gd name="f57" fmla="*/ f46 f14 1"/>
                <a:gd name="f58" fmla="*/ f47 f13 1"/>
                <a:gd name="f59" fmla="*/ f48 f14 1"/>
                <a:gd name="f60" fmla="*/ f4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4" y="f55"/>
                </a:cxn>
                <a:cxn ang="f31">
                  <a:pos x="f56" y="f55"/>
                </a:cxn>
                <a:cxn ang="f31">
                  <a:pos x="f56" y="f57"/>
                </a:cxn>
                <a:cxn ang="f31">
                  <a:pos x="f58" y="f57"/>
                </a:cxn>
                <a:cxn ang="f31">
                  <a:pos x="f58" y="f59"/>
                </a:cxn>
                <a:cxn ang="f31">
                  <a:pos x="f60" y="f59"/>
                </a:cxn>
                <a:cxn ang="f31">
                  <a:pos x="f60" y="f57"/>
                </a:cxn>
                <a:cxn ang="f31">
                  <a:pos x="f54" y="f57"/>
                </a:cxn>
                <a:cxn ang="f31">
                  <a:pos x="f54" y="f55"/>
                </a:cxn>
              </a:cxnLst>
              <a:rect l="f50" t="f53" r="f51" b="f52"/>
              <a:pathLst>
                <a:path w="219075" h="266700">
                  <a:moveTo>
                    <a:pt x="f8" y="f5"/>
                  </a:moveTo>
                  <a:lnTo>
                    <a:pt x="f5" y="f5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11" y="f9"/>
                  </a:lnTo>
                  <a:lnTo>
                    <a:pt x="f8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17ADDE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F865A39A-6FAF-1496-8BAD-EF658D3CFE88}"/>
              </a:ext>
            </a:extLst>
          </p:cNvPr>
          <p:cNvGrpSpPr/>
          <p:nvPr/>
        </p:nvGrpSpPr>
        <p:grpSpPr>
          <a:xfrm>
            <a:off x="9449985" y="5828440"/>
            <a:ext cx="571500" cy="600074"/>
            <a:chOff x="9449985" y="5828440"/>
            <a:chExt cx="571500" cy="600074"/>
          </a:xfrm>
        </p:grpSpPr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1A3E3941-598B-0F81-D85F-D0131574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41297" y="5828440"/>
              <a:ext cx="384678" cy="40763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B69BF9C-13FE-2722-8763-9ED0DE88CE83}"/>
                </a:ext>
              </a:extLst>
            </p:cNvPr>
            <p:cNvSpPr/>
            <p:nvPr/>
          </p:nvSpPr>
          <p:spPr>
            <a:xfrm>
              <a:off x="9449985" y="6001874"/>
              <a:ext cx="571500" cy="253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500"/>
                <a:gd name="f7" fmla="val 253364"/>
                <a:gd name="f8" fmla="val 201295"/>
                <a:gd name="f9" fmla="val 56959"/>
                <a:gd name="f10" fmla="val 193548"/>
                <a:gd name="f11" fmla="val 59499"/>
                <a:gd name="f12" fmla="val 178943"/>
                <a:gd name="f13" fmla="val 64566"/>
                <a:gd name="f14" fmla="val 176657"/>
                <a:gd name="f15" fmla="val 69621"/>
                <a:gd name="f16" fmla="val 167894"/>
                <a:gd name="f17" fmla="val 86080"/>
                <a:gd name="f18" fmla="val 151638"/>
                <a:gd name="f19" fmla="val 120269"/>
                <a:gd name="f20" fmla="val 144272"/>
                <a:gd name="f21" fmla="val 136728"/>
                <a:gd name="f22" fmla="val 161925"/>
                <a:gd name="f23" fmla="val 169672"/>
                <a:gd name="f24" fmla="val 118999"/>
                <a:gd name="f25" fmla="val 190754"/>
                <a:gd name="f26" fmla="val 77216"/>
                <a:gd name="f27" fmla="val 194183"/>
                <a:gd name="f28" fmla="val 197866"/>
                <a:gd name="f29" fmla="val 63296"/>
                <a:gd name="f30" fmla="val 265938"/>
                <a:gd name="f31" fmla="val 241795"/>
                <a:gd name="f32" fmla="val 251333"/>
                <a:gd name="f33" fmla="val 236728"/>
                <a:gd name="f34" fmla="val 154305"/>
                <a:gd name="f35" fmla="val 147066"/>
                <a:gd name="f36" fmla="val 235470"/>
                <a:gd name="f37" fmla="val 125857"/>
                <a:gd name="f38" fmla="val 126365"/>
                <a:gd name="f39" fmla="val 234200"/>
                <a:gd name="f40" fmla="val 109855"/>
                <a:gd name="f41" fmla="val 73533"/>
                <a:gd name="f42" fmla="val 227876"/>
                <a:gd name="f43" fmla="val 45085"/>
                <a:gd name="f44" fmla="val 217741"/>
                <a:gd name="f45" fmla="val 25781"/>
                <a:gd name="f46" fmla="val 205079"/>
                <a:gd name="f47" fmla="val 16383"/>
                <a:gd name="f48" fmla="val 188633"/>
                <a:gd name="f49" fmla="val 18288"/>
                <a:gd name="f50" fmla="val 168376"/>
                <a:gd name="f51" fmla="val 32385"/>
                <a:gd name="f52" fmla="val 145580"/>
                <a:gd name="f53" fmla="val 58039"/>
                <a:gd name="f54" fmla="val 122796"/>
                <a:gd name="f55" fmla="val 94361"/>
                <a:gd name="f56" fmla="val 98742"/>
                <a:gd name="f57" fmla="val 92329"/>
                <a:gd name="f58" fmla="val 93675"/>
                <a:gd name="f59" fmla="val 48260"/>
                <a:gd name="f60" fmla="val 108864"/>
                <a:gd name="f61" fmla="val 18415"/>
                <a:gd name="f62" fmla="val 137985"/>
                <a:gd name="f63" fmla="val 192430"/>
                <a:gd name="f64" fmla="val 15367"/>
                <a:gd name="f65" fmla="val 46990"/>
                <a:gd name="f66" fmla="val 93853"/>
                <a:gd name="f67" fmla="val 248132"/>
                <a:gd name="f68" fmla="val 253187"/>
                <a:gd name="f69" fmla="val 180848"/>
                <a:gd name="f70" fmla="val 251929"/>
                <a:gd name="f71" fmla="val 236855"/>
                <a:gd name="f72" fmla="val 246862"/>
                <a:gd name="f73" fmla="val 571373"/>
                <a:gd name="f74" fmla="val 60756"/>
                <a:gd name="f75" fmla="val 538734"/>
                <a:gd name="f76" fmla="val 22783"/>
                <a:gd name="f77" fmla="val 465836"/>
                <a:gd name="f78" fmla="val 2527"/>
                <a:gd name="f79" fmla="val 466090"/>
                <a:gd name="f80" fmla="val 1257"/>
                <a:gd name="f81" fmla="val 441960"/>
                <a:gd name="f82" fmla="val 433832"/>
                <a:gd name="f83" fmla="val 417068"/>
                <a:gd name="f84" fmla="val 388493"/>
                <a:gd name="f85" fmla="val 328295"/>
                <a:gd name="f86" fmla="val 6324"/>
                <a:gd name="f87" fmla="val 297180"/>
                <a:gd name="f88" fmla="val 11391"/>
                <a:gd name="f89" fmla="val 288163"/>
                <a:gd name="f90" fmla="val 8851"/>
                <a:gd name="f91" fmla="val 210820"/>
                <a:gd name="f92" fmla="val 201930"/>
                <a:gd name="f93" fmla="val 24053"/>
                <a:gd name="f94" fmla="val 197612"/>
                <a:gd name="f95" fmla="val 30378"/>
                <a:gd name="f96" fmla="val 193294"/>
                <a:gd name="f97" fmla="val 37973"/>
                <a:gd name="f98" fmla="val 170434"/>
                <a:gd name="f99" fmla="val 46837"/>
                <a:gd name="f100" fmla="val 148463"/>
                <a:gd name="f101" fmla="val 54432"/>
                <a:gd name="f102" fmla="val 127762"/>
                <a:gd name="f103" fmla="val 108458"/>
                <a:gd name="f104" fmla="val 73418"/>
                <a:gd name="f105" fmla="val 145415"/>
                <a:gd name="f106" fmla="val 181483"/>
                <a:gd name="f107" fmla="val 221361"/>
                <a:gd name="f108" fmla="val 264795"/>
                <a:gd name="f109" fmla="val 35445"/>
                <a:gd name="f110" fmla="val 279908"/>
                <a:gd name="f111" fmla="val 32905"/>
                <a:gd name="f112" fmla="val 283718"/>
                <a:gd name="f113" fmla="val 31648"/>
                <a:gd name="f114" fmla="val 287401"/>
                <a:gd name="f115" fmla="val 255270"/>
                <a:gd name="f116" fmla="val 20256"/>
                <a:gd name="f117" fmla="val 226060"/>
                <a:gd name="f118" fmla="val 27851"/>
                <a:gd name="f119" fmla="val 216535"/>
                <a:gd name="f120" fmla="val 224536"/>
                <a:gd name="f121" fmla="val 17716"/>
                <a:gd name="f122" fmla="val 228854"/>
                <a:gd name="f123" fmla="val 252730"/>
                <a:gd name="f124" fmla="val 16459"/>
                <a:gd name="f125" fmla="val 302133"/>
                <a:gd name="f126" fmla="val 352425"/>
                <a:gd name="f127" fmla="val 55702"/>
                <a:gd name="f128" fmla="val 397002"/>
                <a:gd name="f129" fmla="val 415925"/>
                <a:gd name="f130" fmla="val 102539"/>
                <a:gd name="f131" fmla="val 399796"/>
                <a:gd name="f132" fmla="val 139255"/>
                <a:gd name="f133" fmla="val 381254"/>
                <a:gd name="f134" fmla="val 175971"/>
                <a:gd name="f135" fmla="val 374523"/>
                <a:gd name="f136" fmla="val 371221"/>
                <a:gd name="f137" fmla="val 193687"/>
                <a:gd name="f138" fmla="val 367665"/>
                <a:gd name="f139" fmla="val 200025"/>
                <a:gd name="f140" fmla="val 352933"/>
                <a:gd name="f141" fmla="val 307213"/>
                <a:gd name="f142" fmla="val 216484"/>
                <a:gd name="f143" fmla="val 299466"/>
                <a:gd name="f144" fmla="val 219011"/>
                <a:gd name="f145" fmla="val 276225"/>
                <a:gd name="f146" fmla="val 222808"/>
                <a:gd name="f147" fmla="val 351155"/>
                <a:gd name="f148" fmla="val 389763"/>
                <a:gd name="f149" fmla="val 211416"/>
                <a:gd name="f150" fmla="val 425958"/>
                <a:gd name="f151" fmla="val 197485"/>
                <a:gd name="f152" fmla="val 434340"/>
                <a:gd name="f153" fmla="val 390144"/>
                <a:gd name="f154" fmla="val 403733"/>
                <a:gd name="f155" fmla="val 167106"/>
                <a:gd name="f156" fmla="val 419862"/>
                <a:gd name="f157" fmla="val 132918"/>
                <a:gd name="f158" fmla="val 427355"/>
                <a:gd name="f159" fmla="val 115201"/>
                <a:gd name="f160" fmla="val 447929"/>
                <a:gd name="f161" fmla="val 442722"/>
                <a:gd name="f162" fmla="val 433705"/>
                <a:gd name="f163" fmla="val 438277"/>
                <a:gd name="f164" fmla="val 87350"/>
                <a:gd name="f165" fmla="val 441325"/>
                <a:gd name="f166" fmla="val 79756"/>
                <a:gd name="f167" fmla="val 448310"/>
                <a:gd name="f168" fmla="val 454406"/>
                <a:gd name="f169" fmla="val 41770"/>
                <a:gd name="f170" fmla="val 459740"/>
                <a:gd name="f171" fmla="val 454660"/>
                <a:gd name="f172" fmla="val 449199"/>
                <a:gd name="f173" fmla="val 443738"/>
                <a:gd name="f174" fmla="val 21513"/>
                <a:gd name="f175" fmla="val 438912"/>
                <a:gd name="f176" fmla="val 421386"/>
                <a:gd name="f177" fmla="val 402209"/>
                <a:gd name="f178" fmla="val 70891"/>
                <a:gd name="f179" fmla="val 381000"/>
                <a:gd name="f180" fmla="val 358140"/>
                <a:gd name="f181" fmla="val 40500"/>
                <a:gd name="f182" fmla="val 333629"/>
                <a:gd name="f183" fmla="val 325882"/>
                <a:gd name="f184" fmla="val 372364"/>
                <a:gd name="f185" fmla="val 18986"/>
                <a:gd name="f186" fmla="val 394716"/>
                <a:gd name="f187" fmla="val 416433"/>
                <a:gd name="f188" fmla="val 470154"/>
                <a:gd name="f189" fmla="val 512191"/>
                <a:gd name="f190" fmla="val 541020"/>
                <a:gd name="f191" fmla="val 44310"/>
                <a:gd name="f192" fmla="val 554482"/>
                <a:gd name="f193" fmla="val 553212"/>
                <a:gd name="f194" fmla="val 82283"/>
                <a:gd name="f195" fmla="val 521970"/>
                <a:gd name="f196" fmla="val 479933"/>
                <a:gd name="f197" fmla="val 153174"/>
                <a:gd name="f198" fmla="val 472694"/>
                <a:gd name="f199" fmla="val 156972"/>
                <a:gd name="f200" fmla="val 504444"/>
                <a:gd name="f201" fmla="val 536067"/>
                <a:gd name="f202" fmla="val 558800"/>
                <a:gd name="f203" fmla="val 570738"/>
                <a:gd name="f204" fmla="val 83553"/>
                <a:gd name="f205" fmla="+- 0 0 -90"/>
                <a:gd name="f206" fmla="*/ f3 1 571500"/>
                <a:gd name="f207" fmla="*/ f4 1 253364"/>
                <a:gd name="f208" fmla="val f5"/>
                <a:gd name="f209" fmla="val f6"/>
                <a:gd name="f210" fmla="val f7"/>
                <a:gd name="f211" fmla="*/ f205 f0 1"/>
                <a:gd name="f212" fmla="+- f210 0 f208"/>
                <a:gd name="f213" fmla="+- f209 0 f208"/>
                <a:gd name="f214" fmla="*/ f211 1 f2"/>
                <a:gd name="f215" fmla="*/ f213 1 571500"/>
                <a:gd name="f216" fmla="*/ f212 1 253364"/>
                <a:gd name="f217" fmla="*/ 193548 f213 1"/>
                <a:gd name="f218" fmla="*/ 59499 f212 1"/>
                <a:gd name="f219" fmla="*/ 176657 f213 1"/>
                <a:gd name="f220" fmla="*/ 69621 f212 1"/>
                <a:gd name="f221" fmla="*/ 151638 f213 1"/>
                <a:gd name="f222" fmla="*/ 120269 f212 1"/>
                <a:gd name="f223" fmla="*/ 161925 f213 1"/>
                <a:gd name="f224" fmla="*/ 136728 f212 1"/>
                <a:gd name="f225" fmla="*/ 190754 f213 1"/>
                <a:gd name="f226" fmla="*/ 77216 f212 1"/>
                <a:gd name="f227" fmla="*/ 197866 f213 1"/>
                <a:gd name="f228" fmla="*/ 63296 f212 1"/>
                <a:gd name="f229" fmla="*/ 265938 f213 1"/>
                <a:gd name="f230" fmla="*/ 241795 f212 1"/>
                <a:gd name="f231" fmla="*/ 154305 f213 1"/>
                <a:gd name="f232" fmla="*/ 236728 f212 1"/>
                <a:gd name="f233" fmla="*/ 125857 f213 1"/>
                <a:gd name="f234" fmla="*/ 235470 f212 1"/>
                <a:gd name="f235" fmla="*/ 109855 f213 1"/>
                <a:gd name="f236" fmla="*/ 234200 f212 1"/>
                <a:gd name="f237" fmla="*/ 45085 f213 1"/>
                <a:gd name="f238" fmla="*/ 217741 f212 1"/>
                <a:gd name="f239" fmla="*/ 16383 f213 1"/>
                <a:gd name="f240" fmla="*/ 188633 f212 1"/>
                <a:gd name="f241" fmla="*/ 32385 f213 1"/>
                <a:gd name="f242" fmla="*/ 145580 f212 1"/>
                <a:gd name="f243" fmla="*/ 94361 f213 1"/>
                <a:gd name="f244" fmla="*/ 98742 f212 1"/>
                <a:gd name="f245" fmla="*/ 48260 f213 1"/>
                <a:gd name="f246" fmla="*/ 108864 f212 1"/>
                <a:gd name="f247" fmla="*/ 0 f213 1"/>
                <a:gd name="f248" fmla="*/ 192430 f212 1"/>
                <a:gd name="f249" fmla="*/ 46990 f213 1"/>
                <a:gd name="f250" fmla="*/ 253187 f212 1"/>
                <a:gd name="f251" fmla="*/ 236855 f213 1"/>
                <a:gd name="f252" fmla="*/ 246862 f212 1"/>
                <a:gd name="f253" fmla="*/ 571373 f213 1"/>
                <a:gd name="f254" fmla="*/ 60756 f212 1"/>
                <a:gd name="f255" fmla="*/ 465836 f213 1"/>
                <a:gd name="f256" fmla="*/ 2527 f212 1"/>
                <a:gd name="f257" fmla="*/ 441960 f213 1"/>
                <a:gd name="f258" fmla="*/ 1257 f212 1"/>
                <a:gd name="f259" fmla="*/ 417068 f213 1"/>
                <a:gd name="f260" fmla="*/ 0 f212 1"/>
                <a:gd name="f261" fmla="*/ 328295 f213 1"/>
                <a:gd name="f262" fmla="*/ 6324 f212 1"/>
                <a:gd name="f263" fmla="*/ 288163 f213 1"/>
                <a:gd name="f264" fmla="*/ 8851 f212 1"/>
                <a:gd name="f265" fmla="*/ 201930 f213 1"/>
                <a:gd name="f266" fmla="*/ 24053 f212 1"/>
                <a:gd name="f267" fmla="*/ 193294 f213 1"/>
                <a:gd name="f268" fmla="*/ 37973 f212 1"/>
                <a:gd name="f269" fmla="*/ 148463 f213 1"/>
                <a:gd name="f270" fmla="*/ 54432 f212 1"/>
                <a:gd name="f271" fmla="*/ 108458 f213 1"/>
                <a:gd name="f272" fmla="*/ 73418 f212 1"/>
                <a:gd name="f273" fmla="*/ 181483 f213 1"/>
                <a:gd name="f274" fmla="*/ 264795 f213 1"/>
                <a:gd name="f275" fmla="*/ 35445 f212 1"/>
                <a:gd name="f276" fmla="*/ 283718 f213 1"/>
                <a:gd name="f277" fmla="*/ 31648 f212 1"/>
                <a:gd name="f278" fmla="*/ 255270 f213 1"/>
                <a:gd name="f279" fmla="*/ 20256 f212 1"/>
                <a:gd name="f280" fmla="*/ 216535 f213 1"/>
                <a:gd name="f281" fmla="*/ 228854 f213 1"/>
                <a:gd name="f282" fmla="*/ 11391 f212 1"/>
                <a:gd name="f283" fmla="*/ 302133 f213 1"/>
                <a:gd name="f284" fmla="*/ 397002 f213 1"/>
                <a:gd name="f285" fmla="*/ 86080 f212 1"/>
                <a:gd name="f286" fmla="*/ 399796 f213 1"/>
                <a:gd name="f287" fmla="*/ 139255 f212 1"/>
                <a:gd name="f288" fmla="*/ 374523 f213 1"/>
                <a:gd name="f289" fmla="*/ 367665 f213 1"/>
                <a:gd name="f290" fmla="*/ 200025 f212 1"/>
                <a:gd name="f291" fmla="*/ 307213 f213 1"/>
                <a:gd name="f292" fmla="*/ 216484 f212 1"/>
                <a:gd name="f293" fmla="*/ 276225 f213 1"/>
                <a:gd name="f294" fmla="*/ 222808 f212 1"/>
                <a:gd name="f295" fmla="*/ 389763 f213 1"/>
                <a:gd name="f296" fmla="*/ 211416 f212 1"/>
                <a:gd name="f297" fmla="*/ 434340 f213 1"/>
                <a:gd name="f298" fmla="*/ 193687 f212 1"/>
                <a:gd name="f299" fmla="*/ 403733 f213 1"/>
                <a:gd name="f300" fmla="*/ 167106 f212 1"/>
                <a:gd name="f301" fmla="*/ 427355 f213 1"/>
                <a:gd name="f302" fmla="*/ 115201 f212 1"/>
                <a:gd name="f303" fmla="*/ 442722 f213 1"/>
                <a:gd name="f304" fmla="*/ 438277 f213 1"/>
                <a:gd name="f305" fmla="*/ 87350 f212 1"/>
                <a:gd name="f306" fmla="*/ 448310 f213 1"/>
                <a:gd name="f307" fmla="*/ 459740 f213 1"/>
                <a:gd name="f308" fmla="*/ 449199 f213 1"/>
                <a:gd name="f309" fmla="*/ 22783 f212 1"/>
                <a:gd name="f310" fmla="*/ 438912 f213 1"/>
                <a:gd name="f311" fmla="*/ 402209 f213 1"/>
                <a:gd name="f312" fmla="*/ 70891 f212 1"/>
                <a:gd name="f313" fmla="*/ 358140 f213 1"/>
                <a:gd name="f314" fmla="*/ 40500 f212 1"/>
                <a:gd name="f315" fmla="*/ 325882 f213 1"/>
                <a:gd name="f316" fmla="*/ 394716 f213 1"/>
                <a:gd name="f317" fmla="*/ 17716 f212 1"/>
                <a:gd name="f318" fmla="*/ 470154 f213 1"/>
                <a:gd name="f319" fmla="*/ 541020 f213 1"/>
                <a:gd name="f320" fmla="*/ 44310 f212 1"/>
                <a:gd name="f321" fmla="*/ 553212 f213 1"/>
                <a:gd name="f322" fmla="*/ 82283 f212 1"/>
                <a:gd name="f323" fmla="*/ 479933 f213 1"/>
                <a:gd name="f324" fmla="*/ 153174 f212 1"/>
                <a:gd name="f325" fmla="*/ 504444 f213 1"/>
                <a:gd name="f326" fmla="*/ 156972 f212 1"/>
                <a:gd name="f327" fmla="*/ 558800 f213 1"/>
                <a:gd name="f328" fmla="+- f214 0 f1"/>
                <a:gd name="f329" fmla="*/ f217 1 571500"/>
                <a:gd name="f330" fmla="*/ f218 1 253364"/>
                <a:gd name="f331" fmla="*/ f219 1 571500"/>
                <a:gd name="f332" fmla="*/ f220 1 253364"/>
                <a:gd name="f333" fmla="*/ f221 1 571500"/>
                <a:gd name="f334" fmla="*/ f222 1 253364"/>
                <a:gd name="f335" fmla="*/ f223 1 571500"/>
                <a:gd name="f336" fmla="*/ f224 1 253364"/>
                <a:gd name="f337" fmla="*/ f225 1 571500"/>
                <a:gd name="f338" fmla="*/ f226 1 253364"/>
                <a:gd name="f339" fmla="*/ f227 1 571500"/>
                <a:gd name="f340" fmla="*/ f228 1 253364"/>
                <a:gd name="f341" fmla="*/ f229 1 571500"/>
                <a:gd name="f342" fmla="*/ f230 1 253364"/>
                <a:gd name="f343" fmla="*/ f231 1 571500"/>
                <a:gd name="f344" fmla="*/ f232 1 253364"/>
                <a:gd name="f345" fmla="*/ f233 1 571500"/>
                <a:gd name="f346" fmla="*/ f234 1 253364"/>
                <a:gd name="f347" fmla="*/ f235 1 571500"/>
                <a:gd name="f348" fmla="*/ f236 1 253364"/>
                <a:gd name="f349" fmla="*/ f237 1 571500"/>
                <a:gd name="f350" fmla="*/ f238 1 253364"/>
                <a:gd name="f351" fmla="*/ f239 1 571500"/>
                <a:gd name="f352" fmla="*/ f240 1 253364"/>
                <a:gd name="f353" fmla="*/ f241 1 571500"/>
                <a:gd name="f354" fmla="*/ f242 1 253364"/>
                <a:gd name="f355" fmla="*/ f243 1 571500"/>
                <a:gd name="f356" fmla="*/ f244 1 253364"/>
                <a:gd name="f357" fmla="*/ f245 1 571500"/>
                <a:gd name="f358" fmla="*/ f246 1 253364"/>
                <a:gd name="f359" fmla="*/ f247 1 571500"/>
                <a:gd name="f360" fmla="*/ f248 1 253364"/>
                <a:gd name="f361" fmla="*/ f249 1 571500"/>
                <a:gd name="f362" fmla="*/ f250 1 253364"/>
                <a:gd name="f363" fmla="*/ f251 1 571500"/>
                <a:gd name="f364" fmla="*/ f252 1 253364"/>
                <a:gd name="f365" fmla="*/ f253 1 571500"/>
                <a:gd name="f366" fmla="*/ f254 1 253364"/>
                <a:gd name="f367" fmla="*/ f255 1 571500"/>
                <a:gd name="f368" fmla="*/ f256 1 253364"/>
                <a:gd name="f369" fmla="*/ f257 1 571500"/>
                <a:gd name="f370" fmla="*/ f258 1 253364"/>
                <a:gd name="f371" fmla="*/ f259 1 571500"/>
                <a:gd name="f372" fmla="*/ f260 1 253364"/>
                <a:gd name="f373" fmla="*/ f261 1 571500"/>
                <a:gd name="f374" fmla="*/ f262 1 253364"/>
                <a:gd name="f375" fmla="*/ f263 1 571500"/>
                <a:gd name="f376" fmla="*/ f264 1 253364"/>
                <a:gd name="f377" fmla="*/ f265 1 571500"/>
                <a:gd name="f378" fmla="*/ f266 1 253364"/>
                <a:gd name="f379" fmla="*/ f267 1 571500"/>
                <a:gd name="f380" fmla="*/ f268 1 253364"/>
                <a:gd name="f381" fmla="*/ f269 1 571500"/>
                <a:gd name="f382" fmla="*/ f270 1 253364"/>
                <a:gd name="f383" fmla="*/ f271 1 571500"/>
                <a:gd name="f384" fmla="*/ f272 1 253364"/>
                <a:gd name="f385" fmla="*/ f273 1 571500"/>
                <a:gd name="f386" fmla="*/ f274 1 571500"/>
                <a:gd name="f387" fmla="*/ f275 1 253364"/>
                <a:gd name="f388" fmla="*/ f276 1 571500"/>
                <a:gd name="f389" fmla="*/ f277 1 253364"/>
                <a:gd name="f390" fmla="*/ f278 1 571500"/>
                <a:gd name="f391" fmla="*/ f279 1 253364"/>
                <a:gd name="f392" fmla="*/ f280 1 571500"/>
                <a:gd name="f393" fmla="*/ f281 1 571500"/>
                <a:gd name="f394" fmla="*/ f282 1 253364"/>
                <a:gd name="f395" fmla="*/ f283 1 571500"/>
                <a:gd name="f396" fmla="*/ f284 1 571500"/>
                <a:gd name="f397" fmla="*/ f285 1 253364"/>
                <a:gd name="f398" fmla="*/ f286 1 571500"/>
                <a:gd name="f399" fmla="*/ f287 1 253364"/>
                <a:gd name="f400" fmla="*/ f288 1 571500"/>
                <a:gd name="f401" fmla="*/ f289 1 571500"/>
                <a:gd name="f402" fmla="*/ f290 1 253364"/>
                <a:gd name="f403" fmla="*/ f291 1 571500"/>
                <a:gd name="f404" fmla="*/ f292 1 253364"/>
                <a:gd name="f405" fmla="*/ f293 1 571500"/>
                <a:gd name="f406" fmla="*/ f294 1 253364"/>
                <a:gd name="f407" fmla="*/ f295 1 571500"/>
                <a:gd name="f408" fmla="*/ f296 1 253364"/>
                <a:gd name="f409" fmla="*/ f297 1 571500"/>
                <a:gd name="f410" fmla="*/ f298 1 253364"/>
                <a:gd name="f411" fmla="*/ f299 1 571500"/>
                <a:gd name="f412" fmla="*/ f300 1 253364"/>
                <a:gd name="f413" fmla="*/ f301 1 571500"/>
                <a:gd name="f414" fmla="*/ f302 1 253364"/>
                <a:gd name="f415" fmla="*/ f303 1 571500"/>
                <a:gd name="f416" fmla="*/ f304 1 571500"/>
                <a:gd name="f417" fmla="*/ f305 1 253364"/>
                <a:gd name="f418" fmla="*/ f306 1 571500"/>
                <a:gd name="f419" fmla="*/ f307 1 571500"/>
                <a:gd name="f420" fmla="*/ f308 1 571500"/>
                <a:gd name="f421" fmla="*/ f309 1 253364"/>
                <a:gd name="f422" fmla="*/ f310 1 571500"/>
                <a:gd name="f423" fmla="*/ f311 1 571500"/>
                <a:gd name="f424" fmla="*/ f312 1 253364"/>
                <a:gd name="f425" fmla="*/ f313 1 571500"/>
                <a:gd name="f426" fmla="*/ f314 1 253364"/>
                <a:gd name="f427" fmla="*/ f315 1 571500"/>
                <a:gd name="f428" fmla="*/ f316 1 571500"/>
                <a:gd name="f429" fmla="*/ f317 1 253364"/>
                <a:gd name="f430" fmla="*/ f318 1 571500"/>
                <a:gd name="f431" fmla="*/ f319 1 571500"/>
                <a:gd name="f432" fmla="*/ f320 1 253364"/>
                <a:gd name="f433" fmla="*/ f321 1 571500"/>
                <a:gd name="f434" fmla="*/ f322 1 253364"/>
                <a:gd name="f435" fmla="*/ f323 1 571500"/>
                <a:gd name="f436" fmla="*/ f324 1 253364"/>
                <a:gd name="f437" fmla="*/ f325 1 571500"/>
                <a:gd name="f438" fmla="*/ f326 1 253364"/>
                <a:gd name="f439" fmla="*/ f327 1 571500"/>
                <a:gd name="f440" fmla="*/ 0 1 f215"/>
                <a:gd name="f441" fmla="*/ f209 1 f215"/>
                <a:gd name="f442" fmla="*/ 0 1 f216"/>
                <a:gd name="f443" fmla="*/ f210 1 f216"/>
                <a:gd name="f444" fmla="*/ f329 1 f215"/>
                <a:gd name="f445" fmla="*/ f330 1 f216"/>
                <a:gd name="f446" fmla="*/ f331 1 f215"/>
                <a:gd name="f447" fmla="*/ f332 1 f216"/>
                <a:gd name="f448" fmla="*/ f333 1 f215"/>
                <a:gd name="f449" fmla="*/ f334 1 f216"/>
                <a:gd name="f450" fmla="*/ f335 1 f215"/>
                <a:gd name="f451" fmla="*/ f336 1 f216"/>
                <a:gd name="f452" fmla="*/ f337 1 f215"/>
                <a:gd name="f453" fmla="*/ f338 1 f216"/>
                <a:gd name="f454" fmla="*/ f339 1 f215"/>
                <a:gd name="f455" fmla="*/ f340 1 f216"/>
                <a:gd name="f456" fmla="*/ f341 1 f215"/>
                <a:gd name="f457" fmla="*/ f342 1 f216"/>
                <a:gd name="f458" fmla="*/ f343 1 f215"/>
                <a:gd name="f459" fmla="*/ f344 1 f216"/>
                <a:gd name="f460" fmla="*/ f345 1 f215"/>
                <a:gd name="f461" fmla="*/ f346 1 f216"/>
                <a:gd name="f462" fmla="*/ f347 1 f215"/>
                <a:gd name="f463" fmla="*/ f348 1 f216"/>
                <a:gd name="f464" fmla="*/ f349 1 f215"/>
                <a:gd name="f465" fmla="*/ f350 1 f216"/>
                <a:gd name="f466" fmla="*/ f351 1 f215"/>
                <a:gd name="f467" fmla="*/ f352 1 f216"/>
                <a:gd name="f468" fmla="*/ f353 1 f215"/>
                <a:gd name="f469" fmla="*/ f354 1 f216"/>
                <a:gd name="f470" fmla="*/ f355 1 f215"/>
                <a:gd name="f471" fmla="*/ f356 1 f216"/>
                <a:gd name="f472" fmla="*/ f357 1 f215"/>
                <a:gd name="f473" fmla="*/ f358 1 f216"/>
                <a:gd name="f474" fmla="*/ f359 1 f215"/>
                <a:gd name="f475" fmla="*/ f360 1 f216"/>
                <a:gd name="f476" fmla="*/ f361 1 f215"/>
                <a:gd name="f477" fmla="*/ f362 1 f216"/>
                <a:gd name="f478" fmla="*/ f363 1 f215"/>
                <a:gd name="f479" fmla="*/ f364 1 f216"/>
                <a:gd name="f480" fmla="*/ f365 1 f215"/>
                <a:gd name="f481" fmla="*/ f366 1 f216"/>
                <a:gd name="f482" fmla="*/ f367 1 f215"/>
                <a:gd name="f483" fmla="*/ f368 1 f216"/>
                <a:gd name="f484" fmla="*/ f369 1 f215"/>
                <a:gd name="f485" fmla="*/ f370 1 f216"/>
                <a:gd name="f486" fmla="*/ f371 1 f215"/>
                <a:gd name="f487" fmla="*/ f372 1 f216"/>
                <a:gd name="f488" fmla="*/ f373 1 f215"/>
                <a:gd name="f489" fmla="*/ f374 1 f216"/>
                <a:gd name="f490" fmla="*/ f375 1 f215"/>
                <a:gd name="f491" fmla="*/ f376 1 f216"/>
                <a:gd name="f492" fmla="*/ f377 1 f215"/>
                <a:gd name="f493" fmla="*/ f378 1 f216"/>
                <a:gd name="f494" fmla="*/ f379 1 f215"/>
                <a:gd name="f495" fmla="*/ f380 1 f216"/>
                <a:gd name="f496" fmla="*/ f381 1 f215"/>
                <a:gd name="f497" fmla="*/ f382 1 f216"/>
                <a:gd name="f498" fmla="*/ f383 1 f215"/>
                <a:gd name="f499" fmla="*/ f384 1 f216"/>
                <a:gd name="f500" fmla="*/ f385 1 f215"/>
                <a:gd name="f501" fmla="*/ f386 1 f215"/>
                <a:gd name="f502" fmla="*/ f387 1 f216"/>
                <a:gd name="f503" fmla="*/ f388 1 f215"/>
                <a:gd name="f504" fmla="*/ f389 1 f216"/>
                <a:gd name="f505" fmla="*/ f390 1 f215"/>
                <a:gd name="f506" fmla="*/ f391 1 f216"/>
                <a:gd name="f507" fmla="*/ f392 1 f215"/>
                <a:gd name="f508" fmla="*/ f393 1 f215"/>
                <a:gd name="f509" fmla="*/ f394 1 f216"/>
                <a:gd name="f510" fmla="*/ f395 1 f215"/>
                <a:gd name="f511" fmla="*/ f396 1 f215"/>
                <a:gd name="f512" fmla="*/ f397 1 f216"/>
                <a:gd name="f513" fmla="*/ f398 1 f215"/>
                <a:gd name="f514" fmla="*/ f399 1 f216"/>
                <a:gd name="f515" fmla="*/ f400 1 f215"/>
                <a:gd name="f516" fmla="*/ f401 1 f215"/>
                <a:gd name="f517" fmla="*/ f402 1 f216"/>
                <a:gd name="f518" fmla="*/ f403 1 f215"/>
                <a:gd name="f519" fmla="*/ f404 1 f216"/>
                <a:gd name="f520" fmla="*/ f405 1 f215"/>
                <a:gd name="f521" fmla="*/ f406 1 f216"/>
                <a:gd name="f522" fmla="*/ f407 1 f215"/>
                <a:gd name="f523" fmla="*/ f408 1 f216"/>
                <a:gd name="f524" fmla="*/ f409 1 f215"/>
                <a:gd name="f525" fmla="*/ f410 1 f216"/>
                <a:gd name="f526" fmla="*/ f411 1 f215"/>
                <a:gd name="f527" fmla="*/ f412 1 f216"/>
                <a:gd name="f528" fmla="*/ f413 1 f215"/>
                <a:gd name="f529" fmla="*/ f414 1 f216"/>
                <a:gd name="f530" fmla="*/ f415 1 f215"/>
                <a:gd name="f531" fmla="*/ f416 1 f215"/>
                <a:gd name="f532" fmla="*/ f417 1 f216"/>
                <a:gd name="f533" fmla="*/ f418 1 f215"/>
                <a:gd name="f534" fmla="*/ f419 1 f215"/>
                <a:gd name="f535" fmla="*/ f420 1 f215"/>
                <a:gd name="f536" fmla="*/ f421 1 f216"/>
                <a:gd name="f537" fmla="*/ f422 1 f215"/>
                <a:gd name="f538" fmla="*/ f423 1 f215"/>
                <a:gd name="f539" fmla="*/ f424 1 f216"/>
                <a:gd name="f540" fmla="*/ f425 1 f215"/>
                <a:gd name="f541" fmla="*/ f426 1 f216"/>
                <a:gd name="f542" fmla="*/ f427 1 f215"/>
                <a:gd name="f543" fmla="*/ f428 1 f215"/>
                <a:gd name="f544" fmla="*/ f429 1 f216"/>
                <a:gd name="f545" fmla="*/ f430 1 f215"/>
                <a:gd name="f546" fmla="*/ f431 1 f215"/>
                <a:gd name="f547" fmla="*/ f432 1 f216"/>
                <a:gd name="f548" fmla="*/ f433 1 f215"/>
                <a:gd name="f549" fmla="*/ f434 1 f216"/>
                <a:gd name="f550" fmla="*/ f435 1 f215"/>
                <a:gd name="f551" fmla="*/ f436 1 f216"/>
                <a:gd name="f552" fmla="*/ f437 1 f215"/>
                <a:gd name="f553" fmla="*/ f438 1 f216"/>
                <a:gd name="f554" fmla="*/ f439 1 f215"/>
                <a:gd name="f555" fmla="*/ f440 f206 1"/>
                <a:gd name="f556" fmla="*/ f441 f206 1"/>
                <a:gd name="f557" fmla="*/ f443 f207 1"/>
                <a:gd name="f558" fmla="*/ f442 f207 1"/>
                <a:gd name="f559" fmla="*/ f444 f206 1"/>
                <a:gd name="f560" fmla="*/ f445 f207 1"/>
                <a:gd name="f561" fmla="*/ f446 f206 1"/>
                <a:gd name="f562" fmla="*/ f447 f207 1"/>
                <a:gd name="f563" fmla="*/ f448 f206 1"/>
                <a:gd name="f564" fmla="*/ f449 f207 1"/>
                <a:gd name="f565" fmla="*/ f450 f206 1"/>
                <a:gd name="f566" fmla="*/ f451 f207 1"/>
                <a:gd name="f567" fmla="*/ f452 f206 1"/>
                <a:gd name="f568" fmla="*/ f453 f207 1"/>
                <a:gd name="f569" fmla="*/ f454 f206 1"/>
                <a:gd name="f570" fmla="*/ f455 f207 1"/>
                <a:gd name="f571" fmla="*/ f456 f206 1"/>
                <a:gd name="f572" fmla="*/ f457 f207 1"/>
                <a:gd name="f573" fmla="*/ f458 f206 1"/>
                <a:gd name="f574" fmla="*/ f459 f207 1"/>
                <a:gd name="f575" fmla="*/ f460 f206 1"/>
                <a:gd name="f576" fmla="*/ f461 f207 1"/>
                <a:gd name="f577" fmla="*/ f462 f206 1"/>
                <a:gd name="f578" fmla="*/ f463 f207 1"/>
                <a:gd name="f579" fmla="*/ f464 f206 1"/>
                <a:gd name="f580" fmla="*/ f465 f207 1"/>
                <a:gd name="f581" fmla="*/ f466 f206 1"/>
                <a:gd name="f582" fmla="*/ f467 f207 1"/>
                <a:gd name="f583" fmla="*/ f468 f206 1"/>
                <a:gd name="f584" fmla="*/ f469 f207 1"/>
                <a:gd name="f585" fmla="*/ f470 f206 1"/>
                <a:gd name="f586" fmla="*/ f471 f207 1"/>
                <a:gd name="f587" fmla="*/ f472 f206 1"/>
                <a:gd name="f588" fmla="*/ f473 f207 1"/>
                <a:gd name="f589" fmla="*/ f474 f206 1"/>
                <a:gd name="f590" fmla="*/ f475 f207 1"/>
                <a:gd name="f591" fmla="*/ f476 f206 1"/>
                <a:gd name="f592" fmla="*/ f477 f207 1"/>
                <a:gd name="f593" fmla="*/ f478 f206 1"/>
                <a:gd name="f594" fmla="*/ f479 f207 1"/>
                <a:gd name="f595" fmla="*/ f480 f206 1"/>
                <a:gd name="f596" fmla="*/ f481 f207 1"/>
                <a:gd name="f597" fmla="*/ f482 f206 1"/>
                <a:gd name="f598" fmla="*/ f483 f207 1"/>
                <a:gd name="f599" fmla="*/ f484 f206 1"/>
                <a:gd name="f600" fmla="*/ f485 f207 1"/>
                <a:gd name="f601" fmla="*/ f486 f206 1"/>
                <a:gd name="f602" fmla="*/ f487 f207 1"/>
                <a:gd name="f603" fmla="*/ f488 f206 1"/>
                <a:gd name="f604" fmla="*/ f489 f207 1"/>
                <a:gd name="f605" fmla="*/ f490 f206 1"/>
                <a:gd name="f606" fmla="*/ f491 f207 1"/>
                <a:gd name="f607" fmla="*/ f492 f206 1"/>
                <a:gd name="f608" fmla="*/ f493 f207 1"/>
                <a:gd name="f609" fmla="*/ f494 f206 1"/>
                <a:gd name="f610" fmla="*/ f495 f207 1"/>
                <a:gd name="f611" fmla="*/ f496 f206 1"/>
                <a:gd name="f612" fmla="*/ f497 f207 1"/>
                <a:gd name="f613" fmla="*/ f498 f206 1"/>
                <a:gd name="f614" fmla="*/ f499 f207 1"/>
                <a:gd name="f615" fmla="*/ f500 f206 1"/>
                <a:gd name="f616" fmla="*/ f501 f206 1"/>
                <a:gd name="f617" fmla="*/ f502 f207 1"/>
                <a:gd name="f618" fmla="*/ f503 f206 1"/>
                <a:gd name="f619" fmla="*/ f504 f207 1"/>
                <a:gd name="f620" fmla="*/ f505 f206 1"/>
                <a:gd name="f621" fmla="*/ f506 f207 1"/>
                <a:gd name="f622" fmla="*/ f507 f206 1"/>
                <a:gd name="f623" fmla="*/ f508 f206 1"/>
                <a:gd name="f624" fmla="*/ f509 f207 1"/>
                <a:gd name="f625" fmla="*/ f510 f206 1"/>
                <a:gd name="f626" fmla="*/ f511 f206 1"/>
                <a:gd name="f627" fmla="*/ f512 f207 1"/>
                <a:gd name="f628" fmla="*/ f513 f206 1"/>
                <a:gd name="f629" fmla="*/ f514 f207 1"/>
                <a:gd name="f630" fmla="*/ f515 f206 1"/>
                <a:gd name="f631" fmla="*/ f516 f206 1"/>
                <a:gd name="f632" fmla="*/ f517 f207 1"/>
                <a:gd name="f633" fmla="*/ f518 f206 1"/>
                <a:gd name="f634" fmla="*/ f519 f207 1"/>
                <a:gd name="f635" fmla="*/ f520 f206 1"/>
                <a:gd name="f636" fmla="*/ f521 f207 1"/>
                <a:gd name="f637" fmla="*/ f522 f206 1"/>
                <a:gd name="f638" fmla="*/ f523 f207 1"/>
                <a:gd name="f639" fmla="*/ f524 f206 1"/>
                <a:gd name="f640" fmla="*/ f525 f207 1"/>
                <a:gd name="f641" fmla="*/ f526 f206 1"/>
                <a:gd name="f642" fmla="*/ f527 f207 1"/>
                <a:gd name="f643" fmla="*/ f528 f206 1"/>
                <a:gd name="f644" fmla="*/ f529 f207 1"/>
                <a:gd name="f645" fmla="*/ f530 f206 1"/>
                <a:gd name="f646" fmla="*/ f531 f206 1"/>
                <a:gd name="f647" fmla="*/ f532 f207 1"/>
                <a:gd name="f648" fmla="*/ f533 f206 1"/>
                <a:gd name="f649" fmla="*/ f534 f206 1"/>
                <a:gd name="f650" fmla="*/ f535 f206 1"/>
                <a:gd name="f651" fmla="*/ f536 f207 1"/>
                <a:gd name="f652" fmla="*/ f537 f206 1"/>
                <a:gd name="f653" fmla="*/ f538 f206 1"/>
                <a:gd name="f654" fmla="*/ f539 f207 1"/>
                <a:gd name="f655" fmla="*/ f540 f206 1"/>
                <a:gd name="f656" fmla="*/ f541 f207 1"/>
                <a:gd name="f657" fmla="*/ f542 f206 1"/>
                <a:gd name="f658" fmla="*/ f543 f206 1"/>
                <a:gd name="f659" fmla="*/ f544 f207 1"/>
                <a:gd name="f660" fmla="*/ f545 f206 1"/>
                <a:gd name="f661" fmla="*/ f546 f206 1"/>
                <a:gd name="f662" fmla="*/ f547 f207 1"/>
                <a:gd name="f663" fmla="*/ f548 f206 1"/>
                <a:gd name="f664" fmla="*/ f549 f207 1"/>
                <a:gd name="f665" fmla="*/ f550 f206 1"/>
                <a:gd name="f666" fmla="*/ f551 f207 1"/>
                <a:gd name="f667" fmla="*/ f552 f206 1"/>
                <a:gd name="f668" fmla="*/ f553 f207 1"/>
                <a:gd name="f669" fmla="*/ f554 f2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8">
                  <a:pos x="f559" y="f560"/>
                </a:cxn>
                <a:cxn ang="f328">
                  <a:pos x="f561" y="f562"/>
                </a:cxn>
                <a:cxn ang="f328">
                  <a:pos x="f563" y="f564"/>
                </a:cxn>
                <a:cxn ang="f328">
                  <a:pos x="f565" y="f566"/>
                </a:cxn>
                <a:cxn ang="f328">
                  <a:pos x="f567" y="f568"/>
                </a:cxn>
                <a:cxn ang="f328">
                  <a:pos x="f569" y="f570"/>
                </a:cxn>
                <a:cxn ang="f328">
                  <a:pos x="f571" y="f572"/>
                </a:cxn>
                <a:cxn ang="f328">
                  <a:pos x="f573" y="f574"/>
                </a:cxn>
                <a:cxn ang="f328">
                  <a:pos x="f575" y="f576"/>
                </a:cxn>
                <a:cxn ang="f328">
                  <a:pos x="f577" y="f578"/>
                </a:cxn>
                <a:cxn ang="f328">
                  <a:pos x="f579" y="f580"/>
                </a:cxn>
                <a:cxn ang="f328">
                  <a:pos x="f581" y="f582"/>
                </a:cxn>
                <a:cxn ang="f328">
                  <a:pos x="f583" y="f584"/>
                </a:cxn>
                <a:cxn ang="f328">
                  <a:pos x="f585" y="f586"/>
                </a:cxn>
                <a:cxn ang="f328">
                  <a:pos x="f587" y="f588"/>
                </a:cxn>
                <a:cxn ang="f328">
                  <a:pos x="f589" y="f590"/>
                </a:cxn>
                <a:cxn ang="f328">
                  <a:pos x="f591" y="f574"/>
                </a:cxn>
                <a:cxn ang="f328">
                  <a:pos x="f573" y="f592"/>
                </a:cxn>
                <a:cxn ang="f328">
                  <a:pos x="f593" y="f594"/>
                </a:cxn>
                <a:cxn ang="f328">
                  <a:pos x="f595" y="f596"/>
                </a:cxn>
                <a:cxn ang="f328">
                  <a:pos x="f597" y="f598"/>
                </a:cxn>
                <a:cxn ang="f328">
                  <a:pos x="f599" y="f600"/>
                </a:cxn>
                <a:cxn ang="f328">
                  <a:pos x="f601" y="f602"/>
                </a:cxn>
                <a:cxn ang="f328">
                  <a:pos x="f603" y="f604"/>
                </a:cxn>
                <a:cxn ang="f328">
                  <a:pos x="f605" y="f606"/>
                </a:cxn>
                <a:cxn ang="f328">
                  <a:pos x="f607" y="f608"/>
                </a:cxn>
                <a:cxn ang="f328">
                  <a:pos x="f609" y="f610"/>
                </a:cxn>
                <a:cxn ang="f328">
                  <a:pos x="f611" y="f612"/>
                </a:cxn>
                <a:cxn ang="f328">
                  <a:pos x="f613" y="f614"/>
                </a:cxn>
                <a:cxn ang="f328">
                  <a:pos x="f615" y="f560"/>
                </a:cxn>
                <a:cxn ang="f328">
                  <a:pos x="f616" y="f617"/>
                </a:cxn>
                <a:cxn ang="f328">
                  <a:pos x="f618" y="f619"/>
                </a:cxn>
                <a:cxn ang="f328">
                  <a:pos x="f620" y="f621"/>
                </a:cxn>
                <a:cxn ang="f328">
                  <a:pos x="f622" y="f619"/>
                </a:cxn>
                <a:cxn ang="f328">
                  <a:pos x="f623" y="f624"/>
                </a:cxn>
                <a:cxn ang="f328">
                  <a:pos x="f625" y="f619"/>
                </a:cxn>
                <a:cxn ang="f328">
                  <a:pos x="f626" y="f627"/>
                </a:cxn>
                <a:cxn ang="f328">
                  <a:pos x="f628" y="f629"/>
                </a:cxn>
                <a:cxn ang="f328">
                  <a:pos x="f630" y="f582"/>
                </a:cxn>
                <a:cxn ang="f328">
                  <a:pos x="f631" y="f632"/>
                </a:cxn>
                <a:cxn ang="f328">
                  <a:pos x="f633" y="f634"/>
                </a:cxn>
                <a:cxn ang="f328">
                  <a:pos x="f635" y="f636"/>
                </a:cxn>
                <a:cxn ang="f328">
                  <a:pos x="f637" y="f638"/>
                </a:cxn>
                <a:cxn ang="f328">
                  <a:pos x="f639" y="f640"/>
                </a:cxn>
                <a:cxn ang="f328">
                  <a:pos x="f641" y="f642"/>
                </a:cxn>
                <a:cxn ang="f328">
                  <a:pos x="f643" y="f644"/>
                </a:cxn>
                <a:cxn ang="f328">
                  <a:pos x="f645" y="f588"/>
                </a:cxn>
                <a:cxn ang="f328">
                  <a:pos x="f646" y="f647"/>
                </a:cxn>
                <a:cxn ang="f328">
                  <a:pos x="f648" y="f596"/>
                </a:cxn>
                <a:cxn ang="f328">
                  <a:pos x="f649" y="f608"/>
                </a:cxn>
                <a:cxn ang="f328">
                  <a:pos x="f650" y="f651"/>
                </a:cxn>
                <a:cxn ang="f328">
                  <a:pos x="f652" y="f610"/>
                </a:cxn>
                <a:cxn ang="f328">
                  <a:pos x="f653" y="f654"/>
                </a:cxn>
                <a:cxn ang="f328">
                  <a:pos x="f655" y="f656"/>
                </a:cxn>
                <a:cxn ang="f328">
                  <a:pos x="f657" y="f608"/>
                </a:cxn>
                <a:cxn ang="f328">
                  <a:pos x="f658" y="f659"/>
                </a:cxn>
                <a:cxn ang="f328">
                  <a:pos x="f660" y="f621"/>
                </a:cxn>
                <a:cxn ang="f328">
                  <a:pos x="f661" y="f662"/>
                </a:cxn>
                <a:cxn ang="f328">
                  <a:pos x="f663" y="f664"/>
                </a:cxn>
                <a:cxn ang="f328">
                  <a:pos x="f665" y="f666"/>
                </a:cxn>
                <a:cxn ang="f328">
                  <a:pos x="f667" y="f668"/>
                </a:cxn>
                <a:cxn ang="f328">
                  <a:pos x="f669" y="f588"/>
                </a:cxn>
                <a:cxn ang="f328">
                  <a:pos x="f595" y="f596"/>
                </a:cxn>
              </a:cxnLst>
              <a:rect l="f555" t="f558" r="f556" b="f557"/>
              <a:pathLst>
                <a:path w="571500" h="253364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1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15"/>
                  </a:lnTo>
                  <a:lnTo>
                    <a:pt x="f28" y="f29"/>
                  </a:lnTo>
                  <a:lnTo>
                    <a:pt x="f8" y="f9"/>
                  </a:lnTo>
                  <a:close/>
                </a:path>
                <a:path w="571500" h="253364">
                  <a:moveTo>
                    <a:pt x="f30" y="f31"/>
                  </a:moveTo>
                  <a:lnTo>
                    <a:pt x="f32" y="f33"/>
                  </a:lnTo>
                  <a:lnTo>
                    <a:pt x="f34" y="f33"/>
                  </a:lnTo>
                  <a:lnTo>
                    <a:pt x="f35" y="f36"/>
                  </a:lnTo>
                  <a:lnTo>
                    <a:pt x="f37" y="f36"/>
                  </a:lnTo>
                  <a:lnTo>
                    <a:pt x="f38" y="f39"/>
                  </a:lnTo>
                  <a:lnTo>
                    <a:pt x="f40" y="f39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5" y="f63"/>
                  </a:lnTo>
                  <a:lnTo>
                    <a:pt x="f64" y="f44"/>
                  </a:lnTo>
                  <a:lnTo>
                    <a:pt x="f65" y="f33"/>
                  </a:lnTo>
                  <a:lnTo>
                    <a:pt x="f66" y="f67"/>
                  </a:lnTo>
                  <a:lnTo>
                    <a:pt x="f34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30" y="f31"/>
                  </a:lnTo>
                  <a:close/>
                </a:path>
                <a:path w="571500" h="253364">
                  <a:moveTo>
                    <a:pt x="f73" y="f74"/>
                  </a:move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0"/>
                  </a:lnTo>
                  <a:lnTo>
                    <a:pt x="f82" y="f5"/>
                  </a:lnTo>
                  <a:lnTo>
                    <a:pt x="f83" y="f5"/>
                  </a:lnTo>
                  <a:lnTo>
                    <a:pt x="f84" y="f80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0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29"/>
                  </a:lnTo>
                  <a:lnTo>
                    <a:pt x="f103" y="f104"/>
                  </a:lnTo>
                  <a:lnTo>
                    <a:pt x="f105" y="f104"/>
                  </a:lnTo>
                  <a:lnTo>
                    <a:pt x="f106" y="f11"/>
                  </a:lnTo>
                  <a:lnTo>
                    <a:pt x="f107" y="f99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95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13"/>
                  </a:lnTo>
                  <a:lnTo>
                    <a:pt x="f120" y="f121"/>
                  </a:lnTo>
                  <a:lnTo>
                    <a:pt x="f122" y="f88"/>
                  </a:lnTo>
                  <a:lnTo>
                    <a:pt x="f123" y="f124"/>
                  </a:lnTo>
                  <a:lnTo>
                    <a:pt x="f125" y="f113"/>
                  </a:lnTo>
                  <a:lnTo>
                    <a:pt x="f126" y="f127"/>
                  </a:lnTo>
                  <a:lnTo>
                    <a:pt x="f128" y="f17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48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46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6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37"/>
                  </a:lnTo>
                  <a:lnTo>
                    <a:pt x="f153" y="f137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59"/>
                  </a:lnTo>
                  <a:lnTo>
                    <a:pt x="f161" y="f60"/>
                  </a:lnTo>
                  <a:lnTo>
                    <a:pt x="f162" y="f56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74"/>
                  </a:lnTo>
                  <a:lnTo>
                    <a:pt x="f168" y="f169"/>
                  </a:lnTo>
                  <a:lnTo>
                    <a:pt x="f170" y="f93"/>
                  </a:lnTo>
                  <a:lnTo>
                    <a:pt x="f171" y="f76"/>
                  </a:lnTo>
                  <a:lnTo>
                    <a:pt x="f172" y="f76"/>
                  </a:lnTo>
                  <a:lnTo>
                    <a:pt x="f173" y="f174"/>
                  </a:lnTo>
                  <a:lnTo>
                    <a:pt x="f175" y="f97"/>
                  </a:lnTo>
                  <a:lnTo>
                    <a:pt x="f176" y="f164"/>
                  </a:lnTo>
                  <a:lnTo>
                    <a:pt x="f177" y="f178"/>
                  </a:lnTo>
                  <a:lnTo>
                    <a:pt x="f179" y="f127"/>
                  </a:lnTo>
                  <a:lnTo>
                    <a:pt x="f180" y="f181"/>
                  </a:lnTo>
                  <a:lnTo>
                    <a:pt x="f182" y="f118"/>
                  </a:lnTo>
                  <a:lnTo>
                    <a:pt x="f183" y="f93"/>
                  </a:lnTo>
                  <a:lnTo>
                    <a:pt x="f184" y="f185"/>
                  </a:lnTo>
                  <a:lnTo>
                    <a:pt x="f186" y="f121"/>
                  </a:lnTo>
                  <a:lnTo>
                    <a:pt x="f187" y="f121"/>
                  </a:lnTo>
                  <a:lnTo>
                    <a:pt x="f188" y="f116"/>
                  </a:lnTo>
                  <a:lnTo>
                    <a:pt x="f189" y="f95"/>
                  </a:lnTo>
                  <a:lnTo>
                    <a:pt x="f190" y="f191"/>
                  </a:lnTo>
                  <a:lnTo>
                    <a:pt x="f192" y="f13"/>
                  </a:lnTo>
                  <a:lnTo>
                    <a:pt x="f193" y="f194"/>
                  </a:lnTo>
                  <a:lnTo>
                    <a:pt x="f195" y="f54"/>
                  </a:lnTo>
                  <a:lnTo>
                    <a:pt x="f196" y="f197"/>
                  </a:lnTo>
                  <a:lnTo>
                    <a:pt x="f198" y="f199"/>
                  </a:lnTo>
                  <a:lnTo>
                    <a:pt x="f200" y="f199"/>
                  </a:lnTo>
                  <a:lnTo>
                    <a:pt x="f201" y="f157"/>
                  </a:lnTo>
                  <a:lnTo>
                    <a:pt x="f202" y="f60"/>
                  </a:lnTo>
                  <a:lnTo>
                    <a:pt x="f203" y="f204"/>
                  </a:lnTo>
                  <a:lnTo>
                    <a:pt x="f73" y="f74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D8A7A1C7-0E61-AA34-0774-C97BE310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685443" y="6084161"/>
              <a:ext cx="92326" cy="9241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116A1FB5-A7F2-1AAC-FDA0-BF9279E73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9806857" y="6117079"/>
              <a:ext cx="147575" cy="14558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F9DBF09-E442-719C-27D4-59AAC5BE095D}"/>
                </a:ext>
              </a:extLst>
            </p:cNvPr>
            <p:cNvSpPr/>
            <p:nvPr/>
          </p:nvSpPr>
          <p:spPr>
            <a:xfrm>
              <a:off x="9602900" y="6153793"/>
              <a:ext cx="306708" cy="258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6704"/>
                <a:gd name="f7" fmla="val 258445"/>
                <a:gd name="f8" fmla="val 98425"/>
                <a:gd name="f9" fmla="val 84810"/>
                <a:gd name="f10" fmla="val 91186"/>
                <a:gd name="f11" fmla="val 81013"/>
                <a:gd name="f12" fmla="val 84074"/>
                <a:gd name="f13" fmla="val 78486"/>
                <a:gd name="f14" fmla="val 62738"/>
                <a:gd name="f15" fmla="val 1397"/>
                <a:gd name="f16" fmla="val 221742"/>
                <a:gd name="f17" fmla="val 68364"/>
                <a:gd name="f18" fmla="val 214249"/>
                <a:gd name="f19" fmla="val 70891"/>
                <a:gd name="f20" fmla="val 206502"/>
                <a:gd name="f21" fmla="val 73418"/>
                <a:gd name="f22" fmla="val 198501"/>
                <a:gd name="f23" fmla="val 75958"/>
                <a:gd name="f24" fmla="val 195326"/>
                <a:gd name="f25" fmla="val 79756"/>
                <a:gd name="f26" fmla="val 192405"/>
                <a:gd name="f27" fmla="val 189230"/>
                <a:gd name="f28" fmla="val 89877"/>
                <a:gd name="f29" fmla="val 180848"/>
                <a:gd name="f30" fmla="val 88607"/>
                <a:gd name="f31" fmla="val 172212"/>
                <a:gd name="f32" fmla="val 86080"/>
                <a:gd name="f33" fmla="val 163449"/>
                <a:gd name="f34" fmla="val 154559"/>
                <a:gd name="f35" fmla="val 82283"/>
                <a:gd name="f36" fmla="val 157734"/>
                <a:gd name="f37" fmla="val 198247"/>
                <a:gd name="f38" fmla="val 123317"/>
                <a:gd name="f39" fmla="val 115443"/>
                <a:gd name="f40" fmla="val 67945"/>
                <a:gd name="f41" fmla="val 45567"/>
                <a:gd name="f42" fmla="val 6858"/>
                <a:gd name="f43" fmla="val 2286"/>
                <a:gd name="f44" fmla="val 11391"/>
                <a:gd name="f45" fmla="val 38481"/>
                <a:gd name="f46" fmla="val 46837"/>
                <a:gd name="f47" fmla="val 108458"/>
                <a:gd name="f48" fmla="val 83553"/>
                <a:gd name="f49" fmla="val 179578"/>
                <a:gd name="f50" fmla="val 105067"/>
                <a:gd name="f51" fmla="val 141351"/>
                <a:gd name="f52" fmla="val 155714"/>
                <a:gd name="f53" fmla="val 102997"/>
                <a:gd name="f54" fmla="val 198755"/>
                <a:gd name="f55" fmla="val 66040"/>
                <a:gd name="f56" fmla="val 230403"/>
                <a:gd name="f57" fmla="val 31750"/>
                <a:gd name="f58" fmla="val 251929"/>
                <a:gd name="f59" fmla="val 1651"/>
                <a:gd name="f60" fmla="val 258254"/>
                <a:gd name="f61" fmla="val 51435"/>
                <a:gd name="f62" fmla="val 106807"/>
                <a:gd name="f63" fmla="val 217741"/>
                <a:gd name="f64" fmla="val 145669"/>
                <a:gd name="f65" fmla="val 175971"/>
                <a:gd name="f66" fmla="val 184404"/>
                <a:gd name="f67" fmla="val 126593"/>
                <a:gd name="f68" fmla="val 207899"/>
                <a:gd name="f69" fmla="val 306578"/>
                <a:gd name="f70" fmla="val 30378"/>
                <a:gd name="f71" fmla="val 305689"/>
                <a:gd name="f72" fmla="val 25311"/>
                <a:gd name="f73" fmla="val 304292"/>
                <a:gd name="f74" fmla="val 18986"/>
                <a:gd name="f75" fmla="val 302006"/>
                <a:gd name="f76" fmla="val 13919"/>
                <a:gd name="f77" fmla="val 286766"/>
                <a:gd name="f78" fmla="val 21513"/>
                <a:gd name="f79" fmla="val 270891"/>
                <a:gd name="f80" fmla="val 27851"/>
                <a:gd name="f81" fmla="val 254381"/>
                <a:gd name="f82" fmla="val 35445"/>
                <a:gd name="f83" fmla="val 237236"/>
                <a:gd name="f84" fmla="val 41770"/>
                <a:gd name="f85" fmla="val 281432"/>
                <a:gd name="f86" fmla="+- 0 0 -90"/>
                <a:gd name="f87" fmla="*/ f3 1 306704"/>
                <a:gd name="f88" fmla="*/ f4 1 258445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306704"/>
                <a:gd name="f97" fmla="*/ f93 1 258445"/>
                <a:gd name="f98" fmla="*/ 98425 f94 1"/>
                <a:gd name="f99" fmla="*/ 84810 f93 1"/>
                <a:gd name="f100" fmla="*/ 91186 f94 1"/>
                <a:gd name="f101" fmla="*/ 81013 f93 1"/>
                <a:gd name="f102" fmla="*/ 84074 f94 1"/>
                <a:gd name="f103" fmla="*/ 78486 f93 1"/>
                <a:gd name="f104" fmla="*/ 62738 f94 1"/>
                <a:gd name="f105" fmla="*/ 1397 f94 1"/>
                <a:gd name="f106" fmla="*/ 221742 f94 1"/>
                <a:gd name="f107" fmla="*/ 68364 f93 1"/>
                <a:gd name="f108" fmla="*/ 214249 f94 1"/>
                <a:gd name="f109" fmla="*/ 70891 f93 1"/>
                <a:gd name="f110" fmla="*/ 206502 f94 1"/>
                <a:gd name="f111" fmla="*/ 73418 f93 1"/>
                <a:gd name="f112" fmla="*/ 198501 f94 1"/>
                <a:gd name="f113" fmla="*/ 75958 f93 1"/>
                <a:gd name="f114" fmla="*/ 195326 f94 1"/>
                <a:gd name="f115" fmla="*/ 79756 f93 1"/>
                <a:gd name="f116" fmla="*/ 192405 f94 1"/>
                <a:gd name="f117" fmla="*/ 189230 f94 1"/>
                <a:gd name="f118" fmla="*/ 89877 f93 1"/>
                <a:gd name="f119" fmla="*/ 180848 f94 1"/>
                <a:gd name="f120" fmla="*/ 88607 f93 1"/>
                <a:gd name="f121" fmla="*/ 172212 f94 1"/>
                <a:gd name="f122" fmla="*/ 86080 f93 1"/>
                <a:gd name="f123" fmla="*/ 163449 f94 1"/>
                <a:gd name="f124" fmla="*/ 154559 f94 1"/>
                <a:gd name="f125" fmla="*/ 82283 f93 1"/>
                <a:gd name="f126" fmla="*/ 157734 f94 1"/>
                <a:gd name="f127" fmla="*/ 198247 f94 1"/>
                <a:gd name="f128" fmla="*/ 123317 f94 1"/>
                <a:gd name="f129" fmla="*/ 115443 f94 1"/>
                <a:gd name="f130" fmla="*/ 67945 f94 1"/>
                <a:gd name="f131" fmla="*/ 45567 f93 1"/>
                <a:gd name="f132" fmla="*/ 6858 f94 1"/>
                <a:gd name="f133" fmla="*/ 0 f93 1"/>
                <a:gd name="f134" fmla="*/ 2286 f94 1"/>
                <a:gd name="f135" fmla="*/ 11391 f93 1"/>
                <a:gd name="f136" fmla="*/ 38481 f94 1"/>
                <a:gd name="f137" fmla="*/ 46837 f93 1"/>
                <a:gd name="f138" fmla="*/ 108458 f94 1"/>
                <a:gd name="f139" fmla="*/ 83553 f93 1"/>
                <a:gd name="f140" fmla="*/ 179578 f94 1"/>
                <a:gd name="f141" fmla="*/ 105067 f93 1"/>
                <a:gd name="f142" fmla="*/ 141351 f94 1"/>
                <a:gd name="f143" fmla="*/ 155714 f93 1"/>
                <a:gd name="f144" fmla="*/ 102997 f94 1"/>
                <a:gd name="f145" fmla="*/ 198755 f93 1"/>
                <a:gd name="f146" fmla="*/ 66040 f94 1"/>
                <a:gd name="f147" fmla="*/ 230403 f93 1"/>
                <a:gd name="f148" fmla="*/ 31750 f94 1"/>
                <a:gd name="f149" fmla="*/ 251929 f93 1"/>
                <a:gd name="f150" fmla="*/ 1651 f94 1"/>
                <a:gd name="f151" fmla="*/ 258254 f93 1"/>
                <a:gd name="f152" fmla="*/ 51435 f94 1"/>
                <a:gd name="f153" fmla="*/ 106807 f94 1"/>
                <a:gd name="f154" fmla="*/ 217741 f93 1"/>
                <a:gd name="f155" fmla="*/ 145669 f94 1"/>
                <a:gd name="f156" fmla="*/ 175971 f93 1"/>
                <a:gd name="f157" fmla="*/ 184404 f94 1"/>
                <a:gd name="f158" fmla="*/ 126593 f93 1"/>
                <a:gd name="f159" fmla="*/ 207899 f94 1"/>
                <a:gd name="f160" fmla="*/ 306578 f94 1"/>
                <a:gd name="f161" fmla="*/ 30378 f93 1"/>
                <a:gd name="f162" fmla="*/ 305689 f94 1"/>
                <a:gd name="f163" fmla="*/ 25311 f93 1"/>
                <a:gd name="f164" fmla="*/ 304292 f94 1"/>
                <a:gd name="f165" fmla="*/ 18986 f93 1"/>
                <a:gd name="f166" fmla="*/ 302006 f94 1"/>
                <a:gd name="f167" fmla="*/ 13919 f93 1"/>
                <a:gd name="f168" fmla="*/ 286766 f94 1"/>
                <a:gd name="f169" fmla="*/ 21513 f93 1"/>
                <a:gd name="f170" fmla="*/ 270891 f94 1"/>
                <a:gd name="f171" fmla="*/ 27851 f93 1"/>
                <a:gd name="f172" fmla="*/ 254381 f94 1"/>
                <a:gd name="f173" fmla="*/ 35445 f93 1"/>
                <a:gd name="f174" fmla="*/ 237236 f94 1"/>
                <a:gd name="f175" fmla="*/ 41770 f93 1"/>
                <a:gd name="f176" fmla="*/ 281432 f94 1"/>
                <a:gd name="f177" fmla="+- f95 0 f1"/>
                <a:gd name="f178" fmla="*/ f98 1 306704"/>
                <a:gd name="f179" fmla="*/ f99 1 258445"/>
                <a:gd name="f180" fmla="*/ f100 1 306704"/>
                <a:gd name="f181" fmla="*/ f101 1 258445"/>
                <a:gd name="f182" fmla="*/ f102 1 306704"/>
                <a:gd name="f183" fmla="*/ f103 1 258445"/>
                <a:gd name="f184" fmla="*/ f104 1 306704"/>
                <a:gd name="f185" fmla="*/ f105 1 306704"/>
                <a:gd name="f186" fmla="*/ f106 1 306704"/>
                <a:gd name="f187" fmla="*/ f107 1 258445"/>
                <a:gd name="f188" fmla="*/ f108 1 306704"/>
                <a:gd name="f189" fmla="*/ f109 1 258445"/>
                <a:gd name="f190" fmla="*/ f110 1 306704"/>
                <a:gd name="f191" fmla="*/ f111 1 258445"/>
                <a:gd name="f192" fmla="*/ f112 1 306704"/>
                <a:gd name="f193" fmla="*/ f113 1 258445"/>
                <a:gd name="f194" fmla="*/ f114 1 306704"/>
                <a:gd name="f195" fmla="*/ f115 1 258445"/>
                <a:gd name="f196" fmla="*/ f116 1 306704"/>
                <a:gd name="f197" fmla="*/ f117 1 306704"/>
                <a:gd name="f198" fmla="*/ f118 1 258445"/>
                <a:gd name="f199" fmla="*/ f119 1 306704"/>
                <a:gd name="f200" fmla="*/ f120 1 258445"/>
                <a:gd name="f201" fmla="*/ f121 1 306704"/>
                <a:gd name="f202" fmla="*/ f122 1 258445"/>
                <a:gd name="f203" fmla="*/ f123 1 306704"/>
                <a:gd name="f204" fmla="*/ f124 1 306704"/>
                <a:gd name="f205" fmla="*/ f125 1 258445"/>
                <a:gd name="f206" fmla="*/ f126 1 306704"/>
                <a:gd name="f207" fmla="*/ f127 1 306704"/>
                <a:gd name="f208" fmla="*/ f128 1 306704"/>
                <a:gd name="f209" fmla="*/ f129 1 306704"/>
                <a:gd name="f210" fmla="*/ f130 1 306704"/>
                <a:gd name="f211" fmla="*/ f131 1 258445"/>
                <a:gd name="f212" fmla="*/ f132 1 306704"/>
                <a:gd name="f213" fmla="*/ f133 1 258445"/>
                <a:gd name="f214" fmla="*/ f134 1 306704"/>
                <a:gd name="f215" fmla="*/ f135 1 258445"/>
                <a:gd name="f216" fmla="*/ f136 1 306704"/>
                <a:gd name="f217" fmla="*/ f137 1 258445"/>
                <a:gd name="f218" fmla="*/ f138 1 306704"/>
                <a:gd name="f219" fmla="*/ f139 1 258445"/>
                <a:gd name="f220" fmla="*/ f140 1 306704"/>
                <a:gd name="f221" fmla="*/ f141 1 258445"/>
                <a:gd name="f222" fmla="*/ f142 1 306704"/>
                <a:gd name="f223" fmla="*/ f143 1 258445"/>
                <a:gd name="f224" fmla="*/ f144 1 306704"/>
                <a:gd name="f225" fmla="*/ f145 1 258445"/>
                <a:gd name="f226" fmla="*/ f146 1 306704"/>
                <a:gd name="f227" fmla="*/ f147 1 258445"/>
                <a:gd name="f228" fmla="*/ f148 1 306704"/>
                <a:gd name="f229" fmla="*/ f149 1 258445"/>
                <a:gd name="f230" fmla="*/ f150 1 306704"/>
                <a:gd name="f231" fmla="*/ f151 1 258445"/>
                <a:gd name="f232" fmla="*/ f152 1 306704"/>
                <a:gd name="f233" fmla="*/ f153 1 306704"/>
                <a:gd name="f234" fmla="*/ f154 1 258445"/>
                <a:gd name="f235" fmla="*/ f155 1 306704"/>
                <a:gd name="f236" fmla="*/ f156 1 258445"/>
                <a:gd name="f237" fmla="*/ f157 1 306704"/>
                <a:gd name="f238" fmla="*/ f158 1 258445"/>
                <a:gd name="f239" fmla="*/ f159 1 306704"/>
                <a:gd name="f240" fmla="*/ f160 1 306704"/>
                <a:gd name="f241" fmla="*/ f161 1 258445"/>
                <a:gd name="f242" fmla="*/ f162 1 306704"/>
                <a:gd name="f243" fmla="*/ f163 1 258445"/>
                <a:gd name="f244" fmla="*/ f164 1 306704"/>
                <a:gd name="f245" fmla="*/ f165 1 258445"/>
                <a:gd name="f246" fmla="*/ f166 1 306704"/>
                <a:gd name="f247" fmla="*/ f167 1 258445"/>
                <a:gd name="f248" fmla="*/ f168 1 306704"/>
                <a:gd name="f249" fmla="*/ f169 1 258445"/>
                <a:gd name="f250" fmla="*/ f170 1 306704"/>
                <a:gd name="f251" fmla="*/ f171 1 258445"/>
                <a:gd name="f252" fmla="*/ f172 1 306704"/>
                <a:gd name="f253" fmla="*/ f173 1 258445"/>
                <a:gd name="f254" fmla="*/ f174 1 306704"/>
                <a:gd name="f255" fmla="*/ f175 1 258445"/>
                <a:gd name="f256" fmla="*/ f176 1 306704"/>
                <a:gd name="f257" fmla="*/ 0 1 f96"/>
                <a:gd name="f258" fmla="*/ f90 1 f96"/>
                <a:gd name="f259" fmla="*/ 0 1 f97"/>
                <a:gd name="f260" fmla="*/ f91 1 f97"/>
                <a:gd name="f261" fmla="*/ f178 1 f96"/>
                <a:gd name="f262" fmla="*/ f179 1 f97"/>
                <a:gd name="f263" fmla="*/ f180 1 f96"/>
                <a:gd name="f264" fmla="*/ f181 1 f97"/>
                <a:gd name="f265" fmla="*/ f182 1 f96"/>
                <a:gd name="f266" fmla="*/ f183 1 f97"/>
                <a:gd name="f267" fmla="*/ f184 1 f96"/>
                <a:gd name="f268" fmla="*/ f185 1 f96"/>
                <a:gd name="f269" fmla="*/ f186 1 f96"/>
                <a:gd name="f270" fmla="*/ f187 1 f97"/>
                <a:gd name="f271" fmla="*/ f188 1 f96"/>
                <a:gd name="f272" fmla="*/ f189 1 f97"/>
                <a:gd name="f273" fmla="*/ f190 1 f96"/>
                <a:gd name="f274" fmla="*/ f191 1 f97"/>
                <a:gd name="f275" fmla="*/ f192 1 f96"/>
                <a:gd name="f276" fmla="*/ f193 1 f97"/>
                <a:gd name="f277" fmla="*/ f194 1 f96"/>
                <a:gd name="f278" fmla="*/ f195 1 f97"/>
                <a:gd name="f279" fmla="*/ f196 1 f96"/>
                <a:gd name="f280" fmla="*/ f197 1 f96"/>
                <a:gd name="f281" fmla="*/ f198 1 f97"/>
                <a:gd name="f282" fmla="*/ f199 1 f96"/>
                <a:gd name="f283" fmla="*/ f200 1 f97"/>
                <a:gd name="f284" fmla="*/ f201 1 f96"/>
                <a:gd name="f285" fmla="*/ f202 1 f97"/>
                <a:gd name="f286" fmla="*/ f203 1 f96"/>
                <a:gd name="f287" fmla="*/ f204 1 f96"/>
                <a:gd name="f288" fmla="*/ f205 1 f97"/>
                <a:gd name="f289" fmla="*/ f206 1 f96"/>
                <a:gd name="f290" fmla="*/ f207 1 f96"/>
                <a:gd name="f291" fmla="*/ f208 1 f96"/>
                <a:gd name="f292" fmla="*/ f209 1 f96"/>
                <a:gd name="f293" fmla="*/ f210 1 f96"/>
                <a:gd name="f294" fmla="*/ f211 1 f97"/>
                <a:gd name="f295" fmla="*/ f212 1 f96"/>
                <a:gd name="f296" fmla="*/ f213 1 f97"/>
                <a:gd name="f297" fmla="*/ f214 1 f96"/>
                <a:gd name="f298" fmla="*/ f215 1 f97"/>
                <a:gd name="f299" fmla="*/ f216 1 f96"/>
                <a:gd name="f300" fmla="*/ f217 1 f97"/>
                <a:gd name="f301" fmla="*/ f218 1 f96"/>
                <a:gd name="f302" fmla="*/ f219 1 f97"/>
                <a:gd name="f303" fmla="*/ f220 1 f96"/>
                <a:gd name="f304" fmla="*/ f221 1 f97"/>
                <a:gd name="f305" fmla="*/ f222 1 f96"/>
                <a:gd name="f306" fmla="*/ f223 1 f97"/>
                <a:gd name="f307" fmla="*/ f224 1 f96"/>
                <a:gd name="f308" fmla="*/ f225 1 f97"/>
                <a:gd name="f309" fmla="*/ f226 1 f96"/>
                <a:gd name="f310" fmla="*/ f227 1 f97"/>
                <a:gd name="f311" fmla="*/ f228 1 f96"/>
                <a:gd name="f312" fmla="*/ f229 1 f97"/>
                <a:gd name="f313" fmla="*/ f230 1 f96"/>
                <a:gd name="f314" fmla="*/ f231 1 f97"/>
                <a:gd name="f315" fmla="*/ f232 1 f96"/>
                <a:gd name="f316" fmla="*/ f233 1 f96"/>
                <a:gd name="f317" fmla="*/ f234 1 f97"/>
                <a:gd name="f318" fmla="*/ f235 1 f96"/>
                <a:gd name="f319" fmla="*/ f236 1 f97"/>
                <a:gd name="f320" fmla="*/ f237 1 f96"/>
                <a:gd name="f321" fmla="*/ f238 1 f97"/>
                <a:gd name="f322" fmla="*/ f239 1 f96"/>
                <a:gd name="f323" fmla="*/ f240 1 f96"/>
                <a:gd name="f324" fmla="*/ f241 1 f97"/>
                <a:gd name="f325" fmla="*/ f242 1 f96"/>
                <a:gd name="f326" fmla="*/ f243 1 f97"/>
                <a:gd name="f327" fmla="*/ f244 1 f96"/>
                <a:gd name="f328" fmla="*/ f245 1 f97"/>
                <a:gd name="f329" fmla="*/ f246 1 f96"/>
                <a:gd name="f330" fmla="*/ f247 1 f97"/>
                <a:gd name="f331" fmla="*/ f248 1 f96"/>
                <a:gd name="f332" fmla="*/ f249 1 f97"/>
                <a:gd name="f333" fmla="*/ f250 1 f96"/>
                <a:gd name="f334" fmla="*/ f251 1 f97"/>
                <a:gd name="f335" fmla="*/ f252 1 f96"/>
                <a:gd name="f336" fmla="*/ f253 1 f97"/>
                <a:gd name="f337" fmla="*/ f254 1 f96"/>
                <a:gd name="f338" fmla="*/ f255 1 f97"/>
                <a:gd name="f339" fmla="*/ f256 1 f96"/>
                <a:gd name="f340" fmla="*/ f257 f87 1"/>
                <a:gd name="f341" fmla="*/ f258 f87 1"/>
                <a:gd name="f342" fmla="*/ f260 f88 1"/>
                <a:gd name="f343" fmla="*/ f259 f88 1"/>
                <a:gd name="f344" fmla="*/ f261 f87 1"/>
                <a:gd name="f345" fmla="*/ f262 f88 1"/>
                <a:gd name="f346" fmla="*/ f263 f87 1"/>
                <a:gd name="f347" fmla="*/ f264 f88 1"/>
                <a:gd name="f348" fmla="*/ f265 f87 1"/>
                <a:gd name="f349" fmla="*/ f266 f88 1"/>
                <a:gd name="f350" fmla="*/ f267 f87 1"/>
                <a:gd name="f351" fmla="*/ f268 f87 1"/>
                <a:gd name="f352" fmla="*/ f269 f87 1"/>
                <a:gd name="f353" fmla="*/ f270 f88 1"/>
                <a:gd name="f354" fmla="*/ f271 f87 1"/>
                <a:gd name="f355" fmla="*/ f272 f88 1"/>
                <a:gd name="f356" fmla="*/ f273 f87 1"/>
                <a:gd name="f357" fmla="*/ f274 f88 1"/>
                <a:gd name="f358" fmla="*/ f275 f87 1"/>
                <a:gd name="f359" fmla="*/ f276 f88 1"/>
                <a:gd name="f360" fmla="*/ f277 f87 1"/>
                <a:gd name="f361" fmla="*/ f278 f88 1"/>
                <a:gd name="f362" fmla="*/ f279 f87 1"/>
                <a:gd name="f363" fmla="*/ f280 f87 1"/>
                <a:gd name="f364" fmla="*/ f281 f88 1"/>
                <a:gd name="f365" fmla="*/ f282 f87 1"/>
                <a:gd name="f366" fmla="*/ f283 f88 1"/>
                <a:gd name="f367" fmla="*/ f284 f87 1"/>
                <a:gd name="f368" fmla="*/ f285 f88 1"/>
                <a:gd name="f369" fmla="*/ f286 f87 1"/>
                <a:gd name="f370" fmla="*/ f287 f87 1"/>
                <a:gd name="f371" fmla="*/ f288 f88 1"/>
                <a:gd name="f372" fmla="*/ f289 f87 1"/>
                <a:gd name="f373" fmla="*/ f290 f87 1"/>
                <a:gd name="f374" fmla="*/ f291 f87 1"/>
                <a:gd name="f375" fmla="*/ f292 f87 1"/>
                <a:gd name="f376" fmla="*/ f293 f87 1"/>
                <a:gd name="f377" fmla="*/ f294 f88 1"/>
                <a:gd name="f378" fmla="*/ f295 f87 1"/>
                <a:gd name="f379" fmla="*/ f296 f88 1"/>
                <a:gd name="f380" fmla="*/ f297 f87 1"/>
                <a:gd name="f381" fmla="*/ f298 f88 1"/>
                <a:gd name="f382" fmla="*/ f299 f87 1"/>
                <a:gd name="f383" fmla="*/ f300 f88 1"/>
                <a:gd name="f384" fmla="*/ f301 f87 1"/>
                <a:gd name="f385" fmla="*/ f302 f88 1"/>
                <a:gd name="f386" fmla="*/ f303 f87 1"/>
                <a:gd name="f387" fmla="*/ f304 f88 1"/>
                <a:gd name="f388" fmla="*/ f305 f87 1"/>
                <a:gd name="f389" fmla="*/ f306 f88 1"/>
                <a:gd name="f390" fmla="*/ f307 f87 1"/>
                <a:gd name="f391" fmla="*/ f308 f88 1"/>
                <a:gd name="f392" fmla="*/ f309 f87 1"/>
                <a:gd name="f393" fmla="*/ f310 f88 1"/>
                <a:gd name="f394" fmla="*/ f311 f87 1"/>
                <a:gd name="f395" fmla="*/ f312 f88 1"/>
                <a:gd name="f396" fmla="*/ f313 f87 1"/>
                <a:gd name="f397" fmla="*/ f314 f88 1"/>
                <a:gd name="f398" fmla="*/ f315 f87 1"/>
                <a:gd name="f399" fmla="*/ f316 f87 1"/>
                <a:gd name="f400" fmla="*/ f317 f88 1"/>
                <a:gd name="f401" fmla="*/ f318 f87 1"/>
                <a:gd name="f402" fmla="*/ f319 f88 1"/>
                <a:gd name="f403" fmla="*/ f320 f87 1"/>
                <a:gd name="f404" fmla="*/ f321 f88 1"/>
                <a:gd name="f405" fmla="*/ f322 f87 1"/>
                <a:gd name="f406" fmla="*/ f323 f87 1"/>
                <a:gd name="f407" fmla="*/ f324 f88 1"/>
                <a:gd name="f408" fmla="*/ f325 f87 1"/>
                <a:gd name="f409" fmla="*/ f326 f88 1"/>
                <a:gd name="f410" fmla="*/ f327 f87 1"/>
                <a:gd name="f411" fmla="*/ f328 f88 1"/>
                <a:gd name="f412" fmla="*/ f329 f87 1"/>
                <a:gd name="f413" fmla="*/ f330 f88 1"/>
                <a:gd name="f414" fmla="*/ f331 f87 1"/>
                <a:gd name="f415" fmla="*/ f332 f88 1"/>
                <a:gd name="f416" fmla="*/ f333 f87 1"/>
                <a:gd name="f417" fmla="*/ f334 f88 1"/>
                <a:gd name="f418" fmla="*/ f335 f87 1"/>
                <a:gd name="f419" fmla="*/ f336 f88 1"/>
                <a:gd name="f420" fmla="*/ f337 f87 1"/>
                <a:gd name="f421" fmla="*/ f338 f88 1"/>
                <a:gd name="f422" fmla="*/ f339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47"/>
                </a:cxn>
                <a:cxn ang="f177">
                  <a:pos x="f351" y="f345"/>
                </a:cxn>
                <a:cxn ang="f177">
                  <a:pos x="f344" y="f345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  <a:cxn ang="f177">
                  <a:pos x="f362" y="f345"/>
                </a:cxn>
                <a:cxn ang="f177">
                  <a:pos x="f363" y="f364"/>
                </a:cxn>
                <a:cxn ang="f177">
                  <a:pos x="f365" y="f366"/>
                </a:cxn>
                <a:cxn ang="f177">
                  <a:pos x="f367" y="f368"/>
                </a:cxn>
                <a:cxn ang="f177">
                  <a:pos x="f369" y="f345"/>
                </a:cxn>
                <a:cxn ang="f177">
                  <a:pos x="f370" y="f371"/>
                </a:cxn>
                <a:cxn ang="f177">
                  <a:pos x="f372" y="f347"/>
                </a:cxn>
                <a:cxn ang="f177">
                  <a:pos x="f373" y="f355"/>
                </a:cxn>
                <a:cxn ang="f177">
                  <a:pos x="f374" y="f355"/>
                </a:cxn>
                <a:cxn ang="f177">
                  <a:pos x="f375" y="f353"/>
                </a:cxn>
                <a:cxn ang="f177">
                  <a:pos x="f376" y="f377"/>
                </a:cxn>
                <a:cxn ang="f177">
                  <a:pos x="f378" y="f379"/>
                </a:cxn>
                <a:cxn ang="f177">
                  <a:pos x="f380" y="f381"/>
                </a:cxn>
                <a:cxn ang="f177">
                  <a:pos x="f382" y="f383"/>
                </a:cxn>
                <a:cxn ang="f177">
                  <a:pos x="f384" y="f385"/>
                </a:cxn>
                <a:cxn ang="f177">
                  <a:pos x="f386" y="f387"/>
                </a:cxn>
                <a:cxn ang="f177">
                  <a:pos x="f388" y="f389"/>
                </a:cxn>
                <a:cxn ang="f177">
                  <a:pos x="f390" y="f391"/>
                </a:cxn>
                <a:cxn ang="f177">
                  <a:pos x="f392" y="f393"/>
                </a:cxn>
                <a:cxn ang="f177">
                  <a:pos x="f394" y="f395"/>
                </a:cxn>
                <a:cxn ang="f177">
                  <a:pos x="f396" y="f397"/>
                </a:cxn>
                <a:cxn ang="f177">
                  <a:pos x="f398" y="f397"/>
                </a:cxn>
                <a:cxn ang="f177">
                  <a:pos x="f399" y="f400"/>
                </a:cxn>
                <a:cxn ang="f177">
                  <a:pos x="f401" y="f402"/>
                </a:cxn>
                <a:cxn ang="f177">
                  <a:pos x="f403" y="f404"/>
                </a:cxn>
                <a:cxn ang="f177">
                  <a:pos x="f405" y="f364"/>
                </a:cxn>
                <a:cxn ang="f177">
                  <a:pos x="f352" y="f353"/>
                </a:cxn>
                <a:cxn ang="f177">
                  <a:pos x="f406" y="f407"/>
                </a:cxn>
                <a:cxn ang="f177">
                  <a:pos x="f408" y="f409"/>
                </a:cxn>
                <a:cxn ang="f177">
                  <a:pos x="f410" y="f411"/>
                </a:cxn>
                <a:cxn ang="f177">
                  <a:pos x="f412" y="f413"/>
                </a:cxn>
                <a:cxn ang="f177">
                  <a:pos x="f414" y="f415"/>
                </a:cxn>
                <a:cxn ang="f177">
                  <a:pos x="f416" y="f417"/>
                </a:cxn>
                <a:cxn ang="f177">
                  <a:pos x="f418" y="f419"/>
                </a:cxn>
                <a:cxn ang="f177">
                  <a:pos x="f420" y="f421"/>
                </a:cxn>
                <a:cxn ang="f177">
                  <a:pos x="f422" y="f421"/>
                </a:cxn>
                <a:cxn ang="f177">
                  <a:pos x="f406" y="f407"/>
                </a:cxn>
              </a:cxnLst>
              <a:rect l="f340" t="f343" r="f341" b="f342"/>
              <a:pathLst>
                <a:path w="306704" h="258445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1"/>
                  </a:lnTo>
                  <a:lnTo>
                    <a:pt x="f15" y="f9"/>
                  </a:lnTo>
                  <a:lnTo>
                    <a:pt x="f8" y="f9"/>
                  </a:lnTo>
                  <a:close/>
                </a:path>
                <a:path w="306704" h="258445">
                  <a:moveTo>
                    <a:pt x="f16" y="f17"/>
                  </a:move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9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9"/>
                  </a:lnTo>
                  <a:lnTo>
                    <a:pt x="f34" y="f35"/>
                  </a:lnTo>
                  <a:lnTo>
                    <a:pt x="f36" y="f11"/>
                  </a:lnTo>
                  <a:lnTo>
                    <a:pt x="f37" y="f19"/>
                  </a:lnTo>
                  <a:lnTo>
                    <a:pt x="f38" y="f19"/>
                  </a:lnTo>
                  <a:lnTo>
                    <a:pt x="f39" y="f17"/>
                  </a:lnTo>
                  <a:lnTo>
                    <a:pt x="f40" y="f41"/>
                  </a:lnTo>
                  <a:lnTo>
                    <a:pt x="f42" y="f5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28"/>
                  </a:lnTo>
                  <a:lnTo>
                    <a:pt x="f16" y="f17"/>
                  </a:lnTo>
                  <a:close/>
                </a:path>
                <a:path w="306704" h="258445">
                  <a:moveTo>
                    <a:pt x="f69" y="f70"/>
                  </a:move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4"/>
                  </a:lnTo>
                  <a:lnTo>
                    <a:pt x="f69" y="f70"/>
                  </a:lnTo>
                  <a:close/>
                </a:path>
              </a:pathLst>
            </a:custGeom>
            <a:solidFill>
              <a:srgbClr val="0054A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BFBF6B27-6387-732E-6CCF-DAFDFC38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545110" y="6258866"/>
              <a:ext cx="109215" cy="169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2" name="TextBox 1">
            <a:extLst>
              <a:ext uri="{FF2B5EF4-FFF2-40B4-BE49-F238E27FC236}">
                <a16:creationId xmlns:a16="http://schemas.microsoft.com/office/drawing/2014/main" id="{ADC02B7E-4A5B-6CE7-DFC2-033786B2DC30}"/>
              </a:ext>
            </a:extLst>
          </p:cNvPr>
          <p:cNvSpPr txBox="1"/>
          <p:nvPr/>
        </p:nvSpPr>
        <p:spPr>
          <a:xfrm>
            <a:off x="11688610" y="6486433"/>
            <a:ext cx="50886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19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075803-FA27-596C-8F7D-8BD031F07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00467" y="317497"/>
            <a:ext cx="2655883" cy="4476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1" compatLnSpc="1">
            <a:spAutoFit/>
          </a:bodyPr>
          <a:lstStyle/>
          <a:p>
            <a:pPr marL="12701" lvl="0" hangingPunct="1">
              <a:spcBef>
                <a:spcPts val="125"/>
              </a:spcBef>
            </a:pPr>
            <a:r>
              <a:rPr lang="ru-RU" spc="70">
                <a:solidFill>
                  <a:srgbClr val="0053B9"/>
                </a:solidFill>
              </a:rPr>
              <a:t>Актуальность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1E9ACD9-CFDD-4FC2-C96B-5702C2C655F0}"/>
              </a:ext>
            </a:extLst>
          </p:cNvPr>
          <p:cNvSpPr txBox="1"/>
          <p:nvPr/>
        </p:nvSpPr>
        <p:spPr>
          <a:xfrm>
            <a:off x="1276346" y="711202"/>
            <a:ext cx="9091614" cy="50053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7775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48000"/>
              </a:lnSpc>
              <a:spcBef>
                <a:spcPts val="1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Перовскитные квантовые точки в настоящее время являются одним из наиболее перспективных классов наноматериалов благодаря своим высокой эффективности фотолюминесценции, узкой ширине спектра излучения и возможности регулирования длины волны излучения. Материалы с синим излучением представляют интерес для применения в светодиодах, дисплейных технологиях, лазерных системах и других оптоэлектронных устройствах, поскольку длину волны их излучения можно изменять в широком диапазоне при сохранении высокой вероятности излучательных переходов и узкополосной люминесценции, характерных для полупроводников с прямой запрещённой зоной.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C81E09F-2FF7-2356-C86F-E4041466938D}"/>
              </a:ext>
            </a:extLst>
          </p:cNvPr>
          <p:cNvSpPr txBox="1"/>
          <p:nvPr/>
        </p:nvSpPr>
        <p:spPr>
          <a:xfrm>
            <a:off x="11728451" y="6488116"/>
            <a:ext cx="141283" cy="242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-50" baseline="0">
                <a:solidFill>
                  <a:srgbClr val="8F9092"/>
                </a:solidFill>
                <a:uFillTx/>
                <a:latin typeface="Verdana"/>
                <a:cs typeface="Verdana"/>
              </a:rPr>
              <a:t>2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erson and person sitting at a desk with computers&#10;&#10;AI-generated content may be incorrect.">
            <a:extLst>
              <a:ext uri="{FF2B5EF4-FFF2-40B4-BE49-F238E27FC236}">
                <a16:creationId xmlns:a16="http://schemas.microsoft.com/office/drawing/2014/main" id="{E000DCA3-914B-6FC4-E41E-A6AFE14C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1" y="1717727"/>
            <a:ext cx="5243590" cy="39391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group of people sitting at a desk with computers&#10;&#10;AI-generated content may be incorrect.">
            <a:extLst>
              <a:ext uri="{FF2B5EF4-FFF2-40B4-BE49-F238E27FC236}">
                <a16:creationId xmlns:a16="http://schemas.microsoft.com/office/drawing/2014/main" id="{ECCE67EA-AF54-D033-3CC8-25B9A2144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01" y="1691896"/>
            <a:ext cx="5243590" cy="39391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702A4A7E-896C-BAD4-66E9-1D8F64E38C95}"/>
              </a:ext>
            </a:extLst>
          </p:cNvPr>
          <p:cNvSpPr txBox="1"/>
          <p:nvPr/>
        </p:nvSpPr>
        <p:spPr>
          <a:xfrm>
            <a:off x="11546567" y="6492880"/>
            <a:ext cx="65092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20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B9C038-33FB-3429-DBB9-726C865033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2736213" lvl="0" hangingPunct="1">
              <a:spcBef>
                <a:spcPts val="130"/>
              </a:spcBef>
            </a:pPr>
            <a:r>
              <a:rPr lang="ru-RU" spc="90">
                <a:solidFill>
                  <a:srgbClr val="0053B9"/>
                </a:solidFill>
              </a:rPr>
              <a:t>ЦЕЛЬ</a:t>
            </a:r>
            <a:r>
              <a:rPr lang="ru-RU" spc="160">
                <a:solidFill>
                  <a:srgbClr val="0053B9"/>
                </a:solidFill>
              </a:rPr>
              <a:t> </a:t>
            </a:r>
            <a:r>
              <a:rPr lang="ru-RU">
                <a:solidFill>
                  <a:srgbClr val="0053B9"/>
                </a:solidFill>
              </a:rPr>
              <a:t>И</a:t>
            </a:r>
            <a:r>
              <a:rPr lang="ru-RU" spc="270">
                <a:solidFill>
                  <a:srgbClr val="0053B9"/>
                </a:solidFill>
              </a:rPr>
              <a:t> </a:t>
            </a:r>
            <a:r>
              <a:rPr lang="ru-RU" spc="70">
                <a:solidFill>
                  <a:srgbClr val="0053B9"/>
                </a:solidFill>
              </a:rPr>
              <a:t>ЗАДАЧИ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E7A2EFC-7E92-580B-9F07-831E6273504D}"/>
              </a:ext>
            </a:extLst>
          </p:cNvPr>
          <p:cNvSpPr txBox="1"/>
          <p:nvPr/>
        </p:nvSpPr>
        <p:spPr>
          <a:xfrm>
            <a:off x="7572374" y="1409703"/>
            <a:ext cx="1666878" cy="4508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6514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50" b="1" i="0" u="none" strike="noStrike" kern="0" cap="none" spc="-10" baseline="0">
                <a:solidFill>
                  <a:srgbClr val="1F487C"/>
                </a:solidFill>
                <a:uFillTx/>
                <a:latin typeface="Tahoma"/>
                <a:cs typeface="Tahoma"/>
              </a:rPr>
              <a:t>ЗАДАЧИ:</a:t>
            </a:r>
            <a:endParaRPr lang="ru-RU" sz="2750" b="0" i="0" u="none" strike="noStrike" kern="0" cap="none" spc="0" baseline="0">
              <a:solidFill>
                <a:srgbClr val="000000"/>
              </a:solidFill>
              <a:uFillTx/>
              <a:latin typeface="Tahoma"/>
              <a:cs typeface="Tahoma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9FE9792-71AC-DA62-9CF3-EDC4EBA05470}"/>
              </a:ext>
            </a:extLst>
          </p:cNvPr>
          <p:cNvGrpSpPr/>
          <p:nvPr/>
        </p:nvGrpSpPr>
        <p:grpSpPr>
          <a:xfrm>
            <a:off x="4662489" y="1900242"/>
            <a:ext cx="7239003" cy="1314449"/>
            <a:chOff x="4662489" y="1900242"/>
            <a:chExt cx="7239003" cy="131444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93EFCDD-CA07-DEC8-CB41-9A478778C924}"/>
                </a:ext>
              </a:extLst>
            </p:cNvPr>
            <p:cNvSpPr/>
            <p:nvPr/>
          </p:nvSpPr>
          <p:spPr>
            <a:xfrm>
              <a:off x="4662489" y="1900242"/>
              <a:ext cx="7239003" cy="1314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39000"/>
                <a:gd name="f7" fmla="val 1314450"/>
                <a:gd name="f8" fmla="val 7019925"/>
                <a:gd name="f9" fmla="val 219075"/>
                <a:gd name="f10" fmla="val 168830"/>
                <a:gd name="f11" fmla="val 5783"/>
                <a:gd name="f12" fmla="val 122714"/>
                <a:gd name="f13" fmla="val 22260"/>
                <a:gd name="f14" fmla="val 82038"/>
                <a:gd name="f15" fmla="val 48115"/>
                <a:gd name="f16" fmla="val 1095375"/>
                <a:gd name="f17" fmla="val 1145579"/>
                <a:gd name="f18" fmla="val 1191680"/>
                <a:gd name="f19" fmla="val 1232358"/>
                <a:gd name="f20" fmla="val 1266294"/>
                <a:gd name="f21" fmla="val 1292167"/>
                <a:gd name="f22" fmla="val 1308659"/>
                <a:gd name="f23" fmla="val 7070129"/>
                <a:gd name="f24" fmla="val 7116230"/>
                <a:gd name="f25" fmla="val 7156908"/>
                <a:gd name="f26" fmla="val 7190844"/>
                <a:gd name="f27" fmla="val 7216717"/>
                <a:gd name="f28" fmla="val 7233209"/>
                <a:gd name="f29" fmla="+- 0 0 -90"/>
                <a:gd name="f30" fmla="*/ f3 1 7239000"/>
                <a:gd name="f31" fmla="*/ f4 1 13144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239000"/>
                <a:gd name="f40" fmla="*/ f36 1 1314450"/>
                <a:gd name="f41" fmla="*/ 7019925 f37 1"/>
                <a:gd name="f42" fmla="*/ 0 f36 1"/>
                <a:gd name="f43" fmla="*/ 219075 f37 1"/>
                <a:gd name="f44" fmla="*/ 168830 f37 1"/>
                <a:gd name="f45" fmla="*/ 5783 f36 1"/>
                <a:gd name="f46" fmla="*/ 122714 f37 1"/>
                <a:gd name="f47" fmla="*/ 22260 f36 1"/>
                <a:gd name="f48" fmla="*/ 82038 f37 1"/>
                <a:gd name="f49" fmla="*/ 48115 f36 1"/>
                <a:gd name="f50" fmla="*/ 48115 f37 1"/>
                <a:gd name="f51" fmla="*/ 82038 f36 1"/>
                <a:gd name="f52" fmla="*/ 22260 f37 1"/>
                <a:gd name="f53" fmla="*/ 122714 f36 1"/>
                <a:gd name="f54" fmla="*/ 5783 f37 1"/>
                <a:gd name="f55" fmla="*/ 168830 f36 1"/>
                <a:gd name="f56" fmla="*/ 0 f37 1"/>
                <a:gd name="f57" fmla="*/ 219075 f36 1"/>
                <a:gd name="f58" fmla="*/ 1095375 f36 1"/>
                <a:gd name="f59" fmla="*/ 1145579 f36 1"/>
                <a:gd name="f60" fmla="*/ 1191680 f36 1"/>
                <a:gd name="f61" fmla="*/ 1232358 f36 1"/>
                <a:gd name="f62" fmla="*/ 1266294 f36 1"/>
                <a:gd name="f63" fmla="*/ 1292167 f36 1"/>
                <a:gd name="f64" fmla="*/ 1308659 f36 1"/>
                <a:gd name="f65" fmla="*/ 1314450 f36 1"/>
                <a:gd name="f66" fmla="*/ 7070129 f37 1"/>
                <a:gd name="f67" fmla="*/ 7116230 f37 1"/>
                <a:gd name="f68" fmla="*/ 7156908 f37 1"/>
                <a:gd name="f69" fmla="*/ 7190844 f37 1"/>
                <a:gd name="f70" fmla="*/ 7216717 f37 1"/>
                <a:gd name="f71" fmla="*/ 7233209 f37 1"/>
                <a:gd name="f72" fmla="*/ 7239000 f37 1"/>
                <a:gd name="f73" fmla="+- f38 0 f1"/>
                <a:gd name="f74" fmla="*/ f41 1 7239000"/>
                <a:gd name="f75" fmla="*/ f42 1 1314450"/>
                <a:gd name="f76" fmla="*/ f43 1 7239000"/>
                <a:gd name="f77" fmla="*/ f44 1 7239000"/>
                <a:gd name="f78" fmla="*/ f45 1 1314450"/>
                <a:gd name="f79" fmla="*/ f46 1 7239000"/>
                <a:gd name="f80" fmla="*/ f47 1 1314450"/>
                <a:gd name="f81" fmla="*/ f48 1 7239000"/>
                <a:gd name="f82" fmla="*/ f49 1 1314450"/>
                <a:gd name="f83" fmla="*/ f50 1 7239000"/>
                <a:gd name="f84" fmla="*/ f51 1 1314450"/>
                <a:gd name="f85" fmla="*/ f52 1 7239000"/>
                <a:gd name="f86" fmla="*/ f53 1 1314450"/>
                <a:gd name="f87" fmla="*/ f54 1 7239000"/>
                <a:gd name="f88" fmla="*/ f55 1 1314450"/>
                <a:gd name="f89" fmla="*/ f56 1 7239000"/>
                <a:gd name="f90" fmla="*/ f57 1 1314450"/>
                <a:gd name="f91" fmla="*/ f58 1 1314450"/>
                <a:gd name="f92" fmla="*/ f59 1 1314450"/>
                <a:gd name="f93" fmla="*/ f60 1 1314450"/>
                <a:gd name="f94" fmla="*/ f61 1 1314450"/>
                <a:gd name="f95" fmla="*/ f62 1 1314450"/>
                <a:gd name="f96" fmla="*/ f63 1 1314450"/>
                <a:gd name="f97" fmla="*/ f64 1 1314450"/>
                <a:gd name="f98" fmla="*/ f65 1 1314450"/>
                <a:gd name="f99" fmla="*/ f66 1 7239000"/>
                <a:gd name="f100" fmla="*/ f67 1 7239000"/>
                <a:gd name="f101" fmla="*/ f68 1 7239000"/>
                <a:gd name="f102" fmla="*/ f69 1 7239000"/>
                <a:gd name="f103" fmla="*/ f70 1 7239000"/>
                <a:gd name="f104" fmla="*/ f71 1 7239000"/>
                <a:gd name="f105" fmla="*/ f72 1 7239000"/>
                <a:gd name="f106" fmla="*/ 0 1 f39"/>
                <a:gd name="f107" fmla="*/ f33 1 f39"/>
                <a:gd name="f108" fmla="*/ 0 1 f40"/>
                <a:gd name="f109" fmla="*/ f34 1 f40"/>
                <a:gd name="f110" fmla="*/ f74 1 f39"/>
                <a:gd name="f111" fmla="*/ f75 1 f40"/>
                <a:gd name="f112" fmla="*/ f76 1 f39"/>
                <a:gd name="f113" fmla="*/ f77 1 f39"/>
                <a:gd name="f114" fmla="*/ f78 1 f40"/>
                <a:gd name="f115" fmla="*/ f79 1 f39"/>
                <a:gd name="f116" fmla="*/ f80 1 f40"/>
                <a:gd name="f117" fmla="*/ f81 1 f39"/>
                <a:gd name="f118" fmla="*/ f82 1 f40"/>
                <a:gd name="f119" fmla="*/ f83 1 f39"/>
                <a:gd name="f120" fmla="*/ f84 1 f40"/>
                <a:gd name="f121" fmla="*/ f85 1 f39"/>
                <a:gd name="f122" fmla="*/ f86 1 f40"/>
                <a:gd name="f123" fmla="*/ f87 1 f39"/>
                <a:gd name="f124" fmla="*/ f88 1 f40"/>
                <a:gd name="f125" fmla="*/ f89 1 f39"/>
                <a:gd name="f126" fmla="*/ f90 1 f40"/>
                <a:gd name="f127" fmla="*/ f91 1 f40"/>
                <a:gd name="f128" fmla="*/ f92 1 f40"/>
                <a:gd name="f129" fmla="*/ f93 1 f40"/>
                <a:gd name="f130" fmla="*/ f94 1 f40"/>
                <a:gd name="f131" fmla="*/ f95 1 f40"/>
                <a:gd name="f132" fmla="*/ f96 1 f40"/>
                <a:gd name="f133" fmla="*/ f97 1 f40"/>
                <a:gd name="f134" fmla="*/ f98 1 f40"/>
                <a:gd name="f135" fmla="*/ f99 1 f39"/>
                <a:gd name="f136" fmla="*/ f100 1 f39"/>
                <a:gd name="f137" fmla="*/ f101 1 f39"/>
                <a:gd name="f138" fmla="*/ f102 1 f39"/>
                <a:gd name="f139" fmla="*/ f103 1 f39"/>
                <a:gd name="f140" fmla="*/ f104 1 f39"/>
                <a:gd name="f141" fmla="*/ f105 1 f39"/>
                <a:gd name="f142" fmla="*/ f106 f30 1"/>
                <a:gd name="f143" fmla="*/ f107 f30 1"/>
                <a:gd name="f144" fmla="*/ f109 f31 1"/>
                <a:gd name="f145" fmla="*/ f108 f31 1"/>
                <a:gd name="f146" fmla="*/ f110 f30 1"/>
                <a:gd name="f147" fmla="*/ f111 f31 1"/>
                <a:gd name="f148" fmla="*/ f112 f30 1"/>
                <a:gd name="f149" fmla="*/ f113 f30 1"/>
                <a:gd name="f150" fmla="*/ f114 f31 1"/>
                <a:gd name="f151" fmla="*/ f115 f30 1"/>
                <a:gd name="f152" fmla="*/ f116 f31 1"/>
                <a:gd name="f153" fmla="*/ f117 f30 1"/>
                <a:gd name="f154" fmla="*/ f118 f31 1"/>
                <a:gd name="f155" fmla="*/ f119 f30 1"/>
                <a:gd name="f156" fmla="*/ f120 f31 1"/>
                <a:gd name="f157" fmla="*/ f121 f30 1"/>
                <a:gd name="f158" fmla="*/ f122 f31 1"/>
                <a:gd name="f159" fmla="*/ f123 f30 1"/>
                <a:gd name="f160" fmla="*/ f124 f31 1"/>
                <a:gd name="f161" fmla="*/ f125 f30 1"/>
                <a:gd name="f162" fmla="*/ f126 f31 1"/>
                <a:gd name="f163" fmla="*/ f127 f31 1"/>
                <a:gd name="f164" fmla="*/ f128 f31 1"/>
                <a:gd name="f165" fmla="*/ f129 f31 1"/>
                <a:gd name="f166" fmla="*/ f130 f31 1"/>
                <a:gd name="f167" fmla="*/ f131 f31 1"/>
                <a:gd name="f168" fmla="*/ f132 f31 1"/>
                <a:gd name="f169" fmla="*/ f133 f31 1"/>
                <a:gd name="f170" fmla="*/ f134 f31 1"/>
                <a:gd name="f171" fmla="*/ f135 f30 1"/>
                <a:gd name="f172" fmla="*/ f136 f30 1"/>
                <a:gd name="f173" fmla="*/ f137 f30 1"/>
                <a:gd name="f174" fmla="*/ f138 f30 1"/>
                <a:gd name="f175" fmla="*/ f139 f30 1"/>
                <a:gd name="f176" fmla="*/ f140 f30 1"/>
                <a:gd name="f177" fmla="*/ f14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46" y="f147"/>
                </a:cxn>
                <a:cxn ang="f73">
                  <a:pos x="f148" y="f147"/>
                </a:cxn>
                <a:cxn ang="f73">
                  <a:pos x="f149" y="f150"/>
                </a:cxn>
                <a:cxn ang="f73">
                  <a:pos x="f151" y="f152"/>
                </a:cxn>
                <a:cxn ang="f73">
                  <a:pos x="f153" y="f154"/>
                </a:cxn>
                <a:cxn ang="f73">
                  <a:pos x="f155" y="f156"/>
                </a:cxn>
                <a:cxn ang="f73">
                  <a:pos x="f157" y="f158"/>
                </a:cxn>
                <a:cxn ang="f73">
                  <a:pos x="f159" y="f160"/>
                </a:cxn>
                <a:cxn ang="f73">
                  <a:pos x="f161" y="f162"/>
                </a:cxn>
                <a:cxn ang="f73">
                  <a:pos x="f161" y="f163"/>
                </a:cxn>
                <a:cxn ang="f73">
                  <a:pos x="f159" y="f164"/>
                </a:cxn>
                <a:cxn ang="f73">
                  <a:pos x="f157" y="f165"/>
                </a:cxn>
                <a:cxn ang="f73">
                  <a:pos x="f155" y="f166"/>
                </a:cxn>
                <a:cxn ang="f73">
                  <a:pos x="f153" y="f167"/>
                </a:cxn>
                <a:cxn ang="f73">
                  <a:pos x="f151" y="f168"/>
                </a:cxn>
                <a:cxn ang="f73">
                  <a:pos x="f149" y="f169"/>
                </a:cxn>
                <a:cxn ang="f73">
                  <a:pos x="f148" y="f170"/>
                </a:cxn>
                <a:cxn ang="f73">
                  <a:pos x="f146" y="f170"/>
                </a:cxn>
                <a:cxn ang="f73">
                  <a:pos x="f171" y="f169"/>
                </a:cxn>
                <a:cxn ang="f73">
                  <a:pos x="f172" y="f168"/>
                </a:cxn>
                <a:cxn ang="f73">
                  <a:pos x="f173" y="f167"/>
                </a:cxn>
                <a:cxn ang="f73">
                  <a:pos x="f174" y="f166"/>
                </a:cxn>
                <a:cxn ang="f73">
                  <a:pos x="f175" y="f165"/>
                </a:cxn>
                <a:cxn ang="f73">
                  <a:pos x="f176" y="f164"/>
                </a:cxn>
                <a:cxn ang="f73">
                  <a:pos x="f177" y="f163"/>
                </a:cxn>
                <a:cxn ang="f73">
                  <a:pos x="f177" y="f162"/>
                </a:cxn>
                <a:cxn ang="f73">
                  <a:pos x="f176" y="f160"/>
                </a:cxn>
                <a:cxn ang="f73">
                  <a:pos x="f175" y="f158"/>
                </a:cxn>
                <a:cxn ang="f73">
                  <a:pos x="f174" y="f156"/>
                </a:cxn>
                <a:cxn ang="f73">
                  <a:pos x="f173" y="f154"/>
                </a:cxn>
                <a:cxn ang="f73">
                  <a:pos x="f172" y="f152"/>
                </a:cxn>
                <a:cxn ang="f73">
                  <a:pos x="f171" y="f150"/>
                </a:cxn>
                <a:cxn ang="f73">
                  <a:pos x="f146" y="f147"/>
                </a:cxn>
              </a:cxnLst>
              <a:rect l="f142" t="f145" r="f143" b="f144"/>
              <a:pathLst>
                <a:path w="7239000" h="131445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5" y="f14"/>
                  </a:lnTo>
                  <a:lnTo>
                    <a:pt x="f13" y="f12"/>
                  </a:lnTo>
                  <a:lnTo>
                    <a:pt x="f11" y="f10"/>
                  </a:lnTo>
                  <a:lnTo>
                    <a:pt x="f5" y="f9"/>
                  </a:lnTo>
                  <a:lnTo>
                    <a:pt x="f5" y="f16"/>
                  </a:lnTo>
                  <a:lnTo>
                    <a:pt x="f11" y="f17"/>
                  </a:lnTo>
                  <a:lnTo>
                    <a:pt x="f13" y="f18"/>
                  </a:lnTo>
                  <a:lnTo>
                    <a:pt x="f15" y="f19"/>
                  </a:lnTo>
                  <a:lnTo>
                    <a:pt x="f14" y="f20"/>
                  </a:lnTo>
                  <a:lnTo>
                    <a:pt x="f12" y="f21"/>
                  </a:lnTo>
                  <a:lnTo>
                    <a:pt x="f10" y="f22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23" y="f22"/>
                  </a:lnTo>
                  <a:lnTo>
                    <a:pt x="f24" y="f21"/>
                  </a:lnTo>
                  <a:lnTo>
                    <a:pt x="f25" y="f20"/>
                  </a:lnTo>
                  <a:lnTo>
                    <a:pt x="f26" y="f19"/>
                  </a:lnTo>
                  <a:lnTo>
                    <a:pt x="f27" y="f18"/>
                  </a:lnTo>
                  <a:lnTo>
                    <a:pt x="f28" y="f17"/>
                  </a:lnTo>
                  <a:lnTo>
                    <a:pt x="f6" y="f16"/>
                  </a:lnTo>
                  <a:lnTo>
                    <a:pt x="f6" y="f9"/>
                  </a:lnTo>
                  <a:lnTo>
                    <a:pt x="f28" y="f10"/>
                  </a:lnTo>
                  <a:lnTo>
                    <a:pt x="f27" y="f12"/>
                  </a:lnTo>
                  <a:lnTo>
                    <a:pt x="f26" y="f14"/>
                  </a:lnTo>
                  <a:lnTo>
                    <a:pt x="f25" y="f15"/>
                  </a:lnTo>
                  <a:lnTo>
                    <a:pt x="f24" y="f13"/>
                  </a:lnTo>
                  <a:lnTo>
                    <a:pt x="f23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203FA7D-295D-B27D-E4E4-4A3ECB53D251}"/>
                </a:ext>
              </a:extLst>
            </p:cNvPr>
            <p:cNvSpPr/>
            <p:nvPr/>
          </p:nvSpPr>
          <p:spPr>
            <a:xfrm>
              <a:off x="4662489" y="1900242"/>
              <a:ext cx="7239003" cy="1314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39000"/>
                <a:gd name="f7" fmla="val 1314450"/>
                <a:gd name="f8" fmla="val 219075"/>
                <a:gd name="f9" fmla="val 168830"/>
                <a:gd name="f10" fmla="val 5783"/>
                <a:gd name="f11" fmla="val 122714"/>
                <a:gd name="f12" fmla="val 22260"/>
                <a:gd name="f13" fmla="val 82038"/>
                <a:gd name="f14" fmla="val 48115"/>
                <a:gd name="f15" fmla="val 1095375"/>
                <a:gd name="f16" fmla="val 1145579"/>
                <a:gd name="f17" fmla="val 1191680"/>
                <a:gd name="f18" fmla="val 1232358"/>
                <a:gd name="f19" fmla="val 1266294"/>
                <a:gd name="f20" fmla="val 1292167"/>
                <a:gd name="f21" fmla="val 1308659"/>
                <a:gd name="f22" fmla="val 7019925"/>
                <a:gd name="f23" fmla="val 7070129"/>
                <a:gd name="f24" fmla="val 7116230"/>
                <a:gd name="f25" fmla="val 7156908"/>
                <a:gd name="f26" fmla="val 7190844"/>
                <a:gd name="f27" fmla="val 7216717"/>
                <a:gd name="f28" fmla="val 7233209"/>
                <a:gd name="f29" fmla="+- 0 0 -90"/>
                <a:gd name="f30" fmla="*/ f3 1 7239000"/>
                <a:gd name="f31" fmla="*/ f4 1 131445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239000"/>
                <a:gd name="f40" fmla="*/ f36 1 1314450"/>
                <a:gd name="f41" fmla="*/ 219075 f37 1"/>
                <a:gd name="f42" fmla="*/ 0 f36 1"/>
                <a:gd name="f43" fmla="*/ 168830 f37 1"/>
                <a:gd name="f44" fmla="*/ 5783 f36 1"/>
                <a:gd name="f45" fmla="*/ 122714 f37 1"/>
                <a:gd name="f46" fmla="*/ 22260 f36 1"/>
                <a:gd name="f47" fmla="*/ 82038 f37 1"/>
                <a:gd name="f48" fmla="*/ 48115 f36 1"/>
                <a:gd name="f49" fmla="*/ 48115 f37 1"/>
                <a:gd name="f50" fmla="*/ 82038 f36 1"/>
                <a:gd name="f51" fmla="*/ 22260 f37 1"/>
                <a:gd name="f52" fmla="*/ 122714 f36 1"/>
                <a:gd name="f53" fmla="*/ 5783 f37 1"/>
                <a:gd name="f54" fmla="*/ 168830 f36 1"/>
                <a:gd name="f55" fmla="*/ 0 f37 1"/>
                <a:gd name="f56" fmla="*/ 219075 f36 1"/>
                <a:gd name="f57" fmla="*/ 1095375 f36 1"/>
                <a:gd name="f58" fmla="*/ 1145579 f36 1"/>
                <a:gd name="f59" fmla="*/ 1191680 f36 1"/>
                <a:gd name="f60" fmla="*/ 1232358 f36 1"/>
                <a:gd name="f61" fmla="*/ 1266294 f36 1"/>
                <a:gd name="f62" fmla="*/ 1292167 f36 1"/>
                <a:gd name="f63" fmla="*/ 1308659 f36 1"/>
                <a:gd name="f64" fmla="*/ 1314450 f36 1"/>
                <a:gd name="f65" fmla="*/ 7019925 f37 1"/>
                <a:gd name="f66" fmla="*/ 7070129 f37 1"/>
                <a:gd name="f67" fmla="*/ 7116230 f37 1"/>
                <a:gd name="f68" fmla="*/ 7156908 f37 1"/>
                <a:gd name="f69" fmla="*/ 7190844 f37 1"/>
                <a:gd name="f70" fmla="*/ 7216717 f37 1"/>
                <a:gd name="f71" fmla="*/ 7233209 f37 1"/>
                <a:gd name="f72" fmla="*/ 7239000 f37 1"/>
                <a:gd name="f73" fmla="+- f38 0 f1"/>
                <a:gd name="f74" fmla="*/ f41 1 7239000"/>
                <a:gd name="f75" fmla="*/ f42 1 1314450"/>
                <a:gd name="f76" fmla="*/ f43 1 7239000"/>
                <a:gd name="f77" fmla="*/ f44 1 1314450"/>
                <a:gd name="f78" fmla="*/ f45 1 7239000"/>
                <a:gd name="f79" fmla="*/ f46 1 1314450"/>
                <a:gd name="f80" fmla="*/ f47 1 7239000"/>
                <a:gd name="f81" fmla="*/ f48 1 1314450"/>
                <a:gd name="f82" fmla="*/ f49 1 7239000"/>
                <a:gd name="f83" fmla="*/ f50 1 1314450"/>
                <a:gd name="f84" fmla="*/ f51 1 7239000"/>
                <a:gd name="f85" fmla="*/ f52 1 1314450"/>
                <a:gd name="f86" fmla="*/ f53 1 7239000"/>
                <a:gd name="f87" fmla="*/ f54 1 1314450"/>
                <a:gd name="f88" fmla="*/ f55 1 7239000"/>
                <a:gd name="f89" fmla="*/ f56 1 1314450"/>
                <a:gd name="f90" fmla="*/ f57 1 1314450"/>
                <a:gd name="f91" fmla="*/ f58 1 1314450"/>
                <a:gd name="f92" fmla="*/ f59 1 1314450"/>
                <a:gd name="f93" fmla="*/ f60 1 1314450"/>
                <a:gd name="f94" fmla="*/ f61 1 1314450"/>
                <a:gd name="f95" fmla="*/ f62 1 1314450"/>
                <a:gd name="f96" fmla="*/ f63 1 1314450"/>
                <a:gd name="f97" fmla="*/ f64 1 1314450"/>
                <a:gd name="f98" fmla="*/ f65 1 7239000"/>
                <a:gd name="f99" fmla="*/ f66 1 7239000"/>
                <a:gd name="f100" fmla="*/ f67 1 7239000"/>
                <a:gd name="f101" fmla="*/ f68 1 7239000"/>
                <a:gd name="f102" fmla="*/ f69 1 7239000"/>
                <a:gd name="f103" fmla="*/ f70 1 7239000"/>
                <a:gd name="f104" fmla="*/ f71 1 7239000"/>
                <a:gd name="f105" fmla="*/ f72 1 7239000"/>
                <a:gd name="f106" fmla="*/ 0 1 f39"/>
                <a:gd name="f107" fmla="*/ f33 1 f39"/>
                <a:gd name="f108" fmla="*/ 0 1 f40"/>
                <a:gd name="f109" fmla="*/ f34 1 f40"/>
                <a:gd name="f110" fmla="*/ f74 1 f39"/>
                <a:gd name="f111" fmla="*/ f75 1 f40"/>
                <a:gd name="f112" fmla="*/ f76 1 f39"/>
                <a:gd name="f113" fmla="*/ f77 1 f40"/>
                <a:gd name="f114" fmla="*/ f78 1 f39"/>
                <a:gd name="f115" fmla="*/ f79 1 f40"/>
                <a:gd name="f116" fmla="*/ f80 1 f39"/>
                <a:gd name="f117" fmla="*/ f81 1 f40"/>
                <a:gd name="f118" fmla="*/ f82 1 f39"/>
                <a:gd name="f119" fmla="*/ f83 1 f40"/>
                <a:gd name="f120" fmla="*/ f84 1 f39"/>
                <a:gd name="f121" fmla="*/ f85 1 f40"/>
                <a:gd name="f122" fmla="*/ f86 1 f39"/>
                <a:gd name="f123" fmla="*/ f87 1 f40"/>
                <a:gd name="f124" fmla="*/ f88 1 f39"/>
                <a:gd name="f125" fmla="*/ f89 1 f40"/>
                <a:gd name="f126" fmla="*/ f90 1 f40"/>
                <a:gd name="f127" fmla="*/ f91 1 f40"/>
                <a:gd name="f128" fmla="*/ f92 1 f40"/>
                <a:gd name="f129" fmla="*/ f93 1 f40"/>
                <a:gd name="f130" fmla="*/ f94 1 f40"/>
                <a:gd name="f131" fmla="*/ f95 1 f40"/>
                <a:gd name="f132" fmla="*/ f96 1 f40"/>
                <a:gd name="f133" fmla="*/ f97 1 f40"/>
                <a:gd name="f134" fmla="*/ f98 1 f39"/>
                <a:gd name="f135" fmla="*/ f99 1 f39"/>
                <a:gd name="f136" fmla="*/ f100 1 f39"/>
                <a:gd name="f137" fmla="*/ f101 1 f39"/>
                <a:gd name="f138" fmla="*/ f102 1 f39"/>
                <a:gd name="f139" fmla="*/ f103 1 f39"/>
                <a:gd name="f140" fmla="*/ f104 1 f39"/>
                <a:gd name="f141" fmla="*/ f105 1 f39"/>
                <a:gd name="f142" fmla="*/ f106 f30 1"/>
                <a:gd name="f143" fmla="*/ f107 f30 1"/>
                <a:gd name="f144" fmla="*/ f109 f31 1"/>
                <a:gd name="f145" fmla="*/ f108 f31 1"/>
                <a:gd name="f146" fmla="*/ f110 f30 1"/>
                <a:gd name="f147" fmla="*/ f111 f31 1"/>
                <a:gd name="f148" fmla="*/ f112 f30 1"/>
                <a:gd name="f149" fmla="*/ f113 f31 1"/>
                <a:gd name="f150" fmla="*/ f114 f30 1"/>
                <a:gd name="f151" fmla="*/ f115 f31 1"/>
                <a:gd name="f152" fmla="*/ f116 f30 1"/>
                <a:gd name="f153" fmla="*/ f117 f31 1"/>
                <a:gd name="f154" fmla="*/ f118 f30 1"/>
                <a:gd name="f155" fmla="*/ f119 f31 1"/>
                <a:gd name="f156" fmla="*/ f120 f30 1"/>
                <a:gd name="f157" fmla="*/ f121 f31 1"/>
                <a:gd name="f158" fmla="*/ f122 f30 1"/>
                <a:gd name="f159" fmla="*/ f123 f31 1"/>
                <a:gd name="f160" fmla="*/ f124 f30 1"/>
                <a:gd name="f161" fmla="*/ f125 f31 1"/>
                <a:gd name="f162" fmla="*/ f126 f31 1"/>
                <a:gd name="f163" fmla="*/ f127 f31 1"/>
                <a:gd name="f164" fmla="*/ f128 f31 1"/>
                <a:gd name="f165" fmla="*/ f129 f31 1"/>
                <a:gd name="f166" fmla="*/ f130 f31 1"/>
                <a:gd name="f167" fmla="*/ f131 f31 1"/>
                <a:gd name="f168" fmla="*/ f132 f31 1"/>
                <a:gd name="f169" fmla="*/ f133 f31 1"/>
                <a:gd name="f170" fmla="*/ f134 f30 1"/>
                <a:gd name="f171" fmla="*/ f135 f30 1"/>
                <a:gd name="f172" fmla="*/ f136 f30 1"/>
                <a:gd name="f173" fmla="*/ f137 f30 1"/>
                <a:gd name="f174" fmla="*/ f138 f30 1"/>
                <a:gd name="f175" fmla="*/ f139 f30 1"/>
                <a:gd name="f176" fmla="*/ f140 f30 1"/>
                <a:gd name="f177" fmla="*/ f14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46" y="f147"/>
                </a:cxn>
                <a:cxn ang="f73">
                  <a:pos x="f148" y="f149"/>
                </a:cxn>
                <a:cxn ang="f73">
                  <a:pos x="f150" y="f151"/>
                </a:cxn>
                <a:cxn ang="f73">
                  <a:pos x="f152" y="f153"/>
                </a:cxn>
                <a:cxn ang="f73">
                  <a:pos x="f154" y="f155"/>
                </a:cxn>
                <a:cxn ang="f73">
                  <a:pos x="f156" y="f157"/>
                </a:cxn>
                <a:cxn ang="f73">
                  <a:pos x="f158" y="f159"/>
                </a:cxn>
                <a:cxn ang="f73">
                  <a:pos x="f160" y="f161"/>
                </a:cxn>
                <a:cxn ang="f73">
                  <a:pos x="f160" y="f162"/>
                </a:cxn>
                <a:cxn ang="f73">
                  <a:pos x="f158" y="f163"/>
                </a:cxn>
                <a:cxn ang="f73">
                  <a:pos x="f156" y="f164"/>
                </a:cxn>
                <a:cxn ang="f73">
                  <a:pos x="f154" y="f165"/>
                </a:cxn>
                <a:cxn ang="f73">
                  <a:pos x="f152" y="f166"/>
                </a:cxn>
                <a:cxn ang="f73">
                  <a:pos x="f150" y="f167"/>
                </a:cxn>
                <a:cxn ang="f73">
                  <a:pos x="f148" y="f168"/>
                </a:cxn>
                <a:cxn ang="f73">
                  <a:pos x="f146" y="f169"/>
                </a:cxn>
                <a:cxn ang="f73">
                  <a:pos x="f170" y="f169"/>
                </a:cxn>
                <a:cxn ang="f73">
                  <a:pos x="f171" y="f168"/>
                </a:cxn>
                <a:cxn ang="f73">
                  <a:pos x="f172" y="f167"/>
                </a:cxn>
                <a:cxn ang="f73">
                  <a:pos x="f173" y="f166"/>
                </a:cxn>
                <a:cxn ang="f73">
                  <a:pos x="f174" y="f165"/>
                </a:cxn>
                <a:cxn ang="f73">
                  <a:pos x="f175" y="f164"/>
                </a:cxn>
                <a:cxn ang="f73">
                  <a:pos x="f176" y="f163"/>
                </a:cxn>
                <a:cxn ang="f73">
                  <a:pos x="f177" y="f162"/>
                </a:cxn>
                <a:cxn ang="f73">
                  <a:pos x="f177" y="f161"/>
                </a:cxn>
                <a:cxn ang="f73">
                  <a:pos x="f176" y="f159"/>
                </a:cxn>
                <a:cxn ang="f73">
                  <a:pos x="f175" y="f157"/>
                </a:cxn>
                <a:cxn ang="f73">
                  <a:pos x="f174" y="f155"/>
                </a:cxn>
                <a:cxn ang="f73">
                  <a:pos x="f173" y="f153"/>
                </a:cxn>
                <a:cxn ang="f73">
                  <a:pos x="f172" y="f151"/>
                </a:cxn>
                <a:cxn ang="f73">
                  <a:pos x="f171" y="f149"/>
                </a:cxn>
                <a:cxn ang="f73">
                  <a:pos x="f170" y="f147"/>
                </a:cxn>
                <a:cxn ang="f73">
                  <a:pos x="f146" y="f147"/>
                </a:cxn>
              </a:cxnLst>
              <a:rect l="f142" t="f145" r="f143" b="f144"/>
              <a:pathLst>
                <a:path w="7239000" h="131445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4" y="f13"/>
                  </a:lnTo>
                  <a:lnTo>
                    <a:pt x="f12" y="f11"/>
                  </a:lnTo>
                  <a:lnTo>
                    <a:pt x="f10" y="f9"/>
                  </a:lnTo>
                  <a:lnTo>
                    <a:pt x="f5" y="f8"/>
                  </a:lnTo>
                  <a:lnTo>
                    <a:pt x="f5" y="f15"/>
                  </a:lnTo>
                  <a:lnTo>
                    <a:pt x="f10" y="f16"/>
                  </a:lnTo>
                  <a:lnTo>
                    <a:pt x="f12" y="f17"/>
                  </a:lnTo>
                  <a:lnTo>
                    <a:pt x="f14" y="f18"/>
                  </a:lnTo>
                  <a:lnTo>
                    <a:pt x="f13" y="f19"/>
                  </a:lnTo>
                  <a:lnTo>
                    <a:pt x="f11" y="f20"/>
                  </a:lnTo>
                  <a:lnTo>
                    <a:pt x="f9" y="f21"/>
                  </a:lnTo>
                  <a:lnTo>
                    <a:pt x="f8" y="f7"/>
                  </a:lnTo>
                  <a:lnTo>
                    <a:pt x="f22" y="f7"/>
                  </a:lnTo>
                  <a:lnTo>
                    <a:pt x="f23" y="f21"/>
                  </a:lnTo>
                  <a:lnTo>
                    <a:pt x="f24" y="f20"/>
                  </a:lnTo>
                  <a:lnTo>
                    <a:pt x="f25" y="f19"/>
                  </a:lnTo>
                  <a:lnTo>
                    <a:pt x="f26" y="f18"/>
                  </a:lnTo>
                  <a:lnTo>
                    <a:pt x="f27" y="f17"/>
                  </a:lnTo>
                  <a:lnTo>
                    <a:pt x="f28" y="f16"/>
                  </a:lnTo>
                  <a:lnTo>
                    <a:pt x="f6" y="f15"/>
                  </a:lnTo>
                  <a:lnTo>
                    <a:pt x="f6" y="f8"/>
                  </a:lnTo>
                  <a:lnTo>
                    <a:pt x="f28" y="f9"/>
                  </a:lnTo>
                  <a:lnTo>
                    <a:pt x="f27" y="f11"/>
                  </a:lnTo>
                  <a:lnTo>
                    <a:pt x="f26" y="f13"/>
                  </a:lnTo>
                  <a:lnTo>
                    <a:pt x="f25" y="f14"/>
                  </a:lnTo>
                  <a:lnTo>
                    <a:pt x="f24" y="f12"/>
                  </a:lnTo>
                  <a:lnTo>
                    <a:pt x="f23" y="f10"/>
                  </a:lnTo>
                  <a:lnTo>
                    <a:pt x="f22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4471C4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01F4AD2-9173-1ECD-4FCA-FD157693FD58}"/>
              </a:ext>
            </a:extLst>
          </p:cNvPr>
          <p:cNvSpPr txBox="1"/>
          <p:nvPr/>
        </p:nvSpPr>
        <p:spPr>
          <a:xfrm>
            <a:off x="4806945" y="2035170"/>
            <a:ext cx="6169027" cy="944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60322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Изучение теоретических основ квантово- размерных эффектов и свойств перовскитных квантовых точек.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FD0461C4-CE6E-3CE3-AC18-03F5DA0F06C9}"/>
              </a:ext>
            </a:extLst>
          </p:cNvPr>
          <p:cNvGrpSpPr/>
          <p:nvPr/>
        </p:nvGrpSpPr>
        <p:grpSpPr>
          <a:xfrm>
            <a:off x="4654798" y="3228051"/>
            <a:ext cx="7246684" cy="981242"/>
            <a:chOff x="4654798" y="3228051"/>
            <a:chExt cx="7246684" cy="981242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54FCD3-1B7E-4156-1728-2271B2F9F2FB}"/>
                </a:ext>
              </a:extLst>
            </p:cNvPr>
            <p:cNvSpPr/>
            <p:nvPr/>
          </p:nvSpPr>
          <p:spPr>
            <a:xfrm>
              <a:off x="4654798" y="3228051"/>
              <a:ext cx="7246684" cy="981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19950"/>
                <a:gd name="f7" fmla="val 914400"/>
                <a:gd name="f8" fmla="val 7067550"/>
                <a:gd name="f9" fmla="val 152400"/>
                <a:gd name="f10" fmla="val 104217"/>
                <a:gd name="f11" fmla="val 7766"/>
                <a:gd name="f12" fmla="val 62380"/>
                <a:gd name="f13" fmla="val 29394"/>
                <a:gd name="f14" fmla="val 762000"/>
                <a:gd name="f15" fmla="val 810134"/>
                <a:gd name="f16" fmla="val 851964"/>
                <a:gd name="f17" fmla="val 884968"/>
                <a:gd name="f18" fmla="val 906621"/>
                <a:gd name="f19" fmla="val 7115684"/>
                <a:gd name="f20" fmla="val 7157514"/>
                <a:gd name="f21" fmla="val 7190518"/>
                <a:gd name="f22" fmla="val 7212171"/>
                <a:gd name="f23" fmla="+- 0 0 -90"/>
                <a:gd name="f24" fmla="*/ f3 1 721995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219950"/>
                <a:gd name="f34" fmla="*/ f30 1 914400"/>
                <a:gd name="f35" fmla="*/ 7067550 f31 1"/>
                <a:gd name="f36" fmla="*/ 0 f30 1"/>
                <a:gd name="f37" fmla="*/ 152400 f31 1"/>
                <a:gd name="f38" fmla="*/ 104217 f31 1"/>
                <a:gd name="f39" fmla="*/ 7766 f30 1"/>
                <a:gd name="f40" fmla="*/ 62380 f31 1"/>
                <a:gd name="f41" fmla="*/ 29394 f30 1"/>
                <a:gd name="f42" fmla="*/ 29394 f31 1"/>
                <a:gd name="f43" fmla="*/ 62380 f30 1"/>
                <a:gd name="f44" fmla="*/ 7766 f31 1"/>
                <a:gd name="f45" fmla="*/ 104217 f30 1"/>
                <a:gd name="f46" fmla="*/ 0 f31 1"/>
                <a:gd name="f47" fmla="*/ 152400 f30 1"/>
                <a:gd name="f48" fmla="*/ 762000 f30 1"/>
                <a:gd name="f49" fmla="*/ 810134 f30 1"/>
                <a:gd name="f50" fmla="*/ 851964 f30 1"/>
                <a:gd name="f51" fmla="*/ 884968 f30 1"/>
                <a:gd name="f52" fmla="*/ 906621 f30 1"/>
                <a:gd name="f53" fmla="*/ 914400 f30 1"/>
                <a:gd name="f54" fmla="*/ 7115684 f31 1"/>
                <a:gd name="f55" fmla="*/ 7157514 f31 1"/>
                <a:gd name="f56" fmla="*/ 7190518 f31 1"/>
                <a:gd name="f57" fmla="*/ 7212171 f31 1"/>
                <a:gd name="f58" fmla="*/ 7219950 f31 1"/>
                <a:gd name="f59" fmla="+- f32 0 f1"/>
                <a:gd name="f60" fmla="*/ f35 1 7219950"/>
                <a:gd name="f61" fmla="*/ f36 1 914400"/>
                <a:gd name="f62" fmla="*/ f37 1 7219950"/>
                <a:gd name="f63" fmla="*/ f38 1 7219950"/>
                <a:gd name="f64" fmla="*/ f39 1 914400"/>
                <a:gd name="f65" fmla="*/ f40 1 7219950"/>
                <a:gd name="f66" fmla="*/ f41 1 914400"/>
                <a:gd name="f67" fmla="*/ f42 1 7219950"/>
                <a:gd name="f68" fmla="*/ f43 1 914400"/>
                <a:gd name="f69" fmla="*/ f44 1 7219950"/>
                <a:gd name="f70" fmla="*/ f45 1 914400"/>
                <a:gd name="f71" fmla="*/ f46 1 721995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914400"/>
                <a:gd name="f79" fmla="*/ f54 1 7219950"/>
                <a:gd name="f80" fmla="*/ f55 1 7219950"/>
                <a:gd name="f81" fmla="*/ f56 1 7219950"/>
                <a:gd name="f82" fmla="*/ f57 1 7219950"/>
                <a:gd name="f83" fmla="*/ f58 1 721995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3"/>
                <a:gd name="f92" fmla="*/ f64 1 f34"/>
                <a:gd name="f93" fmla="*/ f65 1 f33"/>
                <a:gd name="f94" fmla="*/ f66 1 f34"/>
                <a:gd name="f95" fmla="*/ f67 1 f33"/>
                <a:gd name="f96" fmla="*/ f68 1 f34"/>
                <a:gd name="f97" fmla="*/ f69 1 f33"/>
                <a:gd name="f98" fmla="*/ f70 1 f34"/>
                <a:gd name="f99" fmla="*/ f71 1 f33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4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4 1"/>
                <a:gd name="f120" fmla="*/ f92 f25 1"/>
                <a:gd name="f121" fmla="*/ f93 f24 1"/>
                <a:gd name="f122" fmla="*/ f94 f25 1"/>
                <a:gd name="f123" fmla="*/ f95 f24 1"/>
                <a:gd name="f124" fmla="*/ f96 f25 1"/>
                <a:gd name="f125" fmla="*/ f97 f24 1"/>
                <a:gd name="f126" fmla="*/ f98 f25 1"/>
                <a:gd name="f127" fmla="*/ f99 f24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5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7"/>
                </a:cxn>
                <a:cxn ang="f59">
                  <a:pos x="f119" y="f120"/>
                </a:cxn>
                <a:cxn ang="f59">
                  <a:pos x="f121" y="f122"/>
                </a:cxn>
                <a:cxn ang="f59">
                  <a:pos x="f123" y="f124"/>
                </a:cxn>
                <a:cxn ang="f59">
                  <a:pos x="f125" y="f126"/>
                </a:cxn>
                <a:cxn ang="f59">
                  <a:pos x="f127" y="f128"/>
                </a:cxn>
                <a:cxn ang="f59">
                  <a:pos x="f127" y="f129"/>
                </a:cxn>
                <a:cxn ang="f59">
                  <a:pos x="f125" y="f130"/>
                </a:cxn>
                <a:cxn ang="f59">
                  <a:pos x="f123" y="f131"/>
                </a:cxn>
                <a:cxn ang="f59">
                  <a:pos x="f121" y="f132"/>
                </a:cxn>
                <a:cxn ang="f59">
                  <a:pos x="f119" y="f133"/>
                </a:cxn>
                <a:cxn ang="f59">
                  <a:pos x="f118" y="f134"/>
                </a:cxn>
                <a:cxn ang="f59">
                  <a:pos x="f116" y="f134"/>
                </a:cxn>
                <a:cxn ang="f59">
                  <a:pos x="f135" y="f133"/>
                </a:cxn>
                <a:cxn ang="f59">
                  <a:pos x="f136" y="f132"/>
                </a:cxn>
                <a:cxn ang="f59">
                  <a:pos x="f137" y="f131"/>
                </a:cxn>
                <a:cxn ang="f59">
                  <a:pos x="f138" y="f130"/>
                </a:cxn>
                <a:cxn ang="f59">
                  <a:pos x="f139" y="f129"/>
                </a:cxn>
                <a:cxn ang="f59">
                  <a:pos x="f139" y="f128"/>
                </a:cxn>
                <a:cxn ang="f59">
                  <a:pos x="f138" y="f126"/>
                </a:cxn>
                <a:cxn ang="f59">
                  <a:pos x="f137" y="f124"/>
                </a:cxn>
                <a:cxn ang="f59">
                  <a:pos x="f136" y="f122"/>
                </a:cxn>
                <a:cxn ang="f59">
                  <a:pos x="f135" y="f120"/>
                </a:cxn>
                <a:cxn ang="f59">
                  <a:pos x="f116" y="f117"/>
                </a:cxn>
              </a:cxnLst>
              <a:rect l="f112" t="f115" r="f113" b="f114"/>
              <a:pathLst>
                <a:path w="7219950" h="91440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3" y="f12"/>
                  </a:lnTo>
                  <a:lnTo>
                    <a:pt x="f11" y="f10"/>
                  </a:lnTo>
                  <a:lnTo>
                    <a:pt x="f5" y="f9"/>
                  </a:lnTo>
                  <a:lnTo>
                    <a:pt x="f5" y="f14"/>
                  </a:lnTo>
                  <a:lnTo>
                    <a:pt x="f11" y="f15"/>
                  </a:lnTo>
                  <a:lnTo>
                    <a:pt x="f13" y="f16"/>
                  </a:lnTo>
                  <a:lnTo>
                    <a:pt x="f12" y="f17"/>
                  </a:lnTo>
                  <a:lnTo>
                    <a:pt x="f10" y="f1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19" y="f18"/>
                  </a:lnTo>
                  <a:lnTo>
                    <a:pt x="f20" y="f17"/>
                  </a:lnTo>
                  <a:lnTo>
                    <a:pt x="f21" y="f16"/>
                  </a:lnTo>
                  <a:lnTo>
                    <a:pt x="f22" y="f15"/>
                  </a:lnTo>
                  <a:lnTo>
                    <a:pt x="f6" y="f14"/>
                  </a:lnTo>
                  <a:lnTo>
                    <a:pt x="f6" y="f9"/>
                  </a:lnTo>
                  <a:lnTo>
                    <a:pt x="f22" y="f10"/>
                  </a:lnTo>
                  <a:lnTo>
                    <a:pt x="f21" y="f12"/>
                  </a:lnTo>
                  <a:lnTo>
                    <a:pt x="f20" y="f13"/>
                  </a:lnTo>
                  <a:lnTo>
                    <a:pt x="f19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2E1E9AB-71B0-5E4A-60C5-D68439264DF9}"/>
                </a:ext>
              </a:extLst>
            </p:cNvPr>
            <p:cNvSpPr/>
            <p:nvPr/>
          </p:nvSpPr>
          <p:spPr>
            <a:xfrm>
              <a:off x="4654798" y="3228051"/>
              <a:ext cx="7246684" cy="981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19950"/>
                <a:gd name="f7" fmla="val 914400"/>
                <a:gd name="f8" fmla="val 152400"/>
                <a:gd name="f9" fmla="val 104217"/>
                <a:gd name="f10" fmla="val 7766"/>
                <a:gd name="f11" fmla="val 62380"/>
                <a:gd name="f12" fmla="val 29394"/>
                <a:gd name="f13" fmla="val 762000"/>
                <a:gd name="f14" fmla="val 810134"/>
                <a:gd name="f15" fmla="val 851964"/>
                <a:gd name="f16" fmla="val 884968"/>
                <a:gd name="f17" fmla="val 906621"/>
                <a:gd name="f18" fmla="val 7067550"/>
                <a:gd name="f19" fmla="val 7115684"/>
                <a:gd name="f20" fmla="val 7157514"/>
                <a:gd name="f21" fmla="val 7190518"/>
                <a:gd name="f22" fmla="val 7212171"/>
                <a:gd name="f23" fmla="+- 0 0 -90"/>
                <a:gd name="f24" fmla="*/ f3 1 7219950"/>
                <a:gd name="f25" fmla="*/ f4 1 91440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7219950"/>
                <a:gd name="f34" fmla="*/ f30 1 914400"/>
                <a:gd name="f35" fmla="*/ 152400 f31 1"/>
                <a:gd name="f36" fmla="*/ 0 f30 1"/>
                <a:gd name="f37" fmla="*/ 104217 f31 1"/>
                <a:gd name="f38" fmla="*/ 7766 f30 1"/>
                <a:gd name="f39" fmla="*/ 62380 f31 1"/>
                <a:gd name="f40" fmla="*/ 29394 f30 1"/>
                <a:gd name="f41" fmla="*/ 29394 f31 1"/>
                <a:gd name="f42" fmla="*/ 62380 f30 1"/>
                <a:gd name="f43" fmla="*/ 7766 f31 1"/>
                <a:gd name="f44" fmla="*/ 104217 f30 1"/>
                <a:gd name="f45" fmla="*/ 0 f31 1"/>
                <a:gd name="f46" fmla="*/ 152400 f30 1"/>
                <a:gd name="f47" fmla="*/ 762000 f30 1"/>
                <a:gd name="f48" fmla="*/ 810134 f30 1"/>
                <a:gd name="f49" fmla="*/ 851964 f30 1"/>
                <a:gd name="f50" fmla="*/ 884968 f30 1"/>
                <a:gd name="f51" fmla="*/ 906621 f30 1"/>
                <a:gd name="f52" fmla="*/ 914400 f30 1"/>
                <a:gd name="f53" fmla="*/ 7067550 f31 1"/>
                <a:gd name="f54" fmla="*/ 7115684 f31 1"/>
                <a:gd name="f55" fmla="*/ 7157514 f31 1"/>
                <a:gd name="f56" fmla="*/ 7190518 f31 1"/>
                <a:gd name="f57" fmla="*/ 7212171 f31 1"/>
                <a:gd name="f58" fmla="*/ 7219950 f31 1"/>
                <a:gd name="f59" fmla="+- f32 0 f1"/>
                <a:gd name="f60" fmla="*/ f35 1 7219950"/>
                <a:gd name="f61" fmla="*/ f36 1 914400"/>
                <a:gd name="f62" fmla="*/ f37 1 7219950"/>
                <a:gd name="f63" fmla="*/ f38 1 914400"/>
                <a:gd name="f64" fmla="*/ f39 1 7219950"/>
                <a:gd name="f65" fmla="*/ f40 1 914400"/>
                <a:gd name="f66" fmla="*/ f41 1 7219950"/>
                <a:gd name="f67" fmla="*/ f42 1 914400"/>
                <a:gd name="f68" fmla="*/ f43 1 7219950"/>
                <a:gd name="f69" fmla="*/ f44 1 914400"/>
                <a:gd name="f70" fmla="*/ f45 1 7219950"/>
                <a:gd name="f71" fmla="*/ f46 1 914400"/>
                <a:gd name="f72" fmla="*/ f47 1 914400"/>
                <a:gd name="f73" fmla="*/ f48 1 914400"/>
                <a:gd name="f74" fmla="*/ f49 1 914400"/>
                <a:gd name="f75" fmla="*/ f50 1 914400"/>
                <a:gd name="f76" fmla="*/ f51 1 914400"/>
                <a:gd name="f77" fmla="*/ f52 1 914400"/>
                <a:gd name="f78" fmla="*/ f53 1 7219950"/>
                <a:gd name="f79" fmla="*/ f54 1 7219950"/>
                <a:gd name="f80" fmla="*/ f55 1 7219950"/>
                <a:gd name="f81" fmla="*/ f56 1 7219950"/>
                <a:gd name="f82" fmla="*/ f57 1 7219950"/>
                <a:gd name="f83" fmla="*/ f58 1 7219950"/>
                <a:gd name="f84" fmla="*/ 0 1 f33"/>
                <a:gd name="f85" fmla="*/ f27 1 f33"/>
                <a:gd name="f86" fmla="*/ 0 1 f34"/>
                <a:gd name="f87" fmla="*/ f28 1 f34"/>
                <a:gd name="f88" fmla="*/ f60 1 f33"/>
                <a:gd name="f89" fmla="*/ f61 1 f34"/>
                <a:gd name="f90" fmla="*/ f62 1 f33"/>
                <a:gd name="f91" fmla="*/ f63 1 f34"/>
                <a:gd name="f92" fmla="*/ f64 1 f33"/>
                <a:gd name="f93" fmla="*/ f65 1 f34"/>
                <a:gd name="f94" fmla="*/ f66 1 f33"/>
                <a:gd name="f95" fmla="*/ f67 1 f34"/>
                <a:gd name="f96" fmla="*/ f68 1 f33"/>
                <a:gd name="f97" fmla="*/ f69 1 f34"/>
                <a:gd name="f98" fmla="*/ f70 1 f33"/>
                <a:gd name="f99" fmla="*/ f71 1 f34"/>
                <a:gd name="f100" fmla="*/ f72 1 f34"/>
                <a:gd name="f101" fmla="*/ f73 1 f34"/>
                <a:gd name="f102" fmla="*/ f74 1 f34"/>
                <a:gd name="f103" fmla="*/ f75 1 f34"/>
                <a:gd name="f104" fmla="*/ f76 1 f34"/>
                <a:gd name="f105" fmla="*/ f77 1 f34"/>
                <a:gd name="f106" fmla="*/ f78 1 f33"/>
                <a:gd name="f107" fmla="*/ f79 1 f33"/>
                <a:gd name="f108" fmla="*/ f80 1 f33"/>
                <a:gd name="f109" fmla="*/ f81 1 f33"/>
                <a:gd name="f110" fmla="*/ f82 1 f33"/>
                <a:gd name="f111" fmla="*/ f83 1 f33"/>
                <a:gd name="f112" fmla="*/ f84 f24 1"/>
                <a:gd name="f113" fmla="*/ f85 f24 1"/>
                <a:gd name="f114" fmla="*/ f87 f25 1"/>
                <a:gd name="f115" fmla="*/ f86 f25 1"/>
                <a:gd name="f116" fmla="*/ f88 f24 1"/>
                <a:gd name="f117" fmla="*/ f89 f25 1"/>
                <a:gd name="f118" fmla="*/ f90 f24 1"/>
                <a:gd name="f119" fmla="*/ f91 f25 1"/>
                <a:gd name="f120" fmla="*/ f92 f24 1"/>
                <a:gd name="f121" fmla="*/ f93 f25 1"/>
                <a:gd name="f122" fmla="*/ f94 f24 1"/>
                <a:gd name="f123" fmla="*/ f95 f25 1"/>
                <a:gd name="f124" fmla="*/ f96 f24 1"/>
                <a:gd name="f125" fmla="*/ f97 f25 1"/>
                <a:gd name="f126" fmla="*/ f98 f24 1"/>
                <a:gd name="f127" fmla="*/ f99 f25 1"/>
                <a:gd name="f128" fmla="*/ f100 f25 1"/>
                <a:gd name="f129" fmla="*/ f101 f25 1"/>
                <a:gd name="f130" fmla="*/ f102 f25 1"/>
                <a:gd name="f131" fmla="*/ f103 f25 1"/>
                <a:gd name="f132" fmla="*/ f104 f25 1"/>
                <a:gd name="f133" fmla="*/ f105 f25 1"/>
                <a:gd name="f134" fmla="*/ f106 f24 1"/>
                <a:gd name="f135" fmla="*/ f107 f24 1"/>
                <a:gd name="f136" fmla="*/ f108 f24 1"/>
                <a:gd name="f137" fmla="*/ f109 f24 1"/>
                <a:gd name="f138" fmla="*/ f110 f24 1"/>
                <a:gd name="f139" fmla="*/ f11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16" y="f117"/>
                </a:cxn>
                <a:cxn ang="f59">
                  <a:pos x="f118" y="f119"/>
                </a:cxn>
                <a:cxn ang="f59">
                  <a:pos x="f120" y="f121"/>
                </a:cxn>
                <a:cxn ang="f59">
                  <a:pos x="f122" y="f123"/>
                </a:cxn>
                <a:cxn ang="f59">
                  <a:pos x="f124" y="f125"/>
                </a:cxn>
                <a:cxn ang="f59">
                  <a:pos x="f126" y="f127"/>
                </a:cxn>
                <a:cxn ang="f59">
                  <a:pos x="f126" y="f128"/>
                </a:cxn>
                <a:cxn ang="f59">
                  <a:pos x="f124" y="f129"/>
                </a:cxn>
                <a:cxn ang="f59">
                  <a:pos x="f122" y="f130"/>
                </a:cxn>
                <a:cxn ang="f59">
                  <a:pos x="f120" y="f131"/>
                </a:cxn>
                <a:cxn ang="f59">
                  <a:pos x="f118" y="f132"/>
                </a:cxn>
                <a:cxn ang="f59">
                  <a:pos x="f116" y="f133"/>
                </a:cxn>
                <a:cxn ang="f59">
                  <a:pos x="f134" y="f133"/>
                </a:cxn>
                <a:cxn ang="f59">
                  <a:pos x="f135" y="f132"/>
                </a:cxn>
                <a:cxn ang="f59">
                  <a:pos x="f136" y="f131"/>
                </a:cxn>
                <a:cxn ang="f59">
                  <a:pos x="f137" y="f130"/>
                </a:cxn>
                <a:cxn ang="f59">
                  <a:pos x="f138" y="f129"/>
                </a:cxn>
                <a:cxn ang="f59">
                  <a:pos x="f139" y="f128"/>
                </a:cxn>
                <a:cxn ang="f59">
                  <a:pos x="f139" y="f127"/>
                </a:cxn>
                <a:cxn ang="f59">
                  <a:pos x="f138" y="f125"/>
                </a:cxn>
                <a:cxn ang="f59">
                  <a:pos x="f137" y="f123"/>
                </a:cxn>
                <a:cxn ang="f59">
                  <a:pos x="f136" y="f121"/>
                </a:cxn>
                <a:cxn ang="f59">
                  <a:pos x="f135" y="f119"/>
                </a:cxn>
                <a:cxn ang="f59">
                  <a:pos x="f134" y="f117"/>
                </a:cxn>
                <a:cxn ang="f59">
                  <a:pos x="f116" y="f117"/>
                </a:cxn>
              </a:cxnLst>
              <a:rect l="f112" t="f115" r="f113" b="f114"/>
              <a:pathLst>
                <a:path w="7219950" h="9144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2" y="f11"/>
                  </a:lnTo>
                  <a:lnTo>
                    <a:pt x="f10" y="f9"/>
                  </a:lnTo>
                  <a:lnTo>
                    <a:pt x="f5" y="f8"/>
                  </a:lnTo>
                  <a:lnTo>
                    <a:pt x="f5" y="f13"/>
                  </a:lnTo>
                  <a:lnTo>
                    <a:pt x="f10" y="f14"/>
                  </a:lnTo>
                  <a:lnTo>
                    <a:pt x="f12" y="f15"/>
                  </a:lnTo>
                  <a:lnTo>
                    <a:pt x="f11" y="f16"/>
                  </a:lnTo>
                  <a:lnTo>
                    <a:pt x="f9" y="f17"/>
                  </a:lnTo>
                  <a:lnTo>
                    <a:pt x="f8" y="f7"/>
                  </a:lnTo>
                  <a:lnTo>
                    <a:pt x="f18" y="f7"/>
                  </a:lnTo>
                  <a:lnTo>
                    <a:pt x="f19" y="f17"/>
                  </a:lnTo>
                  <a:lnTo>
                    <a:pt x="f20" y="f16"/>
                  </a:lnTo>
                  <a:lnTo>
                    <a:pt x="f21" y="f15"/>
                  </a:lnTo>
                  <a:lnTo>
                    <a:pt x="f22" y="f14"/>
                  </a:lnTo>
                  <a:lnTo>
                    <a:pt x="f6" y="f13"/>
                  </a:lnTo>
                  <a:lnTo>
                    <a:pt x="f6" y="f8"/>
                  </a:lnTo>
                  <a:lnTo>
                    <a:pt x="f22" y="f9"/>
                  </a:lnTo>
                  <a:lnTo>
                    <a:pt x="f21" y="f11"/>
                  </a:lnTo>
                  <a:lnTo>
                    <a:pt x="f20" y="f12"/>
                  </a:lnTo>
                  <a:lnTo>
                    <a:pt x="f19" y="f10"/>
                  </a:lnTo>
                  <a:lnTo>
                    <a:pt x="f18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EDE5409-5C42-A2D9-0F47-720A7D4E9A70}"/>
              </a:ext>
            </a:extLst>
          </p:cNvPr>
          <p:cNvSpPr txBox="1"/>
          <p:nvPr/>
        </p:nvSpPr>
        <p:spPr>
          <a:xfrm>
            <a:off x="4802191" y="3355976"/>
            <a:ext cx="5522911" cy="639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23970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Анализ существующих методов синтеза перовскитных нанокристаллов.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3BA49C27-1966-B3A8-035E-3F501B3D643D}"/>
              </a:ext>
            </a:extLst>
          </p:cNvPr>
          <p:cNvSpPr txBox="1"/>
          <p:nvPr/>
        </p:nvSpPr>
        <p:spPr>
          <a:xfrm>
            <a:off x="4803772" y="4167185"/>
            <a:ext cx="6961190" cy="3349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2217740" algn="l"/>
                <a:tab pos="3663955" algn="l"/>
                <a:tab pos="5694361" algn="l"/>
                <a:tab pos="66325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Исследование	влияния	легирования	Nd³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Cambria Math" pitchFamily="18"/>
                <a:ea typeface="Cambria Math" pitchFamily="18"/>
                <a:cs typeface="Cambria Math" pitchFamily="18"/>
              </a:rPr>
              <a:t>⁺	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AEF69E25-10D4-8EF6-911D-C1A197ABC7A1}"/>
              </a:ext>
            </a:extLst>
          </p:cNvPr>
          <p:cNvSpPr txBox="1"/>
          <p:nvPr/>
        </p:nvSpPr>
        <p:spPr>
          <a:xfrm>
            <a:off x="4990932" y="4471992"/>
            <a:ext cx="6767017" cy="6315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2560640" algn="l"/>
                <a:tab pos="3919539" algn="l"/>
                <a:tab pos="572293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морфологические	свойства	переданных	образцов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05B9A944-E6BF-FA94-EE82-21443AD3BF79}"/>
              </a:ext>
            </a:extLst>
          </p:cNvPr>
          <p:cNvSpPr txBox="1"/>
          <p:nvPr/>
        </p:nvSpPr>
        <p:spPr>
          <a:xfrm>
            <a:off x="4803772" y="4778370"/>
            <a:ext cx="6961190" cy="639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1822454" algn="l"/>
                <a:tab pos="2968627" algn="l"/>
                <a:tab pos="3514724" algn="l"/>
                <a:tab pos="55451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квантовых	точек	с	различными	условиями получения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grpSp>
        <p:nvGrpSpPr>
          <p:cNvPr id="15" name="object 18">
            <a:extLst>
              <a:ext uri="{FF2B5EF4-FFF2-40B4-BE49-F238E27FC236}">
                <a16:creationId xmlns:a16="http://schemas.microsoft.com/office/drawing/2014/main" id="{EF9276E3-6836-23ED-0C8C-CB2E20D9C0BA}"/>
              </a:ext>
            </a:extLst>
          </p:cNvPr>
          <p:cNvGrpSpPr/>
          <p:nvPr/>
        </p:nvGrpSpPr>
        <p:grpSpPr>
          <a:xfrm>
            <a:off x="147639" y="1385892"/>
            <a:ext cx="4333881" cy="4676771"/>
            <a:chOff x="147639" y="1385892"/>
            <a:chExt cx="4333881" cy="4676771"/>
          </a:xfrm>
        </p:grpSpPr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9E3A7ABA-3F6A-88D8-3C85-7B70C7AAA7A3}"/>
                </a:ext>
              </a:extLst>
            </p:cNvPr>
            <p:cNvSpPr/>
            <p:nvPr/>
          </p:nvSpPr>
          <p:spPr>
            <a:xfrm>
              <a:off x="147639" y="1385892"/>
              <a:ext cx="4333881" cy="4676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34510"/>
                <a:gd name="f7" fmla="val 4676775"/>
                <a:gd name="f8" fmla="val 2166937"/>
                <a:gd name="f9" fmla="val 2120426"/>
                <a:gd name="f10" fmla="val 527"/>
                <a:gd name="f11" fmla="val 2074154"/>
                <a:gd name="f12" fmla="val 2104"/>
                <a:gd name="f13" fmla="val 2028130"/>
                <a:gd name="f14" fmla="val 4719"/>
                <a:gd name="f15" fmla="val 1982366"/>
                <a:gd name="f16" fmla="val 8362"/>
                <a:gd name="f17" fmla="val 1936870"/>
                <a:gd name="f18" fmla="val 13022"/>
                <a:gd name="f19" fmla="val 1891652"/>
                <a:gd name="f20" fmla="val 18689"/>
                <a:gd name="f21" fmla="val 1846722"/>
                <a:gd name="f22" fmla="val 25352"/>
                <a:gd name="f23" fmla="val 1802089"/>
                <a:gd name="f24" fmla="val 33000"/>
                <a:gd name="f25" fmla="val 1757765"/>
                <a:gd name="f26" fmla="val 41624"/>
                <a:gd name="f27" fmla="val 1713757"/>
                <a:gd name="f28" fmla="val 51212"/>
                <a:gd name="f29" fmla="val 1670076"/>
                <a:gd name="f30" fmla="val 61754"/>
                <a:gd name="f31" fmla="val 1626733"/>
                <a:gd name="f32" fmla="val 73240"/>
                <a:gd name="f33" fmla="val 1583736"/>
                <a:gd name="f34" fmla="val 85658"/>
                <a:gd name="f35" fmla="val 1541095"/>
                <a:gd name="f36" fmla="val 98998"/>
                <a:gd name="f37" fmla="val 1498820"/>
                <a:gd name="f38" fmla="val 113251"/>
                <a:gd name="f39" fmla="val 1456922"/>
                <a:gd name="f40" fmla="val 128404"/>
                <a:gd name="f41" fmla="val 1415409"/>
                <a:gd name="f42" fmla="val 144449"/>
                <a:gd name="f43" fmla="val 1374291"/>
                <a:gd name="f44" fmla="val 161373"/>
                <a:gd name="f45" fmla="val 1333579"/>
                <a:gd name="f46" fmla="val 179167"/>
                <a:gd name="f47" fmla="val 1293281"/>
                <a:gd name="f48" fmla="val 197821"/>
                <a:gd name="f49" fmla="val 1253409"/>
                <a:gd name="f50" fmla="val 217322"/>
                <a:gd name="f51" fmla="val 1213970"/>
                <a:gd name="f52" fmla="val 237662"/>
                <a:gd name="f53" fmla="val 1174977"/>
                <a:gd name="f54" fmla="val 258829"/>
                <a:gd name="f55" fmla="val 1136437"/>
                <a:gd name="f56" fmla="val 280813"/>
                <a:gd name="f57" fmla="val 1098361"/>
                <a:gd name="f58" fmla="val 303604"/>
                <a:gd name="f59" fmla="val 1060759"/>
                <a:gd name="f60" fmla="val 327190"/>
                <a:gd name="f61" fmla="val 1023640"/>
                <a:gd name="f62" fmla="val 351561"/>
                <a:gd name="f63" fmla="val 987015"/>
                <a:gd name="f64" fmla="val 376707"/>
                <a:gd name="f65" fmla="val 950892"/>
                <a:gd name="f66" fmla="val 402618"/>
                <a:gd name="f67" fmla="val 915282"/>
                <a:gd name="f68" fmla="val 429282"/>
                <a:gd name="f69" fmla="val 880194"/>
                <a:gd name="f70" fmla="val 456689"/>
                <a:gd name="f71" fmla="val 845639"/>
                <a:gd name="f72" fmla="val 484828"/>
                <a:gd name="f73" fmla="val 811626"/>
                <a:gd name="f74" fmla="val 513690"/>
                <a:gd name="f75" fmla="val 778165"/>
                <a:gd name="f76" fmla="val 543263"/>
                <a:gd name="f77" fmla="val 745265"/>
                <a:gd name="f78" fmla="val 573537"/>
                <a:gd name="f79" fmla="val 712936"/>
                <a:gd name="f80" fmla="val 604501"/>
                <a:gd name="f81" fmla="val 681189"/>
                <a:gd name="f82" fmla="val 636145"/>
                <a:gd name="f83" fmla="val 650032"/>
                <a:gd name="f84" fmla="val 668458"/>
                <a:gd name="f85" fmla="val 619477"/>
                <a:gd name="f86" fmla="val 701431"/>
                <a:gd name="f87" fmla="val 589531"/>
                <a:gd name="f88" fmla="val 735051"/>
                <a:gd name="f89" fmla="val 560206"/>
                <a:gd name="f90" fmla="val 769309"/>
                <a:gd name="f91" fmla="val 531511"/>
                <a:gd name="f92" fmla="val 804194"/>
                <a:gd name="f93" fmla="val 503456"/>
                <a:gd name="f94" fmla="val 839696"/>
                <a:gd name="f95" fmla="val 476050"/>
                <a:gd name="f96" fmla="val 875803"/>
                <a:gd name="f97" fmla="val 449303"/>
                <a:gd name="f98" fmla="val 912506"/>
                <a:gd name="f99" fmla="val 423226"/>
                <a:gd name="f100" fmla="val 949795"/>
                <a:gd name="f101" fmla="val 397827"/>
                <a:gd name="f102" fmla="val 987657"/>
                <a:gd name="f103" fmla="val 373117"/>
                <a:gd name="f104" fmla="val 1026083"/>
                <a:gd name="f105" fmla="val 349105"/>
                <a:gd name="f106" fmla="val 1065063"/>
                <a:gd name="f107" fmla="val 325802"/>
                <a:gd name="f108" fmla="val 1104585"/>
                <a:gd name="f109" fmla="val 303216"/>
                <a:gd name="f110" fmla="val 1144640"/>
                <a:gd name="f111" fmla="val 281358"/>
                <a:gd name="f112" fmla="val 1185216"/>
                <a:gd name="f113" fmla="val 260238"/>
                <a:gd name="f114" fmla="val 1226303"/>
                <a:gd name="f115" fmla="val 239865"/>
                <a:gd name="f116" fmla="val 1267891"/>
                <a:gd name="f117" fmla="val 220249"/>
                <a:gd name="f118" fmla="val 1309969"/>
                <a:gd name="f119" fmla="val 201399"/>
                <a:gd name="f120" fmla="val 1352527"/>
                <a:gd name="f121" fmla="val 183327"/>
                <a:gd name="f122" fmla="val 1395553"/>
                <a:gd name="f123" fmla="val 166040"/>
                <a:gd name="f124" fmla="val 1439038"/>
                <a:gd name="f125" fmla="val 149550"/>
                <a:gd name="f126" fmla="val 1482971"/>
                <a:gd name="f127" fmla="val 133865"/>
                <a:gd name="f128" fmla="val 1527341"/>
                <a:gd name="f129" fmla="val 118997"/>
                <a:gd name="f130" fmla="val 1572137"/>
                <a:gd name="f131" fmla="val 104953"/>
                <a:gd name="f132" fmla="val 1617350"/>
                <a:gd name="f133" fmla="val 91745"/>
                <a:gd name="f134" fmla="val 1662969"/>
                <a:gd name="f135" fmla="val 79382"/>
                <a:gd name="f136" fmla="val 1708983"/>
                <a:gd name="f137" fmla="val 67874"/>
                <a:gd name="f138" fmla="val 1755381"/>
                <a:gd name="f139" fmla="val 57230"/>
                <a:gd name="f140" fmla="val 1802154"/>
                <a:gd name="f141" fmla="val 47460"/>
                <a:gd name="f142" fmla="val 1849290"/>
                <a:gd name="f143" fmla="val 38574"/>
                <a:gd name="f144" fmla="val 1896779"/>
                <a:gd name="f145" fmla="val 30583"/>
                <a:gd name="f146" fmla="val 1944610"/>
                <a:gd name="f147" fmla="val 23495"/>
                <a:gd name="f148" fmla="val 1992774"/>
                <a:gd name="f149" fmla="val 17320"/>
                <a:gd name="f150" fmla="val 2041258"/>
                <a:gd name="f151" fmla="val 12068"/>
                <a:gd name="f152" fmla="val 2090054"/>
                <a:gd name="f153" fmla="val 7750"/>
                <a:gd name="f154" fmla="val 2139149"/>
                <a:gd name="f155" fmla="val 4374"/>
                <a:gd name="f156" fmla="val 2188535"/>
                <a:gd name="f157" fmla="val 1950"/>
                <a:gd name="f158" fmla="val 2238199"/>
                <a:gd name="f159" fmla="val 489"/>
                <a:gd name="f160" fmla="val 2288132"/>
                <a:gd name="f161" fmla="val 2338324"/>
                <a:gd name="f162" fmla="val 2388515"/>
                <a:gd name="f163" fmla="val 2438448"/>
                <a:gd name="f164" fmla="val 2488113"/>
                <a:gd name="f165" fmla="val 2537498"/>
                <a:gd name="f166" fmla="val 2586594"/>
                <a:gd name="f167" fmla="val 2635390"/>
                <a:gd name="f168" fmla="val 2683875"/>
                <a:gd name="f169" fmla="val 2732039"/>
                <a:gd name="f170" fmla="val 2779870"/>
                <a:gd name="f171" fmla="val 2827360"/>
                <a:gd name="f172" fmla="val 2874497"/>
                <a:gd name="f173" fmla="val 2921270"/>
                <a:gd name="f174" fmla="val 2967669"/>
                <a:gd name="f175" fmla="val 3013683"/>
                <a:gd name="f176" fmla="val 3059303"/>
                <a:gd name="f177" fmla="val 3104517"/>
                <a:gd name="f178" fmla="val 3149314"/>
                <a:gd name="f179" fmla="val 3193685"/>
                <a:gd name="f180" fmla="val 3237619"/>
                <a:gd name="f181" fmla="val 3281104"/>
                <a:gd name="f182" fmla="val 3324132"/>
                <a:gd name="f183" fmla="val 3366690"/>
                <a:gd name="f184" fmla="val 3408769"/>
                <a:gd name="f185" fmla="val 3450358"/>
                <a:gd name="f186" fmla="val 3491447"/>
                <a:gd name="f187" fmla="val 3532024"/>
                <a:gd name="f188" fmla="val 3572080"/>
                <a:gd name="f189" fmla="val 3611603"/>
                <a:gd name="f190" fmla="val 3650584"/>
                <a:gd name="f191" fmla="val 3689011"/>
                <a:gd name="f192" fmla="val 3726875"/>
                <a:gd name="f193" fmla="val 3764164"/>
                <a:gd name="f194" fmla="val 3800869"/>
                <a:gd name="f195" fmla="val 3836978"/>
                <a:gd name="f196" fmla="val 3872480"/>
                <a:gd name="f197" fmla="val 3907367"/>
                <a:gd name="f198" fmla="val 3941626"/>
                <a:gd name="f199" fmla="val 3975248"/>
                <a:gd name="f200" fmla="val 4008221"/>
                <a:gd name="f201" fmla="val 4040536"/>
                <a:gd name="f202" fmla="val 4072181"/>
                <a:gd name="f203" fmla="val 4103146"/>
                <a:gd name="f204" fmla="val 4133422"/>
                <a:gd name="f205" fmla="val 4162996"/>
                <a:gd name="f206" fmla="val 4191859"/>
                <a:gd name="f207" fmla="val 4219999"/>
                <a:gd name="f208" fmla="val 4247408"/>
                <a:gd name="f209" fmla="val 4274073"/>
                <a:gd name="f210" fmla="val 4299984"/>
                <a:gd name="f211" fmla="val 4325131"/>
                <a:gd name="f212" fmla="val 4349504"/>
                <a:gd name="f213" fmla="val 4373091"/>
                <a:gd name="f214" fmla="val 4395883"/>
                <a:gd name="f215" fmla="val 4417868"/>
                <a:gd name="f216" fmla="val 4439036"/>
                <a:gd name="f217" fmla="val 4459377"/>
                <a:gd name="f218" fmla="val 4478879"/>
                <a:gd name="f219" fmla="val 4497533"/>
                <a:gd name="f220" fmla="val 4515328"/>
                <a:gd name="f221" fmla="val 4532254"/>
                <a:gd name="f222" fmla="val 4548299"/>
                <a:gd name="f223" fmla="val 4563453"/>
                <a:gd name="f224" fmla="val 4577707"/>
                <a:gd name="f225" fmla="val 4591048"/>
                <a:gd name="f226" fmla="val 4603467"/>
                <a:gd name="f227" fmla="val 4614953"/>
                <a:gd name="f228" fmla="val 4625495"/>
                <a:gd name="f229" fmla="val 4635084"/>
                <a:gd name="f230" fmla="val 4643708"/>
                <a:gd name="f231" fmla="val 4651357"/>
                <a:gd name="f232" fmla="val 4658020"/>
                <a:gd name="f233" fmla="val 4663687"/>
                <a:gd name="f234" fmla="val 4668348"/>
                <a:gd name="f235" fmla="val 4671991"/>
                <a:gd name="f236" fmla="val 4674606"/>
                <a:gd name="f237" fmla="val 4676183"/>
                <a:gd name="f238" fmla="val 4676711"/>
                <a:gd name="f239" fmla="val 2213446"/>
                <a:gd name="f240" fmla="val 2259717"/>
                <a:gd name="f241" fmla="val 2305738"/>
                <a:gd name="f242" fmla="val 2351501"/>
                <a:gd name="f243" fmla="val 2396996"/>
                <a:gd name="f244" fmla="val 2442213"/>
                <a:gd name="f245" fmla="val 2487142"/>
                <a:gd name="f246" fmla="val 2531774"/>
                <a:gd name="f247" fmla="val 2576098"/>
                <a:gd name="f248" fmla="val 2620105"/>
                <a:gd name="f249" fmla="val 2663785"/>
                <a:gd name="f250" fmla="val 2707128"/>
                <a:gd name="f251" fmla="val 2750125"/>
                <a:gd name="f252" fmla="val 2792766"/>
                <a:gd name="f253" fmla="val 2835041"/>
                <a:gd name="f254" fmla="val 2876940"/>
                <a:gd name="f255" fmla="val 2918453"/>
                <a:gd name="f256" fmla="val 2959571"/>
                <a:gd name="f257" fmla="val 3000284"/>
                <a:gd name="f258" fmla="val 3040582"/>
                <a:gd name="f259" fmla="val 3080455"/>
                <a:gd name="f260" fmla="val 3119894"/>
                <a:gd name="f261" fmla="val 3158889"/>
                <a:gd name="f262" fmla="val 3197429"/>
                <a:gd name="f263" fmla="val 3235506"/>
                <a:gd name="f264" fmla="val 3273109"/>
                <a:gd name="f265" fmla="val 3310229"/>
                <a:gd name="f266" fmla="val 3346856"/>
                <a:gd name="f267" fmla="val 3382980"/>
                <a:gd name="f268" fmla="val 3418591"/>
                <a:gd name="f269" fmla="val 3453680"/>
                <a:gd name="f270" fmla="val 3488237"/>
                <a:gd name="f271" fmla="val 3522252"/>
                <a:gd name="f272" fmla="val 3555715"/>
                <a:gd name="f273" fmla="val 3588616"/>
                <a:gd name="f274" fmla="val 3620946"/>
                <a:gd name="f275" fmla="val 3652695"/>
                <a:gd name="f276" fmla="val 3683853"/>
                <a:gd name="f277" fmla="val 3714411"/>
                <a:gd name="f278" fmla="val 3744358"/>
                <a:gd name="f279" fmla="val 3773685"/>
                <a:gd name="f280" fmla="val 3802382"/>
                <a:gd name="f281" fmla="val 3830439"/>
                <a:gd name="f282" fmla="val 3857847"/>
                <a:gd name="f283" fmla="val 3884595"/>
                <a:gd name="f284" fmla="val 3910675"/>
                <a:gd name="f285" fmla="val 3936075"/>
                <a:gd name="f286" fmla="val 3960787"/>
                <a:gd name="f287" fmla="val 3984800"/>
                <a:gd name="f288" fmla="val 4008106"/>
                <a:gd name="f289" fmla="val 4030693"/>
                <a:gd name="f290" fmla="val 4052553"/>
                <a:gd name="f291" fmla="val 4073675"/>
                <a:gd name="f292" fmla="val 4094050"/>
                <a:gd name="f293" fmla="val 4113667"/>
                <a:gd name="f294" fmla="val 4132518"/>
                <a:gd name="f295" fmla="val 4150593"/>
                <a:gd name="f296" fmla="val 4167881"/>
                <a:gd name="f297" fmla="val 4184373"/>
                <a:gd name="f298" fmla="val 4200058"/>
                <a:gd name="f299" fmla="val 4214929"/>
                <a:gd name="f300" fmla="val 4228973"/>
                <a:gd name="f301" fmla="val 4242183"/>
                <a:gd name="f302" fmla="val 4254547"/>
                <a:gd name="f303" fmla="val 4266057"/>
                <a:gd name="f304" fmla="val 4276702"/>
                <a:gd name="f305" fmla="val 4286472"/>
                <a:gd name="f306" fmla="val 4295359"/>
                <a:gd name="f307" fmla="val 4303351"/>
                <a:gd name="f308" fmla="val 4310440"/>
                <a:gd name="f309" fmla="val 4316616"/>
                <a:gd name="f310" fmla="val 4321868"/>
                <a:gd name="f311" fmla="val 4326187"/>
                <a:gd name="f312" fmla="val 4329563"/>
                <a:gd name="f313" fmla="val 4331987"/>
                <a:gd name="f314" fmla="val 4333449"/>
                <a:gd name="f315" fmla="val 4333938"/>
                <a:gd name="f316" fmla="+- 0 0 -90"/>
                <a:gd name="f317" fmla="*/ f3 1 4334510"/>
                <a:gd name="f318" fmla="*/ f4 1 4676775"/>
                <a:gd name="f319" fmla="val f5"/>
                <a:gd name="f320" fmla="val f6"/>
                <a:gd name="f321" fmla="val f7"/>
                <a:gd name="f322" fmla="*/ f316 f0 1"/>
                <a:gd name="f323" fmla="+- f321 0 f319"/>
                <a:gd name="f324" fmla="+- f320 0 f319"/>
                <a:gd name="f325" fmla="*/ f322 1 f2"/>
                <a:gd name="f326" fmla="*/ f324 1 4334510"/>
                <a:gd name="f327" fmla="*/ f323 1 4676775"/>
                <a:gd name="f328" fmla="*/ 1982366 f324 1"/>
                <a:gd name="f329" fmla="*/ 8362 f323 1"/>
                <a:gd name="f330" fmla="*/ 1757765 f324 1"/>
                <a:gd name="f331" fmla="*/ 41624 f323 1"/>
                <a:gd name="f332" fmla="*/ 1541095 f324 1"/>
                <a:gd name="f333" fmla="*/ 98998 f323 1"/>
                <a:gd name="f334" fmla="*/ 1333579 f324 1"/>
                <a:gd name="f335" fmla="*/ 179167 f323 1"/>
                <a:gd name="f336" fmla="*/ 1136437 f324 1"/>
                <a:gd name="f337" fmla="*/ 280813 f323 1"/>
                <a:gd name="f338" fmla="*/ 950892 f324 1"/>
                <a:gd name="f339" fmla="*/ 402618 f323 1"/>
                <a:gd name="f340" fmla="*/ 778165 f324 1"/>
                <a:gd name="f341" fmla="*/ 543263 f323 1"/>
                <a:gd name="f342" fmla="*/ 619477 f324 1"/>
                <a:gd name="f343" fmla="*/ 701431 f323 1"/>
                <a:gd name="f344" fmla="*/ 476050 f324 1"/>
                <a:gd name="f345" fmla="*/ 875803 f323 1"/>
                <a:gd name="f346" fmla="*/ 349105 f324 1"/>
                <a:gd name="f347" fmla="*/ 1065063 f323 1"/>
                <a:gd name="f348" fmla="*/ 239865 f324 1"/>
                <a:gd name="f349" fmla="*/ 1267891 f323 1"/>
                <a:gd name="f350" fmla="*/ 149550 f324 1"/>
                <a:gd name="f351" fmla="*/ 1482971 f323 1"/>
                <a:gd name="f352" fmla="*/ 79382 f324 1"/>
                <a:gd name="f353" fmla="*/ 1708983 f323 1"/>
                <a:gd name="f354" fmla="*/ 30583 f324 1"/>
                <a:gd name="f355" fmla="*/ 1944610 f323 1"/>
                <a:gd name="f356" fmla="*/ 4374 f324 1"/>
                <a:gd name="f357" fmla="*/ 2188535 f323 1"/>
                <a:gd name="f358" fmla="*/ 1950 f324 1"/>
                <a:gd name="f359" fmla="*/ 2438448 f323 1"/>
                <a:gd name="f360" fmla="*/ 23495 f324 1"/>
                <a:gd name="f361" fmla="*/ 2683875 f323 1"/>
                <a:gd name="f362" fmla="*/ 67874 f324 1"/>
                <a:gd name="f363" fmla="*/ 2921270 f323 1"/>
                <a:gd name="f364" fmla="*/ 133865 f324 1"/>
                <a:gd name="f365" fmla="*/ 3149314 f323 1"/>
                <a:gd name="f366" fmla="*/ 220249 f324 1"/>
                <a:gd name="f367" fmla="*/ 3366690 f323 1"/>
                <a:gd name="f368" fmla="*/ 325802 f324 1"/>
                <a:gd name="f369" fmla="*/ 3572080 f323 1"/>
                <a:gd name="f370" fmla="*/ 449303 f324 1"/>
                <a:gd name="f371" fmla="*/ 3764164 f323 1"/>
                <a:gd name="f372" fmla="*/ 589531 f324 1"/>
                <a:gd name="f373" fmla="*/ 3941626 f323 1"/>
                <a:gd name="f374" fmla="*/ 745265 f324 1"/>
                <a:gd name="f375" fmla="*/ 4103146 f323 1"/>
                <a:gd name="f376" fmla="*/ 915282 f324 1"/>
                <a:gd name="f377" fmla="*/ 4247408 f323 1"/>
                <a:gd name="f378" fmla="*/ 1098361 f324 1"/>
                <a:gd name="f379" fmla="*/ 4373091 f323 1"/>
                <a:gd name="f380" fmla="*/ 1293281 f324 1"/>
                <a:gd name="f381" fmla="*/ 4478879 f323 1"/>
                <a:gd name="f382" fmla="*/ 1498820 f324 1"/>
                <a:gd name="f383" fmla="*/ 4563453 f323 1"/>
                <a:gd name="f384" fmla="*/ 1713757 f324 1"/>
                <a:gd name="f385" fmla="*/ 4625495 f323 1"/>
                <a:gd name="f386" fmla="*/ 1936870 f324 1"/>
                <a:gd name="f387" fmla="*/ 4663687 f323 1"/>
                <a:gd name="f388" fmla="*/ 2166937 f324 1"/>
                <a:gd name="f389" fmla="*/ 4676711 f323 1"/>
                <a:gd name="f390" fmla="*/ 2396996 f324 1"/>
                <a:gd name="f391" fmla="*/ 2620105 f324 1"/>
                <a:gd name="f392" fmla="*/ 2835041 f324 1"/>
                <a:gd name="f393" fmla="*/ 3040582 f324 1"/>
                <a:gd name="f394" fmla="*/ 3235506 f324 1"/>
                <a:gd name="f395" fmla="*/ 3418591 f324 1"/>
                <a:gd name="f396" fmla="*/ 3588616 f324 1"/>
                <a:gd name="f397" fmla="*/ 3744358 f324 1"/>
                <a:gd name="f398" fmla="*/ 3884595 f324 1"/>
                <a:gd name="f399" fmla="*/ 4008106 f324 1"/>
                <a:gd name="f400" fmla="*/ 4113667 f324 1"/>
                <a:gd name="f401" fmla="*/ 4200058 f324 1"/>
                <a:gd name="f402" fmla="*/ 4266057 f324 1"/>
                <a:gd name="f403" fmla="*/ 4310440 f324 1"/>
                <a:gd name="f404" fmla="*/ 4331987 f324 1"/>
                <a:gd name="f405" fmla="*/ 4329563 f324 1"/>
                <a:gd name="f406" fmla="*/ 4303351 f324 1"/>
                <a:gd name="f407" fmla="*/ 4254547 f324 1"/>
                <a:gd name="f408" fmla="*/ 4184373 f324 1"/>
                <a:gd name="f409" fmla="*/ 4094050 f324 1"/>
                <a:gd name="f410" fmla="*/ 3984800 f324 1"/>
                <a:gd name="f411" fmla="*/ 3857847 f324 1"/>
                <a:gd name="f412" fmla="*/ 3714411 f324 1"/>
                <a:gd name="f413" fmla="*/ 3555715 f324 1"/>
                <a:gd name="f414" fmla="*/ 3382980 f324 1"/>
                <a:gd name="f415" fmla="*/ 3197429 f324 1"/>
                <a:gd name="f416" fmla="*/ 3000284 f324 1"/>
                <a:gd name="f417" fmla="*/ 2792766 f324 1"/>
                <a:gd name="f418" fmla="*/ 2576098 f324 1"/>
                <a:gd name="f419" fmla="*/ 2351501 f324 1"/>
                <a:gd name="f420" fmla="+- f325 0 f1"/>
                <a:gd name="f421" fmla="*/ f328 1 4334510"/>
                <a:gd name="f422" fmla="*/ f329 1 4676775"/>
                <a:gd name="f423" fmla="*/ f330 1 4334510"/>
                <a:gd name="f424" fmla="*/ f331 1 4676775"/>
                <a:gd name="f425" fmla="*/ f332 1 4334510"/>
                <a:gd name="f426" fmla="*/ f333 1 4676775"/>
                <a:gd name="f427" fmla="*/ f334 1 4334510"/>
                <a:gd name="f428" fmla="*/ f335 1 4676775"/>
                <a:gd name="f429" fmla="*/ f336 1 4334510"/>
                <a:gd name="f430" fmla="*/ f337 1 4676775"/>
                <a:gd name="f431" fmla="*/ f338 1 4334510"/>
                <a:gd name="f432" fmla="*/ f339 1 4676775"/>
                <a:gd name="f433" fmla="*/ f340 1 4334510"/>
                <a:gd name="f434" fmla="*/ f341 1 4676775"/>
                <a:gd name="f435" fmla="*/ f342 1 4334510"/>
                <a:gd name="f436" fmla="*/ f343 1 4676775"/>
                <a:gd name="f437" fmla="*/ f344 1 4334510"/>
                <a:gd name="f438" fmla="*/ f345 1 4676775"/>
                <a:gd name="f439" fmla="*/ f346 1 4334510"/>
                <a:gd name="f440" fmla="*/ f347 1 4676775"/>
                <a:gd name="f441" fmla="*/ f348 1 4334510"/>
                <a:gd name="f442" fmla="*/ f349 1 4676775"/>
                <a:gd name="f443" fmla="*/ f350 1 4334510"/>
                <a:gd name="f444" fmla="*/ f351 1 4676775"/>
                <a:gd name="f445" fmla="*/ f352 1 4334510"/>
                <a:gd name="f446" fmla="*/ f353 1 4676775"/>
                <a:gd name="f447" fmla="*/ f354 1 4334510"/>
                <a:gd name="f448" fmla="*/ f355 1 4676775"/>
                <a:gd name="f449" fmla="*/ f356 1 4334510"/>
                <a:gd name="f450" fmla="*/ f357 1 4676775"/>
                <a:gd name="f451" fmla="*/ f358 1 4334510"/>
                <a:gd name="f452" fmla="*/ f359 1 4676775"/>
                <a:gd name="f453" fmla="*/ f360 1 4334510"/>
                <a:gd name="f454" fmla="*/ f361 1 4676775"/>
                <a:gd name="f455" fmla="*/ f362 1 4334510"/>
                <a:gd name="f456" fmla="*/ f363 1 4676775"/>
                <a:gd name="f457" fmla="*/ f364 1 4334510"/>
                <a:gd name="f458" fmla="*/ f365 1 4676775"/>
                <a:gd name="f459" fmla="*/ f366 1 4334510"/>
                <a:gd name="f460" fmla="*/ f367 1 4676775"/>
                <a:gd name="f461" fmla="*/ f368 1 4334510"/>
                <a:gd name="f462" fmla="*/ f369 1 4676775"/>
                <a:gd name="f463" fmla="*/ f370 1 4334510"/>
                <a:gd name="f464" fmla="*/ f371 1 4676775"/>
                <a:gd name="f465" fmla="*/ f372 1 4334510"/>
                <a:gd name="f466" fmla="*/ f373 1 4676775"/>
                <a:gd name="f467" fmla="*/ f374 1 4334510"/>
                <a:gd name="f468" fmla="*/ f375 1 4676775"/>
                <a:gd name="f469" fmla="*/ f376 1 4334510"/>
                <a:gd name="f470" fmla="*/ f377 1 4676775"/>
                <a:gd name="f471" fmla="*/ f378 1 4334510"/>
                <a:gd name="f472" fmla="*/ f379 1 4676775"/>
                <a:gd name="f473" fmla="*/ f380 1 4334510"/>
                <a:gd name="f474" fmla="*/ f381 1 4676775"/>
                <a:gd name="f475" fmla="*/ f382 1 4334510"/>
                <a:gd name="f476" fmla="*/ f383 1 4676775"/>
                <a:gd name="f477" fmla="*/ f384 1 4334510"/>
                <a:gd name="f478" fmla="*/ f385 1 4676775"/>
                <a:gd name="f479" fmla="*/ f386 1 4334510"/>
                <a:gd name="f480" fmla="*/ f387 1 4676775"/>
                <a:gd name="f481" fmla="*/ f388 1 4334510"/>
                <a:gd name="f482" fmla="*/ f389 1 4676775"/>
                <a:gd name="f483" fmla="*/ f390 1 4334510"/>
                <a:gd name="f484" fmla="*/ f391 1 4334510"/>
                <a:gd name="f485" fmla="*/ f392 1 4334510"/>
                <a:gd name="f486" fmla="*/ f393 1 4334510"/>
                <a:gd name="f487" fmla="*/ f394 1 4334510"/>
                <a:gd name="f488" fmla="*/ f395 1 4334510"/>
                <a:gd name="f489" fmla="*/ f396 1 4334510"/>
                <a:gd name="f490" fmla="*/ f397 1 4334510"/>
                <a:gd name="f491" fmla="*/ f398 1 4334510"/>
                <a:gd name="f492" fmla="*/ f399 1 4334510"/>
                <a:gd name="f493" fmla="*/ f400 1 4334510"/>
                <a:gd name="f494" fmla="*/ f401 1 4334510"/>
                <a:gd name="f495" fmla="*/ f402 1 4334510"/>
                <a:gd name="f496" fmla="*/ f403 1 4334510"/>
                <a:gd name="f497" fmla="*/ f404 1 4334510"/>
                <a:gd name="f498" fmla="*/ f405 1 4334510"/>
                <a:gd name="f499" fmla="*/ f406 1 4334510"/>
                <a:gd name="f500" fmla="*/ f407 1 4334510"/>
                <a:gd name="f501" fmla="*/ f408 1 4334510"/>
                <a:gd name="f502" fmla="*/ f409 1 4334510"/>
                <a:gd name="f503" fmla="*/ f410 1 4334510"/>
                <a:gd name="f504" fmla="*/ f411 1 4334510"/>
                <a:gd name="f505" fmla="*/ f412 1 4334510"/>
                <a:gd name="f506" fmla="*/ f413 1 4334510"/>
                <a:gd name="f507" fmla="*/ f414 1 4334510"/>
                <a:gd name="f508" fmla="*/ f415 1 4334510"/>
                <a:gd name="f509" fmla="*/ f416 1 4334510"/>
                <a:gd name="f510" fmla="*/ f417 1 4334510"/>
                <a:gd name="f511" fmla="*/ f418 1 4334510"/>
                <a:gd name="f512" fmla="*/ f419 1 4334510"/>
                <a:gd name="f513" fmla="*/ 0 1 f326"/>
                <a:gd name="f514" fmla="*/ f320 1 f326"/>
                <a:gd name="f515" fmla="*/ 0 1 f327"/>
                <a:gd name="f516" fmla="*/ f321 1 f327"/>
                <a:gd name="f517" fmla="*/ f421 1 f326"/>
                <a:gd name="f518" fmla="*/ f422 1 f327"/>
                <a:gd name="f519" fmla="*/ f423 1 f326"/>
                <a:gd name="f520" fmla="*/ f424 1 f327"/>
                <a:gd name="f521" fmla="*/ f425 1 f326"/>
                <a:gd name="f522" fmla="*/ f426 1 f327"/>
                <a:gd name="f523" fmla="*/ f427 1 f326"/>
                <a:gd name="f524" fmla="*/ f428 1 f327"/>
                <a:gd name="f525" fmla="*/ f429 1 f326"/>
                <a:gd name="f526" fmla="*/ f430 1 f327"/>
                <a:gd name="f527" fmla="*/ f431 1 f326"/>
                <a:gd name="f528" fmla="*/ f432 1 f327"/>
                <a:gd name="f529" fmla="*/ f433 1 f326"/>
                <a:gd name="f530" fmla="*/ f434 1 f327"/>
                <a:gd name="f531" fmla="*/ f435 1 f326"/>
                <a:gd name="f532" fmla="*/ f436 1 f327"/>
                <a:gd name="f533" fmla="*/ f437 1 f326"/>
                <a:gd name="f534" fmla="*/ f438 1 f327"/>
                <a:gd name="f535" fmla="*/ f439 1 f326"/>
                <a:gd name="f536" fmla="*/ f440 1 f327"/>
                <a:gd name="f537" fmla="*/ f441 1 f326"/>
                <a:gd name="f538" fmla="*/ f442 1 f327"/>
                <a:gd name="f539" fmla="*/ f443 1 f326"/>
                <a:gd name="f540" fmla="*/ f444 1 f327"/>
                <a:gd name="f541" fmla="*/ f445 1 f326"/>
                <a:gd name="f542" fmla="*/ f446 1 f327"/>
                <a:gd name="f543" fmla="*/ f447 1 f326"/>
                <a:gd name="f544" fmla="*/ f448 1 f327"/>
                <a:gd name="f545" fmla="*/ f449 1 f326"/>
                <a:gd name="f546" fmla="*/ f450 1 f327"/>
                <a:gd name="f547" fmla="*/ f451 1 f326"/>
                <a:gd name="f548" fmla="*/ f452 1 f327"/>
                <a:gd name="f549" fmla="*/ f453 1 f326"/>
                <a:gd name="f550" fmla="*/ f454 1 f327"/>
                <a:gd name="f551" fmla="*/ f455 1 f326"/>
                <a:gd name="f552" fmla="*/ f456 1 f327"/>
                <a:gd name="f553" fmla="*/ f457 1 f326"/>
                <a:gd name="f554" fmla="*/ f458 1 f327"/>
                <a:gd name="f555" fmla="*/ f459 1 f326"/>
                <a:gd name="f556" fmla="*/ f460 1 f327"/>
                <a:gd name="f557" fmla="*/ f461 1 f326"/>
                <a:gd name="f558" fmla="*/ f462 1 f327"/>
                <a:gd name="f559" fmla="*/ f463 1 f326"/>
                <a:gd name="f560" fmla="*/ f464 1 f327"/>
                <a:gd name="f561" fmla="*/ f465 1 f326"/>
                <a:gd name="f562" fmla="*/ f466 1 f327"/>
                <a:gd name="f563" fmla="*/ f467 1 f326"/>
                <a:gd name="f564" fmla="*/ f468 1 f327"/>
                <a:gd name="f565" fmla="*/ f469 1 f326"/>
                <a:gd name="f566" fmla="*/ f470 1 f327"/>
                <a:gd name="f567" fmla="*/ f471 1 f326"/>
                <a:gd name="f568" fmla="*/ f472 1 f327"/>
                <a:gd name="f569" fmla="*/ f473 1 f326"/>
                <a:gd name="f570" fmla="*/ f474 1 f327"/>
                <a:gd name="f571" fmla="*/ f475 1 f326"/>
                <a:gd name="f572" fmla="*/ f476 1 f327"/>
                <a:gd name="f573" fmla="*/ f477 1 f326"/>
                <a:gd name="f574" fmla="*/ f478 1 f327"/>
                <a:gd name="f575" fmla="*/ f479 1 f326"/>
                <a:gd name="f576" fmla="*/ f480 1 f327"/>
                <a:gd name="f577" fmla="*/ f481 1 f326"/>
                <a:gd name="f578" fmla="*/ f482 1 f327"/>
                <a:gd name="f579" fmla="*/ f483 1 f326"/>
                <a:gd name="f580" fmla="*/ f484 1 f326"/>
                <a:gd name="f581" fmla="*/ f485 1 f326"/>
                <a:gd name="f582" fmla="*/ f486 1 f326"/>
                <a:gd name="f583" fmla="*/ f487 1 f326"/>
                <a:gd name="f584" fmla="*/ f488 1 f326"/>
                <a:gd name="f585" fmla="*/ f489 1 f326"/>
                <a:gd name="f586" fmla="*/ f490 1 f326"/>
                <a:gd name="f587" fmla="*/ f491 1 f326"/>
                <a:gd name="f588" fmla="*/ f492 1 f326"/>
                <a:gd name="f589" fmla="*/ f493 1 f326"/>
                <a:gd name="f590" fmla="*/ f494 1 f326"/>
                <a:gd name="f591" fmla="*/ f495 1 f326"/>
                <a:gd name="f592" fmla="*/ f496 1 f326"/>
                <a:gd name="f593" fmla="*/ f497 1 f326"/>
                <a:gd name="f594" fmla="*/ f498 1 f326"/>
                <a:gd name="f595" fmla="*/ f499 1 f326"/>
                <a:gd name="f596" fmla="*/ f500 1 f326"/>
                <a:gd name="f597" fmla="*/ f501 1 f326"/>
                <a:gd name="f598" fmla="*/ f502 1 f326"/>
                <a:gd name="f599" fmla="*/ f503 1 f326"/>
                <a:gd name="f600" fmla="*/ f504 1 f326"/>
                <a:gd name="f601" fmla="*/ f505 1 f326"/>
                <a:gd name="f602" fmla="*/ f506 1 f326"/>
                <a:gd name="f603" fmla="*/ f507 1 f326"/>
                <a:gd name="f604" fmla="*/ f508 1 f326"/>
                <a:gd name="f605" fmla="*/ f509 1 f326"/>
                <a:gd name="f606" fmla="*/ f510 1 f326"/>
                <a:gd name="f607" fmla="*/ f511 1 f326"/>
                <a:gd name="f608" fmla="*/ f512 1 f326"/>
                <a:gd name="f609" fmla="*/ f513 f317 1"/>
                <a:gd name="f610" fmla="*/ f514 f317 1"/>
                <a:gd name="f611" fmla="*/ f516 f318 1"/>
                <a:gd name="f612" fmla="*/ f515 f318 1"/>
                <a:gd name="f613" fmla="*/ f517 f317 1"/>
                <a:gd name="f614" fmla="*/ f518 f318 1"/>
                <a:gd name="f615" fmla="*/ f519 f317 1"/>
                <a:gd name="f616" fmla="*/ f520 f318 1"/>
                <a:gd name="f617" fmla="*/ f521 f317 1"/>
                <a:gd name="f618" fmla="*/ f522 f318 1"/>
                <a:gd name="f619" fmla="*/ f523 f317 1"/>
                <a:gd name="f620" fmla="*/ f524 f318 1"/>
                <a:gd name="f621" fmla="*/ f525 f317 1"/>
                <a:gd name="f622" fmla="*/ f526 f318 1"/>
                <a:gd name="f623" fmla="*/ f527 f317 1"/>
                <a:gd name="f624" fmla="*/ f528 f318 1"/>
                <a:gd name="f625" fmla="*/ f529 f317 1"/>
                <a:gd name="f626" fmla="*/ f530 f318 1"/>
                <a:gd name="f627" fmla="*/ f531 f317 1"/>
                <a:gd name="f628" fmla="*/ f532 f318 1"/>
                <a:gd name="f629" fmla="*/ f533 f317 1"/>
                <a:gd name="f630" fmla="*/ f534 f318 1"/>
                <a:gd name="f631" fmla="*/ f535 f317 1"/>
                <a:gd name="f632" fmla="*/ f536 f318 1"/>
                <a:gd name="f633" fmla="*/ f537 f317 1"/>
                <a:gd name="f634" fmla="*/ f538 f318 1"/>
                <a:gd name="f635" fmla="*/ f539 f317 1"/>
                <a:gd name="f636" fmla="*/ f540 f318 1"/>
                <a:gd name="f637" fmla="*/ f541 f317 1"/>
                <a:gd name="f638" fmla="*/ f542 f318 1"/>
                <a:gd name="f639" fmla="*/ f543 f317 1"/>
                <a:gd name="f640" fmla="*/ f544 f318 1"/>
                <a:gd name="f641" fmla="*/ f545 f317 1"/>
                <a:gd name="f642" fmla="*/ f546 f318 1"/>
                <a:gd name="f643" fmla="*/ f547 f317 1"/>
                <a:gd name="f644" fmla="*/ f548 f318 1"/>
                <a:gd name="f645" fmla="*/ f549 f317 1"/>
                <a:gd name="f646" fmla="*/ f550 f318 1"/>
                <a:gd name="f647" fmla="*/ f551 f317 1"/>
                <a:gd name="f648" fmla="*/ f552 f318 1"/>
                <a:gd name="f649" fmla="*/ f553 f317 1"/>
                <a:gd name="f650" fmla="*/ f554 f318 1"/>
                <a:gd name="f651" fmla="*/ f555 f317 1"/>
                <a:gd name="f652" fmla="*/ f556 f318 1"/>
                <a:gd name="f653" fmla="*/ f557 f317 1"/>
                <a:gd name="f654" fmla="*/ f558 f318 1"/>
                <a:gd name="f655" fmla="*/ f559 f317 1"/>
                <a:gd name="f656" fmla="*/ f560 f318 1"/>
                <a:gd name="f657" fmla="*/ f561 f317 1"/>
                <a:gd name="f658" fmla="*/ f562 f318 1"/>
                <a:gd name="f659" fmla="*/ f563 f317 1"/>
                <a:gd name="f660" fmla="*/ f564 f318 1"/>
                <a:gd name="f661" fmla="*/ f565 f317 1"/>
                <a:gd name="f662" fmla="*/ f566 f318 1"/>
                <a:gd name="f663" fmla="*/ f567 f317 1"/>
                <a:gd name="f664" fmla="*/ f568 f318 1"/>
                <a:gd name="f665" fmla="*/ f569 f317 1"/>
                <a:gd name="f666" fmla="*/ f570 f318 1"/>
                <a:gd name="f667" fmla="*/ f571 f317 1"/>
                <a:gd name="f668" fmla="*/ f572 f318 1"/>
                <a:gd name="f669" fmla="*/ f573 f317 1"/>
                <a:gd name="f670" fmla="*/ f574 f318 1"/>
                <a:gd name="f671" fmla="*/ f575 f317 1"/>
                <a:gd name="f672" fmla="*/ f576 f318 1"/>
                <a:gd name="f673" fmla="*/ f577 f317 1"/>
                <a:gd name="f674" fmla="*/ f578 f318 1"/>
                <a:gd name="f675" fmla="*/ f579 f317 1"/>
                <a:gd name="f676" fmla="*/ f580 f317 1"/>
                <a:gd name="f677" fmla="*/ f581 f317 1"/>
                <a:gd name="f678" fmla="*/ f582 f317 1"/>
                <a:gd name="f679" fmla="*/ f583 f317 1"/>
                <a:gd name="f680" fmla="*/ f584 f317 1"/>
                <a:gd name="f681" fmla="*/ f585 f317 1"/>
                <a:gd name="f682" fmla="*/ f586 f317 1"/>
                <a:gd name="f683" fmla="*/ f587 f317 1"/>
                <a:gd name="f684" fmla="*/ f588 f317 1"/>
                <a:gd name="f685" fmla="*/ f589 f317 1"/>
                <a:gd name="f686" fmla="*/ f590 f317 1"/>
                <a:gd name="f687" fmla="*/ f591 f317 1"/>
                <a:gd name="f688" fmla="*/ f592 f317 1"/>
                <a:gd name="f689" fmla="*/ f593 f317 1"/>
                <a:gd name="f690" fmla="*/ f594 f317 1"/>
                <a:gd name="f691" fmla="*/ f595 f317 1"/>
                <a:gd name="f692" fmla="*/ f596 f317 1"/>
                <a:gd name="f693" fmla="*/ f597 f317 1"/>
                <a:gd name="f694" fmla="*/ f598 f317 1"/>
                <a:gd name="f695" fmla="*/ f599 f317 1"/>
                <a:gd name="f696" fmla="*/ f600 f317 1"/>
                <a:gd name="f697" fmla="*/ f601 f317 1"/>
                <a:gd name="f698" fmla="*/ f602 f317 1"/>
                <a:gd name="f699" fmla="*/ f603 f317 1"/>
                <a:gd name="f700" fmla="*/ f604 f317 1"/>
                <a:gd name="f701" fmla="*/ f605 f317 1"/>
                <a:gd name="f702" fmla="*/ f606 f317 1"/>
                <a:gd name="f703" fmla="*/ f607 f317 1"/>
                <a:gd name="f704" fmla="*/ f608 f3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0">
                  <a:pos x="f613" y="f614"/>
                </a:cxn>
                <a:cxn ang="f420">
                  <a:pos x="f615" y="f616"/>
                </a:cxn>
                <a:cxn ang="f420">
                  <a:pos x="f617" y="f618"/>
                </a:cxn>
                <a:cxn ang="f420">
                  <a:pos x="f619" y="f620"/>
                </a:cxn>
                <a:cxn ang="f420">
                  <a:pos x="f621" y="f622"/>
                </a:cxn>
                <a:cxn ang="f420">
                  <a:pos x="f623" y="f624"/>
                </a:cxn>
                <a:cxn ang="f420">
                  <a:pos x="f625" y="f626"/>
                </a:cxn>
                <a:cxn ang="f420">
                  <a:pos x="f627" y="f628"/>
                </a:cxn>
                <a:cxn ang="f420">
                  <a:pos x="f629" y="f630"/>
                </a:cxn>
                <a:cxn ang="f420">
                  <a:pos x="f631" y="f632"/>
                </a:cxn>
                <a:cxn ang="f420">
                  <a:pos x="f633" y="f634"/>
                </a:cxn>
                <a:cxn ang="f420">
                  <a:pos x="f635" y="f636"/>
                </a:cxn>
                <a:cxn ang="f420">
                  <a:pos x="f637" y="f638"/>
                </a:cxn>
                <a:cxn ang="f420">
                  <a:pos x="f639" y="f640"/>
                </a:cxn>
                <a:cxn ang="f420">
                  <a:pos x="f641" y="f642"/>
                </a:cxn>
                <a:cxn ang="f420">
                  <a:pos x="f643" y="f644"/>
                </a:cxn>
                <a:cxn ang="f420">
                  <a:pos x="f645" y="f646"/>
                </a:cxn>
                <a:cxn ang="f420">
                  <a:pos x="f647" y="f648"/>
                </a:cxn>
                <a:cxn ang="f420">
                  <a:pos x="f649" y="f650"/>
                </a:cxn>
                <a:cxn ang="f420">
                  <a:pos x="f651" y="f652"/>
                </a:cxn>
                <a:cxn ang="f420">
                  <a:pos x="f653" y="f654"/>
                </a:cxn>
                <a:cxn ang="f420">
                  <a:pos x="f655" y="f656"/>
                </a:cxn>
                <a:cxn ang="f420">
                  <a:pos x="f657" y="f658"/>
                </a:cxn>
                <a:cxn ang="f420">
                  <a:pos x="f659" y="f660"/>
                </a:cxn>
                <a:cxn ang="f420">
                  <a:pos x="f661" y="f662"/>
                </a:cxn>
                <a:cxn ang="f420">
                  <a:pos x="f663" y="f664"/>
                </a:cxn>
                <a:cxn ang="f420">
                  <a:pos x="f665" y="f666"/>
                </a:cxn>
                <a:cxn ang="f420">
                  <a:pos x="f667" y="f668"/>
                </a:cxn>
                <a:cxn ang="f420">
                  <a:pos x="f669" y="f670"/>
                </a:cxn>
                <a:cxn ang="f420">
                  <a:pos x="f671" y="f672"/>
                </a:cxn>
                <a:cxn ang="f420">
                  <a:pos x="f673" y="f674"/>
                </a:cxn>
                <a:cxn ang="f420">
                  <a:pos x="f675" y="f672"/>
                </a:cxn>
                <a:cxn ang="f420">
                  <a:pos x="f676" y="f670"/>
                </a:cxn>
                <a:cxn ang="f420">
                  <a:pos x="f677" y="f668"/>
                </a:cxn>
                <a:cxn ang="f420">
                  <a:pos x="f678" y="f666"/>
                </a:cxn>
                <a:cxn ang="f420">
                  <a:pos x="f679" y="f664"/>
                </a:cxn>
                <a:cxn ang="f420">
                  <a:pos x="f680" y="f662"/>
                </a:cxn>
                <a:cxn ang="f420">
                  <a:pos x="f681" y="f660"/>
                </a:cxn>
                <a:cxn ang="f420">
                  <a:pos x="f682" y="f658"/>
                </a:cxn>
                <a:cxn ang="f420">
                  <a:pos x="f683" y="f656"/>
                </a:cxn>
                <a:cxn ang="f420">
                  <a:pos x="f684" y="f654"/>
                </a:cxn>
                <a:cxn ang="f420">
                  <a:pos x="f685" y="f652"/>
                </a:cxn>
                <a:cxn ang="f420">
                  <a:pos x="f686" y="f650"/>
                </a:cxn>
                <a:cxn ang="f420">
                  <a:pos x="f687" y="f648"/>
                </a:cxn>
                <a:cxn ang="f420">
                  <a:pos x="f688" y="f646"/>
                </a:cxn>
                <a:cxn ang="f420">
                  <a:pos x="f689" y="f644"/>
                </a:cxn>
                <a:cxn ang="f420">
                  <a:pos x="f690" y="f642"/>
                </a:cxn>
                <a:cxn ang="f420">
                  <a:pos x="f691" y="f640"/>
                </a:cxn>
                <a:cxn ang="f420">
                  <a:pos x="f692" y="f638"/>
                </a:cxn>
                <a:cxn ang="f420">
                  <a:pos x="f693" y="f636"/>
                </a:cxn>
                <a:cxn ang="f420">
                  <a:pos x="f694" y="f634"/>
                </a:cxn>
                <a:cxn ang="f420">
                  <a:pos x="f695" y="f632"/>
                </a:cxn>
                <a:cxn ang="f420">
                  <a:pos x="f696" y="f630"/>
                </a:cxn>
                <a:cxn ang="f420">
                  <a:pos x="f697" y="f628"/>
                </a:cxn>
                <a:cxn ang="f420">
                  <a:pos x="f698" y="f626"/>
                </a:cxn>
                <a:cxn ang="f420">
                  <a:pos x="f699" y="f624"/>
                </a:cxn>
                <a:cxn ang="f420">
                  <a:pos x="f700" y="f622"/>
                </a:cxn>
                <a:cxn ang="f420">
                  <a:pos x="f701" y="f620"/>
                </a:cxn>
                <a:cxn ang="f420">
                  <a:pos x="f702" y="f618"/>
                </a:cxn>
                <a:cxn ang="f420">
                  <a:pos x="f703" y="f616"/>
                </a:cxn>
                <a:cxn ang="f420">
                  <a:pos x="f704" y="f614"/>
                </a:cxn>
              </a:cxnLst>
              <a:rect l="f609" t="f612" r="f610" b="f611"/>
              <a:pathLst>
                <a:path w="4334510" h="4676775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5" y="f161"/>
                  </a:lnTo>
                  <a:lnTo>
                    <a:pt x="f159" y="f162"/>
                  </a:lnTo>
                  <a:lnTo>
                    <a:pt x="f157" y="f163"/>
                  </a:lnTo>
                  <a:lnTo>
                    <a:pt x="f155" y="f164"/>
                  </a:lnTo>
                  <a:lnTo>
                    <a:pt x="f153" y="f165"/>
                  </a:lnTo>
                  <a:lnTo>
                    <a:pt x="f151" y="f166"/>
                  </a:lnTo>
                  <a:lnTo>
                    <a:pt x="f149" y="f167"/>
                  </a:lnTo>
                  <a:lnTo>
                    <a:pt x="f147" y="f168"/>
                  </a:lnTo>
                  <a:lnTo>
                    <a:pt x="f145" y="f169"/>
                  </a:lnTo>
                  <a:lnTo>
                    <a:pt x="f143" y="f170"/>
                  </a:lnTo>
                  <a:lnTo>
                    <a:pt x="f141" y="f171"/>
                  </a:lnTo>
                  <a:lnTo>
                    <a:pt x="f139" y="f172"/>
                  </a:lnTo>
                  <a:lnTo>
                    <a:pt x="f137" y="f173"/>
                  </a:lnTo>
                  <a:lnTo>
                    <a:pt x="f135" y="f174"/>
                  </a:lnTo>
                  <a:lnTo>
                    <a:pt x="f133" y="f175"/>
                  </a:lnTo>
                  <a:lnTo>
                    <a:pt x="f131" y="f176"/>
                  </a:lnTo>
                  <a:lnTo>
                    <a:pt x="f129" y="f177"/>
                  </a:lnTo>
                  <a:lnTo>
                    <a:pt x="f127" y="f178"/>
                  </a:lnTo>
                  <a:lnTo>
                    <a:pt x="f125" y="f179"/>
                  </a:lnTo>
                  <a:lnTo>
                    <a:pt x="f123" y="f180"/>
                  </a:lnTo>
                  <a:lnTo>
                    <a:pt x="f121" y="f181"/>
                  </a:lnTo>
                  <a:lnTo>
                    <a:pt x="f119" y="f182"/>
                  </a:lnTo>
                  <a:lnTo>
                    <a:pt x="f117" y="f183"/>
                  </a:lnTo>
                  <a:lnTo>
                    <a:pt x="f115" y="f184"/>
                  </a:lnTo>
                  <a:lnTo>
                    <a:pt x="f113" y="f185"/>
                  </a:lnTo>
                  <a:lnTo>
                    <a:pt x="f111" y="f186"/>
                  </a:lnTo>
                  <a:lnTo>
                    <a:pt x="f109" y="f187"/>
                  </a:lnTo>
                  <a:lnTo>
                    <a:pt x="f107" y="f188"/>
                  </a:lnTo>
                  <a:lnTo>
                    <a:pt x="f105" y="f189"/>
                  </a:lnTo>
                  <a:lnTo>
                    <a:pt x="f103" y="f190"/>
                  </a:lnTo>
                  <a:lnTo>
                    <a:pt x="f101" y="f191"/>
                  </a:lnTo>
                  <a:lnTo>
                    <a:pt x="f99" y="f192"/>
                  </a:lnTo>
                  <a:lnTo>
                    <a:pt x="f97" y="f193"/>
                  </a:lnTo>
                  <a:lnTo>
                    <a:pt x="f95" y="f194"/>
                  </a:lnTo>
                  <a:lnTo>
                    <a:pt x="f93" y="f195"/>
                  </a:lnTo>
                  <a:lnTo>
                    <a:pt x="f91" y="f196"/>
                  </a:lnTo>
                  <a:lnTo>
                    <a:pt x="f89" y="f197"/>
                  </a:lnTo>
                  <a:lnTo>
                    <a:pt x="f87" y="f198"/>
                  </a:lnTo>
                  <a:lnTo>
                    <a:pt x="f85" y="f199"/>
                  </a:lnTo>
                  <a:lnTo>
                    <a:pt x="f83" y="f200"/>
                  </a:lnTo>
                  <a:lnTo>
                    <a:pt x="f81" y="f201"/>
                  </a:lnTo>
                  <a:lnTo>
                    <a:pt x="f79" y="f202"/>
                  </a:lnTo>
                  <a:lnTo>
                    <a:pt x="f77" y="f203"/>
                  </a:lnTo>
                  <a:lnTo>
                    <a:pt x="f75" y="f204"/>
                  </a:lnTo>
                  <a:lnTo>
                    <a:pt x="f73" y="f205"/>
                  </a:lnTo>
                  <a:lnTo>
                    <a:pt x="f71" y="f206"/>
                  </a:lnTo>
                  <a:lnTo>
                    <a:pt x="f69" y="f207"/>
                  </a:lnTo>
                  <a:lnTo>
                    <a:pt x="f67" y="f208"/>
                  </a:lnTo>
                  <a:lnTo>
                    <a:pt x="f65" y="f209"/>
                  </a:lnTo>
                  <a:lnTo>
                    <a:pt x="f63" y="f210"/>
                  </a:lnTo>
                  <a:lnTo>
                    <a:pt x="f61" y="f211"/>
                  </a:lnTo>
                  <a:lnTo>
                    <a:pt x="f59" y="f212"/>
                  </a:lnTo>
                  <a:lnTo>
                    <a:pt x="f57" y="f213"/>
                  </a:lnTo>
                  <a:lnTo>
                    <a:pt x="f55" y="f214"/>
                  </a:lnTo>
                  <a:lnTo>
                    <a:pt x="f53" y="f215"/>
                  </a:lnTo>
                  <a:lnTo>
                    <a:pt x="f51" y="f216"/>
                  </a:lnTo>
                  <a:lnTo>
                    <a:pt x="f49" y="f217"/>
                  </a:lnTo>
                  <a:lnTo>
                    <a:pt x="f47" y="f218"/>
                  </a:lnTo>
                  <a:lnTo>
                    <a:pt x="f45" y="f219"/>
                  </a:lnTo>
                  <a:lnTo>
                    <a:pt x="f43" y="f220"/>
                  </a:lnTo>
                  <a:lnTo>
                    <a:pt x="f41" y="f221"/>
                  </a:lnTo>
                  <a:lnTo>
                    <a:pt x="f39" y="f222"/>
                  </a:lnTo>
                  <a:lnTo>
                    <a:pt x="f37" y="f223"/>
                  </a:lnTo>
                  <a:lnTo>
                    <a:pt x="f35" y="f224"/>
                  </a:lnTo>
                  <a:lnTo>
                    <a:pt x="f33" y="f225"/>
                  </a:lnTo>
                  <a:lnTo>
                    <a:pt x="f31" y="f226"/>
                  </a:lnTo>
                  <a:lnTo>
                    <a:pt x="f29" y="f227"/>
                  </a:lnTo>
                  <a:lnTo>
                    <a:pt x="f27" y="f228"/>
                  </a:lnTo>
                  <a:lnTo>
                    <a:pt x="f25" y="f229"/>
                  </a:lnTo>
                  <a:lnTo>
                    <a:pt x="f23" y="f230"/>
                  </a:lnTo>
                  <a:lnTo>
                    <a:pt x="f21" y="f231"/>
                  </a:lnTo>
                  <a:lnTo>
                    <a:pt x="f19" y="f232"/>
                  </a:lnTo>
                  <a:lnTo>
                    <a:pt x="f17" y="f233"/>
                  </a:lnTo>
                  <a:lnTo>
                    <a:pt x="f15" y="f234"/>
                  </a:lnTo>
                  <a:lnTo>
                    <a:pt x="f13" y="f235"/>
                  </a:lnTo>
                  <a:lnTo>
                    <a:pt x="f11" y="f236"/>
                  </a:lnTo>
                  <a:lnTo>
                    <a:pt x="f9" y="f237"/>
                  </a:lnTo>
                  <a:lnTo>
                    <a:pt x="f8" y="f238"/>
                  </a:lnTo>
                  <a:lnTo>
                    <a:pt x="f239" y="f237"/>
                  </a:lnTo>
                  <a:lnTo>
                    <a:pt x="f240" y="f236"/>
                  </a:lnTo>
                  <a:lnTo>
                    <a:pt x="f241" y="f235"/>
                  </a:lnTo>
                  <a:lnTo>
                    <a:pt x="f242" y="f234"/>
                  </a:lnTo>
                  <a:lnTo>
                    <a:pt x="f243" y="f233"/>
                  </a:lnTo>
                  <a:lnTo>
                    <a:pt x="f244" y="f232"/>
                  </a:lnTo>
                  <a:lnTo>
                    <a:pt x="f245" y="f231"/>
                  </a:lnTo>
                  <a:lnTo>
                    <a:pt x="f246" y="f230"/>
                  </a:lnTo>
                  <a:lnTo>
                    <a:pt x="f247" y="f229"/>
                  </a:lnTo>
                  <a:lnTo>
                    <a:pt x="f248" y="f228"/>
                  </a:lnTo>
                  <a:lnTo>
                    <a:pt x="f249" y="f227"/>
                  </a:lnTo>
                  <a:lnTo>
                    <a:pt x="f250" y="f226"/>
                  </a:lnTo>
                  <a:lnTo>
                    <a:pt x="f251" y="f225"/>
                  </a:lnTo>
                  <a:lnTo>
                    <a:pt x="f252" y="f224"/>
                  </a:lnTo>
                  <a:lnTo>
                    <a:pt x="f253" y="f223"/>
                  </a:lnTo>
                  <a:lnTo>
                    <a:pt x="f254" y="f222"/>
                  </a:lnTo>
                  <a:lnTo>
                    <a:pt x="f255" y="f221"/>
                  </a:lnTo>
                  <a:lnTo>
                    <a:pt x="f256" y="f220"/>
                  </a:lnTo>
                  <a:lnTo>
                    <a:pt x="f257" y="f219"/>
                  </a:lnTo>
                  <a:lnTo>
                    <a:pt x="f258" y="f218"/>
                  </a:lnTo>
                  <a:lnTo>
                    <a:pt x="f259" y="f217"/>
                  </a:lnTo>
                  <a:lnTo>
                    <a:pt x="f260" y="f216"/>
                  </a:lnTo>
                  <a:lnTo>
                    <a:pt x="f261" y="f215"/>
                  </a:lnTo>
                  <a:lnTo>
                    <a:pt x="f262" y="f214"/>
                  </a:lnTo>
                  <a:lnTo>
                    <a:pt x="f263" y="f213"/>
                  </a:lnTo>
                  <a:lnTo>
                    <a:pt x="f264" y="f212"/>
                  </a:lnTo>
                  <a:lnTo>
                    <a:pt x="f265" y="f211"/>
                  </a:lnTo>
                  <a:lnTo>
                    <a:pt x="f266" y="f210"/>
                  </a:lnTo>
                  <a:lnTo>
                    <a:pt x="f267" y="f209"/>
                  </a:lnTo>
                  <a:lnTo>
                    <a:pt x="f268" y="f208"/>
                  </a:lnTo>
                  <a:lnTo>
                    <a:pt x="f269" y="f207"/>
                  </a:lnTo>
                  <a:lnTo>
                    <a:pt x="f270" y="f206"/>
                  </a:lnTo>
                  <a:lnTo>
                    <a:pt x="f271" y="f205"/>
                  </a:lnTo>
                  <a:lnTo>
                    <a:pt x="f272" y="f204"/>
                  </a:lnTo>
                  <a:lnTo>
                    <a:pt x="f273" y="f203"/>
                  </a:lnTo>
                  <a:lnTo>
                    <a:pt x="f274" y="f202"/>
                  </a:lnTo>
                  <a:lnTo>
                    <a:pt x="f275" y="f201"/>
                  </a:lnTo>
                  <a:lnTo>
                    <a:pt x="f276" y="f200"/>
                  </a:lnTo>
                  <a:lnTo>
                    <a:pt x="f277" y="f199"/>
                  </a:lnTo>
                  <a:lnTo>
                    <a:pt x="f278" y="f198"/>
                  </a:lnTo>
                  <a:lnTo>
                    <a:pt x="f279" y="f197"/>
                  </a:lnTo>
                  <a:lnTo>
                    <a:pt x="f280" y="f196"/>
                  </a:lnTo>
                  <a:lnTo>
                    <a:pt x="f281" y="f195"/>
                  </a:lnTo>
                  <a:lnTo>
                    <a:pt x="f282" y="f194"/>
                  </a:lnTo>
                  <a:lnTo>
                    <a:pt x="f283" y="f193"/>
                  </a:lnTo>
                  <a:lnTo>
                    <a:pt x="f284" y="f192"/>
                  </a:lnTo>
                  <a:lnTo>
                    <a:pt x="f285" y="f191"/>
                  </a:lnTo>
                  <a:lnTo>
                    <a:pt x="f286" y="f190"/>
                  </a:lnTo>
                  <a:lnTo>
                    <a:pt x="f287" y="f189"/>
                  </a:lnTo>
                  <a:lnTo>
                    <a:pt x="f288" y="f188"/>
                  </a:lnTo>
                  <a:lnTo>
                    <a:pt x="f289" y="f187"/>
                  </a:lnTo>
                  <a:lnTo>
                    <a:pt x="f290" y="f186"/>
                  </a:lnTo>
                  <a:lnTo>
                    <a:pt x="f291" y="f185"/>
                  </a:lnTo>
                  <a:lnTo>
                    <a:pt x="f292" y="f184"/>
                  </a:lnTo>
                  <a:lnTo>
                    <a:pt x="f293" y="f183"/>
                  </a:lnTo>
                  <a:lnTo>
                    <a:pt x="f294" y="f182"/>
                  </a:lnTo>
                  <a:lnTo>
                    <a:pt x="f295" y="f181"/>
                  </a:lnTo>
                  <a:lnTo>
                    <a:pt x="f296" y="f180"/>
                  </a:lnTo>
                  <a:lnTo>
                    <a:pt x="f297" y="f179"/>
                  </a:lnTo>
                  <a:lnTo>
                    <a:pt x="f298" y="f178"/>
                  </a:lnTo>
                  <a:lnTo>
                    <a:pt x="f299" y="f177"/>
                  </a:lnTo>
                  <a:lnTo>
                    <a:pt x="f300" y="f176"/>
                  </a:lnTo>
                  <a:lnTo>
                    <a:pt x="f301" y="f175"/>
                  </a:lnTo>
                  <a:lnTo>
                    <a:pt x="f302" y="f174"/>
                  </a:lnTo>
                  <a:lnTo>
                    <a:pt x="f303" y="f173"/>
                  </a:lnTo>
                  <a:lnTo>
                    <a:pt x="f304" y="f172"/>
                  </a:lnTo>
                  <a:lnTo>
                    <a:pt x="f305" y="f171"/>
                  </a:lnTo>
                  <a:lnTo>
                    <a:pt x="f306" y="f170"/>
                  </a:lnTo>
                  <a:lnTo>
                    <a:pt x="f307" y="f169"/>
                  </a:lnTo>
                  <a:lnTo>
                    <a:pt x="f308" y="f168"/>
                  </a:lnTo>
                  <a:lnTo>
                    <a:pt x="f309" y="f167"/>
                  </a:lnTo>
                  <a:lnTo>
                    <a:pt x="f310" y="f166"/>
                  </a:lnTo>
                  <a:lnTo>
                    <a:pt x="f311" y="f165"/>
                  </a:lnTo>
                  <a:lnTo>
                    <a:pt x="f312" y="f164"/>
                  </a:lnTo>
                  <a:lnTo>
                    <a:pt x="f313" y="f163"/>
                  </a:lnTo>
                  <a:lnTo>
                    <a:pt x="f314" y="f162"/>
                  </a:lnTo>
                  <a:lnTo>
                    <a:pt x="f315" y="f161"/>
                  </a:lnTo>
                  <a:lnTo>
                    <a:pt x="f314" y="f160"/>
                  </a:lnTo>
                  <a:lnTo>
                    <a:pt x="f313" y="f158"/>
                  </a:lnTo>
                  <a:lnTo>
                    <a:pt x="f312" y="f156"/>
                  </a:lnTo>
                  <a:lnTo>
                    <a:pt x="f311" y="f154"/>
                  </a:lnTo>
                  <a:lnTo>
                    <a:pt x="f310" y="f152"/>
                  </a:lnTo>
                  <a:lnTo>
                    <a:pt x="f309" y="f150"/>
                  </a:lnTo>
                  <a:lnTo>
                    <a:pt x="f308" y="f148"/>
                  </a:lnTo>
                  <a:lnTo>
                    <a:pt x="f307" y="f146"/>
                  </a:lnTo>
                  <a:lnTo>
                    <a:pt x="f306" y="f144"/>
                  </a:lnTo>
                  <a:lnTo>
                    <a:pt x="f305" y="f142"/>
                  </a:lnTo>
                  <a:lnTo>
                    <a:pt x="f304" y="f140"/>
                  </a:lnTo>
                  <a:lnTo>
                    <a:pt x="f303" y="f138"/>
                  </a:lnTo>
                  <a:lnTo>
                    <a:pt x="f302" y="f136"/>
                  </a:lnTo>
                  <a:lnTo>
                    <a:pt x="f301" y="f134"/>
                  </a:lnTo>
                  <a:lnTo>
                    <a:pt x="f300" y="f132"/>
                  </a:lnTo>
                  <a:lnTo>
                    <a:pt x="f299" y="f130"/>
                  </a:lnTo>
                  <a:lnTo>
                    <a:pt x="f298" y="f128"/>
                  </a:lnTo>
                  <a:lnTo>
                    <a:pt x="f297" y="f126"/>
                  </a:lnTo>
                  <a:lnTo>
                    <a:pt x="f296" y="f124"/>
                  </a:lnTo>
                  <a:lnTo>
                    <a:pt x="f295" y="f122"/>
                  </a:lnTo>
                  <a:lnTo>
                    <a:pt x="f294" y="f120"/>
                  </a:lnTo>
                  <a:lnTo>
                    <a:pt x="f293" y="f118"/>
                  </a:lnTo>
                  <a:lnTo>
                    <a:pt x="f292" y="f116"/>
                  </a:lnTo>
                  <a:lnTo>
                    <a:pt x="f291" y="f114"/>
                  </a:lnTo>
                  <a:lnTo>
                    <a:pt x="f290" y="f112"/>
                  </a:lnTo>
                  <a:lnTo>
                    <a:pt x="f289" y="f110"/>
                  </a:lnTo>
                  <a:lnTo>
                    <a:pt x="f288" y="f108"/>
                  </a:lnTo>
                  <a:lnTo>
                    <a:pt x="f287" y="f106"/>
                  </a:lnTo>
                  <a:lnTo>
                    <a:pt x="f286" y="f104"/>
                  </a:lnTo>
                  <a:lnTo>
                    <a:pt x="f285" y="f102"/>
                  </a:lnTo>
                  <a:lnTo>
                    <a:pt x="f284" y="f100"/>
                  </a:lnTo>
                  <a:lnTo>
                    <a:pt x="f283" y="f98"/>
                  </a:lnTo>
                  <a:lnTo>
                    <a:pt x="f282" y="f96"/>
                  </a:lnTo>
                  <a:lnTo>
                    <a:pt x="f281" y="f94"/>
                  </a:lnTo>
                  <a:lnTo>
                    <a:pt x="f280" y="f92"/>
                  </a:lnTo>
                  <a:lnTo>
                    <a:pt x="f279" y="f90"/>
                  </a:lnTo>
                  <a:lnTo>
                    <a:pt x="f278" y="f88"/>
                  </a:lnTo>
                  <a:lnTo>
                    <a:pt x="f277" y="f86"/>
                  </a:lnTo>
                  <a:lnTo>
                    <a:pt x="f276" y="f84"/>
                  </a:lnTo>
                  <a:lnTo>
                    <a:pt x="f275" y="f82"/>
                  </a:lnTo>
                  <a:lnTo>
                    <a:pt x="f274" y="f80"/>
                  </a:lnTo>
                  <a:lnTo>
                    <a:pt x="f273" y="f78"/>
                  </a:lnTo>
                  <a:lnTo>
                    <a:pt x="f272" y="f76"/>
                  </a:lnTo>
                  <a:lnTo>
                    <a:pt x="f271" y="f74"/>
                  </a:lnTo>
                  <a:lnTo>
                    <a:pt x="f270" y="f72"/>
                  </a:lnTo>
                  <a:lnTo>
                    <a:pt x="f269" y="f70"/>
                  </a:lnTo>
                  <a:lnTo>
                    <a:pt x="f268" y="f68"/>
                  </a:lnTo>
                  <a:lnTo>
                    <a:pt x="f267" y="f66"/>
                  </a:lnTo>
                  <a:lnTo>
                    <a:pt x="f266" y="f64"/>
                  </a:lnTo>
                  <a:lnTo>
                    <a:pt x="f265" y="f62"/>
                  </a:lnTo>
                  <a:lnTo>
                    <a:pt x="f264" y="f60"/>
                  </a:lnTo>
                  <a:lnTo>
                    <a:pt x="f263" y="f58"/>
                  </a:lnTo>
                  <a:lnTo>
                    <a:pt x="f262" y="f56"/>
                  </a:lnTo>
                  <a:lnTo>
                    <a:pt x="f261" y="f54"/>
                  </a:lnTo>
                  <a:lnTo>
                    <a:pt x="f260" y="f52"/>
                  </a:lnTo>
                  <a:lnTo>
                    <a:pt x="f259" y="f50"/>
                  </a:lnTo>
                  <a:lnTo>
                    <a:pt x="f258" y="f48"/>
                  </a:lnTo>
                  <a:lnTo>
                    <a:pt x="f257" y="f46"/>
                  </a:lnTo>
                  <a:lnTo>
                    <a:pt x="f256" y="f44"/>
                  </a:lnTo>
                  <a:lnTo>
                    <a:pt x="f255" y="f42"/>
                  </a:lnTo>
                  <a:lnTo>
                    <a:pt x="f254" y="f40"/>
                  </a:lnTo>
                  <a:lnTo>
                    <a:pt x="f253" y="f38"/>
                  </a:lnTo>
                  <a:lnTo>
                    <a:pt x="f252" y="f36"/>
                  </a:lnTo>
                  <a:lnTo>
                    <a:pt x="f251" y="f34"/>
                  </a:lnTo>
                  <a:lnTo>
                    <a:pt x="f250" y="f32"/>
                  </a:lnTo>
                  <a:lnTo>
                    <a:pt x="f249" y="f30"/>
                  </a:lnTo>
                  <a:lnTo>
                    <a:pt x="f248" y="f28"/>
                  </a:lnTo>
                  <a:lnTo>
                    <a:pt x="f247" y="f26"/>
                  </a:lnTo>
                  <a:lnTo>
                    <a:pt x="f246" y="f24"/>
                  </a:lnTo>
                  <a:lnTo>
                    <a:pt x="f245" y="f22"/>
                  </a:lnTo>
                  <a:lnTo>
                    <a:pt x="f244" y="f20"/>
                  </a:lnTo>
                  <a:lnTo>
                    <a:pt x="f243" y="f18"/>
                  </a:lnTo>
                  <a:lnTo>
                    <a:pt x="f242" y="f16"/>
                  </a:lnTo>
                  <a:lnTo>
                    <a:pt x="f241" y="f14"/>
                  </a:lnTo>
                  <a:lnTo>
                    <a:pt x="f240" y="f12"/>
                  </a:lnTo>
                  <a:lnTo>
                    <a:pt x="f239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ED2010CC-3F1C-6C0F-5E68-C06D994F4794}"/>
                </a:ext>
              </a:extLst>
            </p:cNvPr>
            <p:cNvSpPr/>
            <p:nvPr/>
          </p:nvSpPr>
          <p:spPr>
            <a:xfrm>
              <a:off x="147639" y="1385892"/>
              <a:ext cx="4333881" cy="4676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34510"/>
                <a:gd name="f7" fmla="val 4676775"/>
                <a:gd name="f8" fmla="val 2338324"/>
                <a:gd name="f9" fmla="val 489"/>
                <a:gd name="f10" fmla="val 2288132"/>
                <a:gd name="f11" fmla="val 1950"/>
                <a:gd name="f12" fmla="val 2238199"/>
                <a:gd name="f13" fmla="val 4374"/>
                <a:gd name="f14" fmla="val 2188535"/>
                <a:gd name="f15" fmla="val 7750"/>
                <a:gd name="f16" fmla="val 2139149"/>
                <a:gd name="f17" fmla="val 12068"/>
                <a:gd name="f18" fmla="val 2090054"/>
                <a:gd name="f19" fmla="val 17320"/>
                <a:gd name="f20" fmla="val 2041258"/>
                <a:gd name="f21" fmla="val 23495"/>
                <a:gd name="f22" fmla="val 1992774"/>
                <a:gd name="f23" fmla="val 30583"/>
                <a:gd name="f24" fmla="val 1944610"/>
                <a:gd name="f25" fmla="val 38574"/>
                <a:gd name="f26" fmla="val 1896779"/>
                <a:gd name="f27" fmla="val 47460"/>
                <a:gd name="f28" fmla="val 1849290"/>
                <a:gd name="f29" fmla="val 57230"/>
                <a:gd name="f30" fmla="val 1802154"/>
                <a:gd name="f31" fmla="val 67874"/>
                <a:gd name="f32" fmla="val 1755381"/>
                <a:gd name="f33" fmla="val 79382"/>
                <a:gd name="f34" fmla="val 1708983"/>
                <a:gd name="f35" fmla="val 91745"/>
                <a:gd name="f36" fmla="val 1662969"/>
                <a:gd name="f37" fmla="val 104953"/>
                <a:gd name="f38" fmla="val 1617350"/>
                <a:gd name="f39" fmla="val 118997"/>
                <a:gd name="f40" fmla="val 1572137"/>
                <a:gd name="f41" fmla="val 133865"/>
                <a:gd name="f42" fmla="val 1527341"/>
                <a:gd name="f43" fmla="val 149550"/>
                <a:gd name="f44" fmla="val 1482971"/>
                <a:gd name="f45" fmla="val 166040"/>
                <a:gd name="f46" fmla="val 1439038"/>
                <a:gd name="f47" fmla="val 183327"/>
                <a:gd name="f48" fmla="val 1395553"/>
                <a:gd name="f49" fmla="val 201399"/>
                <a:gd name="f50" fmla="val 1352527"/>
                <a:gd name="f51" fmla="val 220249"/>
                <a:gd name="f52" fmla="val 1309969"/>
                <a:gd name="f53" fmla="val 239865"/>
                <a:gd name="f54" fmla="val 1267891"/>
                <a:gd name="f55" fmla="val 260238"/>
                <a:gd name="f56" fmla="val 1226303"/>
                <a:gd name="f57" fmla="val 281358"/>
                <a:gd name="f58" fmla="val 1185216"/>
                <a:gd name="f59" fmla="val 303216"/>
                <a:gd name="f60" fmla="val 1144640"/>
                <a:gd name="f61" fmla="val 325802"/>
                <a:gd name="f62" fmla="val 1104585"/>
                <a:gd name="f63" fmla="val 349105"/>
                <a:gd name="f64" fmla="val 1065063"/>
                <a:gd name="f65" fmla="val 373117"/>
                <a:gd name="f66" fmla="val 1026083"/>
                <a:gd name="f67" fmla="val 397827"/>
                <a:gd name="f68" fmla="val 987657"/>
                <a:gd name="f69" fmla="val 423226"/>
                <a:gd name="f70" fmla="val 949795"/>
                <a:gd name="f71" fmla="val 449303"/>
                <a:gd name="f72" fmla="val 912506"/>
                <a:gd name="f73" fmla="val 476050"/>
                <a:gd name="f74" fmla="val 875803"/>
                <a:gd name="f75" fmla="val 503456"/>
                <a:gd name="f76" fmla="val 839696"/>
                <a:gd name="f77" fmla="val 531511"/>
                <a:gd name="f78" fmla="val 804194"/>
                <a:gd name="f79" fmla="val 560206"/>
                <a:gd name="f80" fmla="val 769309"/>
                <a:gd name="f81" fmla="val 589531"/>
                <a:gd name="f82" fmla="val 735051"/>
                <a:gd name="f83" fmla="val 619477"/>
                <a:gd name="f84" fmla="val 701431"/>
                <a:gd name="f85" fmla="val 650032"/>
                <a:gd name="f86" fmla="val 668458"/>
                <a:gd name="f87" fmla="val 681189"/>
                <a:gd name="f88" fmla="val 636145"/>
                <a:gd name="f89" fmla="val 712936"/>
                <a:gd name="f90" fmla="val 604501"/>
                <a:gd name="f91" fmla="val 745265"/>
                <a:gd name="f92" fmla="val 573537"/>
                <a:gd name="f93" fmla="val 778165"/>
                <a:gd name="f94" fmla="val 543263"/>
                <a:gd name="f95" fmla="val 811626"/>
                <a:gd name="f96" fmla="val 513690"/>
                <a:gd name="f97" fmla="val 845639"/>
                <a:gd name="f98" fmla="val 484828"/>
                <a:gd name="f99" fmla="val 880194"/>
                <a:gd name="f100" fmla="val 456689"/>
                <a:gd name="f101" fmla="val 915282"/>
                <a:gd name="f102" fmla="val 429282"/>
                <a:gd name="f103" fmla="val 950892"/>
                <a:gd name="f104" fmla="val 402618"/>
                <a:gd name="f105" fmla="val 987015"/>
                <a:gd name="f106" fmla="val 376707"/>
                <a:gd name="f107" fmla="val 1023640"/>
                <a:gd name="f108" fmla="val 351561"/>
                <a:gd name="f109" fmla="val 1060759"/>
                <a:gd name="f110" fmla="val 327190"/>
                <a:gd name="f111" fmla="val 1098361"/>
                <a:gd name="f112" fmla="val 303604"/>
                <a:gd name="f113" fmla="val 1136437"/>
                <a:gd name="f114" fmla="val 280813"/>
                <a:gd name="f115" fmla="val 1174977"/>
                <a:gd name="f116" fmla="val 258829"/>
                <a:gd name="f117" fmla="val 1213970"/>
                <a:gd name="f118" fmla="val 237662"/>
                <a:gd name="f119" fmla="val 1253409"/>
                <a:gd name="f120" fmla="val 217322"/>
                <a:gd name="f121" fmla="val 1293281"/>
                <a:gd name="f122" fmla="val 197821"/>
                <a:gd name="f123" fmla="val 1333579"/>
                <a:gd name="f124" fmla="val 179167"/>
                <a:gd name="f125" fmla="val 1374291"/>
                <a:gd name="f126" fmla="val 161373"/>
                <a:gd name="f127" fmla="val 1415409"/>
                <a:gd name="f128" fmla="val 144449"/>
                <a:gd name="f129" fmla="val 1456922"/>
                <a:gd name="f130" fmla="val 128404"/>
                <a:gd name="f131" fmla="val 1498820"/>
                <a:gd name="f132" fmla="val 113251"/>
                <a:gd name="f133" fmla="val 1541095"/>
                <a:gd name="f134" fmla="val 98998"/>
                <a:gd name="f135" fmla="val 1583736"/>
                <a:gd name="f136" fmla="val 85658"/>
                <a:gd name="f137" fmla="val 1626733"/>
                <a:gd name="f138" fmla="val 73240"/>
                <a:gd name="f139" fmla="val 1670076"/>
                <a:gd name="f140" fmla="val 61754"/>
                <a:gd name="f141" fmla="val 1713757"/>
                <a:gd name="f142" fmla="val 51212"/>
                <a:gd name="f143" fmla="val 1757765"/>
                <a:gd name="f144" fmla="val 41624"/>
                <a:gd name="f145" fmla="val 1802089"/>
                <a:gd name="f146" fmla="val 33000"/>
                <a:gd name="f147" fmla="val 1846722"/>
                <a:gd name="f148" fmla="val 25352"/>
                <a:gd name="f149" fmla="val 1891652"/>
                <a:gd name="f150" fmla="val 18689"/>
                <a:gd name="f151" fmla="val 1936870"/>
                <a:gd name="f152" fmla="val 13022"/>
                <a:gd name="f153" fmla="val 1982366"/>
                <a:gd name="f154" fmla="val 8362"/>
                <a:gd name="f155" fmla="val 2028130"/>
                <a:gd name="f156" fmla="val 4719"/>
                <a:gd name="f157" fmla="val 2074154"/>
                <a:gd name="f158" fmla="val 2104"/>
                <a:gd name="f159" fmla="val 2120426"/>
                <a:gd name="f160" fmla="val 527"/>
                <a:gd name="f161" fmla="val 2166937"/>
                <a:gd name="f162" fmla="val 2213446"/>
                <a:gd name="f163" fmla="val 2259717"/>
                <a:gd name="f164" fmla="val 2305738"/>
                <a:gd name="f165" fmla="val 2351501"/>
                <a:gd name="f166" fmla="val 2396996"/>
                <a:gd name="f167" fmla="val 2442213"/>
                <a:gd name="f168" fmla="val 2487142"/>
                <a:gd name="f169" fmla="val 2531774"/>
                <a:gd name="f170" fmla="val 2576098"/>
                <a:gd name="f171" fmla="val 2620105"/>
                <a:gd name="f172" fmla="val 2663785"/>
                <a:gd name="f173" fmla="val 2707128"/>
                <a:gd name="f174" fmla="val 2750125"/>
                <a:gd name="f175" fmla="val 2792766"/>
                <a:gd name="f176" fmla="val 2835041"/>
                <a:gd name="f177" fmla="val 2876940"/>
                <a:gd name="f178" fmla="val 2918453"/>
                <a:gd name="f179" fmla="val 2959571"/>
                <a:gd name="f180" fmla="val 3000284"/>
                <a:gd name="f181" fmla="val 3040582"/>
                <a:gd name="f182" fmla="val 3080455"/>
                <a:gd name="f183" fmla="val 3119894"/>
                <a:gd name="f184" fmla="val 3158889"/>
                <a:gd name="f185" fmla="val 3197429"/>
                <a:gd name="f186" fmla="val 3235506"/>
                <a:gd name="f187" fmla="val 3273109"/>
                <a:gd name="f188" fmla="val 3310229"/>
                <a:gd name="f189" fmla="val 3346856"/>
                <a:gd name="f190" fmla="val 3382980"/>
                <a:gd name="f191" fmla="val 3418591"/>
                <a:gd name="f192" fmla="val 3453680"/>
                <a:gd name="f193" fmla="val 3488237"/>
                <a:gd name="f194" fmla="val 3522252"/>
                <a:gd name="f195" fmla="val 3555715"/>
                <a:gd name="f196" fmla="val 3588616"/>
                <a:gd name="f197" fmla="val 3620946"/>
                <a:gd name="f198" fmla="val 3652695"/>
                <a:gd name="f199" fmla="val 3683853"/>
                <a:gd name="f200" fmla="val 3714411"/>
                <a:gd name="f201" fmla="val 3744358"/>
                <a:gd name="f202" fmla="val 3773685"/>
                <a:gd name="f203" fmla="val 3802382"/>
                <a:gd name="f204" fmla="val 3830439"/>
                <a:gd name="f205" fmla="val 3857847"/>
                <a:gd name="f206" fmla="val 3884595"/>
                <a:gd name="f207" fmla="val 3910675"/>
                <a:gd name="f208" fmla="val 3936075"/>
                <a:gd name="f209" fmla="val 3960787"/>
                <a:gd name="f210" fmla="val 3984800"/>
                <a:gd name="f211" fmla="val 4008106"/>
                <a:gd name="f212" fmla="val 4030693"/>
                <a:gd name="f213" fmla="val 4052553"/>
                <a:gd name="f214" fmla="val 4073675"/>
                <a:gd name="f215" fmla="val 4094050"/>
                <a:gd name="f216" fmla="val 4113667"/>
                <a:gd name="f217" fmla="val 4132518"/>
                <a:gd name="f218" fmla="val 4150593"/>
                <a:gd name="f219" fmla="val 4167881"/>
                <a:gd name="f220" fmla="val 4184373"/>
                <a:gd name="f221" fmla="val 4200058"/>
                <a:gd name="f222" fmla="val 4214929"/>
                <a:gd name="f223" fmla="val 4228973"/>
                <a:gd name="f224" fmla="val 4242183"/>
                <a:gd name="f225" fmla="val 4254547"/>
                <a:gd name="f226" fmla="val 4266057"/>
                <a:gd name="f227" fmla="val 4276702"/>
                <a:gd name="f228" fmla="val 4286472"/>
                <a:gd name="f229" fmla="val 4295359"/>
                <a:gd name="f230" fmla="val 4303351"/>
                <a:gd name="f231" fmla="val 4310440"/>
                <a:gd name="f232" fmla="val 4316616"/>
                <a:gd name="f233" fmla="val 4321868"/>
                <a:gd name="f234" fmla="val 4326187"/>
                <a:gd name="f235" fmla="val 4329563"/>
                <a:gd name="f236" fmla="val 4331987"/>
                <a:gd name="f237" fmla="val 4333449"/>
                <a:gd name="f238" fmla="val 4333938"/>
                <a:gd name="f239" fmla="val 2388515"/>
                <a:gd name="f240" fmla="val 2438448"/>
                <a:gd name="f241" fmla="val 2488113"/>
                <a:gd name="f242" fmla="val 2537498"/>
                <a:gd name="f243" fmla="val 2586594"/>
                <a:gd name="f244" fmla="val 2635390"/>
                <a:gd name="f245" fmla="val 2683875"/>
                <a:gd name="f246" fmla="val 2732039"/>
                <a:gd name="f247" fmla="val 2779870"/>
                <a:gd name="f248" fmla="val 2827360"/>
                <a:gd name="f249" fmla="val 2874497"/>
                <a:gd name="f250" fmla="val 2921270"/>
                <a:gd name="f251" fmla="val 2967669"/>
                <a:gd name="f252" fmla="val 3013683"/>
                <a:gd name="f253" fmla="val 3059303"/>
                <a:gd name="f254" fmla="val 3104517"/>
                <a:gd name="f255" fmla="val 3149314"/>
                <a:gd name="f256" fmla="val 3193685"/>
                <a:gd name="f257" fmla="val 3237619"/>
                <a:gd name="f258" fmla="val 3281104"/>
                <a:gd name="f259" fmla="val 3324132"/>
                <a:gd name="f260" fmla="val 3366690"/>
                <a:gd name="f261" fmla="val 3408769"/>
                <a:gd name="f262" fmla="val 3450358"/>
                <a:gd name="f263" fmla="val 3491447"/>
                <a:gd name="f264" fmla="val 3532024"/>
                <a:gd name="f265" fmla="val 3572080"/>
                <a:gd name="f266" fmla="val 3611603"/>
                <a:gd name="f267" fmla="val 3650584"/>
                <a:gd name="f268" fmla="val 3689011"/>
                <a:gd name="f269" fmla="val 3726875"/>
                <a:gd name="f270" fmla="val 3764164"/>
                <a:gd name="f271" fmla="val 3800869"/>
                <a:gd name="f272" fmla="val 3836978"/>
                <a:gd name="f273" fmla="val 3872480"/>
                <a:gd name="f274" fmla="val 3907367"/>
                <a:gd name="f275" fmla="val 3941626"/>
                <a:gd name="f276" fmla="val 3975248"/>
                <a:gd name="f277" fmla="val 4008221"/>
                <a:gd name="f278" fmla="val 4040536"/>
                <a:gd name="f279" fmla="val 4072181"/>
                <a:gd name="f280" fmla="val 4103146"/>
                <a:gd name="f281" fmla="val 4133422"/>
                <a:gd name="f282" fmla="val 4162996"/>
                <a:gd name="f283" fmla="val 4191859"/>
                <a:gd name="f284" fmla="val 4219999"/>
                <a:gd name="f285" fmla="val 4247408"/>
                <a:gd name="f286" fmla="val 4274073"/>
                <a:gd name="f287" fmla="val 4299984"/>
                <a:gd name="f288" fmla="val 4325131"/>
                <a:gd name="f289" fmla="val 4349504"/>
                <a:gd name="f290" fmla="val 4373091"/>
                <a:gd name="f291" fmla="val 4395883"/>
                <a:gd name="f292" fmla="val 4417868"/>
                <a:gd name="f293" fmla="val 4439036"/>
                <a:gd name="f294" fmla="val 4459377"/>
                <a:gd name="f295" fmla="val 4478879"/>
                <a:gd name="f296" fmla="val 4497533"/>
                <a:gd name="f297" fmla="val 4515328"/>
                <a:gd name="f298" fmla="val 4532254"/>
                <a:gd name="f299" fmla="val 4548299"/>
                <a:gd name="f300" fmla="val 4563453"/>
                <a:gd name="f301" fmla="val 4577707"/>
                <a:gd name="f302" fmla="val 4591048"/>
                <a:gd name="f303" fmla="val 4603467"/>
                <a:gd name="f304" fmla="val 4614953"/>
                <a:gd name="f305" fmla="val 4625495"/>
                <a:gd name="f306" fmla="val 4635084"/>
                <a:gd name="f307" fmla="val 4643708"/>
                <a:gd name="f308" fmla="val 4651357"/>
                <a:gd name="f309" fmla="val 4658020"/>
                <a:gd name="f310" fmla="val 4663687"/>
                <a:gd name="f311" fmla="val 4668348"/>
                <a:gd name="f312" fmla="val 4671991"/>
                <a:gd name="f313" fmla="val 4674606"/>
                <a:gd name="f314" fmla="val 4676183"/>
                <a:gd name="f315" fmla="val 4676711"/>
                <a:gd name="f316" fmla="+- 0 0 -90"/>
                <a:gd name="f317" fmla="*/ f3 1 4334510"/>
                <a:gd name="f318" fmla="*/ f4 1 4676775"/>
                <a:gd name="f319" fmla="val f5"/>
                <a:gd name="f320" fmla="val f6"/>
                <a:gd name="f321" fmla="val f7"/>
                <a:gd name="f322" fmla="*/ f316 f0 1"/>
                <a:gd name="f323" fmla="+- f321 0 f319"/>
                <a:gd name="f324" fmla="+- f320 0 f319"/>
                <a:gd name="f325" fmla="*/ f322 1 f2"/>
                <a:gd name="f326" fmla="*/ f324 1 4334510"/>
                <a:gd name="f327" fmla="*/ f323 1 4676775"/>
                <a:gd name="f328" fmla="*/ 7750 f324 1"/>
                <a:gd name="f329" fmla="*/ 2139149 f323 1"/>
                <a:gd name="f330" fmla="*/ 38574 f324 1"/>
                <a:gd name="f331" fmla="*/ 1896779 f323 1"/>
                <a:gd name="f332" fmla="*/ 91745 f324 1"/>
                <a:gd name="f333" fmla="*/ 1662969 f323 1"/>
                <a:gd name="f334" fmla="*/ 166040 f324 1"/>
                <a:gd name="f335" fmla="*/ 1439038 f323 1"/>
                <a:gd name="f336" fmla="*/ 260238 f324 1"/>
                <a:gd name="f337" fmla="*/ 1226303 f323 1"/>
                <a:gd name="f338" fmla="*/ 373117 f324 1"/>
                <a:gd name="f339" fmla="*/ 1026083 f323 1"/>
                <a:gd name="f340" fmla="*/ 503456 f324 1"/>
                <a:gd name="f341" fmla="*/ 839696 f323 1"/>
                <a:gd name="f342" fmla="*/ 650032 f324 1"/>
                <a:gd name="f343" fmla="*/ 668458 f323 1"/>
                <a:gd name="f344" fmla="*/ 811626 f324 1"/>
                <a:gd name="f345" fmla="*/ 513690 f323 1"/>
                <a:gd name="f346" fmla="*/ 987015 f324 1"/>
                <a:gd name="f347" fmla="*/ 376707 f323 1"/>
                <a:gd name="f348" fmla="*/ 1174977 f324 1"/>
                <a:gd name="f349" fmla="*/ 258829 f323 1"/>
                <a:gd name="f350" fmla="*/ 1374291 f324 1"/>
                <a:gd name="f351" fmla="*/ 161373 f323 1"/>
                <a:gd name="f352" fmla="*/ 1583736 f324 1"/>
                <a:gd name="f353" fmla="*/ 85658 f323 1"/>
                <a:gd name="f354" fmla="*/ 1802089 f324 1"/>
                <a:gd name="f355" fmla="*/ 33000 f323 1"/>
                <a:gd name="f356" fmla="*/ 2028130 f324 1"/>
                <a:gd name="f357" fmla="*/ 4719 f323 1"/>
                <a:gd name="f358" fmla="*/ 2259717 f324 1"/>
                <a:gd name="f359" fmla="*/ 2104 f323 1"/>
                <a:gd name="f360" fmla="*/ 2487142 f324 1"/>
                <a:gd name="f361" fmla="*/ 25352 f323 1"/>
                <a:gd name="f362" fmla="*/ 2707128 f324 1"/>
                <a:gd name="f363" fmla="*/ 73240 f323 1"/>
                <a:gd name="f364" fmla="*/ 2918453 f324 1"/>
                <a:gd name="f365" fmla="*/ 144449 f323 1"/>
                <a:gd name="f366" fmla="*/ 3119894 f324 1"/>
                <a:gd name="f367" fmla="*/ 237662 f323 1"/>
                <a:gd name="f368" fmla="*/ 3310229 f324 1"/>
                <a:gd name="f369" fmla="*/ 351561 f323 1"/>
                <a:gd name="f370" fmla="*/ 3488237 f324 1"/>
                <a:gd name="f371" fmla="*/ 484828 f323 1"/>
                <a:gd name="f372" fmla="*/ 3652695 f324 1"/>
                <a:gd name="f373" fmla="*/ 636145 f323 1"/>
                <a:gd name="f374" fmla="*/ 3802382 f324 1"/>
                <a:gd name="f375" fmla="*/ 804194 f323 1"/>
                <a:gd name="f376" fmla="*/ 3936075 f324 1"/>
                <a:gd name="f377" fmla="*/ 987657 f323 1"/>
                <a:gd name="f378" fmla="*/ 4052553 f324 1"/>
                <a:gd name="f379" fmla="*/ 1185216 f323 1"/>
                <a:gd name="f380" fmla="*/ 4150593 f324 1"/>
                <a:gd name="f381" fmla="*/ 1395553 f323 1"/>
                <a:gd name="f382" fmla="*/ 4228973 f324 1"/>
                <a:gd name="f383" fmla="*/ 1617350 f323 1"/>
                <a:gd name="f384" fmla="*/ 4286472 f324 1"/>
                <a:gd name="f385" fmla="*/ 1849290 f323 1"/>
                <a:gd name="f386" fmla="*/ 4321868 f324 1"/>
                <a:gd name="f387" fmla="*/ 2090054 f323 1"/>
                <a:gd name="f388" fmla="*/ 4333938 f324 1"/>
                <a:gd name="f389" fmla="*/ 2338324 f323 1"/>
                <a:gd name="f390" fmla="*/ 2586594 f323 1"/>
                <a:gd name="f391" fmla="*/ 2827360 f323 1"/>
                <a:gd name="f392" fmla="*/ 3059303 f323 1"/>
                <a:gd name="f393" fmla="*/ 3281104 f323 1"/>
                <a:gd name="f394" fmla="*/ 3491447 f323 1"/>
                <a:gd name="f395" fmla="*/ 3689011 f323 1"/>
                <a:gd name="f396" fmla="*/ 3872480 f323 1"/>
                <a:gd name="f397" fmla="*/ 4040536 f323 1"/>
                <a:gd name="f398" fmla="*/ 4191859 f323 1"/>
                <a:gd name="f399" fmla="*/ 4325131 f323 1"/>
                <a:gd name="f400" fmla="*/ 4439036 f323 1"/>
                <a:gd name="f401" fmla="*/ 4532254 f323 1"/>
                <a:gd name="f402" fmla="*/ 4603467 f323 1"/>
                <a:gd name="f403" fmla="*/ 4651357 f323 1"/>
                <a:gd name="f404" fmla="*/ 4674606 f323 1"/>
                <a:gd name="f405" fmla="*/ 4671991 f323 1"/>
                <a:gd name="f406" fmla="*/ 4643708 f323 1"/>
                <a:gd name="f407" fmla="*/ 4591048 f323 1"/>
                <a:gd name="f408" fmla="*/ 4515328 f323 1"/>
                <a:gd name="f409" fmla="*/ 4417868 f323 1"/>
                <a:gd name="f410" fmla="*/ 4299984 f323 1"/>
                <a:gd name="f411" fmla="*/ 4162996 f323 1"/>
                <a:gd name="f412" fmla="*/ 4008221 f323 1"/>
                <a:gd name="f413" fmla="*/ 3836978 f323 1"/>
                <a:gd name="f414" fmla="*/ 3650584 f323 1"/>
                <a:gd name="f415" fmla="*/ 3450358 f323 1"/>
                <a:gd name="f416" fmla="*/ 3237619 f323 1"/>
                <a:gd name="f417" fmla="*/ 3013683 f323 1"/>
                <a:gd name="f418" fmla="*/ 2779870 f323 1"/>
                <a:gd name="f419" fmla="*/ 2537498 f323 1"/>
                <a:gd name="f420" fmla="+- f325 0 f1"/>
                <a:gd name="f421" fmla="*/ f328 1 4334510"/>
                <a:gd name="f422" fmla="*/ f329 1 4676775"/>
                <a:gd name="f423" fmla="*/ f330 1 4334510"/>
                <a:gd name="f424" fmla="*/ f331 1 4676775"/>
                <a:gd name="f425" fmla="*/ f332 1 4334510"/>
                <a:gd name="f426" fmla="*/ f333 1 4676775"/>
                <a:gd name="f427" fmla="*/ f334 1 4334510"/>
                <a:gd name="f428" fmla="*/ f335 1 4676775"/>
                <a:gd name="f429" fmla="*/ f336 1 4334510"/>
                <a:gd name="f430" fmla="*/ f337 1 4676775"/>
                <a:gd name="f431" fmla="*/ f338 1 4334510"/>
                <a:gd name="f432" fmla="*/ f339 1 4676775"/>
                <a:gd name="f433" fmla="*/ f340 1 4334510"/>
                <a:gd name="f434" fmla="*/ f341 1 4676775"/>
                <a:gd name="f435" fmla="*/ f342 1 4334510"/>
                <a:gd name="f436" fmla="*/ f343 1 4676775"/>
                <a:gd name="f437" fmla="*/ f344 1 4334510"/>
                <a:gd name="f438" fmla="*/ f345 1 4676775"/>
                <a:gd name="f439" fmla="*/ f346 1 4334510"/>
                <a:gd name="f440" fmla="*/ f347 1 4676775"/>
                <a:gd name="f441" fmla="*/ f348 1 4334510"/>
                <a:gd name="f442" fmla="*/ f349 1 4676775"/>
                <a:gd name="f443" fmla="*/ f350 1 4334510"/>
                <a:gd name="f444" fmla="*/ f351 1 4676775"/>
                <a:gd name="f445" fmla="*/ f352 1 4334510"/>
                <a:gd name="f446" fmla="*/ f353 1 4676775"/>
                <a:gd name="f447" fmla="*/ f354 1 4334510"/>
                <a:gd name="f448" fmla="*/ f355 1 4676775"/>
                <a:gd name="f449" fmla="*/ f356 1 4334510"/>
                <a:gd name="f450" fmla="*/ f357 1 4676775"/>
                <a:gd name="f451" fmla="*/ f358 1 4334510"/>
                <a:gd name="f452" fmla="*/ f359 1 4676775"/>
                <a:gd name="f453" fmla="*/ f360 1 4334510"/>
                <a:gd name="f454" fmla="*/ f361 1 4676775"/>
                <a:gd name="f455" fmla="*/ f362 1 4334510"/>
                <a:gd name="f456" fmla="*/ f363 1 4676775"/>
                <a:gd name="f457" fmla="*/ f364 1 4334510"/>
                <a:gd name="f458" fmla="*/ f365 1 4676775"/>
                <a:gd name="f459" fmla="*/ f366 1 4334510"/>
                <a:gd name="f460" fmla="*/ f367 1 4676775"/>
                <a:gd name="f461" fmla="*/ f368 1 4334510"/>
                <a:gd name="f462" fmla="*/ f369 1 4676775"/>
                <a:gd name="f463" fmla="*/ f370 1 4334510"/>
                <a:gd name="f464" fmla="*/ f371 1 4676775"/>
                <a:gd name="f465" fmla="*/ f372 1 4334510"/>
                <a:gd name="f466" fmla="*/ f373 1 4676775"/>
                <a:gd name="f467" fmla="*/ f374 1 4334510"/>
                <a:gd name="f468" fmla="*/ f375 1 4676775"/>
                <a:gd name="f469" fmla="*/ f376 1 4334510"/>
                <a:gd name="f470" fmla="*/ f377 1 4676775"/>
                <a:gd name="f471" fmla="*/ f378 1 4334510"/>
                <a:gd name="f472" fmla="*/ f379 1 4676775"/>
                <a:gd name="f473" fmla="*/ f380 1 4334510"/>
                <a:gd name="f474" fmla="*/ f381 1 4676775"/>
                <a:gd name="f475" fmla="*/ f382 1 4334510"/>
                <a:gd name="f476" fmla="*/ f383 1 4676775"/>
                <a:gd name="f477" fmla="*/ f384 1 4334510"/>
                <a:gd name="f478" fmla="*/ f385 1 4676775"/>
                <a:gd name="f479" fmla="*/ f386 1 4334510"/>
                <a:gd name="f480" fmla="*/ f387 1 4676775"/>
                <a:gd name="f481" fmla="*/ f388 1 4334510"/>
                <a:gd name="f482" fmla="*/ f389 1 4676775"/>
                <a:gd name="f483" fmla="*/ f390 1 4676775"/>
                <a:gd name="f484" fmla="*/ f391 1 4676775"/>
                <a:gd name="f485" fmla="*/ f392 1 4676775"/>
                <a:gd name="f486" fmla="*/ f393 1 4676775"/>
                <a:gd name="f487" fmla="*/ f394 1 4676775"/>
                <a:gd name="f488" fmla="*/ f395 1 4676775"/>
                <a:gd name="f489" fmla="*/ f396 1 4676775"/>
                <a:gd name="f490" fmla="*/ f397 1 4676775"/>
                <a:gd name="f491" fmla="*/ f398 1 4676775"/>
                <a:gd name="f492" fmla="*/ f399 1 4676775"/>
                <a:gd name="f493" fmla="*/ f400 1 4676775"/>
                <a:gd name="f494" fmla="*/ f401 1 4676775"/>
                <a:gd name="f495" fmla="*/ f402 1 4676775"/>
                <a:gd name="f496" fmla="*/ f403 1 4676775"/>
                <a:gd name="f497" fmla="*/ f404 1 4676775"/>
                <a:gd name="f498" fmla="*/ f405 1 4676775"/>
                <a:gd name="f499" fmla="*/ f406 1 4676775"/>
                <a:gd name="f500" fmla="*/ f407 1 4676775"/>
                <a:gd name="f501" fmla="*/ f408 1 4676775"/>
                <a:gd name="f502" fmla="*/ f409 1 4676775"/>
                <a:gd name="f503" fmla="*/ f410 1 4676775"/>
                <a:gd name="f504" fmla="*/ f411 1 4676775"/>
                <a:gd name="f505" fmla="*/ f412 1 4676775"/>
                <a:gd name="f506" fmla="*/ f413 1 4676775"/>
                <a:gd name="f507" fmla="*/ f414 1 4676775"/>
                <a:gd name="f508" fmla="*/ f415 1 4676775"/>
                <a:gd name="f509" fmla="*/ f416 1 4676775"/>
                <a:gd name="f510" fmla="*/ f417 1 4676775"/>
                <a:gd name="f511" fmla="*/ f418 1 4676775"/>
                <a:gd name="f512" fmla="*/ f419 1 4676775"/>
                <a:gd name="f513" fmla="*/ 0 1 f326"/>
                <a:gd name="f514" fmla="*/ f320 1 f326"/>
                <a:gd name="f515" fmla="*/ 0 1 f327"/>
                <a:gd name="f516" fmla="*/ f321 1 f327"/>
                <a:gd name="f517" fmla="*/ f421 1 f326"/>
                <a:gd name="f518" fmla="*/ f422 1 f327"/>
                <a:gd name="f519" fmla="*/ f423 1 f326"/>
                <a:gd name="f520" fmla="*/ f424 1 f327"/>
                <a:gd name="f521" fmla="*/ f425 1 f326"/>
                <a:gd name="f522" fmla="*/ f426 1 f327"/>
                <a:gd name="f523" fmla="*/ f427 1 f326"/>
                <a:gd name="f524" fmla="*/ f428 1 f327"/>
                <a:gd name="f525" fmla="*/ f429 1 f326"/>
                <a:gd name="f526" fmla="*/ f430 1 f327"/>
                <a:gd name="f527" fmla="*/ f431 1 f326"/>
                <a:gd name="f528" fmla="*/ f432 1 f327"/>
                <a:gd name="f529" fmla="*/ f433 1 f326"/>
                <a:gd name="f530" fmla="*/ f434 1 f327"/>
                <a:gd name="f531" fmla="*/ f435 1 f326"/>
                <a:gd name="f532" fmla="*/ f436 1 f327"/>
                <a:gd name="f533" fmla="*/ f437 1 f326"/>
                <a:gd name="f534" fmla="*/ f438 1 f327"/>
                <a:gd name="f535" fmla="*/ f439 1 f326"/>
                <a:gd name="f536" fmla="*/ f440 1 f327"/>
                <a:gd name="f537" fmla="*/ f441 1 f326"/>
                <a:gd name="f538" fmla="*/ f442 1 f327"/>
                <a:gd name="f539" fmla="*/ f443 1 f326"/>
                <a:gd name="f540" fmla="*/ f444 1 f327"/>
                <a:gd name="f541" fmla="*/ f445 1 f326"/>
                <a:gd name="f542" fmla="*/ f446 1 f327"/>
                <a:gd name="f543" fmla="*/ f447 1 f326"/>
                <a:gd name="f544" fmla="*/ f448 1 f327"/>
                <a:gd name="f545" fmla="*/ f449 1 f326"/>
                <a:gd name="f546" fmla="*/ f450 1 f327"/>
                <a:gd name="f547" fmla="*/ f451 1 f326"/>
                <a:gd name="f548" fmla="*/ f452 1 f327"/>
                <a:gd name="f549" fmla="*/ f453 1 f326"/>
                <a:gd name="f550" fmla="*/ f454 1 f327"/>
                <a:gd name="f551" fmla="*/ f455 1 f326"/>
                <a:gd name="f552" fmla="*/ f456 1 f327"/>
                <a:gd name="f553" fmla="*/ f457 1 f326"/>
                <a:gd name="f554" fmla="*/ f458 1 f327"/>
                <a:gd name="f555" fmla="*/ f459 1 f326"/>
                <a:gd name="f556" fmla="*/ f460 1 f327"/>
                <a:gd name="f557" fmla="*/ f461 1 f326"/>
                <a:gd name="f558" fmla="*/ f462 1 f327"/>
                <a:gd name="f559" fmla="*/ f463 1 f326"/>
                <a:gd name="f560" fmla="*/ f464 1 f327"/>
                <a:gd name="f561" fmla="*/ f465 1 f326"/>
                <a:gd name="f562" fmla="*/ f466 1 f327"/>
                <a:gd name="f563" fmla="*/ f467 1 f326"/>
                <a:gd name="f564" fmla="*/ f468 1 f327"/>
                <a:gd name="f565" fmla="*/ f469 1 f326"/>
                <a:gd name="f566" fmla="*/ f470 1 f327"/>
                <a:gd name="f567" fmla="*/ f471 1 f326"/>
                <a:gd name="f568" fmla="*/ f472 1 f327"/>
                <a:gd name="f569" fmla="*/ f473 1 f326"/>
                <a:gd name="f570" fmla="*/ f474 1 f327"/>
                <a:gd name="f571" fmla="*/ f475 1 f326"/>
                <a:gd name="f572" fmla="*/ f476 1 f327"/>
                <a:gd name="f573" fmla="*/ f477 1 f326"/>
                <a:gd name="f574" fmla="*/ f478 1 f327"/>
                <a:gd name="f575" fmla="*/ f479 1 f326"/>
                <a:gd name="f576" fmla="*/ f480 1 f327"/>
                <a:gd name="f577" fmla="*/ f481 1 f326"/>
                <a:gd name="f578" fmla="*/ f482 1 f327"/>
                <a:gd name="f579" fmla="*/ f483 1 f327"/>
                <a:gd name="f580" fmla="*/ f484 1 f327"/>
                <a:gd name="f581" fmla="*/ f485 1 f327"/>
                <a:gd name="f582" fmla="*/ f486 1 f327"/>
                <a:gd name="f583" fmla="*/ f487 1 f327"/>
                <a:gd name="f584" fmla="*/ f488 1 f327"/>
                <a:gd name="f585" fmla="*/ f489 1 f327"/>
                <a:gd name="f586" fmla="*/ f490 1 f327"/>
                <a:gd name="f587" fmla="*/ f491 1 f327"/>
                <a:gd name="f588" fmla="*/ f492 1 f327"/>
                <a:gd name="f589" fmla="*/ f493 1 f327"/>
                <a:gd name="f590" fmla="*/ f494 1 f327"/>
                <a:gd name="f591" fmla="*/ f495 1 f327"/>
                <a:gd name="f592" fmla="*/ f496 1 f327"/>
                <a:gd name="f593" fmla="*/ f497 1 f327"/>
                <a:gd name="f594" fmla="*/ f498 1 f327"/>
                <a:gd name="f595" fmla="*/ f499 1 f327"/>
                <a:gd name="f596" fmla="*/ f500 1 f327"/>
                <a:gd name="f597" fmla="*/ f501 1 f327"/>
                <a:gd name="f598" fmla="*/ f502 1 f327"/>
                <a:gd name="f599" fmla="*/ f503 1 f327"/>
                <a:gd name="f600" fmla="*/ f504 1 f327"/>
                <a:gd name="f601" fmla="*/ f505 1 f327"/>
                <a:gd name="f602" fmla="*/ f506 1 f327"/>
                <a:gd name="f603" fmla="*/ f507 1 f327"/>
                <a:gd name="f604" fmla="*/ f508 1 f327"/>
                <a:gd name="f605" fmla="*/ f509 1 f327"/>
                <a:gd name="f606" fmla="*/ f510 1 f327"/>
                <a:gd name="f607" fmla="*/ f511 1 f327"/>
                <a:gd name="f608" fmla="*/ f512 1 f327"/>
                <a:gd name="f609" fmla="*/ f513 f317 1"/>
                <a:gd name="f610" fmla="*/ f514 f317 1"/>
                <a:gd name="f611" fmla="*/ f516 f318 1"/>
                <a:gd name="f612" fmla="*/ f515 f318 1"/>
                <a:gd name="f613" fmla="*/ f517 f317 1"/>
                <a:gd name="f614" fmla="*/ f518 f318 1"/>
                <a:gd name="f615" fmla="*/ f519 f317 1"/>
                <a:gd name="f616" fmla="*/ f520 f318 1"/>
                <a:gd name="f617" fmla="*/ f521 f317 1"/>
                <a:gd name="f618" fmla="*/ f522 f318 1"/>
                <a:gd name="f619" fmla="*/ f523 f317 1"/>
                <a:gd name="f620" fmla="*/ f524 f318 1"/>
                <a:gd name="f621" fmla="*/ f525 f317 1"/>
                <a:gd name="f622" fmla="*/ f526 f318 1"/>
                <a:gd name="f623" fmla="*/ f527 f317 1"/>
                <a:gd name="f624" fmla="*/ f528 f318 1"/>
                <a:gd name="f625" fmla="*/ f529 f317 1"/>
                <a:gd name="f626" fmla="*/ f530 f318 1"/>
                <a:gd name="f627" fmla="*/ f531 f317 1"/>
                <a:gd name="f628" fmla="*/ f532 f318 1"/>
                <a:gd name="f629" fmla="*/ f533 f317 1"/>
                <a:gd name="f630" fmla="*/ f534 f318 1"/>
                <a:gd name="f631" fmla="*/ f535 f317 1"/>
                <a:gd name="f632" fmla="*/ f536 f318 1"/>
                <a:gd name="f633" fmla="*/ f537 f317 1"/>
                <a:gd name="f634" fmla="*/ f538 f318 1"/>
                <a:gd name="f635" fmla="*/ f539 f317 1"/>
                <a:gd name="f636" fmla="*/ f540 f318 1"/>
                <a:gd name="f637" fmla="*/ f541 f317 1"/>
                <a:gd name="f638" fmla="*/ f542 f318 1"/>
                <a:gd name="f639" fmla="*/ f543 f317 1"/>
                <a:gd name="f640" fmla="*/ f544 f318 1"/>
                <a:gd name="f641" fmla="*/ f545 f317 1"/>
                <a:gd name="f642" fmla="*/ f546 f318 1"/>
                <a:gd name="f643" fmla="*/ f547 f317 1"/>
                <a:gd name="f644" fmla="*/ f548 f318 1"/>
                <a:gd name="f645" fmla="*/ f549 f317 1"/>
                <a:gd name="f646" fmla="*/ f550 f318 1"/>
                <a:gd name="f647" fmla="*/ f551 f317 1"/>
                <a:gd name="f648" fmla="*/ f552 f318 1"/>
                <a:gd name="f649" fmla="*/ f553 f317 1"/>
                <a:gd name="f650" fmla="*/ f554 f318 1"/>
                <a:gd name="f651" fmla="*/ f555 f317 1"/>
                <a:gd name="f652" fmla="*/ f556 f318 1"/>
                <a:gd name="f653" fmla="*/ f557 f317 1"/>
                <a:gd name="f654" fmla="*/ f558 f318 1"/>
                <a:gd name="f655" fmla="*/ f559 f317 1"/>
                <a:gd name="f656" fmla="*/ f560 f318 1"/>
                <a:gd name="f657" fmla="*/ f561 f317 1"/>
                <a:gd name="f658" fmla="*/ f562 f318 1"/>
                <a:gd name="f659" fmla="*/ f563 f317 1"/>
                <a:gd name="f660" fmla="*/ f564 f318 1"/>
                <a:gd name="f661" fmla="*/ f565 f317 1"/>
                <a:gd name="f662" fmla="*/ f566 f318 1"/>
                <a:gd name="f663" fmla="*/ f567 f317 1"/>
                <a:gd name="f664" fmla="*/ f568 f318 1"/>
                <a:gd name="f665" fmla="*/ f569 f317 1"/>
                <a:gd name="f666" fmla="*/ f570 f318 1"/>
                <a:gd name="f667" fmla="*/ f571 f317 1"/>
                <a:gd name="f668" fmla="*/ f572 f318 1"/>
                <a:gd name="f669" fmla="*/ f573 f317 1"/>
                <a:gd name="f670" fmla="*/ f574 f318 1"/>
                <a:gd name="f671" fmla="*/ f575 f317 1"/>
                <a:gd name="f672" fmla="*/ f576 f318 1"/>
                <a:gd name="f673" fmla="*/ f577 f317 1"/>
                <a:gd name="f674" fmla="*/ f578 f318 1"/>
                <a:gd name="f675" fmla="*/ f579 f318 1"/>
                <a:gd name="f676" fmla="*/ f580 f318 1"/>
                <a:gd name="f677" fmla="*/ f581 f318 1"/>
                <a:gd name="f678" fmla="*/ f582 f318 1"/>
                <a:gd name="f679" fmla="*/ f583 f318 1"/>
                <a:gd name="f680" fmla="*/ f584 f318 1"/>
                <a:gd name="f681" fmla="*/ f585 f318 1"/>
                <a:gd name="f682" fmla="*/ f586 f318 1"/>
                <a:gd name="f683" fmla="*/ f587 f318 1"/>
                <a:gd name="f684" fmla="*/ f588 f318 1"/>
                <a:gd name="f685" fmla="*/ f589 f318 1"/>
                <a:gd name="f686" fmla="*/ f590 f318 1"/>
                <a:gd name="f687" fmla="*/ f591 f318 1"/>
                <a:gd name="f688" fmla="*/ f592 f318 1"/>
                <a:gd name="f689" fmla="*/ f593 f318 1"/>
                <a:gd name="f690" fmla="*/ f594 f318 1"/>
                <a:gd name="f691" fmla="*/ f595 f318 1"/>
                <a:gd name="f692" fmla="*/ f596 f318 1"/>
                <a:gd name="f693" fmla="*/ f597 f318 1"/>
                <a:gd name="f694" fmla="*/ f598 f318 1"/>
                <a:gd name="f695" fmla="*/ f599 f318 1"/>
                <a:gd name="f696" fmla="*/ f600 f318 1"/>
                <a:gd name="f697" fmla="*/ f601 f318 1"/>
                <a:gd name="f698" fmla="*/ f602 f318 1"/>
                <a:gd name="f699" fmla="*/ f603 f318 1"/>
                <a:gd name="f700" fmla="*/ f604 f318 1"/>
                <a:gd name="f701" fmla="*/ f605 f318 1"/>
                <a:gd name="f702" fmla="*/ f606 f318 1"/>
                <a:gd name="f703" fmla="*/ f607 f318 1"/>
                <a:gd name="f704" fmla="*/ f608 f3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0">
                  <a:pos x="f613" y="f614"/>
                </a:cxn>
                <a:cxn ang="f420">
                  <a:pos x="f615" y="f616"/>
                </a:cxn>
                <a:cxn ang="f420">
                  <a:pos x="f617" y="f618"/>
                </a:cxn>
                <a:cxn ang="f420">
                  <a:pos x="f619" y="f620"/>
                </a:cxn>
                <a:cxn ang="f420">
                  <a:pos x="f621" y="f622"/>
                </a:cxn>
                <a:cxn ang="f420">
                  <a:pos x="f623" y="f624"/>
                </a:cxn>
                <a:cxn ang="f420">
                  <a:pos x="f625" y="f626"/>
                </a:cxn>
                <a:cxn ang="f420">
                  <a:pos x="f627" y="f628"/>
                </a:cxn>
                <a:cxn ang="f420">
                  <a:pos x="f629" y="f630"/>
                </a:cxn>
                <a:cxn ang="f420">
                  <a:pos x="f631" y="f632"/>
                </a:cxn>
                <a:cxn ang="f420">
                  <a:pos x="f633" y="f634"/>
                </a:cxn>
                <a:cxn ang="f420">
                  <a:pos x="f635" y="f636"/>
                </a:cxn>
                <a:cxn ang="f420">
                  <a:pos x="f637" y="f638"/>
                </a:cxn>
                <a:cxn ang="f420">
                  <a:pos x="f639" y="f640"/>
                </a:cxn>
                <a:cxn ang="f420">
                  <a:pos x="f641" y="f642"/>
                </a:cxn>
                <a:cxn ang="f420">
                  <a:pos x="f643" y="f644"/>
                </a:cxn>
                <a:cxn ang="f420">
                  <a:pos x="f645" y="f646"/>
                </a:cxn>
                <a:cxn ang="f420">
                  <a:pos x="f647" y="f648"/>
                </a:cxn>
                <a:cxn ang="f420">
                  <a:pos x="f649" y="f650"/>
                </a:cxn>
                <a:cxn ang="f420">
                  <a:pos x="f651" y="f652"/>
                </a:cxn>
                <a:cxn ang="f420">
                  <a:pos x="f653" y="f654"/>
                </a:cxn>
                <a:cxn ang="f420">
                  <a:pos x="f655" y="f656"/>
                </a:cxn>
                <a:cxn ang="f420">
                  <a:pos x="f657" y="f658"/>
                </a:cxn>
                <a:cxn ang="f420">
                  <a:pos x="f659" y="f660"/>
                </a:cxn>
                <a:cxn ang="f420">
                  <a:pos x="f661" y="f662"/>
                </a:cxn>
                <a:cxn ang="f420">
                  <a:pos x="f663" y="f664"/>
                </a:cxn>
                <a:cxn ang="f420">
                  <a:pos x="f665" y="f666"/>
                </a:cxn>
                <a:cxn ang="f420">
                  <a:pos x="f667" y="f668"/>
                </a:cxn>
                <a:cxn ang="f420">
                  <a:pos x="f669" y="f670"/>
                </a:cxn>
                <a:cxn ang="f420">
                  <a:pos x="f671" y="f672"/>
                </a:cxn>
                <a:cxn ang="f420">
                  <a:pos x="f673" y="f674"/>
                </a:cxn>
                <a:cxn ang="f420">
                  <a:pos x="f671" y="f675"/>
                </a:cxn>
                <a:cxn ang="f420">
                  <a:pos x="f669" y="f676"/>
                </a:cxn>
                <a:cxn ang="f420">
                  <a:pos x="f667" y="f677"/>
                </a:cxn>
                <a:cxn ang="f420">
                  <a:pos x="f665" y="f678"/>
                </a:cxn>
                <a:cxn ang="f420">
                  <a:pos x="f663" y="f679"/>
                </a:cxn>
                <a:cxn ang="f420">
                  <a:pos x="f661" y="f680"/>
                </a:cxn>
                <a:cxn ang="f420">
                  <a:pos x="f659" y="f681"/>
                </a:cxn>
                <a:cxn ang="f420">
                  <a:pos x="f657" y="f682"/>
                </a:cxn>
                <a:cxn ang="f420">
                  <a:pos x="f655" y="f683"/>
                </a:cxn>
                <a:cxn ang="f420">
                  <a:pos x="f653" y="f684"/>
                </a:cxn>
                <a:cxn ang="f420">
                  <a:pos x="f651" y="f685"/>
                </a:cxn>
                <a:cxn ang="f420">
                  <a:pos x="f649" y="f686"/>
                </a:cxn>
                <a:cxn ang="f420">
                  <a:pos x="f647" y="f687"/>
                </a:cxn>
                <a:cxn ang="f420">
                  <a:pos x="f645" y="f688"/>
                </a:cxn>
                <a:cxn ang="f420">
                  <a:pos x="f643" y="f689"/>
                </a:cxn>
                <a:cxn ang="f420">
                  <a:pos x="f641" y="f690"/>
                </a:cxn>
                <a:cxn ang="f420">
                  <a:pos x="f639" y="f691"/>
                </a:cxn>
                <a:cxn ang="f420">
                  <a:pos x="f637" y="f692"/>
                </a:cxn>
                <a:cxn ang="f420">
                  <a:pos x="f635" y="f693"/>
                </a:cxn>
                <a:cxn ang="f420">
                  <a:pos x="f633" y="f694"/>
                </a:cxn>
                <a:cxn ang="f420">
                  <a:pos x="f631" y="f695"/>
                </a:cxn>
                <a:cxn ang="f420">
                  <a:pos x="f629" y="f696"/>
                </a:cxn>
                <a:cxn ang="f420">
                  <a:pos x="f627" y="f697"/>
                </a:cxn>
                <a:cxn ang="f420">
                  <a:pos x="f625" y="f698"/>
                </a:cxn>
                <a:cxn ang="f420">
                  <a:pos x="f623" y="f699"/>
                </a:cxn>
                <a:cxn ang="f420">
                  <a:pos x="f621" y="f700"/>
                </a:cxn>
                <a:cxn ang="f420">
                  <a:pos x="f619" y="f701"/>
                </a:cxn>
                <a:cxn ang="f420">
                  <a:pos x="f617" y="f702"/>
                </a:cxn>
                <a:cxn ang="f420">
                  <a:pos x="f615" y="f703"/>
                </a:cxn>
                <a:cxn ang="f420">
                  <a:pos x="f613" y="f704"/>
                </a:cxn>
              </a:cxnLst>
              <a:rect l="f609" t="f612" r="f610" b="f611"/>
              <a:pathLst>
                <a:path w="4334510" h="4676775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5"/>
                  </a:lnTo>
                  <a:lnTo>
                    <a:pt x="f162" y="f160"/>
                  </a:lnTo>
                  <a:lnTo>
                    <a:pt x="f163" y="f158"/>
                  </a:lnTo>
                  <a:lnTo>
                    <a:pt x="f164" y="f156"/>
                  </a:lnTo>
                  <a:lnTo>
                    <a:pt x="f165" y="f154"/>
                  </a:lnTo>
                  <a:lnTo>
                    <a:pt x="f166" y="f152"/>
                  </a:lnTo>
                  <a:lnTo>
                    <a:pt x="f167" y="f150"/>
                  </a:lnTo>
                  <a:lnTo>
                    <a:pt x="f168" y="f148"/>
                  </a:lnTo>
                  <a:lnTo>
                    <a:pt x="f169" y="f146"/>
                  </a:lnTo>
                  <a:lnTo>
                    <a:pt x="f170" y="f144"/>
                  </a:lnTo>
                  <a:lnTo>
                    <a:pt x="f171" y="f142"/>
                  </a:lnTo>
                  <a:lnTo>
                    <a:pt x="f172" y="f140"/>
                  </a:lnTo>
                  <a:lnTo>
                    <a:pt x="f173" y="f138"/>
                  </a:lnTo>
                  <a:lnTo>
                    <a:pt x="f174" y="f136"/>
                  </a:lnTo>
                  <a:lnTo>
                    <a:pt x="f175" y="f134"/>
                  </a:lnTo>
                  <a:lnTo>
                    <a:pt x="f176" y="f132"/>
                  </a:lnTo>
                  <a:lnTo>
                    <a:pt x="f177" y="f130"/>
                  </a:lnTo>
                  <a:lnTo>
                    <a:pt x="f178" y="f128"/>
                  </a:lnTo>
                  <a:lnTo>
                    <a:pt x="f179" y="f126"/>
                  </a:lnTo>
                  <a:lnTo>
                    <a:pt x="f180" y="f124"/>
                  </a:lnTo>
                  <a:lnTo>
                    <a:pt x="f181" y="f122"/>
                  </a:lnTo>
                  <a:lnTo>
                    <a:pt x="f182" y="f120"/>
                  </a:lnTo>
                  <a:lnTo>
                    <a:pt x="f183" y="f118"/>
                  </a:lnTo>
                  <a:lnTo>
                    <a:pt x="f184" y="f116"/>
                  </a:lnTo>
                  <a:lnTo>
                    <a:pt x="f185" y="f114"/>
                  </a:lnTo>
                  <a:lnTo>
                    <a:pt x="f186" y="f112"/>
                  </a:lnTo>
                  <a:lnTo>
                    <a:pt x="f187" y="f110"/>
                  </a:lnTo>
                  <a:lnTo>
                    <a:pt x="f188" y="f108"/>
                  </a:lnTo>
                  <a:lnTo>
                    <a:pt x="f189" y="f106"/>
                  </a:lnTo>
                  <a:lnTo>
                    <a:pt x="f190" y="f104"/>
                  </a:lnTo>
                  <a:lnTo>
                    <a:pt x="f191" y="f102"/>
                  </a:lnTo>
                  <a:lnTo>
                    <a:pt x="f192" y="f100"/>
                  </a:lnTo>
                  <a:lnTo>
                    <a:pt x="f193" y="f98"/>
                  </a:lnTo>
                  <a:lnTo>
                    <a:pt x="f194" y="f96"/>
                  </a:lnTo>
                  <a:lnTo>
                    <a:pt x="f195" y="f94"/>
                  </a:lnTo>
                  <a:lnTo>
                    <a:pt x="f196" y="f92"/>
                  </a:lnTo>
                  <a:lnTo>
                    <a:pt x="f197" y="f90"/>
                  </a:lnTo>
                  <a:lnTo>
                    <a:pt x="f198" y="f88"/>
                  </a:lnTo>
                  <a:lnTo>
                    <a:pt x="f199" y="f86"/>
                  </a:lnTo>
                  <a:lnTo>
                    <a:pt x="f200" y="f84"/>
                  </a:lnTo>
                  <a:lnTo>
                    <a:pt x="f201" y="f82"/>
                  </a:lnTo>
                  <a:lnTo>
                    <a:pt x="f202" y="f80"/>
                  </a:lnTo>
                  <a:lnTo>
                    <a:pt x="f203" y="f78"/>
                  </a:lnTo>
                  <a:lnTo>
                    <a:pt x="f204" y="f76"/>
                  </a:lnTo>
                  <a:lnTo>
                    <a:pt x="f205" y="f74"/>
                  </a:lnTo>
                  <a:lnTo>
                    <a:pt x="f206" y="f72"/>
                  </a:lnTo>
                  <a:lnTo>
                    <a:pt x="f207" y="f70"/>
                  </a:lnTo>
                  <a:lnTo>
                    <a:pt x="f208" y="f68"/>
                  </a:lnTo>
                  <a:lnTo>
                    <a:pt x="f209" y="f66"/>
                  </a:lnTo>
                  <a:lnTo>
                    <a:pt x="f210" y="f64"/>
                  </a:lnTo>
                  <a:lnTo>
                    <a:pt x="f211" y="f62"/>
                  </a:lnTo>
                  <a:lnTo>
                    <a:pt x="f212" y="f60"/>
                  </a:lnTo>
                  <a:lnTo>
                    <a:pt x="f213" y="f58"/>
                  </a:lnTo>
                  <a:lnTo>
                    <a:pt x="f214" y="f56"/>
                  </a:lnTo>
                  <a:lnTo>
                    <a:pt x="f215" y="f54"/>
                  </a:lnTo>
                  <a:lnTo>
                    <a:pt x="f216" y="f52"/>
                  </a:lnTo>
                  <a:lnTo>
                    <a:pt x="f217" y="f50"/>
                  </a:lnTo>
                  <a:lnTo>
                    <a:pt x="f218" y="f48"/>
                  </a:lnTo>
                  <a:lnTo>
                    <a:pt x="f219" y="f46"/>
                  </a:lnTo>
                  <a:lnTo>
                    <a:pt x="f220" y="f44"/>
                  </a:lnTo>
                  <a:lnTo>
                    <a:pt x="f221" y="f42"/>
                  </a:lnTo>
                  <a:lnTo>
                    <a:pt x="f222" y="f40"/>
                  </a:lnTo>
                  <a:lnTo>
                    <a:pt x="f223" y="f38"/>
                  </a:lnTo>
                  <a:lnTo>
                    <a:pt x="f224" y="f36"/>
                  </a:lnTo>
                  <a:lnTo>
                    <a:pt x="f225" y="f34"/>
                  </a:lnTo>
                  <a:lnTo>
                    <a:pt x="f226" y="f32"/>
                  </a:lnTo>
                  <a:lnTo>
                    <a:pt x="f227" y="f30"/>
                  </a:lnTo>
                  <a:lnTo>
                    <a:pt x="f228" y="f28"/>
                  </a:lnTo>
                  <a:lnTo>
                    <a:pt x="f229" y="f26"/>
                  </a:lnTo>
                  <a:lnTo>
                    <a:pt x="f230" y="f24"/>
                  </a:lnTo>
                  <a:lnTo>
                    <a:pt x="f231" y="f22"/>
                  </a:lnTo>
                  <a:lnTo>
                    <a:pt x="f232" y="f20"/>
                  </a:lnTo>
                  <a:lnTo>
                    <a:pt x="f233" y="f18"/>
                  </a:lnTo>
                  <a:lnTo>
                    <a:pt x="f234" y="f16"/>
                  </a:lnTo>
                  <a:lnTo>
                    <a:pt x="f235" y="f14"/>
                  </a:lnTo>
                  <a:lnTo>
                    <a:pt x="f236" y="f12"/>
                  </a:lnTo>
                  <a:lnTo>
                    <a:pt x="f237" y="f10"/>
                  </a:lnTo>
                  <a:lnTo>
                    <a:pt x="f238" y="f8"/>
                  </a:lnTo>
                  <a:lnTo>
                    <a:pt x="f237" y="f239"/>
                  </a:lnTo>
                  <a:lnTo>
                    <a:pt x="f236" y="f240"/>
                  </a:lnTo>
                  <a:lnTo>
                    <a:pt x="f235" y="f241"/>
                  </a:lnTo>
                  <a:lnTo>
                    <a:pt x="f234" y="f242"/>
                  </a:lnTo>
                  <a:lnTo>
                    <a:pt x="f233" y="f243"/>
                  </a:lnTo>
                  <a:lnTo>
                    <a:pt x="f232" y="f244"/>
                  </a:lnTo>
                  <a:lnTo>
                    <a:pt x="f231" y="f245"/>
                  </a:lnTo>
                  <a:lnTo>
                    <a:pt x="f230" y="f246"/>
                  </a:lnTo>
                  <a:lnTo>
                    <a:pt x="f229" y="f247"/>
                  </a:lnTo>
                  <a:lnTo>
                    <a:pt x="f228" y="f248"/>
                  </a:lnTo>
                  <a:lnTo>
                    <a:pt x="f227" y="f249"/>
                  </a:lnTo>
                  <a:lnTo>
                    <a:pt x="f226" y="f250"/>
                  </a:lnTo>
                  <a:lnTo>
                    <a:pt x="f225" y="f251"/>
                  </a:lnTo>
                  <a:lnTo>
                    <a:pt x="f224" y="f252"/>
                  </a:lnTo>
                  <a:lnTo>
                    <a:pt x="f223" y="f253"/>
                  </a:lnTo>
                  <a:lnTo>
                    <a:pt x="f222" y="f254"/>
                  </a:lnTo>
                  <a:lnTo>
                    <a:pt x="f221" y="f255"/>
                  </a:lnTo>
                  <a:lnTo>
                    <a:pt x="f220" y="f256"/>
                  </a:lnTo>
                  <a:lnTo>
                    <a:pt x="f219" y="f257"/>
                  </a:lnTo>
                  <a:lnTo>
                    <a:pt x="f218" y="f258"/>
                  </a:lnTo>
                  <a:lnTo>
                    <a:pt x="f217" y="f259"/>
                  </a:lnTo>
                  <a:lnTo>
                    <a:pt x="f216" y="f260"/>
                  </a:lnTo>
                  <a:lnTo>
                    <a:pt x="f215" y="f261"/>
                  </a:lnTo>
                  <a:lnTo>
                    <a:pt x="f214" y="f262"/>
                  </a:lnTo>
                  <a:lnTo>
                    <a:pt x="f213" y="f263"/>
                  </a:lnTo>
                  <a:lnTo>
                    <a:pt x="f212" y="f264"/>
                  </a:lnTo>
                  <a:lnTo>
                    <a:pt x="f211" y="f265"/>
                  </a:lnTo>
                  <a:lnTo>
                    <a:pt x="f210" y="f266"/>
                  </a:lnTo>
                  <a:lnTo>
                    <a:pt x="f209" y="f267"/>
                  </a:lnTo>
                  <a:lnTo>
                    <a:pt x="f208" y="f268"/>
                  </a:lnTo>
                  <a:lnTo>
                    <a:pt x="f207" y="f269"/>
                  </a:lnTo>
                  <a:lnTo>
                    <a:pt x="f206" y="f270"/>
                  </a:lnTo>
                  <a:lnTo>
                    <a:pt x="f205" y="f271"/>
                  </a:lnTo>
                  <a:lnTo>
                    <a:pt x="f204" y="f272"/>
                  </a:lnTo>
                  <a:lnTo>
                    <a:pt x="f203" y="f273"/>
                  </a:lnTo>
                  <a:lnTo>
                    <a:pt x="f202" y="f274"/>
                  </a:lnTo>
                  <a:lnTo>
                    <a:pt x="f201" y="f275"/>
                  </a:lnTo>
                  <a:lnTo>
                    <a:pt x="f200" y="f276"/>
                  </a:lnTo>
                  <a:lnTo>
                    <a:pt x="f199" y="f277"/>
                  </a:lnTo>
                  <a:lnTo>
                    <a:pt x="f198" y="f278"/>
                  </a:lnTo>
                  <a:lnTo>
                    <a:pt x="f197" y="f279"/>
                  </a:lnTo>
                  <a:lnTo>
                    <a:pt x="f196" y="f280"/>
                  </a:lnTo>
                  <a:lnTo>
                    <a:pt x="f195" y="f281"/>
                  </a:lnTo>
                  <a:lnTo>
                    <a:pt x="f194" y="f282"/>
                  </a:lnTo>
                  <a:lnTo>
                    <a:pt x="f193" y="f283"/>
                  </a:lnTo>
                  <a:lnTo>
                    <a:pt x="f192" y="f284"/>
                  </a:lnTo>
                  <a:lnTo>
                    <a:pt x="f191" y="f285"/>
                  </a:lnTo>
                  <a:lnTo>
                    <a:pt x="f190" y="f286"/>
                  </a:lnTo>
                  <a:lnTo>
                    <a:pt x="f189" y="f287"/>
                  </a:lnTo>
                  <a:lnTo>
                    <a:pt x="f188" y="f288"/>
                  </a:lnTo>
                  <a:lnTo>
                    <a:pt x="f187" y="f289"/>
                  </a:lnTo>
                  <a:lnTo>
                    <a:pt x="f186" y="f290"/>
                  </a:lnTo>
                  <a:lnTo>
                    <a:pt x="f185" y="f291"/>
                  </a:lnTo>
                  <a:lnTo>
                    <a:pt x="f184" y="f292"/>
                  </a:lnTo>
                  <a:lnTo>
                    <a:pt x="f183" y="f293"/>
                  </a:lnTo>
                  <a:lnTo>
                    <a:pt x="f182" y="f294"/>
                  </a:lnTo>
                  <a:lnTo>
                    <a:pt x="f181" y="f295"/>
                  </a:lnTo>
                  <a:lnTo>
                    <a:pt x="f180" y="f296"/>
                  </a:lnTo>
                  <a:lnTo>
                    <a:pt x="f179" y="f297"/>
                  </a:lnTo>
                  <a:lnTo>
                    <a:pt x="f178" y="f298"/>
                  </a:lnTo>
                  <a:lnTo>
                    <a:pt x="f177" y="f299"/>
                  </a:lnTo>
                  <a:lnTo>
                    <a:pt x="f176" y="f300"/>
                  </a:lnTo>
                  <a:lnTo>
                    <a:pt x="f175" y="f301"/>
                  </a:lnTo>
                  <a:lnTo>
                    <a:pt x="f174" y="f302"/>
                  </a:lnTo>
                  <a:lnTo>
                    <a:pt x="f173" y="f303"/>
                  </a:lnTo>
                  <a:lnTo>
                    <a:pt x="f172" y="f304"/>
                  </a:lnTo>
                  <a:lnTo>
                    <a:pt x="f171" y="f305"/>
                  </a:lnTo>
                  <a:lnTo>
                    <a:pt x="f170" y="f306"/>
                  </a:lnTo>
                  <a:lnTo>
                    <a:pt x="f169" y="f307"/>
                  </a:lnTo>
                  <a:lnTo>
                    <a:pt x="f168" y="f308"/>
                  </a:lnTo>
                  <a:lnTo>
                    <a:pt x="f167" y="f309"/>
                  </a:lnTo>
                  <a:lnTo>
                    <a:pt x="f166" y="f310"/>
                  </a:lnTo>
                  <a:lnTo>
                    <a:pt x="f165" y="f311"/>
                  </a:lnTo>
                  <a:lnTo>
                    <a:pt x="f164" y="f312"/>
                  </a:lnTo>
                  <a:lnTo>
                    <a:pt x="f163" y="f313"/>
                  </a:lnTo>
                  <a:lnTo>
                    <a:pt x="f162" y="f314"/>
                  </a:lnTo>
                  <a:lnTo>
                    <a:pt x="f161" y="f315"/>
                  </a:lnTo>
                  <a:lnTo>
                    <a:pt x="f159" y="f314"/>
                  </a:lnTo>
                  <a:lnTo>
                    <a:pt x="f157" y="f313"/>
                  </a:lnTo>
                  <a:lnTo>
                    <a:pt x="f155" y="f312"/>
                  </a:lnTo>
                  <a:lnTo>
                    <a:pt x="f153" y="f311"/>
                  </a:lnTo>
                  <a:lnTo>
                    <a:pt x="f151" y="f310"/>
                  </a:lnTo>
                  <a:lnTo>
                    <a:pt x="f149" y="f309"/>
                  </a:lnTo>
                  <a:lnTo>
                    <a:pt x="f147" y="f308"/>
                  </a:lnTo>
                  <a:lnTo>
                    <a:pt x="f145" y="f307"/>
                  </a:lnTo>
                  <a:lnTo>
                    <a:pt x="f143" y="f306"/>
                  </a:lnTo>
                  <a:lnTo>
                    <a:pt x="f141" y="f305"/>
                  </a:lnTo>
                  <a:lnTo>
                    <a:pt x="f139" y="f304"/>
                  </a:lnTo>
                  <a:lnTo>
                    <a:pt x="f137" y="f303"/>
                  </a:lnTo>
                  <a:lnTo>
                    <a:pt x="f135" y="f302"/>
                  </a:lnTo>
                  <a:lnTo>
                    <a:pt x="f133" y="f301"/>
                  </a:lnTo>
                  <a:lnTo>
                    <a:pt x="f131" y="f300"/>
                  </a:lnTo>
                  <a:lnTo>
                    <a:pt x="f129" y="f299"/>
                  </a:lnTo>
                  <a:lnTo>
                    <a:pt x="f127" y="f298"/>
                  </a:lnTo>
                  <a:lnTo>
                    <a:pt x="f125" y="f297"/>
                  </a:lnTo>
                  <a:lnTo>
                    <a:pt x="f123" y="f296"/>
                  </a:lnTo>
                  <a:lnTo>
                    <a:pt x="f121" y="f295"/>
                  </a:lnTo>
                  <a:lnTo>
                    <a:pt x="f119" y="f294"/>
                  </a:lnTo>
                  <a:lnTo>
                    <a:pt x="f117" y="f293"/>
                  </a:lnTo>
                  <a:lnTo>
                    <a:pt x="f115" y="f292"/>
                  </a:lnTo>
                  <a:lnTo>
                    <a:pt x="f113" y="f291"/>
                  </a:lnTo>
                  <a:lnTo>
                    <a:pt x="f111" y="f290"/>
                  </a:lnTo>
                  <a:lnTo>
                    <a:pt x="f109" y="f289"/>
                  </a:lnTo>
                  <a:lnTo>
                    <a:pt x="f107" y="f288"/>
                  </a:lnTo>
                  <a:lnTo>
                    <a:pt x="f105" y="f287"/>
                  </a:lnTo>
                  <a:lnTo>
                    <a:pt x="f103" y="f286"/>
                  </a:lnTo>
                  <a:lnTo>
                    <a:pt x="f101" y="f285"/>
                  </a:lnTo>
                  <a:lnTo>
                    <a:pt x="f99" y="f284"/>
                  </a:lnTo>
                  <a:lnTo>
                    <a:pt x="f97" y="f283"/>
                  </a:lnTo>
                  <a:lnTo>
                    <a:pt x="f95" y="f282"/>
                  </a:lnTo>
                  <a:lnTo>
                    <a:pt x="f93" y="f281"/>
                  </a:lnTo>
                  <a:lnTo>
                    <a:pt x="f91" y="f280"/>
                  </a:lnTo>
                  <a:lnTo>
                    <a:pt x="f89" y="f279"/>
                  </a:lnTo>
                  <a:lnTo>
                    <a:pt x="f87" y="f278"/>
                  </a:lnTo>
                  <a:lnTo>
                    <a:pt x="f85" y="f277"/>
                  </a:lnTo>
                  <a:lnTo>
                    <a:pt x="f83" y="f276"/>
                  </a:lnTo>
                  <a:lnTo>
                    <a:pt x="f81" y="f275"/>
                  </a:lnTo>
                  <a:lnTo>
                    <a:pt x="f79" y="f274"/>
                  </a:lnTo>
                  <a:lnTo>
                    <a:pt x="f77" y="f273"/>
                  </a:lnTo>
                  <a:lnTo>
                    <a:pt x="f75" y="f272"/>
                  </a:lnTo>
                  <a:lnTo>
                    <a:pt x="f73" y="f271"/>
                  </a:lnTo>
                  <a:lnTo>
                    <a:pt x="f71" y="f270"/>
                  </a:lnTo>
                  <a:lnTo>
                    <a:pt x="f69" y="f269"/>
                  </a:lnTo>
                  <a:lnTo>
                    <a:pt x="f67" y="f268"/>
                  </a:lnTo>
                  <a:lnTo>
                    <a:pt x="f65" y="f267"/>
                  </a:lnTo>
                  <a:lnTo>
                    <a:pt x="f63" y="f266"/>
                  </a:lnTo>
                  <a:lnTo>
                    <a:pt x="f61" y="f265"/>
                  </a:lnTo>
                  <a:lnTo>
                    <a:pt x="f59" y="f264"/>
                  </a:lnTo>
                  <a:lnTo>
                    <a:pt x="f57" y="f263"/>
                  </a:lnTo>
                  <a:lnTo>
                    <a:pt x="f55" y="f262"/>
                  </a:lnTo>
                  <a:lnTo>
                    <a:pt x="f53" y="f261"/>
                  </a:lnTo>
                  <a:lnTo>
                    <a:pt x="f51" y="f260"/>
                  </a:lnTo>
                  <a:lnTo>
                    <a:pt x="f49" y="f259"/>
                  </a:lnTo>
                  <a:lnTo>
                    <a:pt x="f47" y="f258"/>
                  </a:lnTo>
                  <a:lnTo>
                    <a:pt x="f45" y="f257"/>
                  </a:lnTo>
                  <a:lnTo>
                    <a:pt x="f43" y="f256"/>
                  </a:lnTo>
                  <a:lnTo>
                    <a:pt x="f41" y="f255"/>
                  </a:lnTo>
                  <a:lnTo>
                    <a:pt x="f39" y="f254"/>
                  </a:lnTo>
                  <a:lnTo>
                    <a:pt x="f37" y="f253"/>
                  </a:lnTo>
                  <a:lnTo>
                    <a:pt x="f35" y="f252"/>
                  </a:lnTo>
                  <a:lnTo>
                    <a:pt x="f33" y="f251"/>
                  </a:lnTo>
                  <a:lnTo>
                    <a:pt x="f31" y="f250"/>
                  </a:lnTo>
                  <a:lnTo>
                    <a:pt x="f29" y="f249"/>
                  </a:lnTo>
                  <a:lnTo>
                    <a:pt x="f27" y="f248"/>
                  </a:lnTo>
                  <a:lnTo>
                    <a:pt x="f25" y="f247"/>
                  </a:lnTo>
                  <a:lnTo>
                    <a:pt x="f23" y="f246"/>
                  </a:lnTo>
                  <a:lnTo>
                    <a:pt x="f21" y="f245"/>
                  </a:lnTo>
                  <a:lnTo>
                    <a:pt x="f19" y="f244"/>
                  </a:lnTo>
                  <a:lnTo>
                    <a:pt x="f17" y="f243"/>
                  </a:lnTo>
                  <a:lnTo>
                    <a:pt x="f15" y="f242"/>
                  </a:lnTo>
                  <a:lnTo>
                    <a:pt x="f13" y="f241"/>
                  </a:lnTo>
                  <a:lnTo>
                    <a:pt x="f11" y="f240"/>
                  </a:lnTo>
                  <a:lnTo>
                    <a:pt x="f9" y="f239"/>
                  </a:lnTo>
                  <a:lnTo>
                    <a:pt x="f5" y="f8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8" name="object 21">
            <a:extLst>
              <a:ext uri="{FF2B5EF4-FFF2-40B4-BE49-F238E27FC236}">
                <a16:creationId xmlns:a16="http://schemas.microsoft.com/office/drawing/2014/main" id="{FB40878A-2EA3-D476-EFA9-6574BF2AF1B5}"/>
              </a:ext>
            </a:extLst>
          </p:cNvPr>
          <p:cNvSpPr txBox="1"/>
          <p:nvPr/>
        </p:nvSpPr>
        <p:spPr>
          <a:xfrm>
            <a:off x="931865" y="2236786"/>
            <a:ext cx="2757482" cy="2967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cs typeface="Tahoma" pitchFamily="34"/>
              </a:rPr>
              <a:t>Цель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4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Исследование перовскитных квантовых точек, легированных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ионами неодима и их структурных характеристик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grpSp>
        <p:nvGrpSpPr>
          <p:cNvPr id="19" name="object 22">
            <a:extLst>
              <a:ext uri="{FF2B5EF4-FFF2-40B4-BE49-F238E27FC236}">
                <a16:creationId xmlns:a16="http://schemas.microsoft.com/office/drawing/2014/main" id="{5DE456AF-6653-CB25-C113-FDCE2E711829}"/>
              </a:ext>
            </a:extLst>
          </p:cNvPr>
          <p:cNvGrpSpPr/>
          <p:nvPr/>
        </p:nvGrpSpPr>
        <p:grpSpPr>
          <a:xfrm>
            <a:off x="4595737" y="4213024"/>
            <a:ext cx="7273238" cy="1331064"/>
            <a:chOff x="4595737" y="4213024"/>
            <a:chExt cx="7273238" cy="1331064"/>
          </a:xfrm>
        </p:grpSpPr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5D995580-33E5-5B1C-C79E-97DF39535603}"/>
                </a:ext>
              </a:extLst>
            </p:cNvPr>
            <p:cNvSpPr/>
            <p:nvPr/>
          </p:nvSpPr>
          <p:spPr>
            <a:xfrm>
              <a:off x="4595737" y="4213024"/>
              <a:ext cx="7273238" cy="1331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19950"/>
                <a:gd name="f7" fmla="val 1200150"/>
                <a:gd name="f8" fmla="val 7019925"/>
                <a:gd name="f9" fmla="val 200025"/>
                <a:gd name="f10" fmla="val 154155"/>
                <a:gd name="f11" fmla="val 5281"/>
                <a:gd name="f12" fmla="val 112050"/>
                <a:gd name="f13" fmla="val 20325"/>
                <a:gd name="f14" fmla="val 74911"/>
                <a:gd name="f15" fmla="val 43932"/>
                <a:gd name="f16" fmla="val 43937"/>
                <a:gd name="f17" fmla="val 74899"/>
                <a:gd name="f18" fmla="val 20327"/>
                <a:gd name="f19" fmla="val 112027"/>
                <a:gd name="f20" fmla="val 154115"/>
                <a:gd name="f21" fmla="val 199961"/>
                <a:gd name="f22" fmla="val 1000061"/>
                <a:gd name="f23" fmla="val 1045923"/>
                <a:gd name="f24" fmla="val 1088024"/>
                <a:gd name="f25" fmla="val 1125164"/>
                <a:gd name="f26" fmla="val 1156141"/>
                <a:gd name="f27" fmla="val 1179754"/>
                <a:gd name="f28" fmla="val 1194803"/>
                <a:gd name="f29" fmla="val 1200086"/>
                <a:gd name="f30" fmla="val 7065754"/>
                <a:gd name="f31" fmla="val 7107843"/>
                <a:gd name="f32" fmla="val 7144985"/>
                <a:gd name="f33" fmla="val 7175972"/>
                <a:gd name="f34" fmla="val 7199600"/>
                <a:gd name="f35" fmla="val 7214661"/>
                <a:gd name="f36" fmla="+- 0 0 -90"/>
                <a:gd name="f37" fmla="*/ f3 1 7219950"/>
                <a:gd name="f38" fmla="*/ f4 1 120015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7219950"/>
                <a:gd name="f47" fmla="*/ f43 1 1200150"/>
                <a:gd name="f48" fmla="*/ 7019925 f44 1"/>
                <a:gd name="f49" fmla="*/ 0 f43 1"/>
                <a:gd name="f50" fmla="*/ 200025 f44 1"/>
                <a:gd name="f51" fmla="*/ 154155 f44 1"/>
                <a:gd name="f52" fmla="*/ 5281 f43 1"/>
                <a:gd name="f53" fmla="*/ 112050 f44 1"/>
                <a:gd name="f54" fmla="*/ 20325 f43 1"/>
                <a:gd name="f55" fmla="*/ 74911 f44 1"/>
                <a:gd name="f56" fmla="*/ 43932 f43 1"/>
                <a:gd name="f57" fmla="*/ 43937 f44 1"/>
                <a:gd name="f58" fmla="*/ 74899 f43 1"/>
                <a:gd name="f59" fmla="*/ 20327 f44 1"/>
                <a:gd name="f60" fmla="*/ 112027 f43 1"/>
                <a:gd name="f61" fmla="*/ 5281 f44 1"/>
                <a:gd name="f62" fmla="*/ 154115 f43 1"/>
                <a:gd name="f63" fmla="*/ 0 f44 1"/>
                <a:gd name="f64" fmla="*/ 199961 f43 1"/>
                <a:gd name="f65" fmla="*/ 1000061 f43 1"/>
                <a:gd name="f66" fmla="*/ 1045923 f43 1"/>
                <a:gd name="f67" fmla="*/ 1088024 f43 1"/>
                <a:gd name="f68" fmla="*/ 1125164 f43 1"/>
                <a:gd name="f69" fmla="*/ 1156141 f43 1"/>
                <a:gd name="f70" fmla="*/ 1179754 f43 1"/>
                <a:gd name="f71" fmla="*/ 1194803 f43 1"/>
                <a:gd name="f72" fmla="*/ 1200086 f43 1"/>
                <a:gd name="f73" fmla="*/ 7065754 f44 1"/>
                <a:gd name="f74" fmla="*/ 7107843 f44 1"/>
                <a:gd name="f75" fmla="*/ 7144985 f44 1"/>
                <a:gd name="f76" fmla="*/ 7175972 f44 1"/>
                <a:gd name="f77" fmla="*/ 7199600 f44 1"/>
                <a:gd name="f78" fmla="*/ 7214661 f44 1"/>
                <a:gd name="f79" fmla="*/ 7219950 f44 1"/>
                <a:gd name="f80" fmla="+- f45 0 f1"/>
                <a:gd name="f81" fmla="*/ f48 1 7219950"/>
                <a:gd name="f82" fmla="*/ f49 1 1200150"/>
                <a:gd name="f83" fmla="*/ f50 1 7219950"/>
                <a:gd name="f84" fmla="*/ f51 1 7219950"/>
                <a:gd name="f85" fmla="*/ f52 1 1200150"/>
                <a:gd name="f86" fmla="*/ f53 1 7219950"/>
                <a:gd name="f87" fmla="*/ f54 1 1200150"/>
                <a:gd name="f88" fmla="*/ f55 1 7219950"/>
                <a:gd name="f89" fmla="*/ f56 1 1200150"/>
                <a:gd name="f90" fmla="*/ f57 1 7219950"/>
                <a:gd name="f91" fmla="*/ f58 1 1200150"/>
                <a:gd name="f92" fmla="*/ f59 1 7219950"/>
                <a:gd name="f93" fmla="*/ f60 1 1200150"/>
                <a:gd name="f94" fmla="*/ f61 1 7219950"/>
                <a:gd name="f95" fmla="*/ f62 1 1200150"/>
                <a:gd name="f96" fmla="*/ f63 1 7219950"/>
                <a:gd name="f97" fmla="*/ f64 1 1200150"/>
                <a:gd name="f98" fmla="*/ f65 1 1200150"/>
                <a:gd name="f99" fmla="*/ f66 1 1200150"/>
                <a:gd name="f100" fmla="*/ f67 1 1200150"/>
                <a:gd name="f101" fmla="*/ f68 1 1200150"/>
                <a:gd name="f102" fmla="*/ f69 1 1200150"/>
                <a:gd name="f103" fmla="*/ f70 1 1200150"/>
                <a:gd name="f104" fmla="*/ f71 1 1200150"/>
                <a:gd name="f105" fmla="*/ f72 1 1200150"/>
                <a:gd name="f106" fmla="*/ f73 1 7219950"/>
                <a:gd name="f107" fmla="*/ f74 1 7219950"/>
                <a:gd name="f108" fmla="*/ f75 1 7219950"/>
                <a:gd name="f109" fmla="*/ f76 1 7219950"/>
                <a:gd name="f110" fmla="*/ f77 1 7219950"/>
                <a:gd name="f111" fmla="*/ f78 1 7219950"/>
                <a:gd name="f112" fmla="*/ f79 1 7219950"/>
                <a:gd name="f113" fmla="*/ 0 1 f46"/>
                <a:gd name="f114" fmla="*/ f40 1 f46"/>
                <a:gd name="f115" fmla="*/ 0 1 f47"/>
                <a:gd name="f116" fmla="*/ f41 1 f47"/>
                <a:gd name="f117" fmla="*/ f81 1 f46"/>
                <a:gd name="f118" fmla="*/ f82 1 f47"/>
                <a:gd name="f119" fmla="*/ f83 1 f46"/>
                <a:gd name="f120" fmla="*/ f84 1 f46"/>
                <a:gd name="f121" fmla="*/ f85 1 f47"/>
                <a:gd name="f122" fmla="*/ f86 1 f46"/>
                <a:gd name="f123" fmla="*/ f87 1 f47"/>
                <a:gd name="f124" fmla="*/ f88 1 f46"/>
                <a:gd name="f125" fmla="*/ f89 1 f47"/>
                <a:gd name="f126" fmla="*/ f90 1 f46"/>
                <a:gd name="f127" fmla="*/ f91 1 f47"/>
                <a:gd name="f128" fmla="*/ f92 1 f46"/>
                <a:gd name="f129" fmla="*/ f93 1 f47"/>
                <a:gd name="f130" fmla="*/ f94 1 f46"/>
                <a:gd name="f131" fmla="*/ f95 1 f47"/>
                <a:gd name="f132" fmla="*/ f96 1 f46"/>
                <a:gd name="f133" fmla="*/ f97 1 f47"/>
                <a:gd name="f134" fmla="*/ f98 1 f47"/>
                <a:gd name="f135" fmla="*/ f99 1 f47"/>
                <a:gd name="f136" fmla="*/ f100 1 f47"/>
                <a:gd name="f137" fmla="*/ f101 1 f47"/>
                <a:gd name="f138" fmla="*/ f102 1 f47"/>
                <a:gd name="f139" fmla="*/ f103 1 f47"/>
                <a:gd name="f140" fmla="*/ f104 1 f47"/>
                <a:gd name="f141" fmla="*/ f105 1 f47"/>
                <a:gd name="f142" fmla="*/ f106 1 f46"/>
                <a:gd name="f143" fmla="*/ f107 1 f46"/>
                <a:gd name="f144" fmla="*/ f108 1 f46"/>
                <a:gd name="f145" fmla="*/ f109 1 f46"/>
                <a:gd name="f146" fmla="*/ f110 1 f46"/>
                <a:gd name="f147" fmla="*/ f111 1 f46"/>
                <a:gd name="f148" fmla="*/ f112 1 f46"/>
                <a:gd name="f149" fmla="*/ f113 f37 1"/>
                <a:gd name="f150" fmla="*/ f114 f37 1"/>
                <a:gd name="f151" fmla="*/ f116 f38 1"/>
                <a:gd name="f152" fmla="*/ f115 f38 1"/>
                <a:gd name="f153" fmla="*/ f117 f37 1"/>
                <a:gd name="f154" fmla="*/ f118 f38 1"/>
                <a:gd name="f155" fmla="*/ f119 f37 1"/>
                <a:gd name="f156" fmla="*/ f120 f37 1"/>
                <a:gd name="f157" fmla="*/ f121 f38 1"/>
                <a:gd name="f158" fmla="*/ f122 f37 1"/>
                <a:gd name="f159" fmla="*/ f123 f38 1"/>
                <a:gd name="f160" fmla="*/ f124 f37 1"/>
                <a:gd name="f161" fmla="*/ f125 f38 1"/>
                <a:gd name="f162" fmla="*/ f126 f37 1"/>
                <a:gd name="f163" fmla="*/ f127 f38 1"/>
                <a:gd name="f164" fmla="*/ f128 f37 1"/>
                <a:gd name="f165" fmla="*/ f129 f38 1"/>
                <a:gd name="f166" fmla="*/ f130 f37 1"/>
                <a:gd name="f167" fmla="*/ f131 f38 1"/>
                <a:gd name="f168" fmla="*/ f132 f37 1"/>
                <a:gd name="f169" fmla="*/ f133 f38 1"/>
                <a:gd name="f170" fmla="*/ f134 f38 1"/>
                <a:gd name="f171" fmla="*/ f135 f38 1"/>
                <a:gd name="f172" fmla="*/ f136 f38 1"/>
                <a:gd name="f173" fmla="*/ f137 f38 1"/>
                <a:gd name="f174" fmla="*/ f138 f38 1"/>
                <a:gd name="f175" fmla="*/ f139 f38 1"/>
                <a:gd name="f176" fmla="*/ f140 f38 1"/>
                <a:gd name="f177" fmla="*/ f141 f38 1"/>
                <a:gd name="f178" fmla="*/ f142 f37 1"/>
                <a:gd name="f179" fmla="*/ f143 f37 1"/>
                <a:gd name="f180" fmla="*/ f144 f37 1"/>
                <a:gd name="f181" fmla="*/ f145 f37 1"/>
                <a:gd name="f182" fmla="*/ f146 f37 1"/>
                <a:gd name="f183" fmla="*/ f147 f37 1"/>
                <a:gd name="f184" fmla="*/ f148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53" y="f154"/>
                </a:cxn>
                <a:cxn ang="f80">
                  <a:pos x="f155" y="f154"/>
                </a:cxn>
                <a:cxn ang="f80">
                  <a:pos x="f156" y="f157"/>
                </a:cxn>
                <a:cxn ang="f80">
                  <a:pos x="f158" y="f159"/>
                </a:cxn>
                <a:cxn ang="f80">
                  <a:pos x="f160" y="f161"/>
                </a:cxn>
                <a:cxn ang="f80">
                  <a:pos x="f162" y="f163"/>
                </a:cxn>
                <a:cxn ang="f80">
                  <a:pos x="f164" y="f165"/>
                </a:cxn>
                <a:cxn ang="f80">
                  <a:pos x="f166" y="f167"/>
                </a:cxn>
                <a:cxn ang="f80">
                  <a:pos x="f168" y="f169"/>
                </a:cxn>
                <a:cxn ang="f80">
                  <a:pos x="f168" y="f170"/>
                </a:cxn>
                <a:cxn ang="f80">
                  <a:pos x="f166" y="f171"/>
                </a:cxn>
                <a:cxn ang="f80">
                  <a:pos x="f164" y="f172"/>
                </a:cxn>
                <a:cxn ang="f80">
                  <a:pos x="f162" y="f173"/>
                </a:cxn>
                <a:cxn ang="f80">
                  <a:pos x="f160" y="f174"/>
                </a:cxn>
                <a:cxn ang="f80">
                  <a:pos x="f158" y="f175"/>
                </a:cxn>
                <a:cxn ang="f80">
                  <a:pos x="f156" y="f176"/>
                </a:cxn>
                <a:cxn ang="f80">
                  <a:pos x="f155" y="f177"/>
                </a:cxn>
                <a:cxn ang="f80">
                  <a:pos x="f153" y="f177"/>
                </a:cxn>
                <a:cxn ang="f80">
                  <a:pos x="f178" y="f176"/>
                </a:cxn>
                <a:cxn ang="f80">
                  <a:pos x="f179" y="f175"/>
                </a:cxn>
                <a:cxn ang="f80">
                  <a:pos x="f180" y="f174"/>
                </a:cxn>
                <a:cxn ang="f80">
                  <a:pos x="f181" y="f173"/>
                </a:cxn>
                <a:cxn ang="f80">
                  <a:pos x="f182" y="f172"/>
                </a:cxn>
                <a:cxn ang="f80">
                  <a:pos x="f183" y="f171"/>
                </a:cxn>
                <a:cxn ang="f80">
                  <a:pos x="f184" y="f170"/>
                </a:cxn>
                <a:cxn ang="f80">
                  <a:pos x="f184" y="f169"/>
                </a:cxn>
                <a:cxn ang="f80">
                  <a:pos x="f183" y="f167"/>
                </a:cxn>
                <a:cxn ang="f80">
                  <a:pos x="f182" y="f165"/>
                </a:cxn>
                <a:cxn ang="f80">
                  <a:pos x="f181" y="f163"/>
                </a:cxn>
                <a:cxn ang="f80">
                  <a:pos x="f180" y="f161"/>
                </a:cxn>
                <a:cxn ang="f80">
                  <a:pos x="f179" y="f159"/>
                </a:cxn>
                <a:cxn ang="f80">
                  <a:pos x="f178" y="f157"/>
                </a:cxn>
                <a:cxn ang="f80">
                  <a:pos x="f153" y="f154"/>
                </a:cxn>
              </a:cxnLst>
              <a:rect l="f149" t="f152" r="f150" b="f151"/>
              <a:pathLst>
                <a:path w="7219950" h="1200150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1" y="f20"/>
                  </a:lnTo>
                  <a:lnTo>
                    <a:pt x="f5" y="f21"/>
                  </a:lnTo>
                  <a:lnTo>
                    <a:pt x="f5" y="f22"/>
                  </a:lnTo>
                  <a:lnTo>
                    <a:pt x="f11" y="f23"/>
                  </a:lnTo>
                  <a:lnTo>
                    <a:pt x="f18" y="f24"/>
                  </a:lnTo>
                  <a:lnTo>
                    <a:pt x="f16" y="f25"/>
                  </a:lnTo>
                  <a:lnTo>
                    <a:pt x="f14" y="f26"/>
                  </a:lnTo>
                  <a:lnTo>
                    <a:pt x="f12" y="f27"/>
                  </a:lnTo>
                  <a:lnTo>
                    <a:pt x="f10" y="f28"/>
                  </a:lnTo>
                  <a:lnTo>
                    <a:pt x="f9" y="f29"/>
                  </a:lnTo>
                  <a:lnTo>
                    <a:pt x="f8" y="f29"/>
                  </a:lnTo>
                  <a:lnTo>
                    <a:pt x="f30" y="f28"/>
                  </a:lnTo>
                  <a:lnTo>
                    <a:pt x="f31" y="f27"/>
                  </a:lnTo>
                  <a:lnTo>
                    <a:pt x="f32" y="f26"/>
                  </a:lnTo>
                  <a:lnTo>
                    <a:pt x="f33" y="f25"/>
                  </a:lnTo>
                  <a:lnTo>
                    <a:pt x="f34" y="f24"/>
                  </a:lnTo>
                  <a:lnTo>
                    <a:pt x="f35" y="f23"/>
                  </a:lnTo>
                  <a:lnTo>
                    <a:pt x="f6" y="f22"/>
                  </a:lnTo>
                  <a:lnTo>
                    <a:pt x="f6" y="f21"/>
                  </a:lnTo>
                  <a:lnTo>
                    <a:pt x="f35" y="f20"/>
                  </a:lnTo>
                  <a:lnTo>
                    <a:pt x="f34" y="f19"/>
                  </a:lnTo>
                  <a:lnTo>
                    <a:pt x="f33" y="f17"/>
                  </a:lnTo>
                  <a:lnTo>
                    <a:pt x="f32" y="f15"/>
                  </a:lnTo>
                  <a:lnTo>
                    <a:pt x="f31" y="f13"/>
                  </a:lnTo>
                  <a:lnTo>
                    <a:pt x="f30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16D76FE6-FEE9-709B-51B0-045A96495D80}"/>
                </a:ext>
              </a:extLst>
            </p:cNvPr>
            <p:cNvSpPr/>
            <p:nvPr/>
          </p:nvSpPr>
          <p:spPr>
            <a:xfrm>
              <a:off x="4595737" y="4213024"/>
              <a:ext cx="7273238" cy="1331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19950"/>
                <a:gd name="f7" fmla="val 1200150"/>
                <a:gd name="f8" fmla="val 200025"/>
                <a:gd name="f9" fmla="val 154155"/>
                <a:gd name="f10" fmla="val 5281"/>
                <a:gd name="f11" fmla="val 112050"/>
                <a:gd name="f12" fmla="val 20325"/>
                <a:gd name="f13" fmla="val 74911"/>
                <a:gd name="f14" fmla="val 43932"/>
                <a:gd name="f15" fmla="val 43937"/>
                <a:gd name="f16" fmla="val 74899"/>
                <a:gd name="f17" fmla="val 20327"/>
                <a:gd name="f18" fmla="val 112027"/>
                <a:gd name="f19" fmla="val 154115"/>
                <a:gd name="f20" fmla="val 199961"/>
                <a:gd name="f21" fmla="val 1000061"/>
                <a:gd name="f22" fmla="val 1045923"/>
                <a:gd name="f23" fmla="val 1088024"/>
                <a:gd name="f24" fmla="val 1125164"/>
                <a:gd name="f25" fmla="val 1156141"/>
                <a:gd name="f26" fmla="val 1179754"/>
                <a:gd name="f27" fmla="val 1194803"/>
                <a:gd name="f28" fmla="val 1200086"/>
                <a:gd name="f29" fmla="val 7019925"/>
                <a:gd name="f30" fmla="val 7065754"/>
                <a:gd name="f31" fmla="val 7107843"/>
                <a:gd name="f32" fmla="val 7144985"/>
                <a:gd name="f33" fmla="val 7175972"/>
                <a:gd name="f34" fmla="val 7199600"/>
                <a:gd name="f35" fmla="val 7214661"/>
                <a:gd name="f36" fmla="+- 0 0 -90"/>
                <a:gd name="f37" fmla="*/ f3 1 7219950"/>
                <a:gd name="f38" fmla="*/ f4 1 120015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7219950"/>
                <a:gd name="f47" fmla="*/ f43 1 1200150"/>
                <a:gd name="f48" fmla="*/ 200025 f44 1"/>
                <a:gd name="f49" fmla="*/ 0 f43 1"/>
                <a:gd name="f50" fmla="*/ 154155 f44 1"/>
                <a:gd name="f51" fmla="*/ 5281 f43 1"/>
                <a:gd name="f52" fmla="*/ 112050 f44 1"/>
                <a:gd name="f53" fmla="*/ 20325 f43 1"/>
                <a:gd name="f54" fmla="*/ 74911 f44 1"/>
                <a:gd name="f55" fmla="*/ 43932 f43 1"/>
                <a:gd name="f56" fmla="*/ 43937 f44 1"/>
                <a:gd name="f57" fmla="*/ 74899 f43 1"/>
                <a:gd name="f58" fmla="*/ 20327 f44 1"/>
                <a:gd name="f59" fmla="*/ 112027 f43 1"/>
                <a:gd name="f60" fmla="*/ 5281 f44 1"/>
                <a:gd name="f61" fmla="*/ 154115 f43 1"/>
                <a:gd name="f62" fmla="*/ 0 f44 1"/>
                <a:gd name="f63" fmla="*/ 199961 f43 1"/>
                <a:gd name="f64" fmla="*/ 1000061 f43 1"/>
                <a:gd name="f65" fmla="*/ 1045923 f43 1"/>
                <a:gd name="f66" fmla="*/ 1088024 f43 1"/>
                <a:gd name="f67" fmla="*/ 1125164 f43 1"/>
                <a:gd name="f68" fmla="*/ 1156141 f43 1"/>
                <a:gd name="f69" fmla="*/ 1179754 f43 1"/>
                <a:gd name="f70" fmla="*/ 1194803 f43 1"/>
                <a:gd name="f71" fmla="*/ 1200086 f43 1"/>
                <a:gd name="f72" fmla="*/ 7019925 f44 1"/>
                <a:gd name="f73" fmla="*/ 7065754 f44 1"/>
                <a:gd name="f74" fmla="*/ 7107843 f44 1"/>
                <a:gd name="f75" fmla="*/ 7144985 f44 1"/>
                <a:gd name="f76" fmla="*/ 7175972 f44 1"/>
                <a:gd name="f77" fmla="*/ 7199600 f44 1"/>
                <a:gd name="f78" fmla="*/ 7214661 f44 1"/>
                <a:gd name="f79" fmla="*/ 7219950 f44 1"/>
                <a:gd name="f80" fmla="+- f45 0 f1"/>
                <a:gd name="f81" fmla="*/ f48 1 7219950"/>
                <a:gd name="f82" fmla="*/ f49 1 1200150"/>
                <a:gd name="f83" fmla="*/ f50 1 7219950"/>
                <a:gd name="f84" fmla="*/ f51 1 1200150"/>
                <a:gd name="f85" fmla="*/ f52 1 7219950"/>
                <a:gd name="f86" fmla="*/ f53 1 1200150"/>
                <a:gd name="f87" fmla="*/ f54 1 7219950"/>
                <a:gd name="f88" fmla="*/ f55 1 1200150"/>
                <a:gd name="f89" fmla="*/ f56 1 7219950"/>
                <a:gd name="f90" fmla="*/ f57 1 1200150"/>
                <a:gd name="f91" fmla="*/ f58 1 7219950"/>
                <a:gd name="f92" fmla="*/ f59 1 1200150"/>
                <a:gd name="f93" fmla="*/ f60 1 7219950"/>
                <a:gd name="f94" fmla="*/ f61 1 1200150"/>
                <a:gd name="f95" fmla="*/ f62 1 7219950"/>
                <a:gd name="f96" fmla="*/ f63 1 1200150"/>
                <a:gd name="f97" fmla="*/ f64 1 1200150"/>
                <a:gd name="f98" fmla="*/ f65 1 1200150"/>
                <a:gd name="f99" fmla="*/ f66 1 1200150"/>
                <a:gd name="f100" fmla="*/ f67 1 1200150"/>
                <a:gd name="f101" fmla="*/ f68 1 1200150"/>
                <a:gd name="f102" fmla="*/ f69 1 1200150"/>
                <a:gd name="f103" fmla="*/ f70 1 1200150"/>
                <a:gd name="f104" fmla="*/ f71 1 1200150"/>
                <a:gd name="f105" fmla="*/ f72 1 7219950"/>
                <a:gd name="f106" fmla="*/ f73 1 7219950"/>
                <a:gd name="f107" fmla="*/ f74 1 7219950"/>
                <a:gd name="f108" fmla="*/ f75 1 7219950"/>
                <a:gd name="f109" fmla="*/ f76 1 7219950"/>
                <a:gd name="f110" fmla="*/ f77 1 7219950"/>
                <a:gd name="f111" fmla="*/ f78 1 7219950"/>
                <a:gd name="f112" fmla="*/ f79 1 7219950"/>
                <a:gd name="f113" fmla="*/ 0 1 f46"/>
                <a:gd name="f114" fmla="*/ f40 1 f46"/>
                <a:gd name="f115" fmla="*/ 0 1 f47"/>
                <a:gd name="f116" fmla="*/ f41 1 f47"/>
                <a:gd name="f117" fmla="*/ f81 1 f46"/>
                <a:gd name="f118" fmla="*/ f82 1 f47"/>
                <a:gd name="f119" fmla="*/ f83 1 f46"/>
                <a:gd name="f120" fmla="*/ f84 1 f47"/>
                <a:gd name="f121" fmla="*/ f85 1 f46"/>
                <a:gd name="f122" fmla="*/ f86 1 f47"/>
                <a:gd name="f123" fmla="*/ f87 1 f46"/>
                <a:gd name="f124" fmla="*/ f88 1 f47"/>
                <a:gd name="f125" fmla="*/ f89 1 f46"/>
                <a:gd name="f126" fmla="*/ f90 1 f47"/>
                <a:gd name="f127" fmla="*/ f91 1 f46"/>
                <a:gd name="f128" fmla="*/ f92 1 f47"/>
                <a:gd name="f129" fmla="*/ f93 1 f46"/>
                <a:gd name="f130" fmla="*/ f94 1 f47"/>
                <a:gd name="f131" fmla="*/ f95 1 f46"/>
                <a:gd name="f132" fmla="*/ f96 1 f47"/>
                <a:gd name="f133" fmla="*/ f97 1 f47"/>
                <a:gd name="f134" fmla="*/ f98 1 f47"/>
                <a:gd name="f135" fmla="*/ f99 1 f47"/>
                <a:gd name="f136" fmla="*/ f100 1 f47"/>
                <a:gd name="f137" fmla="*/ f101 1 f47"/>
                <a:gd name="f138" fmla="*/ f102 1 f47"/>
                <a:gd name="f139" fmla="*/ f103 1 f47"/>
                <a:gd name="f140" fmla="*/ f104 1 f47"/>
                <a:gd name="f141" fmla="*/ f105 1 f46"/>
                <a:gd name="f142" fmla="*/ f106 1 f46"/>
                <a:gd name="f143" fmla="*/ f107 1 f46"/>
                <a:gd name="f144" fmla="*/ f108 1 f46"/>
                <a:gd name="f145" fmla="*/ f109 1 f46"/>
                <a:gd name="f146" fmla="*/ f110 1 f46"/>
                <a:gd name="f147" fmla="*/ f111 1 f46"/>
                <a:gd name="f148" fmla="*/ f112 1 f46"/>
                <a:gd name="f149" fmla="*/ f113 f37 1"/>
                <a:gd name="f150" fmla="*/ f114 f37 1"/>
                <a:gd name="f151" fmla="*/ f116 f38 1"/>
                <a:gd name="f152" fmla="*/ f115 f38 1"/>
                <a:gd name="f153" fmla="*/ f117 f37 1"/>
                <a:gd name="f154" fmla="*/ f118 f38 1"/>
                <a:gd name="f155" fmla="*/ f119 f37 1"/>
                <a:gd name="f156" fmla="*/ f120 f38 1"/>
                <a:gd name="f157" fmla="*/ f121 f37 1"/>
                <a:gd name="f158" fmla="*/ f122 f38 1"/>
                <a:gd name="f159" fmla="*/ f123 f37 1"/>
                <a:gd name="f160" fmla="*/ f124 f38 1"/>
                <a:gd name="f161" fmla="*/ f125 f37 1"/>
                <a:gd name="f162" fmla="*/ f126 f38 1"/>
                <a:gd name="f163" fmla="*/ f127 f37 1"/>
                <a:gd name="f164" fmla="*/ f128 f38 1"/>
                <a:gd name="f165" fmla="*/ f129 f37 1"/>
                <a:gd name="f166" fmla="*/ f130 f38 1"/>
                <a:gd name="f167" fmla="*/ f131 f37 1"/>
                <a:gd name="f168" fmla="*/ f132 f38 1"/>
                <a:gd name="f169" fmla="*/ f133 f38 1"/>
                <a:gd name="f170" fmla="*/ f134 f38 1"/>
                <a:gd name="f171" fmla="*/ f135 f38 1"/>
                <a:gd name="f172" fmla="*/ f136 f38 1"/>
                <a:gd name="f173" fmla="*/ f137 f38 1"/>
                <a:gd name="f174" fmla="*/ f138 f38 1"/>
                <a:gd name="f175" fmla="*/ f139 f38 1"/>
                <a:gd name="f176" fmla="*/ f140 f38 1"/>
                <a:gd name="f177" fmla="*/ f141 f37 1"/>
                <a:gd name="f178" fmla="*/ f142 f37 1"/>
                <a:gd name="f179" fmla="*/ f143 f37 1"/>
                <a:gd name="f180" fmla="*/ f144 f37 1"/>
                <a:gd name="f181" fmla="*/ f145 f37 1"/>
                <a:gd name="f182" fmla="*/ f146 f37 1"/>
                <a:gd name="f183" fmla="*/ f147 f37 1"/>
                <a:gd name="f184" fmla="*/ f148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53" y="f154"/>
                </a:cxn>
                <a:cxn ang="f80">
                  <a:pos x="f155" y="f156"/>
                </a:cxn>
                <a:cxn ang="f80">
                  <a:pos x="f157" y="f158"/>
                </a:cxn>
                <a:cxn ang="f80">
                  <a:pos x="f159" y="f160"/>
                </a:cxn>
                <a:cxn ang="f80">
                  <a:pos x="f161" y="f162"/>
                </a:cxn>
                <a:cxn ang="f80">
                  <a:pos x="f163" y="f164"/>
                </a:cxn>
                <a:cxn ang="f80">
                  <a:pos x="f165" y="f166"/>
                </a:cxn>
                <a:cxn ang="f80">
                  <a:pos x="f167" y="f168"/>
                </a:cxn>
                <a:cxn ang="f80">
                  <a:pos x="f167" y="f169"/>
                </a:cxn>
                <a:cxn ang="f80">
                  <a:pos x="f165" y="f170"/>
                </a:cxn>
                <a:cxn ang="f80">
                  <a:pos x="f163" y="f171"/>
                </a:cxn>
                <a:cxn ang="f80">
                  <a:pos x="f161" y="f172"/>
                </a:cxn>
                <a:cxn ang="f80">
                  <a:pos x="f159" y="f173"/>
                </a:cxn>
                <a:cxn ang="f80">
                  <a:pos x="f157" y="f174"/>
                </a:cxn>
                <a:cxn ang="f80">
                  <a:pos x="f155" y="f175"/>
                </a:cxn>
                <a:cxn ang="f80">
                  <a:pos x="f153" y="f176"/>
                </a:cxn>
                <a:cxn ang="f80">
                  <a:pos x="f177" y="f176"/>
                </a:cxn>
                <a:cxn ang="f80">
                  <a:pos x="f178" y="f175"/>
                </a:cxn>
                <a:cxn ang="f80">
                  <a:pos x="f179" y="f174"/>
                </a:cxn>
                <a:cxn ang="f80">
                  <a:pos x="f180" y="f173"/>
                </a:cxn>
                <a:cxn ang="f80">
                  <a:pos x="f181" y="f172"/>
                </a:cxn>
                <a:cxn ang="f80">
                  <a:pos x="f182" y="f171"/>
                </a:cxn>
                <a:cxn ang="f80">
                  <a:pos x="f183" y="f170"/>
                </a:cxn>
                <a:cxn ang="f80">
                  <a:pos x="f184" y="f169"/>
                </a:cxn>
                <a:cxn ang="f80">
                  <a:pos x="f184" y="f168"/>
                </a:cxn>
                <a:cxn ang="f80">
                  <a:pos x="f183" y="f166"/>
                </a:cxn>
                <a:cxn ang="f80">
                  <a:pos x="f182" y="f164"/>
                </a:cxn>
                <a:cxn ang="f80">
                  <a:pos x="f181" y="f162"/>
                </a:cxn>
                <a:cxn ang="f80">
                  <a:pos x="f180" y="f160"/>
                </a:cxn>
                <a:cxn ang="f80">
                  <a:pos x="f179" y="f158"/>
                </a:cxn>
                <a:cxn ang="f80">
                  <a:pos x="f178" y="f156"/>
                </a:cxn>
                <a:cxn ang="f80">
                  <a:pos x="f177" y="f154"/>
                </a:cxn>
                <a:cxn ang="f80">
                  <a:pos x="f153" y="f154"/>
                </a:cxn>
              </a:cxnLst>
              <a:rect l="f149" t="f152" r="f150" b="f151"/>
              <a:pathLst>
                <a:path w="7219950" h="120015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0" y="f19"/>
                  </a:lnTo>
                  <a:lnTo>
                    <a:pt x="f5" y="f20"/>
                  </a:lnTo>
                  <a:lnTo>
                    <a:pt x="f5" y="f21"/>
                  </a:lnTo>
                  <a:lnTo>
                    <a:pt x="f10" y="f22"/>
                  </a:lnTo>
                  <a:lnTo>
                    <a:pt x="f17" y="f23"/>
                  </a:lnTo>
                  <a:lnTo>
                    <a:pt x="f15" y="f24"/>
                  </a:lnTo>
                  <a:lnTo>
                    <a:pt x="f13" y="f25"/>
                  </a:lnTo>
                  <a:lnTo>
                    <a:pt x="f11" y="f26"/>
                  </a:lnTo>
                  <a:lnTo>
                    <a:pt x="f9" y="f27"/>
                  </a:lnTo>
                  <a:lnTo>
                    <a:pt x="f8" y="f28"/>
                  </a:lnTo>
                  <a:lnTo>
                    <a:pt x="f29" y="f28"/>
                  </a:lnTo>
                  <a:lnTo>
                    <a:pt x="f30" y="f27"/>
                  </a:lnTo>
                  <a:lnTo>
                    <a:pt x="f31" y="f26"/>
                  </a:lnTo>
                  <a:lnTo>
                    <a:pt x="f32" y="f25"/>
                  </a:lnTo>
                  <a:lnTo>
                    <a:pt x="f33" y="f24"/>
                  </a:lnTo>
                  <a:lnTo>
                    <a:pt x="f34" y="f23"/>
                  </a:lnTo>
                  <a:lnTo>
                    <a:pt x="f35" y="f22"/>
                  </a:lnTo>
                  <a:lnTo>
                    <a:pt x="f6" y="f21"/>
                  </a:lnTo>
                  <a:lnTo>
                    <a:pt x="f6" y="f20"/>
                  </a:lnTo>
                  <a:lnTo>
                    <a:pt x="f35" y="f19"/>
                  </a:lnTo>
                  <a:lnTo>
                    <a:pt x="f34" y="f18"/>
                  </a:lnTo>
                  <a:lnTo>
                    <a:pt x="f33" y="f16"/>
                  </a:lnTo>
                  <a:lnTo>
                    <a:pt x="f32" y="f14"/>
                  </a:lnTo>
                  <a:lnTo>
                    <a:pt x="f31" y="f12"/>
                  </a:lnTo>
                  <a:lnTo>
                    <a:pt x="f30" y="f10"/>
                  </a:lnTo>
                  <a:lnTo>
                    <a:pt x="f29" y="f5"/>
                  </a:lnTo>
                  <a:lnTo>
                    <a:pt x="f8" y="f5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22" name="object 25">
            <a:extLst>
              <a:ext uri="{FF2B5EF4-FFF2-40B4-BE49-F238E27FC236}">
                <a16:creationId xmlns:a16="http://schemas.microsoft.com/office/drawing/2014/main" id="{89176B0F-1131-EC25-DCF3-32EB714B8618}"/>
              </a:ext>
            </a:extLst>
          </p:cNvPr>
          <p:cNvSpPr txBox="1"/>
          <p:nvPr/>
        </p:nvSpPr>
        <p:spPr>
          <a:xfrm>
            <a:off x="4771265" y="4301428"/>
            <a:ext cx="6768691" cy="9393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Проведение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структурной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элементной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характеризации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образцов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с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использованием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СЭМ, EDX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метод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динамического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рассеяния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света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DLS.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F48FE976-FAB3-4D79-0DAB-B16B361921BB}"/>
              </a:ext>
            </a:extLst>
          </p:cNvPr>
          <p:cNvSpPr txBox="1"/>
          <p:nvPr/>
        </p:nvSpPr>
        <p:spPr>
          <a:xfrm>
            <a:off x="8625891" y="6350882"/>
            <a:ext cx="2743200" cy="365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EB753B5C-3F4A-6FF4-A20C-D8C67522478E}"/>
              </a:ext>
            </a:extLst>
          </p:cNvPr>
          <p:cNvSpPr txBox="1"/>
          <p:nvPr/>
        </p:nvSpPr>
        <p:spPr>
          <a:xfrm>
            <a:off x="11350236" y="6346923"/>
            <a:ext cx="41709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3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649BC6-121C-0749-E424-15BF62CFB6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1376684" lvl="0" hangingPunct="1">
              <a:spcBef>
                <a:spcPts val="130"/>
              </a:spcBef>
            </a:pPr>
            <a:r>
              <a:rPr lang="ru-RU" spc="120">
                <a:solidFill>
                  <a:srgbClr val="0053B9"/>
                </a:solidFill>
              </a:rPr>
              <a:t>ОСНОВНЫЕ</a:t>
            </a:r>
            <a:r>
              <a:rPr lang="ru-RU" spc="260">
                <a:solidFill>
                  <a:srgbClr val="0053B9"/>
                </a:solidFill>
              </a:rPr>
              <a:t> </a:t>
            </a:r>
            <a:r>
              <a:rPr lang="ru-RU" spc="110">
                <a:solidFill>
                  <a:srgbClr val="0053B9"/>
                </a:solidFill>
              </a:rPr>
              <a:t>ОПРЕДЕЛЕНИЯ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16492A4-21FF-E59E-9C37-BD692098BBEF}"/>
              </a:ext>
            </a:extLst>
          </p:cNvPr>
          <p:cNvGrpSpPr/>
          <p:nvPr/>
        </p:nvGrpSpPr>
        <p:grpSpPr>
          <a:xfrm>
            <a:off x="271467" y="1071567"/>
            <a:ext cx="11134721" cy="5657849"/>
            <a:chOff x="271467" y="1071567"/>
            <a:chExt cx="11134721" cy="565784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E579210-F64D-5930-3D98-9DD759244DBC}"/>
                </a:ext>
              </a:extLst>
            </p:cNvPr>
            <p:cNvSpPr/>
            <p:nvPr/>
          </p:nvSpPr>
          <p:spPr>
            <a:xfrm>
              <a:off x="271467" y="1071567"/>
              <a:ext cx="11134721" cy="56578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34725"/>
                <a:gd name="f7" fmla="val 5657850"/>
                <a:gd name="f8" fmla="+- 0 0 -90"/>
                <a:gd name="f9" fmla="*/ f3 1 11134725"/>
                <a:gd name="f10" fmla="*/ f4 1 565785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134725"/>
                <a:gd name="f19" fmla="*/ f15 1 5657850"/>
                <a:gd name="f20" fmla="*/ 11134725 f16 1"/>
                <a:gd name="f21" fmla="*/ 0 f15 1"/>
                <a:gd name="f22" fmla="*/ 0 f16 1"/>
                <a:gd name="f23" fmla="*/ 5657850 f15 1"/>
                <a:gd name="f24" fmla="+- f17 0 f1"/>
                <a:gd name="f25" fmla="*/ f20 1 11134725"/>
                <a:gd name="f26" fmla="*/ f21 1 5657850"/>
                <a:gd name="f27" fmla="*/ f22 1 11134725"/>
                <a:gd name="f28" fmla="*/ f23 1 565785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134725" h="5657850">
                  <a:moveTo>
                    <a:pt x="f6" y="f5"/>
                  </a:moveTo>
                  <a:lnTo>
                    <a:pt x="f5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069A64C-9991-FB9E-88D6-E498A22EDDB9}"/>
                </a:ext>
              </a:extLst>
            </p:cNvPr>
            <p:cNvSpPr/>
            <p:nvPr/>
          </p:nvSpPr>
          <p:spPr>
            <a:xfrm>
              <a:off x="271467" y="1071567"/>
              <a:ext cx="11134721" cy="56578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34725"/>
                <a:gd name="f7" fmla="val 5657850"/>
                <a:gd name="f8" fmla="+- 0 0 -90"/>
                <a:gd name="f9" fmla="*/ f3 1 11134725"/>
                <a:gd name="f10" fmla="*/ f4 1 565785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1134725"/>
                <a:gd name="f19" fmla="*/ f15 1 5657850"/>
                <a:gd name="f20" fmla="*/ 0 f16 1"/>
                <a:gd name="f21" fmla="*/ 5657850 f15 1"/>
                <a:gd name="f22" fmla="*/ 11134725 f16 1"/>
                <a:gd name="f23" fmla="*/ 0 f15 1"/>
                <a:gd name="f24" fmla="+- f17 0 f1"/>
                <a:gd name="f25" fmla="*/ f20 1 11134725"/>
                <a:gd name="f26" fmla="*/ f21 1 5657850"/>
                <a:gd name="f27" fmla="*/ f22 1 11134725"/>
                <a:gd name="f28" fmla="*/ f23 1 565785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1134725" h="5657850">
                  <a:moveTo>
                    <a:pt x="f5" y="f7"/>
                  </a:move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7"/>
                  </a:lnTo>
                  <a:close/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8BBAE181-75C0-3241-6FBB-9B2440D9C425}"/>
              </a:ext>
            </a:extLst>
          </p:cNvPr>
          <p:cNvSpPr txBox="1"/>
          <p:nvPr/>
        </p:nvSpPr>
        <p:spPr>
          <a:xfrm>
            <a:off x="338556" y="1071567"/>
            <a:ext cx="11134721" cy="56175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Квантовые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точки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(КТ)-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полупроводниковые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нанокристаллы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с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размерами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в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диапазоне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от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1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до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10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нм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, в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которых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из-за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пространственного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ограничения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движения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носителей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заряда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проявляются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квантово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-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размерные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эффекты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24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Квантово-размерный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эффект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возникает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когда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наночастиц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становятся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приблизительно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равными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длине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волны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Бройля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электронов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или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радиусу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экситона</a:t>
            </a:r>
            <a:r>
              <a:rPr lang="ru-RU" sz="2000" dirty="0">
                <a:solidFill>
                  <a:srgbClr val="FFFFFF"/>
                </a:solidFill>
                <a:latin typeface="Verdana"/>
                <a:ea typeface="Verdana"/>
                <a:cs typeface="Verdana" pitchFamily="34"/>
              </a:rPr>
              <a:t>, при этом: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2415"/>
              </a:spcBef>
              <a:spcAft>
                <a:spcPts val="600"/>
              </a:spcAft>
              <a:buSzPct val="100000"/>
              <a:buFont typeface="Arial MT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энергетические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уровни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электронов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дырок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становятся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дискретными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 MT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ширина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запрещённой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зоны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увеличивается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при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уменьшении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частицы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 MT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спектр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излучения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можно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«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настраивать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»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изменением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нанокристаллов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.</a:t>
            </a: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 MT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FFFFFF"/>
              </a:solidFill>
              <a:latin typeface="Verdana"/>
              <a:ea typeface="Verdana"/>
              <a:cs typeface="Verdana" pitchFamily="34"/>
            </a:endParaRPr>
          </a:p>
          <a:p>
            <a:pPr marL="63495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Перовскитные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квантовые</a:t>
            </a:r>
            <a:r>
              <a:rPr lang="en-US" sz="2000" b="1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точки-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нанокристаллы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на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основе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галогенидов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цезий-свинца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(ABX</a:t>
            </a:r>
            <a:r>
              <a:rPr lang="en-US" sz="2000" b="0" i="0" u="none" strike="noStrike" kern="1200" cap="none" spc="0" baseline="-1900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3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)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которые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демонстрируют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высокую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фотолюминесценцию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узкий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спектр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излучения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способность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изменять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энергию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запрещённой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зоны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благодаря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малым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размерам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квантово-размерным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эффектам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/>
                <a:ea typeface="Verdana"/>
                <a:cs typeface="Verdana" pitchFamily="34"/>
              </a:rPr>
              <a:t>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  <a:p>
            <a:pPr marL="63495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8F9092"/>
                </a:solidFill>
                <a:uFillTx/>
                <a:latin typeface="Verdana"/>
                <a:ea typeface="Verdana"/>
                <a:cs typeface="Verdana" pitchFamily="34"/>
              </a:rPr>
              <a:t>4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Verdana" pitchFamily="34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30E9E92-F556-C8C9-7835-8187E0247CAC}"/>
              </a:ext>
            </a:extLst>
          </p:cNvPr>
          <p:cNvSpPr txBox="1"/>
          <p:nvPr/>
        </p:nvSpPr>
        <p:spPr>
          <a:xfrm>
            <a:off x="11682200" y="6504803"/>
            <a:ext cx="37698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4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lex structure&#10;&#10;AI-generated content may be incorrect.">
            <a:extLst>
              <a:ext uri="{FF2B5EF4-FFF2-40B4-BE49-F238E27FC236}">
                <a16:creationId xmlns:a16="http://schemas.microsoft.com/office/drawing/2014/main" id="{65AE9481-69F5-3CB7-C9A3-BB2A747F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1157378"/>
            <a:ext cx="5877955" cy="45432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5CA1B-0540-4AA7-F41E-1CD1C0EF985E}"/>
              </a:ext>
            </a:extLst>
          </p:cNvPr>
          <p:cNvSpPr txBox="1"/>
          <p:nvPr/>
        </p:nvSpPr>
        <p:spPr>
          <a:xfrm rot="10800000" flipH="1" flipV="1">
            <a:off x="11730444" y="6387921"/>
            <a:ext cx="40059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/>
              </a:rPr>
              <a:t>5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8DF71-BE33-7D89-08B2-7EB450B680B5}"/>
              </a:ext>
            </a:extLst>
          </p:cNvPr>
          <p:cNvSpPr txBox="1"/>
          <p:nvPr/>
        </p:nvSpPr>
        <p:spPr>
          <a:xfrm>
            <a:off x="679269" y="417064"/>
            <a:ext cx="96752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0" baseline="0" dirty="0">
                <a:solidFill>
                  <a:srgbClr val="215F9A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Кристаллическая структура перовскита типа АВХ</a:t>
            </a:r>
            <a:r>
              <a:rPr lang="ru-RU" sz="2600" b="1" i="0" u="none" strike="noStrike" kern="1200" cap="none" spc="0" baseline="-25000" dirty="0">
                <a:solidFill>
                  <a:srgbClr val="215F9A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3</a:t>
            </a:r>
            <a:endParaRPr lang="ru-RU" sz="2600" b="1" i="0" u="none" strike="noStrike" kern="1200" cap="none" spc="0" baseline="0" dirty="0">
              <a:solidFill>
                <a:srgbClr val="215F9A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1FBD05-D20D-FE89-E251-4E8E542BA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307338" lvl="0" hangingPunct="1">
              <a:spcBef>
                <a:spcPts val="130"/>
              </a:spcBef>
            </a:pPr>
            <a:r>
              <a:rPr lang="ru-RU" spc="114">
                <a:solidFill>
                  <a:srgbClr val="0053B9"/>
                </a:solidFill>
              </a:rPr>
              <a:t>ПОЛУЧЕНИЯ</a:t>
            </a:r>
            <a:r>
              <a:rPr lang="ru-RU" spc="285">
                <a:solidFill>
                  <a:srgbClr val="0053B9"/>
                </a:solidFill>
              </a:rPr>
              <a:t> </a:t>
            </a:r>
            <a:r>
              <a:rPr lang="ru-RU" spc="110">
                <a:solidFill>
                  <a:srgbClr val="0053B9"/>
                </a:solidFill>
              </a:rPr>
              <a:t>СИНЕГО</a:t>
            </a:r>
            <a:r>
              <a:rPr lang="ru-RU" spc="229">
                <a:solidFill>
                  <a:srgbClr val="0053B9"/>
                </a:solidFill>
              </a:rPr>
              <a:t> </a:t>
            </a:r>
            <a:r>
              <a:rPr lang="ru-RU" spc="105">
                <a:solidFill>
                  <a:srgbClr val="0053B9"/>
                </a:solidFill>
              </a:rPr>
              <a:t>ИЗЛУЧЕНИЯ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4D0BDDF-6781-EC61-EF6D-76E059005385}"/>
              </a:ext>
            </a:extLst>
          </p:cNvPr>
          <p:cNvSpPr txBox="1"/>
          <p:nvPr/>
        </p:nvSpPr>
        <p:spPr>
          <a:xfrm>
            <a:off x="11728451" y="6488116"/>
            <a:ext cx="141283" cy="242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0" cap="none" spc="-50" baseline="0">
                <a:solidFill>
                  <a:srgbClr val="8F9092"/>
                </a:solidFill>
                <a:uFillTx/>
                <a:latin typeface="Verdana"/>
                <a:cs typeface="Verdana"/>
              </a:rPr>
              <a:t>6</a:t>
            </a:r>
            <a:endParaRPr lang="ru-RU" sz="1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EE2C9D5-CECB-C7E2-F416-41D853102FCA}"/>
              </a:ext>
            </a:extLst>
          </p:cNvPr>
          <p:cNvGrpSpPr/>
          <p:nvPr/>
        </p:nvGrpSpPr>
        <p:grpSpPr>
          <a:xfrm>
            <a:off x="54504" y="871999"/>
            <a:ext cx="12024000" cy="4716000"/>
            <a:chOff x="0" y="1052510"/>
            <a:chExt cx="12187242" cy="4752978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002520-E8D7-6665-4FBC-D51383EA8907}"/>
                </a:ext>
              </a:extLst>
            </p:cNvPr>
            <p:cNvSpPr/>
            <p:nvPr/>
          </p:nvSpPr>
          <p:spPr>
            <a:xfrm>
              <a:off x="0" y="1052510"/>
              <a:ext cx="12187242" cy="4752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87555"/>
                <a:gd name="f7" fmla="val 4752975"/>
                <a:gd name="f8" fmla="val 11395075"/>
                <a:gd name="f9" fmla="val 787400"/>
                <a:gd name="f10" fmla="val 739143"/>
                <a:gd name="f11" fmla="val 1445"/>
                <a:gd name="f12" fmla="val 691651"/>
                <a:gd name="f13" fmla="val 5726"/>
                <a:gd name="f14" fmla="val 645006"/>
                <a:gd name="f15" fmla="val 12760"/>
                <a:gd name="f16" fmla="val 599292"/>
                <a:gd name="f17" fmla="val 22463"/>
                <a:gd name="f18" fmla="val 554592"/>
                <a:gd name="f19" fmla="val 34754"/>
                <a:gd name="f20" fmla="val 510987"/>
                <a:gd name="f21" fmla="val 49549"/>
                <a:gd name="f22" fmla="val 468561"/>
                <a:gd name="f23" fmla="val 66766"/>
                <a:gd name="f24" fmla="val 427398"/>
                <a:gd name="f25" fmla="val 86322"/>
                <a:gd name="f26" fmla="val 387578"/>
                <a:gd name="f27" fmla="val 108133"/>
                <a:gd name="f28" fmla="val 349187"/>
                <a:gd name="f29" fmla="val 132117"/>
                <a:gd name="f30" fmla="val 312306"/>
                <a:gd name="f31" fmla="val 158192"/>
                <a:gd name="f32" fmla="val 277018"/>
                <a:gd name="f33" fmla="val 186275"/>
                <a:gd name="f34" fmla="val 243406"/>
                <a:gd name="f35" fmla="val 216282"/>
                <a:gd name="f36" fmla="val 211553"/>
                <a:gd name="f37" fmla="val 248130"/>
                <a:gd name="f38" fmla="val 181542"/>
                <a:gd name="f39" fmla="val 281738"/>
                <a:gd name="f40" fmla="val 153456"/>
                <a:gd name="f41" fmla="val 317022"/>
                <a:gd name="f42" fmla="val 127378"/>
                <a:gd name="f43" fmla="val 353900"/>
                <a:gd name="f44" fmla="val 103389"/>
                <a:gd name="f45" fmla="val 392288"/>
                <a:gd name="f46" fmla="val 81574"/>
                <a:gd name="f47" fmla="val 432105"/>
                <a:gd name="f48" fmla="val 62016"/>
                <a:gd name="f49" fmla="val 473266"/>
                <a:gd name="f50" fmla="val 44796"/>
                <a:gd name="f51" fmla="val 515689"/>
                <a:gd name="f52" fmla="val 29998"/>
                <a:gd name="f53" fmla="val 559292"/>
                <a:gd name="f54" fmla="val 17705"/>
                <a:gd name="f55" fmla="val 603991"/>
                <a:gd name="f56" fmla="val 7999"/>
                <a:gd name="f57" fmla="val 649704"/>
                <a:gd name="f58" fmla="val 964"/>
                <a:gd name="f59" fmla="val 696348"/>
                <a:gd name="f60" fmla="val 707047"/>
                <a:gd name="f61" fmla="val 4045801"/>
                <a:gd name="f62" fmla="val 4103145"/>
                <a:gd name="f63" fmla="val 4148860"/>
                <a:gd name="f64" fmla="val 4193561"/>
                <a:gd name="f65" fmla="val 4237166"/>
                <a:gd name="f66" fmla="val 4279592"/>
                <a:gd name="f67" fmla="val 4320756"/>
                <a:gd name="f68" fmla="val 4360575"/>
                <a:gd name="f69" fmla="val 4398967"/>
                <a:gd name="f70" fmla="val 4435848"/>
                <a:gd name="f71" fmla="val 4471135"/>
                <a:gd name="f72" fmla="val 4504747"/>
                <a:gd name="f73" fmla="val 4536599"/>
                <a:gd name="f74" fmla="val 4566609"/>
                <a:gd name="f75" fmla="val 4594695"/>
                <a:gd name="f76" fmla="val 4620773"/>
                <a:gd name="f77" fmla="val 4644761"/>
                <a:gd name="f78" fmla="val 4666576"/>
                <a:gd name="f79" fmla="val 4686134"/>
                <a:gd name="f80" fmla="val 4703353"/>
                <a:gd name="f81" fmla="val 4718151"/>
                <a:gd name="f82" fmla="val 4730443"/>
                <a:gd name="f83" fmla="val 4740149"/>
                <a:gd name="f84" fmla="val 4747184"/>
                <a:gd name="f85" fmla="val 4751465"/>
                <a:gd name="f86" fmla="val 4752911"/>
                <a:gd name="f87" fmla="val 11443332"/>
                <a:gd name="f88" fmla="val 11490825"/>
                <a:gd name="f89" fmla="val 11537469"/>
                <a:gd name="f90" fmla="val 11583182"/>
                <a:gd name="f91" fmla="val 11627881"/>
                <a:gd name="f92" fmla="val 11671484"/>
                <a:gd name="f93" fmla="val 11713907"/>
                <a:gd name="f94" fmla="val 11755068"/>
                <a:gd name="f95" fmla="val 11794885"/>
                <a:gd name="f96" fmla="val 11833273"/>
                <a:gd name="f97" fmla="val 11870151"/>
                <a:gd name="f98" fmla="val 11905435"/>
                <a:gd name="f99" fmla="val 11939043"/>
                <a:gd name="f100" fmla="val 11970891"/>
                <a:gd name="f101" fmla="val 12000898"/>
                <a:gd name="f102" fmla="val 12028981"/>
                <a:gd name="f103" fmla="val 12055056"/>
                <a:gd name="f104" fmla="val 12079040"/>
                <a:gd name="f105" fmla="val 12100851"/>
                <a:gd name="f106" fmla="val 12120407"/>
                <a:gd name="f107" fmla="val 12137624"/>
                <a:gd name="f108" fmla="val 12152419"/>
                <a:gd name="f109" fmla="val 12164710"/>
                <a:gd name="f110" fmla="val 12174413"/>
                <a:gd name="f111" fmla="val 12181447"/>
                <a:gd name="f112" fmla="val 4056500"/>
                <a:gd name="f113" fmla="val 12185728"/>
                <a:gd name="f114" fmla="val 4009006"/>
                <a:gd name="f115" fmla="val 12187174"/>
                <a:gd name="f116" fmla="val 3960749"/>
                <a:gd name="f117" fmla="val 792099"/>
                <a:gd name="f118" fmla="val 743841"/>
                <a:gd name="f119" fmla="+- 0 0 -90"/>
                <a:gd name="f120" fmla="*/ f3 1 12187555"/>
                <a:gd name="f121" fmla="*/ f4 1 4752975"/>
                <a:gd name="f122" fmla="+- f7 0 f5"/>
                <a:gd name="f123" fmla="+- f6 0 f5"/>
                <a:gd name="f124" fmla="*/ f119 f0 1"/>
                <a:gd name="f125" fmla="*/ f123 1 12187555"/>
                <a:gd name="f126" fmla="*/ f122 1 4752975"/>
                <a:gd name="f127" fmla="*/ 787400 f123 1"/>
                <a:gd name="f128" fmla="*/ 0 f122 1"/>
                <a:gd name="f129" fmla="*/ 691651 f123 1"/>
                <a:gd name="f130" fmla="*/ 5726 f122 1"/>
                <a:gd name="f131" fmla="*/ 599292 f123 1"/>
                <a:gd name="f132" fmla="*/ 22463 f122 1"/>
                <a:gd name="f133" fmla="*/ 510987 f123 1"/>
                <a:gd name="f134" fmla="*/ 49549 f122 1"/>
                <a:gd name="f135" fmla="*/ 427398 f123 1"/>
                <a:gd name="f136" fmla="*/ 86322 f122 1"/>
                <a:gd name="f137" fmla="*/ 349187 f123 1"/>
                <a:gd name="f138" fmla="*/ 132117 f122 1"/>
                <a:gd name="f139" fmla="*/ 277018 f123 1"/>
                <a:gd name="f140" fmla="*/ 186275 f122 1"/>
                <a:gd name="f141" fmla="*/ 211553 f123 1"/>
                <a:gd name="f142" fmla="*/ 248130 f122 1"/>
                <a:gd name="f143" fmla="*/ 153456 f123 1"/>
                <a:gd name="f144" fmla="*/ 317022 f122 1"/>
                <a:gd name="f145" fmla="*/ 103389 f123 1"/>
                <a:gd name="f146" fmla="*/ 392288 f122 1"/>
                <a:gd name="f147" fmla="*/ 62016 f123 1"/>
                <a:gd name="f148" fmla="*/ 473266 f122 1"/>
                <a:gd name="f149" fmla="*/ 29998 f123 1"/>
                <a:gd name="f150" fmla="*/ 559292 f122 1"/>
                <a:gd name="f151" fmla="*/ 7999 f123 1"/>
                <a:gd name="f152" fmla="*/ 649704 f122 1"/>
                <a:gd name="f153" fmla="*/ 0 f123 1"/>
                <a:gd name="f154" fmla="*/ 707047 f122 1"/>
                <a:gd name="f155" fmla="*/ 4103145 f122 1"/>
                <a:gd name="f156" fmla="*/ 4193561 f122 1"/>
                <a:gd name="f157" fmla="*/ 4279592 f122 1"/>
                <a:gd name="f158" fmla="*/ 4360575 f122 1"/>
                <a:gd name="f159" fmla="*/ 4435848 f122 1"/>
                <a:gd name="f160" fmla="*/ 4504747 f122 1"/>
                <a:gd name="f161" fmla="*/ 4566609 f122 1"/>
                <a:gd name="f162" fmla="*/ 4620773 f122 1"/>
                <a:gd name="f163" fmla="*/ 4666576 f122 1"/>
                <a:gd name="f164" fmla="*/ 4703353 f122 1"/>
                <a:gd name="f165" fmla="*/ 4730443 f122 1"/>
                <a:gd name="f166" fmla="*/ 4747184 f122 1"/>
                <a:gd name="f167" fmla="*/ 4752911 f122 1"/>
                <a:gd name="f168" fmla="*/ 11443332 f123 1"/>
                <a:gd name="f169" fmla="*/ 4751465 f122 1"/>
                <a:gd name="f170" fmla="*/ 11537469 f123 1"/>
                <a:gd name="f171" fmla="*/ 4740149 f122 1"/>
                <a:gd name="f172" fmla="*/ 11627881 f123 1"/>
                <a:gd name="f173" fmla="*/ 4718151 f122 1"/>
                <a:gd name="f174" fmla="*/ 11713907 f123 1"/>
                <a:gd name="f175" fmla="*/ 4686134 f122 1"/>
                <a:gd name="f176" fmla="*/ 11794885 f123 1"/>
                <a:gd name="f177" fmla="*/ 4644761 f122 1"/>
                <a:gd name="f178" fmla="*/ 11870151 f123 1"/>
                <a:gd name="f179" fmla="*/ 4594695 f122 1"/>
                <a:gd name="f180" fmla="*/ 11939043 f123 1"/>
                <a:gd name="f181" fmla="*/ 4536599 f122 1"/>
                <a:gd name="f182" fmla="*/ 12000898 f123 1"/>
                <a:gd name="f183" fmla="*/ 4471135 f122 1"/>
                <a:gd name="f184" fmla="*/ 12055056 f123 1"/>
                <a:gd name="f185" fmla="*/ 4398967 f122 1"/>
                <a:gd name="f186" fmla="*/ 12100851 f123 1"/>
                <a:gd name="f187" fmla="*/ 4320756 f122 1"/>
                <a:gd name="f188" fmla="*/ 12137624 f123 1"/>
                <a:gd name="f189" fmla="*/ 4237166 f122 1"/>
                <a:gd name="f190" fmla="*/ 12164710 f123 1"/>
                <a:gd name="f191" fmla="*/ 4148860 f122 1"/>
                <a:gd name="f192" fmla="*/ 12181447 f123 1"/>
                <a:gd name="f193" fmla="*/ 4056500 f122 1"/>
                <a:gd name="f194" fmla="*/ 12187174 f123 1"/>
                <a:gd name="f195" fmla="*/ 3960749 f122 1"/>
                <a:gd name="f196" fmla="*/ 12185728 f123 1"/>
                <a:gd name="f197" fmla="*/ 743841 f122 1"/>
                <a:gd name="f198" fmla="*/ 12174413 f123 1"/>
                <a:gd name="f199" fmla="*/ 12152419 f123 1"/>
                <a:gd name="f200" fmla="*/ 12120407 f123 1"/>
                <a:gd name="f201" fmla="*/ 12079040 f123 1"/>
                <a:gd name="f202" fmla="*/ 12028981 f123 1"/>
                <a:gd name="f203" fmla="*/ 11970891 f123 1"/>
                <a:gd name="f204" fmla="*/ 11905435 f123 1"/>
                <a:gd name="f205" fmla="*/ 11833273 f123 1"/>
                <a:gd name="f206" fmla="*/ 11755068 f123 1"/>
                <a:gd name="f207" fmla="*/ 11671484 f123 1"/>
                <a:gd name="f208" fmla="*/ 11583182 f123 1"/>
                <a:gd name="f209" fmla="*/ 11490825 f123 1"/>
                <a:gd name="f210" fmla="*/ 11395075 f123 1"/>
                <a:gd name="f211" fmla="*/ f124 1 f2"/>
                <a:gd name="f212" fmla="*/ f127 1 12187555"/>
                <a:gd name="f213" fmla="*/ f128 1 4752975"/>
                <a:gd name="f214" fmla="*/ f129 1 12187555"/>
                <a:gd name="f215" fmla="*/ f130 1 4752975"/>
                <a:gd name="f216" fmla="*/ f131 1 12187555"/>
                <a:gd name="f217" fmla="*/ f132 1 4752975"/>
                <a:gd name="f218" fmla="*/ f133 1 12187555"/>
                <a:gd name="f219" fmla="*/ f134 1 4752975"/>
                <a:gd name="f220" fmla="*/ f135 1 12187555"/>
                <a:gd name="f221" fmla="*/ f136 1 4752975"/>
                <a:gd name="f222" fmla="*/ f137 1 12187555"/>
                <a:gd name="f223" fmla="*/ f138 1 4752975"/>
                <a:gd name="f224" fmla="*/ f139 1 12187555"/>
                <a:gd name="f225" fmla="*/ f140 1 4752975"/>
                <a:gd name="f226" fmla="*/ f141 1 12187555"/>
                <a:gd name="f227" fmla="*/ f142 1 4752975"/>
                <a:gd name="f228" fmla="*/ f143 1 12187555"/>
                <a:gd name="f229" fmla="*/ f144 1 4752975"/>
                <a:gd name="f230" fmla="*/ f145 1 12187555"/>
                <a:gd name="f231" fmla="*/ f146 1 4752975"/>
                <a:gd name="f232" fmla="*/ f147 1 12187555"/>
                <a:gd name="f233" fmla="*/ f148 1 4752975"/>
                <a:gd name="f234" fmla="*/ f149 1 12187555"/>
                <a:gd name="f235" fmla="*/ f150 1 4752975"/>
                <a:gd name="f236" fmla="*/ f151 1 12187555"/>
                <a:gd name="f237" fmla="*/ f152 1 4752975"/>
                <a:gd name="f238" fmla="*/ f153 1 12187555"/>
                <a:gd name="f239" fmla="*/ f154 1 4752975"/>
                <a:gd name="f240" fmla="*/ f155 1 4752975"/>
                <a:gd name="f241" fmla="*/ f156 1 4752975"/>
                <a:gd name="f242" fmla="*/ f157 1 4752975"/>
                <a:gd name="f243" fmla="*/ f158 1 4752975"/>
                <a:gd name="f244" fmla="*/ f159 1 4752975"/>
                <a:gd name="f245" fmla="*/ f160 1 4752975"/>
                <a:gd name="f246" fmla="*/ f161 1 4752975"/>
                <a:gd name="f247" fmla="*/ f162 1 4752975"/>
                <a:gd name="f248" fmla="*/ f163 1 4752975"/>
                <a:gd name="f249" fmla="*/ f164 1 4752975"/>
                <a:gd name="f250" fmla="*/ f165 1 4752975"/>
                <a:gd name="f251" fmla="*/ f166 1 4752975"/>
                <a:gd name="f252" fmla="*/ f167 1 4752975"/>
                <a:gd name="f253" fmla="*/ f168 1 12187555"/>
                <a:gd name="f254" fmla="*/ f169 1 4752975"/>
                <a:gd name="f255" fmla="*/ f170 1 12187555"/>
                <a:gd name="f256" fmla="*/ f171 1 4752975"/>
                <a:gd name="f257" fmla="*/ f172 1 12187555"/>
                <a:gd name="f258" fmla="*/ f173 1 4752975"/>
                <a:gd name="f259" fmla="*/ f174 1 12187555"/>
                <a:gd name="f260" fmla="*/ f175 1 4752975"/>
                <a:gd name="f261" fmla="*/ f176 1 12187555"/>
                <a:gd name="f262" fmla="*/ f177 1 4752975"/>
                <a:gd name="f263" fmla="*/ f178 1 12187555"/>
                <a:gd name="f264" fmla="*/ f179 1 4752975"/>
                <a:gd name="f265" fmla="*/ f180 1 12187555"/>
                <a:gd name="f266" fmla="*/ f181 1 4752975"/>
                <a:gd name="f267" fmla="*/ f182 1 12187555"/>
                <a:gd name="f268" fmla="*/ f183 1 4752975"/>
                <a:gd name="f269" fmla="*/ f184 1 12187555"/>
                <a:gd name="f270" fmla="*/ f185 1 4752975"/>
                <a:gd name="f271" fmla="*/ f186 1 12187555"/>
                <a:gd name="f272" fmla="*/ f187 1 4752975"/>
                <a:gd name="f273" fmla="*/ f188 1 12187555"/>
                <a:gd name="f274" fmla="*/ f189 1 4752975"/>
                <a:gd name="f275" fmla="*/ f190 1 12187555"/>
                <a:gd name="f276" fmla="*/ f191 1 4752975"/>
                <a:gd name="f277" fmla="*/ f192 1 12187555"/>
                <a:gd name="f278" fmla="*/ f193 1 4752975"/>
                <a:gd name="f279" fmla="*/ f194 1 12187555"/>
                <a:gd name="f280" fmla="*/ f195 1 4752975"/>
                <a:gd name="f281" fmla="*/ f196 1 12187555"/>
                <a:gd name="f282" fmla="*/ f197 1 4752975"/>
                <a:gd name="f283" fmla="*/ f198 1 12187555"/>
                <a:gd name="f284" fmla="*/ f199 1 12187555"/>
                <a:gd name="f285" fmla="*/ f200 1 12187555"/>
                <a:gd name="f286" fmla="*/ f201 1 12187555"/>
                <a:gd name="f287" fmla="*/ f202 1 12187555"/>
                <a:gd name="f288" fmla="*/ f203 1 12187555"/>
                <a:gd name="f289" fmla="*/ f204 1 12187555"/>
                <a:gd name="f290" fmla="*/ f205 1 12187555"/>
                <a:gd name="f291" fmla="*/ f206 1 12187555"/>
                <a:gd name="f292" fmla="*/ f207 1 12187555"/>
                <a:gd name="f293" fmla="*/ f208 1 12187555"/>
                <a:gd name="f294" fmla="*/ f209 1 12187555"/>
                <a:gd name="f295" fmla="*/ f210 1 12187555"/>
                <a:gd name="f296" fmla="*/ 0 1 f125"/>
                <a:gd name="f297" fmla="*/ f6 1 f125"/>
                <a:gd name="f298" fmla="*/ 0 1 f126"/>
                <a:gd name="f299" fmla="*/ f7 1 f126"/>
                <a:gd name="f300" fmla="+- f211 0 f1"/>
                <a:gd name="f301" fmla="*/ f212 1 f125"/>
                <a:gd name="f302" fmla="*/ f213 1 f126"/>
                <a:gd name="f303" fmla="*/ f214 1 f125"/>
                <a:gd name="f304" fmla="*/ f215 1 f126"/>
                <a:gd name="f305" fmla="*/ f216 1 f125"/>
                <a:gd name="f306" fmla="*/ f217 1 f126"/>
                <a:gd name="f307" fmla="*/ f218 1 f125"/>
                <a:gd name="f308" fmla="*/ f219 1 f126"/>
                <a:gd name="f309" fmla="*/ f220 1 f125"/>
                <a:gd name="f310" fmla="*/ f221 1 f126"/>
                <a:gd name="f311" fmla="*/ f222 1 f125"/>
                <a:gd name="f312" fmla="*/ f223 1 f126"/>
                <a:gd name="f313" fmla="*/ f224 1 f125"/>
                <a:gd name="f314" fmla="*/ f225 1 f126"/>
                <a:gd name="f315" fmla="*/ f226 1 f125"/>
                <a:gd name="f316" fmla="*/ f227 1 f126"/>
                <a:gd name="f317" fmla="*/ f228 1 f125"/>
                <a:gd name="f318" fmla="*/ f229 1 f126"/>
                <a:gd name="f319" fmla="*/ f230 1 f125"/>
                <a:gd name="f320" fmla="*/ f231 1 f126"/>
                <a:gd name="f321" fmla="*/ f232 1 f125"/>
                <a:gd name="f322" fmla="*/ f233 1 f126"/>
                <a:gd name="f323" fmla="*/ f234 1 f125"/>
                <a:gd name="f324" fmla="*/ f235 1 f126"/>
                <a:gd name="f325" fmla="*/ f236 1 f125"/>
                <a:gd name="f326" fmla="*/ f237 1 f126"/>
                <a:gd name="f327" fmla="*/ f238 1 f125"/>
                <a:gd name="f328" fmla="*/ f239 1 f126"/>
                <a:gd name="f329" fmla="*/ f240 1 f126"/>
                <a:gd name="f330" fmla="*/ f241 1 f126"/>
                <a:gd name="f331" fmla="*/ f242 1 f126"/>
                <a:gd name="f332" fmla="*/ f243 1 f126"/>
                <a:gd name="f333" fmla="*/ f244 1 f126"/>
                <a:gd name="f334" fmla="*/ f245 1 f126"/>
                <a:gd name="f335" fmla="*/ f246 1 f126"/>
                <a:gd name="f336" fmla="*/ f247 1 f126"/>
                <a:gd name="f337" fmla="*/ f248 1 f126"/>
                <a:gd name="f338" fmla="*/ f249 1 f126"/>
                <a:gd name="f339" fmla="*/ f250 1 f126"/>
                <a:gd name="f340" fmla="*/ f251 1 f126"/>
                <a:gd name="f341" fmla="*/ f252 1 f126"/>
                <a:gd name="f342" fmla="*/ f253 1 f125"/>
                <a:gd name="f343" fmla="*/ f254 1 f126"/>
                <a:gd name="f344" fmla="*/ f255 1 f125"/>
                <a:gd name="f345" fmla="*/ f256 1 f126"/>
                <a:gd name="f346" fmla="*/ f257 1 f125"/>
                <a:gd name="f347" fmla="*/ f258 1 f126"/>
                <a:gd name="f348" fmla="*/ f259 1 f125"/>
                <a:gd name="f349" fmla="*/ f260 1 f126"/>
                <a:gd name="f350" fmla="*/ f261 1 f125"/>
                <a:gd name="f351" fmla="*/ f262 1 f126"/>
                <a:gd name="f352" fmla="*/ f263 1 f125"/>
                <a:gd name="f353" fmla="*/ f264 1 f126"/>
                <a:gd name="f354" fmla="*/ f265 1 f125"/>
                <a:gd name="f355" fmla="*/ f266 1 f126"/>
                <a:gd name="f356" fmla="*/ f267 1 f125"/>
                <a:gd name="f357" fmla="*/ f268 1 f126"/>
                <a:gd name="f358" fmla="*/ f269 1 f125"/>
                <a:gd name="f359" fmla="*/ f270 1 f126"/>
                <a:gd name="f360" fmla="*/ f271 1 f125"/>
                <a:gd name="f361" fmla="*/ f272 1 f126"/>
                <a:gd name="f362" fmla="*/ f273 1 f125"/>
                <a:gd name="f363" fmla="*/ f274 1 f126"/>
                <a:gd name="f364" fmla="*/ f275 1 f125"/>
                <a:gd name="f365" fmla="*/ f276 1 f126"/>
                <a:gd name="f366" fmla="*/ f277 1 f125"/>
                <a:gd name="f367" fmla="*/ f278 1 f126"/>
                <a:gd name="f368" fmla="*/ f279 1 f125"/>
                <a:gd name="f369" fmla="*/ f280 1 f126"/>
                <a:gd name="f370" fmla="*/ f281 1 f125"/>
                <a:gd name="f371" fmla="*/ f282 1 f126"/>
                <a:gd name="f372" fmla="*/ f283 1 f125"/>
                <a:gd name="f373" fmla="*/ f284 1 f125"/>
                <a:gd name="f374" fmla="*/ f285 1 f125"/>
                <a:gd name="f375" fmla="*/ f286 1 f125"/>
                <a:gd name="f376" fmla="*/ f287 1 f125"/>
                <a:gd name="f377" fmla="*/ f288 1 f125"/>
                <a:gd name="f378" fmla="*/ f289 1 f125"/>
                <a:gd name="f379" fmla="*/ f290 1 f125"/>
                <a:gd name="f380" fmla="*/ f291 1 f125"/>
                <a:gd name="f381" fmla="*/ f292 1 f125"/>
                <a:gd name="f382" fmla="*/ f293 1 f125"/>
                <a:gd name="f383" fmla="*/ f294 1 f125"/>
                <a:gd name="f384" fmla="*/ f295 1 f125"/>
                <a:gd name="f385" fmla="*/ f296 f120 1"/>
                <a:gd name="f386" fmla="*/ f297 f120 1"/>
                <a:gd name="f387" fmla="*/ f299 f121 1"/>
                <a:gd name="f388" fmla="*/ f298 f121 1"/>
                <a:gd name="f389" fmla="*/ f301 f120 1"/>
                <a:gd name="f390" fmla="*/ f302 f121 1"/>
                <a:gd name="f391" fmla="*/ f303 f120 1"/>
                <a:gd name="f392" fmla="*/ f304 f121 1"/>
                <a:gd name="f393" fmla="*/ f305 f120 1"/>
                <a:gd name="f394" fmla="*/ f306 f121 1"/>
                <a:gd name="f395" fmla="*/ f307 f120 1"/>
                <a:gd name="f396" fmla="*/ f308 f121 1"/>
                <a:gd name="f397" fmla="*/ f309 f120 1"/>
                <a:gd name="f398" fmla="*/ f310 f121 1"/>
                <a:gd name="f399" fmla="*/ f311 f120 1"/>
                <a:gd name="f400" fmla="*/ f312 f121 1"/>
                <a:gd name="f401" fmla="*/ f313 f120 1"/>
                <a:gd name="f402" fmla="*/ f314 f121 1"/>
                <a:gd name="f403" fmla="*/ f315 f120 1"/>
                <a:gd name="f404" fmla="*/ f316 f121 1"/>
                <a:gd name="f405" fmla="*/ f317 f120 1"/>
                <a:gd name="f406" fmla="*/ f318 f121 1"/>
                <a:gd name="f407" fmla="*/ f319 f120 1"/>
                <a:gd name="f408" fmla="*/ f320 f121 1"/>
                <a:gd name="f409" fmla="*/ f321 f120 1"/>
                <a:gd name="f410" fmla="*/ f322 f121 1"/>
                <a:gd name="f411" fmla="*/ f323 f120 1"/>
                <a:gd name="f412" fmla="*/ f324 f121 1"/>
                <a:gd name="f413" fmla="*/ f325 f120 1"/>
                <a:gd name="f414" fmla="*/ f326 f121 1"/>
                <a:gd name="f415" fmla="*/ f327 f120 1"/>
                <a:gd name="f416" fmla="*/ f328 f121 1"/>
                <a:gd name="f417" fmla="*/ f329 f121 1"/>
                <a:gd name="f418" fmla="*/ f330 f121 1"/>
                <a:gd name="f419" fmla="*/ f331 f121 1"/>
                <a:gd name="f420" fmla="*/ f332 f121 1"/>
                <a:gd name="f421" fmla="*/ f333 f121 1"/>
                <a:gd name="f422" fmla="*/ f334 f121 1"/>
                <a:gd name="f423" fmla="*/ f335 f121 1"/>
                <a:gd name="f424" fmla="*/ f336 f121 1"/>
                <a:gd name="f425" fmla="*/ f337 f121 1"/>
                <a:gd name="f426" fmla="*/ f338 f121 1"/>
                <a:gd name="f427" fmla="*/ f339 f121 1"/>
                <a:gd name="f428" fmla="*/ f340 f121 1"/>
                <a:gd name="f429" fmla="*/ f341 f121 1"/>
                <a:gd name="f430" fmla="*/ f342 f120 1"/>
                <a:gd name="f431" fmla="*/ f343 f121 1"/>
                <a:gd name="f432" fmla="*/ f344 f120 1"/>
                <a:gd name="f433" fmla="*/ f345 f121 1"/>
                <a:gd name="f434" fmla="*/ f346 f120 1"/>
                <a:gd name="f435" fmla="*/ f347 f121 1"/>
                <a:gd name="f436" fmla="*/ f348 f120 1"/>
                <a:gd name="f437" fmla="*/ f349 f121 1"/>
                <a:gd name="f438" fmla="*/ f350 f120 1"/>
                <a:gd name="f439" fmla="*/ f351 f121 1"/>
                <a:gd name="f440" fmla="*/ f352 f120 1"/>
                <a:gd name="f441" fmla="*/ f353 f121 1"/>
                <a:gd name="f442" fmla="*/ f354 f120 1"/>
                <a:gd name="f443" fmla="*/ f355 f121 1"/>
                <a:gd name="f444" fmla="*/ f356 f120 1"/>
                <a:gd name="f445" fmla="*/ f357 f121 1"/>
                <a:gd name="f446" fmla="*/ f358 f120 1"/>
                <a:gd name="f447" fmla="*/ f359 f121 1"/>
                <a:gd name="f448" fmla="*/ f360 f120 1"/>
                <a:gd name="f449" fmla="*/ f361 f121 1"/>
                <a:gd name="f450" fmla="*/ f362 f120 1"/>
                <a:gd name="f451" fmla="*/ f363 f121 1"/>
                <a:gd name="f452" fmla="*/ f364 f120 1"/>
                <a:gd name="f453" fmla="*/ f365 f121 1"/>
                <a:gd name="f454" fmla="*/ f366 f120 1"/>
                <a:gd name="f455" fmla="*/ f367 f121 1"/>
                <a:gd name="f456" fmla="*/ f368 f120 1"/>
                <a:gd name="f457" fmla="*/ f369 f121 1"/>
                <a:gd name="f458" fmla="*/ f370 f120 1"/>
                <a:gd name="f459" fmla="*/ f371 f121 1"/>
                <a:gd name="f460" fmla="*/ f372 f120 1"/>
                <a:gd name="f461" fmla="*/ f373 f120 1"/>
                <a:gd name="f462" fmla="*/ f374 f120 1"/>
                <a:gd name="f463" fmla="*/ f375 f120 1"/>
                <a:gd name="f464" fmla="*/ f376 f120 1"/>
                <a:gd name="f465" fmla="*/ f377 f120 1"/>
                <a:gd name="f466" fmla="*/ f378 f120 1"/>
                <a:gd name="f467" fmla="*/ f379 f120 1"/>
                <a:gd name="f468" fmla="*/ f380 f120 1"/>
                <a:gd name="f469" fmla="*/ f381 f120 1"/>
                <a:gd name="f470" fmla="*/ f382 f120 1"/>
                <a:gd name="f471" fmla="*/ f383 f120 1"/>
                <a:gd name="f472" fmla="*/ f384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0">
                  <a:pos x="f389" y="f390"/>
                </a:cxn>
                <a:cxn ang="f300">
                  <a:pos x="f391" y="f392"/>
                </a:cxn>
                <a:cxn ang="f300">
                  <a:pos x="f393" y="f394"/>
                </a:cxn>
                <a:cxn ang="f300">
                  <a:pos x="f395" y="f396"/>
                </a:cxn>
                <a:cxn ang="f300">
                  <a:pos x="f397" y="f398"/>
                </a:cxn>
                <a:cxn ang="f300">
                  <a:pos x="f399" y="f400"/>
                </a:cxn>
                <a:cxn ang="f300">
                  <a:pos x="f401" y="f402"/>
                </a:cxn>
                <a:cxn ang="f300">
                  <a:pos x="f403" y="f404"/>
                </a:cxn>
                <a:cxn ang="f300">
                  <a:pos x="f405" y="f406"/>
                </a:cxn>
                <a:cxn ang="f300">
                  <a:pos x="f407" y="f408"/>
                </a:cxn>
                <a:cxn ang="f300">
                  <a:pos x="f409" y="f410"/>
                </a:cxn>
                <a:cxn ang="f300">
                  <a:pos x="f411" y="f412"/>
                </a:cxn>
                <a:cxn ang="f300">
                  <a:pos x="f413" y="f414"/>
                </a:cxn>
                <a:cxn ang="f300">
                  <a:pos x="f415" y="f416"/>
                </a:cxn>
                <a:cxn ang="f300">
                  <a:pos x="f413" y="f417"/>
                </a:cxn>
                <a:cxn ang="f300">
                  <a:pos x="f411" y="f418"/>
                </a:cxn>
                <a:cxn ang="f300">
                  <a:pos x="f409" y="f419"/>
                </a:cxn>
                <a:cxn ang="f300">
                  <a:pos x="f407" y="f420"/>
                </a:cxn>
                <a:cxn ang="f300">
                  <a:pos x="f405" y="f421"/>
                </a:cxn>
                <a:cxn ang="f300">
                  <a:pos x="f403" y="f422"/>
                </a:cxn>
                <a:cxn ang="f300">
                  <a:pos x="f401" y="f423"/>
                </a:cxn>
                <a:cxn ang="f300">
                  <a:pos x="f399" y="f424"/>
                </a:cxn>
                <a:cxn ang="f300">
                  <a:pos x="f397" y="f425"/>
                </a:cxn>
                <a:cxn ang="f300">
                  <a:pos x="f395" y="f426"/>
                </a:cxn>
                <a:cxn ang="f300">
                  <a:pos x="f393" y="f427"/>
                </a:cxn>
                <a:cxn ang="f300">
                  <a:pos x="f391" y="f428"/>
                </a:cxn>
                <a:cxn ang="f300">
                  <a:pos x="f389" y="f429"/>
                </a:cxn>
                <a:cxn ang="f300">
                  <a:pos x="f430" y="f431"/>
                </a:cxn>
                <a:cxn ang="f300">
                  <a:pos x="f432" y="f433"/>
                </a:cxn>
                <a:cxn ang="f300">
                  <a:pos x="f434" y="f435"/>
                </a:cxn>
                <a:cxn ang="f300">
                  <a:pos x="f436" y="f437"/>
                </a:cxn>
                <a:cxn ang="f300">
                  <a:pos x="f438" y="f439"/>
                </a:cxn>
                <a:cxn ang="f300">
                  <a:pos x="f440" y="f441"/>
                </a:cxn>
                <a:cxn ang="f300">
                  <a:pos x="f442" y="f443"/>
                </a:cxn>
                <a:cxn ang="f300">
                  <a:pos x="f444" y="f445"/>
                </a:cxn>
                <a:cxn ang="f300">
                  <a:pos x="f446" y="f447"/>
                </a:cxn>
                <a:cxn ang="f300">
                  <a:pos x="f448" y="f449"/>
                </a:cxn>
                <a:cxn ang="f300">
                  <a:pos x="f450" y="f451"/>
                </a:cxn>
                <a:cxn ang="f300">
                  <a:pos x="f452" y="f453"/>
                </a:cxn>
                <a:cxn ang="f300">
                  <a:pos x="f454" y="f455"/>
                </a:cxn>
                <a:cxn ang="f300">
                  <a:pos x="f456" y="f457"/>
                </a:cxn>
                <a:cxn ang="f300">
                  <a:pos x="f458" y="f459"/>
                </a:cxn>
                <a:cxn ang="f300">
                  <a:pos x="f460" y="f414"/>
                </a:cxn>
                <a:cxn ang="f300">
                  <a:pos x="f461" y="f412"/>
                </a:cxn>
                <a:cxn ang="f300">
                  <a:pos x="f462" y="f410"/>
                </a:cxn>
                <a:cxn ang="f300">
                  <a:pos x="f463" y="f408"/>
                </a:cxn>
                <a:cxn ang="f300">
                  <a:pos x="f464" y="f406"/>
                </a:cxn>
                <a:cxn ang="f300">
                  <a:pos x="f465" y="f404"/>
                </a:cxn>
                <a:cxn ang="f300">
                  <a:pos x="f466" y="f402"/>
                </a:cxn>
                <a:cxn ang="f300">
                  <a:pos x="f467" y="f400"/>
                </a:cxn>
                <a:cxn ang="f300">
                  <a:pos x="f468" y="f398"/>
                </a:cxn>
                <a:cxn ang="f300">
                  <a:pos x="f469" y="f396"/>
                </a:cxn>
                <a:cxn ang="f300">
                  <a:pos x="f470" y="f394"/>
                </a:cxn>
                <a:cxn ang="f300">
                  <a:pos x="f471" y="f392"/>
                </a:cxn>
                <a:cxn ang="f300">
                  <a:pos x="f472" y="f390"/>
                </a:cxn>
              </a:cxnLst>
              <a:rect l="f385" t="f388" r="f386" b="f387"/>
              <a:pathLst>
                <a:path w="12187555" h="4752975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5" y="f60"/>
                  </a:lnTo>
                  <a:lnTo>
                    <a:pt x="f5" y="f61"/>
                  </a:lnTo>
                  <a:lnTo>
                    <a:pt x="f56" y="f62"/>
                  </a:lnTo>
                  <a:lnTo>
                    <a:pt x="f54" y="f63"/>
                  </a:lnTo>
                  <a:lnTo>
                    <a:pt x="f52" y="f64"/>
                  </a:lnTo>
                  <a:lnTo>
                    <a:pt x="f50" y="f65"/>
                  </a:lnTo>
                  <a:lnTo>
                    <a:pt x="f48" y="f66"/>
                  </a:lnTo>
                  <a:lnTo>
                    <a:pt x="f46" y="f67"/>
                  </a:lnTo>
                  <a:lnTo>
                    <a:pt x="f44" y="f68"/>
                  </a:lnTo>
                  <a:lnTo>
                    <a:pt x="f42" y="f69"/>
                  </a:lnTo>
                  <a:lnTo>
                    <a:pt x="f40" y="f70"/>
                  </a:lnTo>
                  <a:lnTo>
                    <a:pt x="f38" y="f71"/>
                  </a:lnTo>
                  <a:lnTo>
                    <a:pt x="f36" y="f72"/>
                  </a:lnTo>
                  <a:lnTo>
                    <a:pt x="f34" y="f73"/>
                  </a:lnTo>
                  <a:lnTo>
                    <a:pt x="f32" y="f74"/>
                  </a:lnTo>
                  <a:lnTo>
                    <a:pt x="f30" y="f75"/>
                  </a:lnTo>
                  <a:lnTo>
                    <a:pt x="f28" y="f76"/>
                  </a:lnTo>
                  <a:lnTo>
                    <a:pt x="f26" y="f77"/>
                  </a:lnTo>
                  <a:lnTo>
                    <a:pt x="f24" y="f78"/>
                  </a:lnTo>
                  <a:lnTo>
                    <a:pt x="f22" y="f79"/>
                  </a:lnTo>
                  <a:lnTo>
                    <a:pt x="f20" y="f80"/>
                  </a:lnTo>
                  <a:lnTo>
                    <a:pt x="f18" y="f81"/>
                  </a:lnTo>
                  <a:lnTo>
                    <a:pt x="f16" y="f82"/>
                  </a:lnTo>
                  <a:lnTo>
                    <a:pt x="f14" y="f83"/>
                  </a:lnTo>
                  <a:lnTo>
                    <a:pt x="f12" y="f84"/>
                  </a:lnTo>
                  <a:lnTo>
                    <a:pt x="f10" y="f85"/>
                  </a:lnTo>
                  <a:lnTo>
                    <a:pt x="f9" y="f86"/>
                  </a:lnTo>
                  <a:lnTo>
                    <a:pt x="f8" y="f86"/>
                  </a:lnTo>
                  <a:lnTo>
                    <a:pt x="f87" y="f85"/>
                  </a:lnTo>
                  <a:lnTo>
                    <a:pt x="f88" y="f84"/>
                  </a:lnTo>
                  <a:lnTo>
                    <a:pt x="f89" y="f83"/>
                  </a:lnTo>
                  <a:lnTo>
                    <a:pt x="f90" y="f82"/>
                  </a:lnTo>
                  <a:lnTo>
                    <a:pt x="f91" y="f81"/>
                  </a:lnTo>
                  <a:lnTo>
                    <a:pt x="f92" y="f80"/>
                  </a:lnTo>
                  <a:lnTo>
                    <a:pt x="f93" y="f79"/>
                  </a:lnTo>
                  <a:lnTo>
                    <a:pt x="f94" y="f78"/>
                  </a:lnTo>
                  <a:lnTo>
                    <a:pt x="f95" y="f77"/>
                  </a:lnTo>
                  <a:lnTo>
                    <a:pt x="f96" y="f76"/>
                  </a:lnTo>
                  <a:lnTo>
                    <a:pt x="f97" y="f75"/>
                  </a:lnTo>
                  <a:lnTo>
                    <a:pt x="f98" y="f74"/>
                  </a:lnTo>
                  <a:lnTo>
                    <a:pt x="f99" y="f73"/>
                  </a:lnTo>
                  <a:lnTo>
                    <a:pt x="f100" y="f72"/>
                  </a:lnTo>
                  <a:lnTo>
                    <a:pt x="f101" y="f71"/>
                  </a:lnTo>
                  <a:lnTo>
                    <a:pt x="f102" y="f70"/>
                  </a:lnTo>
                  <a:lnTo>
                    <a:pt x="f103" y="f69"/>
                  </a:lnTo>
                  <a:lnTo>
                    <a:pt x="f104" y="f68"/>
                  </a:lnTo>
                  <a:lnTo>
                    <a:pt x="f105" y="f67"/>
                  </a:lnTo>
                  <a:lnTo>
                    <a:pt x="f106" y="f66"/>
                  </a:lnTo>
                  <a:lnTo>
                    <a:pt x="f107" y="f65"/>
                  </a:lnTo>
                  <a:lnTo>
                    <a:pt x="f108" y="f64"/>
                  </a:lnTo>
                  <a:lnTo>
                    <a:pt x="f109" y="f63"/>
                  </a:lnTo>
                  <a:lnTo>
                    <a:pt x="f110" y="f62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5" y="f117"/>
                  </a:lnTo>
                  <a:lnTo>
                    <a:pt x="f113" y="f118"/>
                  </a:lnTo>
                  <a:lnTo>
                    <a:pt x="f111" y="f59"/>
                  </a:lnTo>
                  <a:lnTo>
                    <a:pt x="f110" y="f57"/>
                  </a:lnTo>
                  <a:lnTo>
                    <a:pt x="f109" y="f55"/>
                  </a:lnTo>
                  <a:lnTo>
                    <a:pt x="f108" y="f53"/>
                  </a:lnTo>
                  <a:lnTo>
                    <a:pt x="f107" y="f51"/>
                  </a:lnTo>
                  <a:lnTo>
                    <a:pt x="f106" y="f49"/>
                  </a:lnTo>
                  <a:lnTo>
                    <a:pt x="f105" y="f47"/>
                  </a:lnTo>
                  <a:lnTo>
                    <a:pt x="f104" y="f45"/>
                  </a:lnTo>
                  <a:lnTo>
                    <a:pt x="f103" y="f43"/>
                  </a:lnTo>
                  <a:lnTo>
                    <a:pt x="f102" y="f41"/>
                  </a:lnTo>
                  <a:lnTo>
                    <a:pt x="f101" y="f39"/>
                  </a:lnTo>
                  <a:lnTo>
                    <a:pt x="f100" y="f37"/>
                  </a:lnTo>
                  <a:lnTo>
                    <a:pt x="f99" y="f35"/>
                  </a:lnTo>
                  <a:lnTo>
                    <a:pt x="f98" y="f33"/>
                  </a:lnTo>
                  <a:lnTo>
                    <a:pt x="f97" y="f31"/>
                  </a:lnTo>
                  <a:lnTo>
                    <a:pt x="f96" y="f29"/>
                  </a:lnTo>
                  <a:lnTo>
                    <a:pt x="f95" y="f27"/>
                  </a:lnTo>
                  <a:lnTo>
                    <a:pt x="f94" y="f25"/>
                  </a:lnTo>
                  <a:lnTo>
                    <a:pt x="f93" y="f23"/>
                  </a:lnTo>
                  <a:lnTo>
                    <a:pt x="f92" y="f21"/>
                  </a:lnTo>
                  <a:lnTo>
                    <a:pt x="f91" y="f19"/>
                  </a:lnTo>
                  <a:lnTo>
                    <a:pt x="f90" y="f17"/>
                  </a:lnTo>
                  <a:lnTo>
                    <a:pt x="f89" y="f15"/>
                  </a:lnTo>
                  <a:lnTo>
                    <a:pt x="f88" y="f13"/>
                  </a:lnTo>
                  <a:lnTo>
                    <a:pt x="f87" y="f11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F81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9A2D93F-3EDA-06F1-66CB-E4954A370BF1}"/>
                </a:ext>
              </a:extLst>
            </p:cNvPr>
            <p:cNvSpPr/>
            <p:nvPr/>
          </p:nvSpPr>
          <p:spPr>
            <a:xfrm>
              <a:off x="0" y="1052510"/>
              <a:ext cx="12187242" cy="4752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87555"/>
                <a:gd name="f7" fmla="val 4752975"/>
                <a:gd name="f8" fmla="val 4045801"/>
                <a:gd name="f9" fmla="val 7999"/>
                <a:gd name="f10" fmla="val 4103145"/>
                <a:gd name="f11" fmla="val 17705"/>
                <a:gd name="f12" fmla="val 4148860"/>
                <a:gd name="f13" fmla="val 29998"/>
                <a:gd name="f14" fmla="val 4193561"/>
                <a:gd name="f15" fmla="val 44796"/>
                <a:gd name="f16" fmla="val 4237166"/>
                <a:gd name="f17" fmla="val 62016"/>
                <a:gd name="f18" fmla="val 4279592"/>
                <a:gd name="f19" fmla="val 81574"/>
                <a:gd name="f20" fmla="val 4320756"/>
                <a:gd name="f21" fmla="val 103389"/>
                <a:gd name="f22" fmla="val 4360575"/>
                <a:gd name="f23" fmla="val 127378"/>
                <a:gd name="f24" fmla="val 4398967"/>
                <a:gd name="f25" fmla="val 153456"/>
                <a:gd name="f26" fmla="val 4435848"/>
                <a:gd name="f27" fmla="val 181542"/>
                <a:gd name="f28" fmla="val 4471135"/>
                <a:gd name="f29" fmla="val 211553"/>
                <a:gd name="f30" fmla="val 4504747"/>
                <a:gd name="f31" fmla="val 243406"/>
                <a:gd name="f32" fmla="val 4536599"/>
                <a:gd name="f33" fmla="val 277018"/>
                <a:gd name="f34" fmla="val 4566609"/>
                <a:gd name="f35" fmla="val 312306"/>
                <a:gd name="f36" fmla="val 4594695"/>
                <a:gd name="f37" fmla="val 349187"/>
                <a:gd name="f38" fmla="val 4620773"/>
                <a:gd name="f39" fmla="val 387578"/>
                <a:gd name="f40" fmla="val 4644761"/>
                <a:gd name="f41" fmla="val 427398"/>
                <a:gd name="f42" fmla="val 4666576"/>
                <a:gd name="f43" fmla="val 468561"/>
                <a:gd name="f44" fmla="val 4686134"/>
                <a:gd name="f45" fmla="val 510987"/>
                <a:gd name="f46" fmla="val 4703353"/>
                <a:gd name="f47" fmla="val 554592"/>
                <a:gd name="f48" fmla="val 4718151"/>
                <a:gd name="f49" fmla="val 599292"/>
                <a:gd name="f50" fmla="val 4730443"/>
                <a:gd name="f51" fmla="val 645006"/>
                <a:gd name="f52" fmla="val 4740149"/>
                <a:gd name="f53" fmla="val 691651"/>
                <a:gd name="f54" fmla="val 4747184"/>
                <a:gd name="f55" fmla="val 739143"/>
                <a:gd name="f56" fmla="val 4751465"/>
                <a:gd name="f57" fmla="val 787400"/>
                <a:gd name="f58" fmla="val 4752911"/>
                <a:gd name="f59" fmla="val 11395075"/>
                <a:gd name="f60" fmla="val 11443332"/>
                <a:gd name="f61" fmla="val 11490825"/>
                <a:gd name="f62" fmla="val 11537469"/>
                <a:gd name="f63" fmla="val 11583182"/>
                <a:gd name="f64" fmla="val 11627881"/>
                <a:gd name="f65" fmla="val 11671484"/>
                <a:gd name="f66" fmla="val 11713907"/>
                <a:gd name="f67" fmla="val 11755068"/>
                <a:gd name="f68" fmla="val 11794885"/>
                <a:gd name="f69" fmla="val 11833273"/>
                <a:gd name="f70" fmla="val 11870151"/>
                <a:gd name="f71" fmla="val 11905435"/>
                <a:gd name="f72" fmla="val 11939043"/>
                <a:gd name="f73" fmla="val 11970891"/>
                <a:gd name="f74" fmla="val 12000898"/>
                <a:gd name="f75" fmla="val 12028981"/>
                <a:gd name="f76" fmla="val 12055056"/>
                <a:gd name="f77" fmla="val 12079040"/>
                <a:gd name="f78" fmla="val 12100851"/>
                <a:gd name="f79" fmla="val 12120407"/>
                <a:gd name="f80" fmla="val 12137624"/>
                <a:gd name="f81" fmla="val 12152419"/>
                <a:gd name="f82" fmla="val 12164710"/>
                <a:gd name="f83" fmla="val 12174413"/>
                <a:gd name="f84" fmla="val 12181447"/>
                <a:gd name="f85" fmla="val 4056500"/>
                <a:gd name="f86" fmla="val 12185728"/>
                <a:gd name="f87" fmla="val 4009006"/>
                <a:gd name="f88" fmla="val 12187174"/>
                <a:gd name="f89" fmla="val 3960749"/>
                <a:gd name="f90" fmla="val 792099"/>
                <a:gd name="f91" fmla="val 743841"/>
                <a:gd name="f92" fmla="val 696348"/>
                <a:gd name="f93" fmla="val 649704"/>
                <a:gd name="f94" fmla="val 603991"/>
                <a:gd name="f95" fmla="val 559292"/>
                <a:gd name="f96" fmla="val 515689"/>
                <a:gd name="f97" fmla="val 473266"/>
                <a:gd name="f98" fmla="val 432105"/>
                <a:gd name="f99" fmla="val 392288"/>
                <a:gd name="f100" fmla="val 353900"/>
                <a:gd name="f101" fmla="val 317022"/>
                <a:gd name="f102" fmla="val 281738"/>
                <a:gd name="f103" fmla="val 248130"/>
                <a:gd name="f104" fmla="val 216282"/>
                <a:gd name="f105" fmla="val 186275"/>
                <a:gd name="f106" fmla="val 158192"/>
                <a:gd name="f107" fmla="val 132117"/>
                <a:gd name="f108" fmla="val 108133"/>
                <a:gd name="f109" fmla="val 86322"/>
                <a:gd name="f110" fmla="val 66766"/>
                <a:gd name="f111" fmla="val 49549"/>
                <a:gd name="f112" fmla="val 34754"/>
                <a:gd name="f113" fmla="val 22463"/>
                <a:gd name="f114" fmla="val 12760"/>
                <a:gd name="f115" fmla="val 5726"/>
                <a:gd name="f116" fmla="val 1445"/>
                <a:gd name="f117" fmla="val 964"/>
                <a:gd name="f118" fmla="val 707047"/>
                <a:gd name="f119" fmla="+- 0 0 -90"/>
                <a:gd name="f120" fmla="*/ f3 1 12187555"/>
                <a:gd name="f121" fmla="*/ f4 1 4752975"/>
                <a:gd name="f122" fmla="+- f7 0 f5"/>
                <a:gd name="f123" fmla="+- f6 0 f5"/>
                <a:gd name="f124" fmla="*/ f119 f0 1"/>
                <a:gd name="f125" fmla="*/ f123 1 12187555"/>
                <a:gd name="f126" fmla="*/ f122 1 4752975"/>
                <a:gd name="f127" fmla="*/ 7999 f123 1"/>
                <a:gd name="f128" fmla="*/ 4103145 f122 1"/>
                <a:gd name="f129" fmla="*/ 29998 f123 1"/>
                <a:gd name="f130" fmla="*/ 4193561 f122 1"/>
                <a:gd name="f131" fmla="*/ 62016 f123 1"/>
                <a:gd name="f132" fmla="*/ 4279592 f122 1"/>
                <a:gd name="f133" fmla="*/ 103389 f123 1"/>
                <a:gd name="f134" fmla="*/ 4360575 f122 1"/>
                <a:gd name="f135" fmla="*/ 153456 f123 1"/>
                <a:gd name="f136" fmla="*/ 4435848 f122 1"/>
                <a:gd name="f137" fmla="*/ 211553 f123 1"/>
                <a:gd name="f138" fmla="*/ 4504747 f122 1"/>
                <a:gd name="f139" fmla="*/ 277018 f123 1"/>
                <a:gd name="f140" fmla="*/ 4566609 f122 1"/>
                <a:gd name="f141" fmla="*/ 349187 f123 1"/>
                <a:gd name="f142" fmla="*/ 4620773 f122 1"/>
                <a:gd name="f143" fmla="*/ 427398 f123 1"/>
                <a:gd name="f144" fmla="*/ 4666576 f122 1"/>
                <a:gd name="f145" fmla="*/ 510987 f123 1"/>
                <a:gd name="f146" fmla="*/ 4703353 f122 1"/>
                <a:gd name="f147" fmla="*/ 599292 f123 1"/>
                <a:gd name="f148" fmla="*/ 4730443 f122 1"/>
                <a:gd name="f149" fmla="*/ 691651 f123 1"/>
                <a:gd name="f150" fmla="*/ 4747184 f122 1"/>
                <a:gd name="f151" fmla="*/ 787400 f123 1"/>
                <a:gd name="f152" fmla="*/ 4752911 f122 1"/>
                <a:gd name="f153" fmla="*/ 11443332 f123 1"/>
                <a:gd name="f154" fmla="*/ 4751465 f122 1"/>
                <a:gd name="f155" fmla="*/ 11537469 f123 1"/>
                <a:gd name="f156" fmla="*/ 4740149 f122 1"/>
                <a:gd name="f157" fmla="*/ 11627881 f123 1"/>
                <a:gd name="f158" fmla="*/ 4718151 f122 1"/>
                <a:gd name="f159" fmla="*/ 11713907 f123 1"/>
                <a:gd name="f160" fmla="*/ 4686134 f122 1"/>
                <a:gd name="f161" fmla="*/ 11794885 f123 1"/>
                <a:gd name="f162" fmla="*/ 4644761 f122 1"/>
                <a:gd name="f163" fmla="*/ 11870151 f123 1"/>
                <a:gd name="f164" fmla="*/ 4594695 f122 1"/>
                <a:gd name="f165" fmla="*/ 11939043 f123 1"/>
                <a:gd name="f166" fmla="*/ 4536599 f122 1"/>
                <a:gd name="f167" fmla="*/ 12000898 f123 1"/>
                <a:gd name="f168" fmla="*/ 4471135 f122 1"/>
                <a:gd name="f169" fmla="*/ 12055056 f123 1"/>
                <a:gd name="f170" fmla="*/ 4398967 f122 1"/>
                <a:gd name="f171" fmla="*/ 12100851 f123 1"/>
                <a:gd name="f172" fmla="*/ 4320756 f122 1"/>
                <a:gd name="f173" fmla="*/ 12137624 f123 1"/>
                <a:gd name="f174" fmla="*/ 4237166 f122 1"/>
                <a:gd name="f175" fmla="*/ 12164710 f123 1"/>
                <a:gd name="f176" fmla="*/ 4148860 f122 1"/>
                <a:gd name="f177" fmla="*/ 12181447 f123 1"/>
                <a:gd name="f178" fmla="*/ 4056500 f122 1"/>
                <a:gd name="f179" fmla="*/ 12187174 f123 1"/>
                <a:gd name="f180" fmla="*/ 3960749 f122 1"/>
                <a:gd name="f181" fmla="*/ 12185728 f123 1"/>
                <a:gd name="f182" fmla="*/ 743841 f122 1"/>
                <a:gd name="f183" fmla="*/ 12174413 f123 1"/>
                <a:gd name="f184" fmla="*/ 649704 f122 1"/>
                <a:gd name="f185" fmla="*/ 12152419 f123 1"/>
                <a:gd name="f186" fmla="*/ 559292 f122 1"/>
                <a:gd name="f187" fmla="*/ 12120407 f123 1"/>
                <a:gd name="f188" fmla="*/ 473266 f122 1"/>
                <a:gd name="f189" fmla="*/ 12079040 f123 1"/>
                <a:gd name="f190" fmla="*/ 392288 f122 1"/>
                <a:gd name="f191" fmla="*/ 12028981 f123 1"/>
                <a:gd name="f192" fmla="*/ 317022 f122 1"/>
                <a:gd name="f193" fmla="*/ 11970891 f123 1"/>
                <a:gd name="f194" fmla="*/ 248130 f122 1"/>
                <a:gd name="f195" fmla="*/ 11905435 f123 1"/>
                <a:gd name="f196" fmla="*/ 186275 f122 1"/>
                <a:gd name="f197" fmla="*/ 11833273 f123 1"/>
                <a:gd name="f198" fmla="*/ 132117 f122 1"/>
                <a:gd name="f199" fmla="*/ 11755068 f123 1"/>
                <a:gd name="f200" fmla="*/ 86322 f122 1"/>
                <a:gd name="f201" fmla="*/ 11671484 f123 1"/>
                <a:gd name="f202" fmla="*/ 49549 f122 1"/>
                <a:gd name="f203" fmla="*/ 11583182 f123 1"/>
                <a:gd name="f204" fmla="*/ 22463 f122 1"/>
                <a:gd name="f205" fmla="*/ 11490825 f123 1"/>
                <a:gd name="f206" fmla="*/ 5726 f122 1"/>
                <a:gd name="f207" fmla="*/ 11395075 f123 1"/>
                <a:gd name="f208" fmla="*/ 0 f122 1"/>
                <a:gd name="f209" fmla="*/ 739143 f123 1"/>
                <a:gd name="f210" fmla="*/ 1445 f122 1"/>
                <a:gd name="f211" fmla="*/ 645006 f123 1"/>
                <a:gd name="f212" fmla="*/ 12760 f122 1"/>
                <a:gd name="f213" fmla="*/ 554592 f123 1"/>
                <a:gd name="f214" fmla="*/ 34754 f122 1"/>
                <a:gd name="f215" fmla="*/ 468561 f123 1"/>
                <a:gd name="f216" fmla="*/ 66766 f122 1"/>
                <a:gd name="f217" fmla="*/ 387578 f123 1"/>
                <a:gd name="f218" fmla="*/ 108133 f122 1"/>
                <a:gd name="f219" fmla="*/ 312306 f123 1"/>
                <a:gd name="f220" fmla="*/ 158192 f122 1"/>
                <a:gd name="f221" fmla="*/ 243406 f123 1"/>
                <a:gd name="f222" fmla="*/ 216282 f122 1"/>
                <a:gd name="f223" fmla="*/ 181542 f123 1"/>
                <a:gd name="f224" fmla="*/ 281738 f122 1"/>
                <a:gd name="f225" fmla="*/ 127378 f123 1"/>
                <a:gd name="f226" fmla="*/ 353900 f122 1"/>
                <a:gd name="f227" fmla="*/ 81574 f123 1"/>
                <a:gd name="f228" fmla="*/ 432105 f122 1"/>
                <a:gd name="f229" fmla="*/ 44796 f123 1"/>
                <a:gd name="f230" fmla="*/ 515689 f122 1"/>
                <a:gd name="f231" fmla="*/ 17705 f123 1"/>
                <a:gd name="f232" fmla="*/ 603991 f122 1"/>
                <a:gd name="f233" fmla="*/ 964 f123 1"/>
                <a:gd name="f234" fmla="*/ 696348 f122 1"/>
                <a:gd name="f235" fmla="*/ f124 1 f2"/>
                <a:gd name="f236" fmla="*/ f127 1 12187555"/>
                <a:gd name="f237" fmla="*/ f128 1 4752975"/>
                <a:gd name="f238" fmla="*/ f129 1 12187555"/>
                <a:gd name="f239" fmla="*/ f130 1 4752975"/>
                <a:gd name="f240" fmla="*/ f131 1 12187555"/>
                <a:gd name="f241" fmla="*/ f132 1 4752975"/>
                <a:gd name="f242" fmla="*/ f133 1 12187555"/>
                <a:gd name="f243" fmla="*/ f134 1 4752975"/>
                <a:gd name="f244" fmla="*/ f135 1 12187555"/>
                <a:gd name="f245" fmla="*/ f136 1 4752975"/>
                <a:gd name="f246" fmla="*/ f137 1 12187555"/>
                <a:gd name="f247" fmla="*/ f138 1 4752975"/>
                <a:gd name="f248" fmla="*/ f139 1 12187555"/>
                <a:gd name="f249" fmla="*/ f140 1 4752975"/>
                <a:gd name="f250" fmla="*/ f141 1 12187555"/>
                <a:gd name="f251" fmla="*/ f142 1 4752975"/>
                <a:gd name="f252" fmla="*/ f143 1 12187555"/>
                <a:gd name="f253" fmla="*/ f144 1 4752975"/>
                <a:gd name="f254" fmla="*/ f145 1 12187555"/>
                <a:gd name="f255" fmla="*/ f146 1 4752975"/>
                <a:gd name="f256" fmla="*/ f147 1 12187555"/>
                <a:gd name="f257" fmla="*/ f148 1 4752975"/>
                <a:gd name="f258" fmla="*/ f149 1 12187555"/>
                <a:gd name="f259" fmla="*/ f150 1 4752975"/>
                <a:gd name="f260" fmla="*/ f151 1 12187555"/>
                <a:gd name="f261" fmla="*/ f152 1 4752975"/>
                <a:gd name="f262" fmla="*/ f153 1 12187555"/>
                <a:gd name="f263" fmla="*/ f154 1 4752975"/>
                <a:gd name="f264" fmla="*/ f155 1 12187555"/>
                <a:gd name="f265" fmla="*/ f156 1 4752975"/>
                <a:gd name="f266" fmla="*/ f157 1 12187555"/>
                <a:gd name="f267" fmla="*/ f158 1 4752975"/>
                <a:gd name="f268" fmla="*/ f159 1 12187555"/>
                <a:gd name="f269" fmla="*/ f160 1 4752975"/>
                <a:gd name="f270" fmla="*/ f161 1 12187555"/>
                <a:gd name="f271" fmla="*/ f162 1 4752975"/>
                <a:gd name="f272" fmla="*/ f163 1 12187555"/>
                <a:gd name="f273" fmla="*/ f164 1 4752975"/>
                <a:gd name="f274" fmla="*/ f165 1 12187555"/>
                <a:gd name="f275" fmla="*/ f166 1 4752975"/>
                <a:gd name="f276" fmla="*/ f167 1 12187555"/>
                <a:gd name="f277" fmla="*/ f168 1 4752975"/>
                <a:gd name="f278" fmla="*/ f169 1 12187555"/>
                <a:gd name="f279" fmla="*/ f170 1 4752975"/>
                <a:gd name="f280" fmla="*/ f171 1 12187555"/>
                <a:gd name="f281" fmla="*/ f172 1 4752975"/>
                <a:gd name="f282" fmla="*/ f173 1 12187555"/>
                <a:gd name="f283" fmla="*/ f174 1 4752975"/>
                <a:gd name="f284" fmla="*/ f175 1 12187555"/>
                <a:gd name="f285" fmla="*/ f176 1 4752975"/>
                <a:gd name="f286" fmla="*/ f177 1 12187555"/>
                <a:gd name="f287" fmla="*/ f178 1 4752975"/>
                <a:gd name="f288" fmla="*/ f179 1 12187555"/>
                <a:gd name="f289" fmla="*/ f180 1 4752975"/>
                <a:gd name="f290" fmla="*/ f181 1 12187555"/>
                <a:gd name="f291" fmla="*/ f182 1 4752975"/>
                <a:gd name="f292" fmla="*/ f183 1 12187555"/>
                <a:gd name="f293" fmla="*/ f184 1 4752975"/>
                <a:gd name="f294" fmla="*/ f185 1 12187555"/>
                <a:gd name="f295" fmla="*/ f186 1 4752975"/>
                <a:gd name="f296" fmla="*/ f187 1 12187555"/>
                <a:gd name="f297" fmla="*/ f188 1 4752975"/>
                <a:gd name="f298" fmla="*/ f189 1 12187555"/>
                <a:gd name="f299" fmla="*/ f190 1 4752975"/>
                <a:gd name="f300" fmla="*/ f191 1 12187555"/>
                <a:gd name="f301" fmla="*/ f192 1 4752975"/>
                <a:gd name="f302" fmla="*/ f193 1 12187555"/>
                <a:gd name="f303" fmla="*/ f194 1 4752975"/>
                <a:gd name="f304" fmla="*/ f195 1 12187555"/>
                <a:gd name="f305" fmla="*/ f196 1 4752975"/>
                <a:gd name="f306" fmla="*/ f197 1 12187555"/>
                <a:gd name="f307" fmla="*/ f198 1 4752975"/>
                <a:gd name="f308" fmla="*/ f199 1 12187555"/>
                <a:gd name="f309" fmla="*/ f200 1 4752975"/>
                <a:gd name="f310" fmla="*/ f201 1 12187555"/>
                <a:gd name="f311" fmla="*/ f202 1 4752975"/>
                <a:gd name="f312" fmla="*/ f203 1 12187555"/>
                <a:gd name="f313" fmla="*/ f204 1 4752975"/>
                <a:gd name="f314" fmla="*/ f205 1 12187555"/>
                <a:gd name="f315" fmla="*/ f206 1 4752975"/>
                <a:gd name="f316" fmla="*/ f207 1 12187555"/>
                <a:gd name="f317" fmla="*/ f208 1 4752975"/>
                <a:gd name="f318" fmla="*/ f209 1 12187555"/>
                <a:gd name="f319" fmla="*/ f210 1 4752975"/>
                <a:gd name="f320" fmla="*/ f211 1 12187555"/>
                <a:gd name="f321" fmla="*/ f212 1 4752975"/>
                <a:gd name="f322" fmla="*/ f213 1 12187555"/>
                <a:gd name="f323" fmla="*/ f214 1 4752975"/>
                <a:gd name="f324" fmla="*/ f215 1 12187555"/>
                <a:gd name="f325" fmla="*/ f216 1 4752975"/>
                <a:gd name="f326" fmla="*/ f217 1 12187555"/>
                <a:gd name="f327" fmla="*/ f218 1 4752975"/>
                <a:gd name="f328" fmla="*/ f219 1 12187555"/>
                <a:gd name="f329" fmla="*/ f220 1 4752975"/>
                <a:gd name="f330" fmla="*/ f221 1 12187555"/>
                <a:gd name="f331" fmla="*/ f222 1 4752975"/>
                <a:gd name="f332" fmla="*/ f223 1 12187555"/>
                <a:gd name="f333" fmla="*/ f224 1 4752975"/>
                <a:gd name="f334" fmla="*/ f225 1 12187555"/>
                <a:gd name="f335" fmla="*/ f226 1 4752975"/>
                <a:gd name="f336" fmla="*/ f227 1 12187555"/>
                <a:gd name="f337" fmla="*/ f228 1 4752975"/>
                <a:gd name="f338" fmla="*/ f229 1 12187555"/>
                <a:gd name="f339" fmla="*/ f230 1 4752975"/>
                <a:gd name="f340" fmla="*/ f231 1 12187555"/>
                <a:gd name="f341" fmla="*/ f232 1 4752975"/>
                <a:gd name="f342" fmla="*/ f233 1 12187555"/>
                <a:gd name="f343" fmla="*/ f234 1 4752975"/>
                <a:gd name="f344" fmla="*/ 0 1 f125"/>
                <a:gd name="f345" fmla="*/ f6 1 f125"/>
                <a:gd name="f346" fmla="*/ 0 1 f126"/>
                <a:gd name="f347" fmla="*/ f7 1 f126"/>
                <a:gd name="f348" fmla="+- f235 0 f1"/>
                <a:gd name="f349" fmla="*/ f236 1 f125"/>
                <a:gd name="f350" fmla="*/ f237 1 f126"/>
                <a:gd name="f351" fmla="*/ f238 1 f125"/>
                <a:gd name="f352" fmla="*/ f239 1 f126"/>
                <a:gd name="f353" fmla="*/ f240 1 f125"/>
                <a:gd name="f354" fmla="*/ f241 1 f126"/>
                <a:gd name="f355" fmla="*/ f242 1 f125"/>
                <a:gd name="f356" fmla="*/ f243 1 f126"/>
                <a:gd name="f357" fmla="*/ f244 1 f125"/>
                <a:gd name="f358" fmla="*/ f245 1 f126"/>
                <a:gd name="f359" fmla="*/ f246 1 f125"/>
                <a:gd name="f360" fmla="*/ f247 1 f126"/>
                <a:gd name="f361" fmla="*/ f248 1 f125"/>
                <a:gd name="f362" fmla="*/ f249 1 f126"/>
                <a:gd name="f363" fmla="*/ f250 1 f125"/>
                <a:gd name="f364" fmla="*/ f251 1 f126"/>
                <a:gd name="f365" fmla="*/ f252 1 f125"/>
                <a:gd name="f366" fmla="*/ f253 1 f126"/>
                <a:gd name="f367" fmla="*/ f254 1 f125"/>
                <a:gd name="f368" fmla="*/ f255 1 f126"/>
                <a:gd name="f369" fmla="*/ f256 1 f125"/>
                <a:gd name="f370" fmla="*/ f257 1 f126"/>
                <a:gd name="f371" fmla="*/ f258 1 f125"/>
                <a:gd name="f372" fmla="*/ f259 1 f126"/>
                <a:gd name="f373" fmla="*/ f260 1 f125"/>
                <a:gd name="f374" fmla="*/ f261 1 f126"/>
                <a:gd name="f375" fmla="*/ f262 1 f125"/>
                <a:gd name="f376" fmla="*/ f263 1 f126"/>
                <a:gd name="f377" fmla="*/ f264 1 f125"/>
                <a:gd name="f378" fmla="*/ f265 1 f126"/>
                <a:gd name="f379" fmla="*/ f266 1 f125"/>
                <a:gd name="f380" fmla="*/ f267 1 f126"/>
                <a:gd name="f381" fmla="*/ f268 1 f125"/>
                <a:gd name="f382" fmla="*/ f269 1 f126"/>
                <a:gd name="f383" fmla="*/ f270 1 f125"/>
                <a:gd name="f384" fmla="*/ f271 1 f126"/>
                <a:gd name="f385" fmla="*/ f272 1 f125"/>
                <a:gd name="f386" fmla="*/ f273 1 f126"/>
                <a:gd name="f387" fmla="*/ f274 1 f125"/>
                <a:gd name="f388" fmla="*/ f275 1 f126"/>
                <a:gd name="f389" fmla="*/ f276 1 f125"/>
                <a:gd name="f390" fmla="*/ f277 1 f126"/>
                <a:gd name="f391" fmla="*/ f278 1 f125"/>
                <a:gd name="f392" fmla="*/ f279 1 f126"/>
                <a:gd name="f393" fmla="*/ f280 1 f125"/>
                <a:gd name="f394" fmla="*/ f281 1 f126"/>
                <a:gd name="f395" fmla="*/ f282 1 f125"/>
                <a:gd name="f396" fmla="*/ f283 1 f126"/>
                <a:gd name="f397" fmla="*/ f284 1 f125"/>
                <a:gd name="f398" fmla="*/ f285 1 f126"/>
                <a:gd name="f399" fmla="*/ f286 1 f125"/>
                <a:gd name="f400" fmla="*/ f287 1 f126"/>
                <a:gd name="f401" fmla="*/ f288 1 f125"/>
                <a:gd name="f402" fmla="*/ f289 1 f126"/>
                <a:gd name="f403" fmla="*/ f290 1 f125"/>
                <a:gd name="f404" fmla="*/ f291 1 f126"/>
                <a:gd name="f405" fmla="*/ f292 1 f125"/>
                <a:gd name="f406" fmla="*/ f293 1 f126"/>
                <a:gd name="f407" fmla="*/ f294 1 f125"/>
                <a:gd name="f408" fmla="*/ f295 1 f126"/>
                <a:gd name="f409" fmla="*/ f296 1 f125"/>
                <a:gd name="f410" fmla="*/ f297 1 f126"/>
                <a:gd name="f411" fmla="*/ f298 1 f125"/>
                <a:gd name="f412" fmla="*/ f299 1 f126"/>
                <a:gd name="f413" fmla="*/ f300 1 f125"/>
                <a:gd name="f414" fmla="*/ f301 1 f126"/>
                <a:gd name="f415" fmla="*/ f302 1 f125"/>
                <a:gd name="f416" fmla="*/ f303 1 f126"/>
                <a:gd name="f417" fmla="*/ f304 1 f125"/>
                <a:gd name="f418" fmla="*/ f305 1 f126"/>
                <a:gd name="f419" fmla="*/ f306 1 f125"/>
                <a:gd name="f420" fmla="*/ f307 1 f126"/>
                <a:gd name="f421" fmla="*/ f308 1 f125"/>
                <a:gd name="f422" fmla="*/ f309 1 f126"/>
                <a:gd name="f423" fmla="*/ f310 1 f125"/>
                <a:gd name="f424" fmla="*/ f311 1 f126"/>
                <a:gd name="f425" fmla="*/ f312 1 f125"/>
                <a:gd name="f426" fmla="*/ f313 1 f126"/>
                <a:gd name="f427" fmla="*/ f314 1 f125"/>
                <a:gd name="f428" fmla="*/ f315 1 f126"/>
                <a:gd name="f429" fmla="*/ f316 1 f125"/>
                <a:gd name="f430" fmla="*/ f317 1 f126"/>
                <a:gd name="f431" fmla="*/ f318 1 f125"/>
                <a:gd name="f432" fmla="*/ f319 1 f126"/>
                <a:gd name="f433" fmla="*/ f320 1 f125"/>
                <a:gd name="f434" fmla="*/ f321 1 f126"/>
                <a:gd name="f435" fmla="*/ f322 1 f125"/>
                <a:gd name="f436" fmla="*/ f323 1 f126"/>
                <a:gd name="f437" fmla="*/ f324 1 f125"/>
                <a:gd name="f438" fmla="*/ f325 1 f126"/>
                <a:gd name="f439" fmla="*/ f326 1 f125"/>
                <a:gd name="f440" fmla="*/ f327 1 f126"/>
                <a:gd name="f441" fmla="*/ f328 1 f125"/>
                <a:gd name="f442" fmla="*/ f329 1 f126"/>
                <a:gd name="f443" fmla="*/ f330 1 f125"/>
                <a:gd name="f444" fmla="*/ f331 1 f126"/>
                <a:gd name="f445" fmla="*/ f332 1 f125"/>
                <a:gd name="f446" fmla="*/ f333 1 f126"/>
                <a:gd name="f447" fmla="*/ f334 1 f125"/>
                <a:gd name="f448" fmla="*/ f335 1 f126"/>
                <a:gd name="f449" fmla="*/ f336 1 f125"/>
                <a:gd name="f450" fmla="*/ f337 1 f126"/>
                <a:gd name="f451" fmla="*/ f338 1 f125"/>
                <a:gd name="f452" fmla="*/ f339 1 f126"/>
                <a:gd name="f453" fmla="*/ f340 1 f125"/>
                <a:gd name="f454" fmla="*/ f341 1 f126"/>
                <a:gd name="f455" fmla="*/ f342 1 f125"/>
                <a:gd name="f456" fmla="*/ f343 1 f126"/>
                <a:gd name="f457" fmla="*/ f344 f120 1"/>
                <a:gd name="f458" fmla="*/ f345 f120 1"/>
                <a:gd name="f459" fmla="*/ f347 f121 1"/>
                <a:gd name="f460" fmla="*/ f346 f121 1"/>
                <a:gd name="f461" fmla="*/ f349 f120 1"/>
                <a:gd name="f462" fmla="*/ f350 f121 1"/>
                <a:gd name="f463" fmla="*/ f351 f120 1"/>
                <a:gd name="f464" fmla="*/ f352 f121 1"/>
                <a:gd name="f465" fmla="*/ f353 f120 1"/>
                <a:gd name="f466" fmla="*/ f354 f121 1"/>
                <a:gd name="f467" fmla="*/ f355 f120 1"/>
                <a:gd name="f468" fmla="*/ f356 f121 1"/>
                <a:gd name="f469" fmla="*/ f357 f120 1"/>
                <a:gd name="f470" fmla="*/ f358 f121 1"/>
                <a:gd name="f471" fmla="*/ f359 f120 1"/>
                <a:gd name="f472" fmla="*/ f360 f121 1"/>
                <a:gd name="f473" fmla="*/ f361 f120 1"/>
                <a:gd name="f474" fmla="*/ f362 f121 1"/>
                <a:gd name="f475" fmla="*/ f363 f120 1"/>
                <a:gd name="f476" fmla="*/ f364 f121 1"/>
                <a:gd name="f477" fmla="*/ f365 f120 1"/>
                <a:gd name="f478" fmla="*/ f366 f121 1"/>
                <a:gd name="f479" fmla="*/ f367 f120 1"/>
                <a:gd name="f480" fmla="*/ f368 f121 1"/>
                <a:gd name="f481" fmla="*/ f369 f120 1"/>
                <a:gd name="f482" fmla="*/ f370 f121 1"/>
                <a:gd name="f483" fmla="*/ f371 f120 1"/>
                <a:gd name="f484" fmla="*/ f372 f121 1"/>
                <a:gd name="f485" fmla="*/ f373 f120 1"/>
                <a:gd name="f486" fmla="*/ f374 f121 1"/>
                <a:gd name="f487" fmla="*/ f375 f120 1"/>
                <a:gd name="f488" fmla="*/ f376 f121 1"/>
                <a:gd name="f489" fmla="*/ f377 f120 1"/>
                <a:gd name="f490" fmla="*/ f378 f121 1"/>
                <a:gd name="f491" fmla="*/ f379 f120 1"/>
                <a:gd name="f492" fmla="*/ f380 f121 1"/>
                <a:gd name="f493" fmla="*/ f381 f120 1"/>
                <a:gd name="f494" fmla="*/ f382 f121 1"/>
                <a:gd name="f495" fmla="*/ f383 f120 1"/>
                <a:gd name="f496" fmla="*/ f384 f121 1"/>
                <a:gd name="f497" fmla="*/ f385 f120 1"/>
                <a:gd name="f498" fmla="*/ f386 f121 1"/>
                <a:gd name="f499" fmla="*/ f387 f120 1"/>
                <a:gd name="f500" fmla="*/ f388 f121 1"/>
                <a:gd name="f501" fmla="*/ f389 f120 1"/>
                <a:gd name="f502" fmla="*/ f390 f121 1"/>
                <a:gd name="f503" fmla="*/ f391 f120 1"/>
                <a:gd name="f504" fmla="*/ f392 f121 1"/>
                <a:gd name="f505" fmla="*/ f393 f120 1"/>
                <a:gd name="f506" fmla="*/ f394 f121 1"/>
                <a:gd name="f507" fmla="*/ f395 f120 1"/>
                <a:gd name="f508" fmla="*/ f396 f121 1"/>
                <a:gd name="f509" fmla="*/ f397 f120 1"/>
                <a:gd name="f510" fmla="*/ f398 f121 1"/>
                <a:gd name="f511" fmla="*/ f399 f120 1"/>
                <a:gd name="f512" fmla="*/ f400 f121 1"/>
                <a:gd name="f513" fmla="*/ f401 f120 1"/>
                <a:gd name="f514" fmla="*/ f402 f121 1"/>
                <a:gd name="f515" fmla="*/ f403 f120 1"/>
                <a:gd name="f516" fmla="*/ f404 f121 1"/>
                <a:gd name="f517" fmla="*/ f405 f120 1"/>
                <a:gd name="f518" fmla="*/ f406 f121 1"/>
                <a:gd name="f519" fmla="*/ f407 f120 1"/>
                <a:gd name="f520" fmla="*/ f408 f121 1"/>
                <a:gd name="f521" fmla="*/ f409 f120 1"/>
                <a:gd name="f522" fmla="*/ f410 f121 1"/>
                <a:gd name="f523" fmla="*/ f411 f120 1"/>
                <a:gd name="f524" fmla="*/ f412 f121 1"/>
                <a:gd name="f525" fmla="*/ f413 f120 1"/>
                <a:gd name="f526" fmla="*/ f414 f121 1"/>
                <a:gd name="f527" fmla="*/ f415 f120 1"/>
                <a:gd name="f528" fmla="*/ f416 f121 1"/>
                <a:gd name="f529" fmla="*/ f417 f120 1"/>
                <a:gd name="f530" fmla="*/ f418 f121 1"/>
                <a:gd name="f531" fmla="*/ f419 f120 1"/>
                <a:gd name="f532" fmla="*/ f420 f121 1"/>
                <a:gd name="f533" fmla="*/ f421 f120 1"/>
                <a:gd name="f534" fmla="*/ f422 f121 1"/>
                <a:gd name="f535" fmla="*/ f423 f120 1"/>
                <a:gd name="f536" fmla="*/ f424 f121 1"/>
                <a:gd name="f537" fmla="*/ f425 f120 1"/>
                <a:gd name="f538" fmla="*/ f426 f121 1"/>
                <a:gd name="f539" fmla="*/ f427 f120 1"/>
                <a:gd name="f540" fmla="*/ f428 f121 1"/>
                <a:gd name="f541" fmla="*/ f429 f120 1"/>
                <a:gd name="f542" fmla="*/ f430 f121 1"/>
                <a:gd name="f543" fmla="*/ f431 f120 1"/>
                <a:gd name="f544" fmla="*/ f432 f121 1"/>
                <a:gd name="f545" fmla="*/ f433 f120 1"/>
                <a:gd name="f546" fmla="*/ f434 f121 1"/>
                <a:gd name="f547" fmla="*/ f435 f120 1"/>
                <a:gd name="f548" fmla="*/ f436 f121 1"/>
                <a:gd name="f549" fmla="*/ f437 f120 1"/>
                <a:gd name="f550" fmla="*/ f438 f121 1"/>
                <a:gd name="f551" fmla="*/ f439 f120 1"/>
                <a:gd name="f552" fmla="*/ f440 f121 1"/>
                <a:gd name="f553" fmla="*/ f441 f120 1"/>
                <a:gd name="f554" fmla="*/ f442 f121 1"/>
                <a:gd name="f555" fmla="*/ f443 f120 1"/>
                <a:gd name="f556" fmla="*/ f444 f121 1"/>
                <a:gd name="f557" fmla="*/ f445 f120 1"/>
                <a:gd name="f558" fmla="*/ f446 f121 1"/>
                <a:gd name="f559" fmla="*/ f447 f120 1"/>
                <a:gd name="f560" fmla="*/ f448 f121 1"/>
                <a:gd name="f561" fmla="*/ f449 f120 1"/>
                <a:gd name="f562" fmla="*/ f450 f121 1"/>
                <a:gd name="f563" fmla="*/ f451 f120 1"/>
                <a:gd name="f564" fmla="*/ f452 f121 1"/>
                <a:gd name="f565" fmla="*/ f453 f120 1"/>
                <a:gd name="f566" fmla="*/ f454 f121 1"/>
                <a:gd name="f567" fmla="*/ f455 f120 1"/>
                <a:gd name="f568" fmla="*/ f456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8">
                  <a:pos x="f461" y="f462"/>
                </a:cxn>
                <a:cxn ang="f348">
                  <a:pos x="f463" y="f464"/>
                </a:cxn>
                <a:cxn ang="f348">
                  <a:pos x="f465" y="f466"/>
                </a:cxn>
                <a:cxn ang="f348">
                  <a:pos x="f467" y="f468"/>
                </a:cxn>
                <a:cxn ang="f348">
                  <a:pos x="f469" y="f470"/>
                </a:cxn>
                <a:cxn ang="f348">
                  <a:pos x="f471" y="f472"/>
                </a:cxn>
                <a:cxn ang="f348">
                  <a:pos x="f473" y="f474"/>
                </a:cxn>
                <a:cxn ang="f348">
                  <a:pos x="f475" y="f476"/>
                </a:cxn>
                <a:cxn ang="f348">
                  <a:pos x="f477" y="f478"/>
                </a:cxn>
                <a:cxn ang="f348">
                  <a:pos x="f479" y="f480"/>
                </a:cxn>
                <a:cxn ang="f348">
                  <a:pos x="f481" y="f482"/>
                </a:cxn>
                <a:cxn ang="f348">
                  <a:pos x="f483" y="f484"/>
                </a:cxn>
                <a:cxn ang="f348">
                  <a:pos x="f485" y="f486"/>
                </a:cxn>
                <a:cxn ang="f348">
                  <a:pos x="f487" y="f488"/>
                </a:cxn>
                <a:cxn ang="f348">
                  <a:pos x="f489" y="f490"/>
                </a:cxn>
                <a:cxn ang="f348">
                  <a:pos x="f491" y="f492"/>
                </a:cxn>
                <a:cxn ang="f348">
                  <a:pos x="f493" y="f494"/>
                </a:cxn>
                <a:cxn ang="f348">
                  <a:pos x="f495" y="f496"/>
                </a:cxn>
                <a:cxn ang="f348">
                  <a:pos x="f497" y="f498"/>
                </a:cxn>
                <a:cxn ang="f348">
                  <a:pos x="f499" y="f500"/>
                </a:cxn>
                <a:cxn ang="f348">
                  <a:pos x="f501" y="f502"/>
                </a:cxn>
                <a:cxn ang="f348">
                  <a:pos x="f503" y="f504"/>
                </a:cxn>
                <a:cxn ang="f348">
                  <a:pos x="f505" y="f506"/>
                </a:cxn>
                <a:cxn ang="f348">
                  <a:pos x="f507" y="f508"/>
                </a:cxn>
                <a:cxn ang="f348">
                  <a:pos x="f509" y="f510"/>
                </a:cxn>
                <a:cxn ang="f348">
                  <a:pos x="f511" y="f512"/>
                </a:cxn>
                <a:cxn ang="f348">
                  <a:pos x="f513" y="f514"/>
                </a:cxn>
                <a:cxn ang="f348">
                  <a:pos x="f515" y="f516"/>
                </a:cxn>
                <a:cxn ang="f348">
                  <a:pos x="f517" y="f518"/>
                </a:cxn>
                <a:cxn ang="f348">
                  <a:pos x="f519" y="f520"/>
                </a:cxn>
                <a:cxn ang="f348">
                  <a:pos x="f521" y="f522"/>
                </a:cxn>
                <a:cxn ang="f348">
                  <a:pos x="f523" y="f524"/>
                </a:cxn>
                <a:cxn ang="f348">
                  <a:pos x="f525" y="f526"/>
                </a:cxn>
                <a:cxn ang="f348">
                  <a:pos x="f527" y="f528"/>
                </a:cxn>
                <a:cxn ang="f348">
                  <a:pos x="f529" y="f530"/>
                </a:cxn>
                <a:cxn ang="f348">
                  <a:pos x="f531" y="f532"/>
                </a:cxn>
                <a:cxn ang="f348">
                  <a:pos x="f533" y="f534"/>
                </a:cxn>
                <a:cxn ang="f348">
                  <a:pos x="f535" y="f536"/>
                </a:cxn>
                <a:cxn ang="f348">
                  <a:pos x="f537" y="f538"/>
                </a:cxn>
                <a:cxn ang="f348">
                  <a:pos x="f539" y="f540"/>
                </a:cxn>
                <a:cxn ang="f348">
                  <a:pos x="f541" y="f542"/>
                </a:cxn>
                <a:cxn ang="f348">
                  <a:pos x="f543" y="f544"/>
                </a:cxn>
                <a:cxn ang="f348">
                  <a:pos x="f545" y="f546"/>
                </a:cxn>
                <a:cxn ang="f348">
                  <a:pos x="f547" y="f548"/>
                </a:cxn>
                <a:cxn ang="f348">
                  <a:pos x="f549" y="f550"/>
                </a:cxn>
                <a:cxn ang="f348">
                  <a:pos x="f551" y="f552"/>
                </a:cxn>
                <a:cxn ang="f348">
                  <a:pos x="f553" y="f554"/>
                </a:cxn>
                <a:cxn ang="f348">
                  <a:pos x="f555" y="f556"/>
                </a:cxn>
                <a:cxn ang="f348">
                  <a:pos x="f557" y="f558"/>
                </a:cxn>
                <a:cxn ang="f348">
                  <a:pos x="f559" y="f560"/>
                </a:cxn>
                <a:cxn ang="f348">
                  <a:pos x="f561" y="f562"/>
                </a:cxn>
                <a:cxn ang="f348">
                  <a:pos x="f563" y="f564"/>
                </a:cxn>
                <a:cxn ang="f348">
                  <a:pos x="f565" y="f566"/>
                </a:cxn>
                <a:cxn ang="f348">
                  <a:pos x="f567" y="f568"/>
                </a:cxn>
              </a:cxnLst>
              <a:rect l="f457" t="f460" r="f458" b="f459"/>
              <a:pathLst>
                <a:path w="12187555" h="4752975">
                  <a:moveTo>
                    <a:pt x="f5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60" y="f56"/>
                  </a:lnTo>
                  <a:lnTo>
                    <a:pt x="f61" y="f54"/>
                  </a:lnTo>
                  <a:lnTo>
                    <a:pt x="f62" y="f52"/>
                  </a:lnTo>
                  <a:lnTo>
                    <a:pt x="f63" y="f50"/>
                  </a:lnTo>
                  <a:lnTo>
                    <a:pt x="f64" y="f48"/>
                  </a:lnTo>
                  <a:lnTo>
                    <a:pt x="f65" y="f46"/>
                  </a:lnTo>
                  <a:lnTo>
                    <a:pt x="f66" y="f44"/>
                  </a:lnTo>
                  <a:lnTo>
                    <a:pt x="f67" y="f42"/>
                  </a:lnTo>
                  <a:lnTo>
                    <a:pt x="f68" y="f40"/>
                  </a:lnTo>
                  <a:lnTo>
                    <a:pt x="f69" y="f38"/>
                  </a:lnTo>
                  <a:lnTo>
                    <a:pt x="f70" y="f36"/>
                  </a:lnTo>
                  <a:lnTo>
                    <a:pt x="f71" y="f34"/>
                  </a:lnTo>
                  <a:lnTo>
                    <a:pt x="f72" y="f32"/>
                  </a:lnTo>
                  <a:lnTo>
                    <a:pt x="f73" y="f30"/>
                  </a:lnTo>
                  <a:lnTo>
                    <a:pt x="f74" y="f28"/>
                  </a:lnTo>
                  <a:lnTo>
                    <a:pt x="f75" y="f26"/>
                  </a:lnTo>
                  <a:lnTo>
                    <a:pt x="f76" y="f24"/>
                  </a:lnTo>
                  <a:lnTo>
                    <a:pt x="f77" y="f22"/>
                  </a:lnTo>
                  <a:lnTo>
                    <a:pt x="f78" y="f20"/>
                  </a:lnTo>
                  <a:lnTo>
                    <a:pt x="f79" y="f18"/>
                  </a:lnTo>
                  <a:lnTo>
                    <a:pt x="f80" y="f16"/>
                  </a:lnTo>
                  <a:lnTo>
                    <a:pt x="f81" y="f14"/>
                  </a:lnTo>
                  <a:lnTo>
                    <a:pt x="f82" y="f12"/>
                  </a:lnTo>
                  <a:lnTo>
                    <a:pt x="f83" y="f10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88" y="f90"/>
                  </a:lnTo>
                  <a:lnTo>
                    <a:pt x="f86" y="f91"/>
                  </a:lnTo>
                  <a:lnTo>
                    <a:pt x="f84" y="f92"/>
                  </a:lnTo>
                  <a:lnTo>
                    <a:pt x="f83" y="f93"/>
                  </a:lnTo>
                  <a:lnTo>
                    <a:pt x="f82" y="f94"/>
                  </a:lnTo>
                  <a:lnTo>
                    <a:pt x="f81" y="f95"/>
                  </a:lnTo>
                  <a:lnTo>
                    <a:pt x="f80" y="f96"/>
                  </a:lnTo>
                  <a:lnTo>
                    <a:pt x="f79" y="f97"/>
                  </a:lnTo>
                  <a:lnTo>
                    <a:pt x="f78" y="f98"/>
                  </a:lnTo>
                  <a:lnTo>
                    <a:pt x="f77" y="f99"/>
                  </a:lnTo>
                  <a:lnTo>
                    <a:pt x="f76" y="f100"/>
                  </a:lnTo>
                  <a:lnTo>
                    <a:pt x="f75" y="f101"/>
                  </a:lnTo>
                  <a:lnTo>
                    <a:pt x="f74" y="f102"/>
                  </a:lnTo>
                  <a:lnTo>
                    <a:pt x="f73" y="f103"/>
                  </a:lnTo>
                  <a:lnTo>
                    <a:pt x="f72" y="f104"/>
                  </a:lnTo>
                  <a:lnTo>
                    <a:pt x="f71" y="f105"/>
                  </a:lnTo>
                  <a:lnTo>
                    <a:pt x="f70" y="f106"/>
                  </a:lnTo>
                  <a:lnTo>
                    <a:pt x="f69" y="f107"/>
                  </a:lnTo>
                  <a:lnTo>
                    <a:pt x="f68" y="f108"/>
                  </a:lnTo>
                  <a:lnTo>
                    <a:pt x="f67" y="f109"/>
                  </a:lnTo>
                  <a:lnTo>
                    <a:pt x="f66" y="f110"/>
                  </a:lnTo>
                  <a:lnTo>
                    <a:pt x="f65" y="f111"/>
                  </a:lnTo>
                  <a:lnTo>
                    <a:pt x="f64" y="f112"/>
                  </a:lnTo>
                  <a:lnTo>
                    <a:pt x="f63" y="f113"/>
                  </a:lnTo>
                  <a:lnTo>
                    <a:pt x="f62" y="f114"/>
                  </a:lnTo>
                  <a:lnTo>
                    <a:pt x="f61" y="f115"/>
                  </a:lnTo>
                  <a:lnTo>
                    <a:pt x="f60" y="f116"/>
                  </a:lnTo>
                  <a:lnTo>
                    <a:pt x="f59" y="f5"/>
                  </a:lnTo>
                  <a:lnTo>
                    <a:pt x="f57" y="f5"/>
                  </a:lnTo>
                  <a:lnTo>
                    <a:pt x="f55" y="f116"/>
                  </a:lnTo>
                  <a:lnTo>
                    <a:pt x="f53" y="f115"/>
                  </a:lnTo>
                  <a:lnTo>
                    <a:pt x="f51" y="f114"/>
                  </a:lnTo>
                  <a:lnTo>
                    <a:pt x="f49" y="f113"/>
                  </a:lnTo>
                  <a:lnTo>
                    <a:pt x="f47" y="f112"/>
                  </a:lnTo>
                  <a:lnTo>
                    <a:pt x="f45" y="f111"/>
                  </a:lnTo>
                  <a:lnTo>
                    <a:pt x="f43" y="f110"/>
                  </a:lnTo>
                  <a:lnTo>
                    <a:pt x="f41" y="f109"/>
                  </a:lnTo>
                  <a:lnTo>
                    <a:pt x="f39" y="f108"/>
                  </a:lnTo>
                  <a:lnTo>
                    <a:pt x="f37" y="f107"/>
                  </a:lnTo>
                  <a:lnTo>
                    <a:pt x="f35" y="f106"/>
                  </a:lnTo>
                  <a:lnTo>
                    <a:pt x="f33" y="f105"/>
                  </a:lnTo>
                  <a:lnTo>
                    <a:pt x="f31" y="f104"/>
                  </a:lnTo>
                  <a:lnTo>
                    <a:pt x="f29" y="f103"/>
                  </a:lnTo>
                  <a:lnTo>
                    <a:pt x="f27" y="f102"/>
                  </a:lnTo>
                  <a:lnTo>
                    <a:pt x="f25" y="f101"/>
                  </a:lnTo>
                  <a:lnTo>
                    <a:pt x="f23" y="f100"/>
                  </a:lnTo>
                  <a:lnTo>
                    <a:pt x="f21" y="f99"/>
                  </a:lnTo>
                  <a:lnTo>
                    <a:pt x="f19" y="f98"/>
                  </a:lnTo>
                  <a:lnTo>
                    <a:pt x="f17" y="f97"/>
                  </a:lnTo>
                  <a:lnTo>
                    <a:pt x="f15" y="f96"/>
                  </a:lnTo>
                  <a:lnTo>
                    <a:pt x="f13" y="f95"/>
                  </a:lnTo>
                  <a:lnTo>
                    <a:pt x="f11" y="f94"/>
                  </a:lnTo>
                  <a:lnTo>
                    <a:pt x="f9" y="f93"/>
                  </a:lnTo>
                  <a:lnTo>
                    <a:pt x="f117" y="f92"/>
                  </a:lnTo>
                  <a:lnTo>
                    <a:pt x="f5" y="f118"/>
                  </a:lnTo>
                </a:path>
              </a:pathLst>
            </a:custGeom>
            <a:noFill/>
            <a:ln w="25402" cap="flat">
              <a:solidFill>
                <a:srgbClr val="1C334E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C77556A4-224E-E5CB-1D7E-F478DEAFED26}"/>
              </a:ext>
            </a:extLst>
          </p:cNvPr>
          <p:cNvSpPr txBox="1"/>
          <p:nvPr/>
        </p:nvSpPr>
        <p:spPr>
          <a:xfrm>
            <a:off x="7561265" y="1270001"/>
            <a:ext cx="4321170" cy="3349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1473198" algn="l"/>
                <a:tab pos="2852735" algn="l"/>
                <a:tab pos="381794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наиболее	сложных	задач	при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A74E77B-BF61-E980-2D70-8B7692205758}"/>
              </a:ext>
            </a:extLst>
          </p:cNvPr>
          <p:cNvSpPr txBox="1"/>
          <p:nvPr/>
        </p:nvSpPr>
        <p:spPr>
          <a:xfrm>
            <a:off x="304796" y="1270001"/>
            <a:ext cx="7065961" cy="639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>
                <a:tab pos="1660522" algn="l"/>
                <a:tab pos="2759073" algn="l"/>
                <a:tab pos="4359273" algn="l"/>
                <a:tab pos="5753103" algn="l"/>
                <a:tab pos="67579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Получение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синего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излучения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является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одной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создании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перовскитных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КТ.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E2D62F5-C4B4-CABF-6B24-8DC667A1D9D8}"/>
              </a:ext>
            </a:extLst>
          </p:cNvPr>
          <p:cNvSpPr txBox="1"/>
          <p:nvPr/>
        </p:nvSpPr>
        <p:spPr>
          <a:xfrm>
            <a:off x="304796" y="2185992"/>
            <a:ext cx="11579220" cy="27670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355601" marR="0" lvl="0" indent="-342900" algn="just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SzPct val="100000"/>
              <a:buFont typeface="Wingdings" pitchFamily="2"/>
              <a:buChar char=""/>
              <a:tabLst>
                <a:tab pos="3556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Для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получения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синего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излучения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требуется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частичная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замена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Br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mbria Math" pitchFamily="18"/>
                <a:ea typeface="Cambria Math" pitchFamily="18"/>
                <a:cs typeface="Cambria Math" pitchFamily="18"/>
              </a:rPr>
              <a:t>⁻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Cl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mbria Math" pitchFamily="18"/>
                <a:ea typeface="Cambria Math" pitchFamily="18"/>
                <a:cs typeface="Cambria Math" pitchFamily="18"/>
              </a:rPr>
              <a:t>⁻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что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увеличивает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ширину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запрещённой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зоны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смещает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спектр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в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область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коротких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длин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волн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355601" marR="0" lvl="0" indent="-342900" algn="just" defTabSz="914400" rtl="0" fontAlgn="auto" hangingPunct="1">
              <a:lnSpc>
                <a:spcPct val="99000"/>
              </a:lnSpc>
              <a:spcBef>
                <a:spcPts val="50"/>
              </a:spcBef>
              <a:spcAft>
                <a:spcPts val="0"/>
              </a:spcAft>
              <a:buSzPct val="100000"/>
              <a:buFont typeface="Wingdings" pitchFamily="2"/>
              <a:buChar char=""/>
              <a:tabLst>
                <a:tab pos="3556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Дополнительное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влияние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оказывают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эффекты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квантового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ограничения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присутствие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Nd-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содержащих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соединений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,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изменяющих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электронную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структуру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нанокристаллов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355601" marR="0" lvl="0" indent="-342900" algn="just" defTabSz="914400" rtl="0" fontAlgn="auto" hangingPunct="1">
              <a:lnSpc>
                <a:spcPct val="99000"/>
              </a:lnSpc>
              <a:spcBef>
                <a:spcPts val="115"/>
              </a:spcBef>
              <a:spcAft>
                <a:spcPts val="0"/>
              </a:spcAft>
              <a:buSzPct val="100000"/>
              <a:buFont typeface="Wingdings" pitchFamily="2"/>
              <a:buChar char=""/>
              <a:tabLst>
                <a:tab pos="35560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Увеличение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содержания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хлора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может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приводить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к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деградации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структуры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снижению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интенсивности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фотолюминесценции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поэтому</a:t>
            </a:r>
            <a:r>
              <a:rPr lang="ru-RU" sz="2000" dirty="0">
                <a:solidFill>
                  <a:srgbClr val="FFFFFF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важной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задачей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 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является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повышение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стабильности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и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эффективности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синих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перовскитных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КТ.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67FD27-6EE6-F614-F1AA-B9E12BEBE2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177" y="377820"/>
            <a:ext cx="9472473" cy="8191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345" rIns="0" bIns="0" anchor="t" anchorCtr="1" compatLnSpc="1">
            <a:spAutoFit/>
          </a:bodyPr>
          <a:lstStyle/>
          <a:p>
            <a:pPr marL="12701" lvl="0" hangingPunct="1">
              <a:lnSpc>
                <a:spcPct val="102000"/>
              </a:lnSpc>
              <a:spcBef>
                <a:spcPts val="50"/>
              </a:spcBef>
              <a:tabLst>
                <a:tab pos="5145091" algn="l"/>
              </a:tabLst>
            </a:pPr>
            <a:r>
              <a:rPr lang="en-US" sz="2700" dirty="0">
                <a:latin typeface="Tahoma" pitchFamily="34"/>
                <a:cs typeface="Tahoma" pitchFamily="34"/>
              </a:rPr>
              <a:t>ЛЕГИРОВАНИЕ ИОНАМИ Nd³⁺ </a:t>
            </a:r>
            <a:r>
              <a:rPr lang="en-US" sz="2700" dirty="0" err="1">
                <a:latin typeface="Tahoma" pitchFamily="34"/>
                <a:cs typeface="Tahoma" pitchFamily="34"/>
              </a:rPr>
              <a:t>на</a:t>
            </a:r>
            <a:r>
              <a:rPr lang="en-US" sz="2700" dirty="0">
                <a:latin typeface="Tahoma" pitchFamily="34"/>
                <a:cs typeface="Tahoma" pitchFamily="34"/>
              </a:rPr>
              <a:t> СВОЙСТВА ПЕРОВСКИТНЫХ КТ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73DC2590-57DD-CFB1-ADE5-6EDFD93B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371" y="1323978"/>
            <a:ext cx="276221" cy="30479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object 4">
            <a:extLst>
              <a:ext uri="{FF2B5EF4-FFF2-40B4-BE49-F238E27FC236}">
                <a16:creationId xmlns:a16="http://schemas.microsoft.com/office/drawing/2014/main" id="{AFC0330C-FB20-BB82-76DA-6E5655C64F11}"/>
              </a:ext>
            </a:extLst>
          </p:cNvPr>
          <p:cNvGrpSpPr/>
          <p:nvPr/>
        </p:nvGrpSpPr>
        <p:grpSpPr>
          <a:xfrm>
            <a:off x="11515725" y="1276346"/>
            <a:ext cx="342900" cy="333371"/>
            <a:chOff x="11515725" y="1276346"/>
            <a:chExt cx="342900" cy="333371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C84BFAD-1561-D628-E807-7E65F3C7E4B6}"/>
                </a:ext>
              </a:extLst>
            </p:cNvPr>
            <p:cNvSpPr/>
            <p:nvPr/>
          </p:nvSpPr>
          <p:spPr>
            <a:xfrm>
              <a:off x="11515725" y="1276346"/>
              <a:ext cx="342900" cy="333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900"/>
                <a:gd name="f7" fmla="val 333375"/>
                <a:gd name="f8" fmla="val 342519"/>
                <a:gd name="f9" fmla="val 313182"/>
                <a:gd name="f10" fmla="val 277876"/>
                <a:gd name="f11" fmla="val 274955"/>
                <a:gd name="f12" fmla="val 262382"/>
                <a:gd name="f13" fmla="val 267208"/>
                <a:gd name="f14" fmla="val 212090"/>
                <a:gd name="f15" fmla="val 257048"/>
                <a:gd name="f16" fmla="val 170497"/>
                <a:gd name="f17" fmla="val 293497"/>
                <a:gd name="f18" fmla="val 20828"/>
                <a:gd name="f19" fmla="val 20701"/>
                <a:gd name="f20" fmla="val 301498"/>
                <a:gd name="f21" fmla="val 26035"/>
                <a:gd name="f22" fmla="val 245491"/>
                <a:gd name="f23" fmla="val 32893"/>
                <a:gd name="f24" fmla="val 207264"/>
                <a:gd name="f25" fmla="val 43942"/>
                <a:gd name="f26" fmla="val 164211"/>
                <a:gd name="f27" fmla="val 56261"/>
                <a:gd name="f28" fmla="val 125730"/>
                <a:gd name="f29" fmla="val 61214"/>
                <a:gd name="f30" fmla="val 108458"/>
                <a:gd name="f31" fmla="val 65405"/>
                <a:gd name="f32" fmla="val 90805"/>
                <a:gd name="f33" fmla="val 68961"/>
                <a:gd name="f34" fmla="val 73152"/>
                <a:gd name="f35" fmla="val 70104"/>
                <a:gd name="f36" fmla="val 65786"/>
                <a:gd name="f37" fmla="val 71882"/>
                <a:gd name="f38" fmla="val 50927"/>
                <a:gd name="f39" fmla="val 206502"/>
                <a:gd name="f40" fmla="val 215265"/>
                <a:gd name="f41" fmla="val 100584"/>
                <a:gd name="f42" fmla="val 227838"/>
                <a:gd name="f43" fmla="val 143256"/>
                <a:gd name="f44" fmla="val 240919"/>
                <a:gd name="f45" fmla="val 186817"/>
                <a:gd name="f46" fmla="val 250063"/>
                <a:gd name="f47" fmla="val 230124"/>
                <a:gd name="f48" fmla="val 256286"/>
                <a:gd name="f49" fmla="val 279400"/>
                <a:gd name="f50" fmla="val 255143"/>
                <a:gd name="f51" fmla="val 162687"/>
                <a:gd name="f52" fmla="val 239141"/>
                <a:gd name="f53" fmla="val 113792"/>
                <a:gd name="f54" fmla="val 298577"/>
                <a:gd name="f55" fmla="val 296926"/>
                <a:gd name="f56" fmla="val 100457"/>
                <a:gd name="f57" fmla="val 296545"/>
                <a:gd name="f58" fmla="val 93853"/>
                <a:gd name="f59" fmla="val 296418"/>
                <a:gd name="f60" fmla="val 92964"/>
                <a:gd name="f61" fmla="val 296291"/>
                <a:gd name="f62" fmla="val 89281"/>
                <a:gd name="f63" fmla="val 296037"/>
                <a:gd name="f64" fmla="val 86106"/>
                <a:gd name="f65" fmla="val 295910"/>
                <a:gd name="f66" fmla="val 82423"/>
                <a:gd name="f67" fmla="val 294894"/>
                <a:gd name="f68" fmla="val 291465"/>
                <a:gd name="f69" fmla="val 62484"/>
                <a:gd name="f70" fmla="val 275590"/>
                <a:gd name="f71" fmla="val 83058"/>
                <a:gd name="f72" fmla="val 235204"/>
                <a:gd name="f73" fmla="val 231902"/>
                <a:gd name="f74" fmla="val 82677"/>
                <a:gd name="f75" fmla="val 233807"/>
                <a:gd name="f76" fmla="val 274574"/>
                <a:gd name="f77" fmla="val 230251"/>
                <a:gd name="f78" fmla="val 229235"/>
                <a:gd name="f79" fmla="val 62230"/>
                <a:gd name="f80" fmla="val 227457"/>
                <a:gd name="f81" fmla="val 226695"/>
                <a:gd name="f82" fmla="val 225171"/>
                <a:gd name="f83" fmla="val 31115"/>
                <a:gd name="f84" fmla="val 224409"/>
                <a:gd name="f85" fmla="val 19812"/>
                <a:gd name="f86" fmla="val 13843"/>
                <a:gd name="f87" fmla="val 223901"/>
                <a:gd name="f88" fmla="val 3556"/>
                <a:gd name="f89" fmla="val 220091"/>
                <a:gd name="f90" fmla="val 204978"/>
                <a:gd name="f91" fmla="val 73787"/>
                <a:gd name="f92" fmla="val 204216"/>
                <a:gd name="f93" fmla="val 58039"/>
                <a:gd name="f94" fmla="val 53721"/>
                <a:gd name="f95" fmla="val 4064"/>
                <a:gd name="f96" fmla="val 10414"/>
                <a:gd name="f97" fmla="val 52070"/>
                <a:gd name="f98" fmla="val 44196"/>
                <a:gd name="f99" fmla="val 47244"/>
                <a:gd name="f100" fmla="val 77343"/>
                <a:gd name="f101" fmla="val 39624"/>
                <a:gd name="f102" fmla="val 109982"/>
                <a:gd name="f103" fmla="val 22733"/>
                <a:gd name="f104" fmla="val 163322"/>
                <a:gd name="f105" fmla="val 12065"/>
                <a:gd name="f106" fmla="val 206121"/>
                <a:gd name="f107" fmla="val 4572"/>
                <a:gd name="f108" fmla="val 250825"/>
                <a:gd name="f109" fmla="val 508"/>
                <a:gd name="f110" fmla="val 326517"/>
                <a:gd name="f111" fmla="val 1905"/>
                <a:gd name="f112" fmla="val 330581"/>
                <a:gd name="f113" fmla="val 7493"/>
                <a:gd name="f114" fmla="val 332867"/>
                <a:gd name="f115" fmla="val 335153"/>
                <a:gd name="f116" fmla="val 338709"/>
                <a:gd name="f117" fmla="val 331597"/>
                <a:gd name="f118" fmla="val 341122"/>
                <a:gd name="f119" fmla="val 329057"/>
                <a:gd name="f120" fmla="val 325247"/>
                <a:gd name="f121" fmla="+- 0 0 -90"/>
                <a:gd name="f122" fmla="*/ f3 1 342900"/>
                <a:gd name="f123" fmla="*/ f4 1 333375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342900"/>
                <a:gd name="f132" fmla="*/ f128 1 333375"/>
                <a:gd name="f133" fmla="*/ 277876 f129 1"/>
                <a:gd name="f134" fmla="*/ 313182 f128 1"/>
                <a:gd name="f135" fmla="*/ 267208 f129 1"/>
                <a:gd name="f136" fmla="*/ 212090 f128 1"/>
                <a:gd name="f137" fmla="*/ 257048 f129 1"/>
                <a:gd name="f138" fmla="*/ 293497 f128 1"/>
                <a:gd name="f139" fmla="*/ 20828 f129 1"/>
                <a:gd name="f140" fmla="*/ 26035 f129 1"/>
                <a:gd name="f141" fmla="*/ 245491 f128 1"/>
                <a:gd name="f142" fmla="*/ 43942 f129 1"/>
                <a:gd name="f143" fmla="*/ 164211 f128 1"/>
                <a:gd name="f144" fmla="*/ 61214 f129 1"/>
                <a:gd name="f145" fmla="*/ 108458 f128 1"/>
                <a:gd name="f146" fmla="*/ 68961 f129 1"/>
                <a:gd name="f147" fmla="*/ 73152 f128 1"/>
                <a:gd name="f148" fmla="*/ 71882 f129 1"/>
                <a:gd name="f149" fmla="*/ 50927 f128 1"/>
                <a:gd name="f150" fmla="*/ 215265 f129 1"/>
                <a:gd name="f151" fmla="*/ 100584 f128 1"/>
                <a:gd name="f152" fmla="*/ 240919 f129 1"/>
                <a:gd name="f153" fmla="*/ 186817 f128 1"/>
                <a:gd name="f154" fmla="*/ 256286 f129 1"/>
                <a:gd name="f155" fmla="*/ 279400 f128 1"/>
                <a:gd name="f156" fmla="*/ 170497 f128 1"/>
                <a:gd name="f157" fmla="*/ 239141 f129 1"/>
                <a:gd name="f158" fmla="*/ 113792 f128 1"/>
                <a:gd name="f159" fmla="*/ 296926 f129 1"/>
                <a:gd name="f160" fmla="*/ 100457 f128 1"/>
                <a:gd name="f161" fmla="*/ 296418 f129 1"/>
                <a:gd name="f162" fmla="*/ 92964 f128 1"/>
                <a:gd name="f163" fmla="*/ 296291 f129 1"/>
                <a:gd name="f164" fmla="*/ 89281 f128 1"/>
                <a:gd name="f165" fmla="*/ 295910 f129 1"/>
                <a:gd name="f166" fmla="*/ 82423 f128 1"/>
                <a:gd name="f167" fmla="*/ 291465 f129 1"/>
                <a:gd name="f168" fmla="*/ 62484 f128 1"/>
                <a:gd name="f169" fmla="*/ 275590 f129 1"/>
                <a:gd name="f170" fmla="*/ 83058 f128 1"/>
                <a:gd name="f171" fmla="*/ 235204 f129 1"/>
                <a:gd name="f172" fmla="*/ 93853 f128 1"/>
                <a:gd name="f173" fmla="*/ 233807 f129 1"/>
                <a:gd name="f174" fmla="*/ 230251 f129 1"/>
                <a:gd name="f175" fmla="*/ 227457 f129 1"/>
                <a:gd name="f176" fmla="*/ 62230 f128 1"/>
                <a:gd name="f177" fmla="*/ 225171 f129 1"/>
                <a:gd name="f178" fmla="*/ 31115 f128 1"/>
                <a:gd name="f179" fmla="*/ 224409 f129 1"/>
                <a:gd name="f180" fmla="*/ 13843 f128 1"/>
                <a:gd name="f181" fmla="*/ 220091 f129 1"/>
                <a:gd name="f182" fmla="*/ 0 f128 1"/>
                <a:gd name="f183" fmla="*/ 204978 f129 1"/>
                <a:gd name="f184" fmla="*/ 73787 f129 1"/>
                <a:gd name="f185" fmla="*/ 19812 f128 1"/>
                <a:gd name="f186" fmla="*/ 58039 f129 1"/>
                <a:gd name="f187" fmla="*/ 53721 f129 1"/>
                <a:gd name="f188" fmla="*/ 10414 f128 1"/>
                <a:gd name="f189" fmla="*/ 47244 f129 1"/>
                <a:gd name="f190" fmla="*/ 77343 f128 1"/>
                <a:gd name="f191" fmla="*/ 22733 f129 1"/>
                <a:gd name="f192" fmla="*/ 163322 f128 1"/>
                <a:gd name="f193" fmla="*/ 4572 f129 1"/>
                <a:gd name="f194" fmla="*/ 250825 f128 1"/>
                <a:gd name="f195" fmla="*/ 0 f129 1"/>
                <a:gd name="f196" fmla="*/ 326517 f128 1"/>
                <a:gd name="f197" fmla="*/ 7493 f129 1"/>
                <a:gd name="f198" fmla="*/ 332867 f128 1"/>
                <a:gd name="f199" fmla="*/ 338709 f129 1"/>
                <a:gd name="f200" fmla="*/ 331597 f128 1"/>
                <a:gd name="f201" fmla="*/ 342519 f129 1"/>
                <a:gd name="f202" fmla="*/ 325247 f128 1"/>
                <a:gd name="f203" fmla="+- f130 0 f1"/>
                <a:gd name="f204" fmla="*/ f133 1 342900"/>
                <a:gd name="f205" fmla="*/ f134 1 333375"/>
                <a:gd name="f206" fmla="*/ f135 1 342900"/>
                <a:gd name="f207" fmla="*/ f136 1 333375"/>
                <a:gd name="f208" fmla="*/ f137 1 342900"/>
                <a:gd name="f209" fmla="*/ f138 1 333375"/>
                <a:gd name="f210" fmla="*/ f139 1 342900"/>
                <a:gd name="f211" fmla="*/ f140 1 342900"/>
                <a:gd name="f212" fmla="*/ f141 1 333375"/>
                <a:gd name="f213" fmla="*/ f142 1 342900"/>
                <a:gd name="f214" fmla="*/ f143 1 333375"/>
                <a:gd name="f215" fmla="*/ f144 1 342900"/>
                <a:gd name="f216" fmla="*/ f145 1 333375"/>
                <a:gd name="f217" fmla="*/ f146 1 342900"/>
                <a:gd name="f218" fmla="*/ f147 1 333375"/>
                <a:gd name="f219" fmla="*/ f148 1 342900"/>
                <a:gd name="f220" fmla="*/ f149 1 333375"/>
                <a:gd name="f221" fmla="*/ f150 1 342900"/>
                <a:gd name="f222" fmla="*/ f151 1 333375"/>
                <a:gd name="f223" fmla="*/ f152 1 342900"/>
                <a:gd name="f224" fmla="*/ f153 1 333375"/>
                <a:gd name="f225" fmla="*/ f154 1 342900"/>
                <a:gd name="f226" fmla="*/ f155 1 333375"/>
                <a:gd name="f227" fmla="*/ f156 1 333375"/>
                <a:gd name="f228" fmla="*/ f157 1 342900"/>
                <a:gd name="f229" fmla="*/ f158 1 333375"/>
                <a:gd name="f230" fmla="*/ f159 1 342900"/>
                <a:gd name="f231" fmla="*/ f160 1 333375"/>
                <a:gd name="f232" fmla="*/ f161 1 342900"/>
                <a:gd name="f233" fmla="*/ f162 1 333375"/>
                <a:gd name="f234" fmla="*/ f163 1 342900"/>
                <a:gd name="f235" fmla="*/ f164 1 333375"/>
                <a:gd name="f236" fmla="*/ f165 1 342900"/>
                <a:gd name="f237" fmla="*/ f166 1 333375"/>
                <a:gd name="f238" fmla="*/ f167 1 342900"/>
                <a:gd name="f239" fmla="*/ f168 1 333375"/>
                <a:gd name="f240" fmla="*/ f169 1 342900"/>
                <a:gd name="f241" fmla="*/ f170 1 333375"/>
                <a:gd name="f242" fmla="*/ f171 1 342900"/>
                <a:gd name="f243" fmla="*/ f172 1 333375"/>
                <a:gd name="f244" fmla="*/ f173 1 342900"/>
                <a:gd name="f245" fmla="*/ f174 1 342900"/>
                <a:gd name="f246" fmla="*/ f175 1 342900"/>
                <a:gd name="f247" fmla="*/ f176 1 333375"/>
                <a:gd name="f248" fmla="*/ f177 1 342900"/>
                <a:gd name="f249" fmla="*/ f178 1 333375"/>
                <a:gd name="f250" fmla="*/ f179 1 342900"/>
                <a:gd name="f251" fmla="*/ f180 1 333375"/>
                <a:gd name="f252" fmla="*/ f181 1 342900"/>
                <a:gd name="f253" fmla="*/ f182 1 333375"/>
                <a:gd name="f254" fmla="*/ f183 1 342900"/>
                <a:gd name="f255" fmla="*/ f184 1 342900"/>
                <a:gd name="f256" fmla="*/ f185 1 333375"/>
                <a:gd name="f257" fmla="*/ f186 1 342900"/>
                <a:gd name="f258" fmla="*/ f187 1 342900"/>
                <a:gd name="f259" fmla="*/ f188 1 333375"/>
                <a:gd name="f260" fmla="*/ f189 1 342900"/>
                <a:gd name="f261" fmla="*/ f190 1 333375"/>
                <a:gd name="f262" fmla="*/ f191 1 342900"/>
                <a:gd name="f263" fmla="*/ f192 1 333375"/>
                <a:gd name="f264" fmla="*/ f193 1 342900"/>
                <a:gd name="f265" fmla="*/ f194 1 333375"/>
                <a:gd name="f266" fmla="*/ f195 1 342900"/>
                <a:gd name="f267" fmla="*/ f196 1 333375"/>
                <a:gd name="f268" fmla="*/ f197 1 342900"/>
                <a:gd name="f269" fmla="*/ f198 1 333375"/>
                <a:gd name="f270" fmla="*/ f199 1 342900"/>
                <a:gd name="f271" fmla="*/ f200 1 333375"/>
                <a:gd name="f272" fmla="*/ f201 1 342900"/>
                <a:gd name="f273" fmla="*/ f202 1 333375"/>
                <a:gd name="f274" fmla="*/ 0 1 f131"/>
                <a:gd name="f275" fmla="*/ f125 1 f131"/>
                <a:gd name="f276" fmla="*/ 0 1 f132"/>
                <a:gd name="f277" fmla="*/ f126 1 f132"/>
                <a:gd name="f278" fmla="*/ f204 1 f131"/>
                <a:gd name="f279" fmla="*/ f205 1 f132"/>
                <a:gd name="f280" fmla="*/ f206 1 f131"/>
                <a:gd name="f281" fmla="*/ f207 1 f132"/>
                <a:gd name="f282" fmla="*/ f208 1 f131"/>
                <a:gd name="f283" fmla="*/ f209 1 f132"/>
                <a:gd name="f284" fmla="*/ f210 1 f131"/>
                <a:gd name="f285" fmla="*/ f211 1 f131"/>
                <a:gd name="f286" fmla="*/ f212 1 f132"/>
                <a:gd name="f287" fmla="*/ f213 1 f131"/>
                <a:gd name="f288" fmla="*/ f214 1 f132"/>
                <a:gd name="f289" fmla="*/ f215 1 f131"/>
                <a:gd name="f290" fmla="*/ f216 1 f132"/>
                <a:gd name="f291" fmla="*/ f217 1 f131"/>
                <a:gd name="f292" fmla="*/ f218 1 f132"/>
                <a:gd name="f293" fmla="*/ f219 1 f131"/>
                <a:gd name="f294" fmla="*/ f220 1 f132"/>
                <a:gd name="f295" fmla="*/ f221 1 f131"/>
                <a:gd name="f296" fmla="*/ f222 1 f132"/>
                <a:gd name="f297" fmla="*/ f223 1 f131"/>
                <a:gd name="f298" fmla="*/ f224 1 f132"/>
                <a:gd name="f299" fmla="*/ f225 1 f131"/>
                <a:gd name="f300" fmla="*/ f226 1 f132"/>
                <a:gd name="f301" fmla="*/ f227 1 f132"/>
                <a:gd name="f302" fmla="*/ f228 1 f131"/>
                <a:gd name="f303" fmla="*/ f229 1 f132"/>
                <a:gd name="f304" fmla="*/ f230 1 f131"/>
                <a:gd name="f305" fmla="*/ f231 1 f132"/>
                <a:gd name="f306" fmla="*/ f232 1 f131"/>
                <a:gd name="f307" fmla="*/ f233 1 f132"/>
                <a:gd name="f308" fmla="*/ f234 1 f131"/>
                <a:gd name="f309" fmla="*/ f235 1 f132"/>
                <a:gd name="f310" fmla="*/ f236 1 f131"/>
                <a:gd name="f311" fmla="*/ f237 1 f132"/>
                <a:gd name="f312" fmla="*/ f238 1 f131"/>
                <a:gd name="f313" fmla="*/ f239 1 f132"/>
                <a:gd name="f314" fmla="*/ f240 1 f131"/>
                <a:gd name="f315" fmla="*/ f241 1 f132"/>
                <a:gd name="f316" fmla="*/ f242 1 f131"/>
                <a:gd name="f317" fmla="*/ f243 1 f132"/>
                <a:gd name="f318" fmla="*/ f244 1 f131"/>
                <a:gd name="f319" fmla="*/ f245 1 f131"/>
                <a:gd name="f320" fmla="*/ f246 1 f131"/>
                <a:gd name="f321" fmla="*/ f247 1 f132"/>
                <a:gd name="f322" fmla="*/ f248 1 f131"/>
                <a:gd name="f323" fmla="*/ f249 1 f132"/>
                <a:gd name="f324" fmla="*/ f250 1 f131"/>
                <a:gd name="f325" fmla="*/ f251 1 f132"/>
                <a:gd name="f326" fmla="*/ f252 1 f131"/>
                <a:gd name="f327" fmla="*/ f253 1 f132"/>
                <a:gd name="f328" fmla="*/ f254 1 f131"/>
                <a:gd name="f329" fmla="*/ f255 1 f131"/>
                <a:gd name="f330" fmla="*/ f256 1 f132"/>
                <a:gd name="f331" fmla="*/ f257 1 f131"/>
                <a:gd name="f332" fmla="*/ f258 1 f131"/>
                <a:gd name="f333" fmla="*/ f259 1 f132"/>
                <a:gd name="f334" fmla="*/ f260 1 f131"/>
                <a:gd name="f335" fmla="*/ f261 1 f132"/>
                <a:gd name="f336" fmla="*/ f262 1 f131"/>
                <a:gd name="f337" fmla="*/ f263 1 f132"/>
                <a:gd name="f338" fmla="*/ f264 1 f131"/>
                <a:gd name="f339" fmla="*/ f265 1 f132"/>
                <a:gd name="f340" fmla="*/ f266 1 f131"/>
                <a:gd name="f341" fmla="*/ f267 1 f132"/>
                <a:gd name="f342" fmla="*/ f268 1 f131"/>
                <a:gd name="f343" fmla="*/ f269 1 f132"/>
                <a:gd name="f344" fmla="*/ f270 1 f131"/>
                <a:gd name="f345" fmla="*/ f271 1 f132"/>
                <a:gd name="f346" fmla="*/ f272 1 f131"/>
                <a:gd name="f347" fmla="*/ f273 1 f132"/>
                <a:gd name="f348" fmla="*/ f274 f122 1"/>
                <a:gd name="f349" fmla="*/ f275 f122 1"/>
                <a:gd name="f350" fmla="*/ f277 f123 1"/>
                <a:gd name="f351" fmla="*/ f276 f123 1"/>
                <a:gd name="f352" fmla="*/ f278 f122 1"/>
                <a:gd name="f353" fmla="*/ f279 f123 1"/>
                <a:gd name="f354" fmla="*/ f280 f122 1"/>
                <a:gd name="f355" fmla="*/ f281 f123 1"/>
                <a:gd name="f356" fmla="*/ f282 f122 1"/>
                <a:gd name="f357" fmla="*/ f283 f123 1"/>
                <a:gd name="f358" fmla="*/ f284 f122 1"/>
                <a:gd name="f359" fmla="*/ f285 f122 1"/>
                <a:gd name="f360" fmla="*/ f286 f123 1"/>
                <a:gd name="f361" fmla="*/ f287 f122 1"/>
                <a:gd name="f362" fmla="*/ f288 f123 1"/>
                <a:gd name="f363" fmla="*/ f289 f122 1"/>
                <a:gd name="f364" fmla="*/ f290 f123 1"/>
                <a:gd name="f365" fmla="*/ f291 f122 1"/>
                <a:gd name="f366" fmla="*/ f292 f123 1"/>
                <a:gd name="f367" fmla="*/ f293 f122 1"/>
                <a:gd name="f368" fmla="*/ f294 f123 1"/>
                <a:gd name="f369" fmla="*/ f295 f122 1"/>
                <a:gd name="f370" fmla="*/ f296 f123 1"/>
                <a:gd name="f371" fmla="*/ f297 f122 1"/>
                <a:gd name="f372" fmla="*/ f298 f123 1"/>
                <a:gd name="f373" fmla="*/ f299 f122 1"/>
                <a:gd name="f374" fmla="*/ f300 f123 1"/>
                <a:gd name="f375" fmla="*/ f301 f123 1"/>
                <a:gd name="f376" fmla="*/ f302 f122 1"/>
                <a:gd name="f377" fmla="*/ f303 f123 1"/>
                <a:gd name="f378" fmla="*/ f304 f122 1"/>
                <a:gd name="f379" fmla="*/ f305 f123 1"/>
                <a:gd name="f380" fmla="*/ f306 f122 1"/>
                <a:gd name="f381" fmla="*/ f307 f123 1"/>
                <a:gd name="f382" fmla="*/ f308 f122 1"/>
                <a:gd name="f383" fmla="*/ f309 f123 1"/>
                <a:gd name="f384" fmla="*/ f310 f122 1"/>
                <a:gd name="f385" fmla="*/ f311 f123 1"/>
                <a:gd name="f386" fmla="*/ f312 f122 1"/>
                <a:gd name="f387" fmla="*/ f313 f123 1"/>
                <a:gd name="f388" fmla="*/ f314 f122 1"/>
                <a:gd name="f389" fmla="*/ f315 f123 1"/>
                <a:gd name="f390" fmla="*/ f316 f122 1"/>
                <a:gd name="f391" fmla="*/ f317 f123 1"/>
                <a:gd name="f392" fmla="*/ f318 f122 1"/>
                <a:gd name="f393" fmla="*/ f319 f122 1"/>
                <a:gd name="f394" fmla="*/ f320 f122 1"/>
                <a:gd name="f395" fmla="*/ f321 f123 1"/>
                <a:gd name="f396" fmla="*/ f322 f122 1"/>
                <a:gd name="f397" fmla="*/ f323 f123 1"/>
                <a:gd name="f398" fmla="*/ f324 f122 1"/>
                <a:gd name="f399" fmla="*/ f325 f123 1"/>
                <a:gd name="f400" fmla="*/ f326 f122 1"/>
                <a:gd name="f401" fmla="*/ f327 f123 1"/>
                <a:gd name="f402" fmla="*/ f328 f122 1"/>
                <a:gd name="f403" fmla="*/ f329 f122 1"/>
                <a:gd name="f404" fmla="*/ f330 f123 1"/>
                <a:gd name="f405" fmla="*/ f331 f122 1"/>
                <a:gd name="f406" fmla="*/ f332 f122 1"/>
                <a:gd name="f407" fmla="*/ f333 f123 1"/>
                <a:gd name="f408" fmla="*/ f334 f122 1"/>
                <a:gd name="f409" fmla="*/ f335 f123 1"/>
                <a:gd name="f410" fmla="*/ f336 f122 1"/>
                <a:gd name="f411" fmla="*/ f337 f123 1"/>
                <a:gd name="f412" fmla="*/ f338 f122 1"/>
                <a:gd name="f413" fmla="*/ f339 f123 1"/>
                <a:gd name="f414" fmla="*/ f340 f122 1"/>
                <a:gd name="f415" fmla="*/ f341 f123 1"/>
                <a:gd name="f416" fmla="*/ f342 f122 1"/>
                <a:gd name="f417" fmla="*/ f343 f123 1"/>
                <a:gd name="f418" fmla="*/ f344 f122 1"/>
                <a:gd name="f419" fmla="*/ f345 f123 1"/>
                <a:gd name="f420" fmla="*/ f346 f122 1"/>
                <a:gd name="f421" fmla="*/ f347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52" y="f353"/>
                </a:cxn>
                <a:cxn ang="f203">
                  <a:pos x="f354" y="f355"/>
                </a:cxn>
                <a:cxn ang="f203">
                  <a:pos x="f356" y="f357"/>
                </a:cxn>
                <a:cxn ang="f203">
                  <a:pos x="f358" y="f353"/>
                </a:cxn>
                <a:cxn ang="f203">
                  <a:pos x="f359" y="f360"/>
                </a:cxn>
                <a:cxn ang="f203">
                  <a:pos x="f361" y="f362"/>
                </a:cxn>
                <a:cxn ang="f203">
                  <a:pos x="f363" y="f364"/>
                </a:cxn>
                <a:cxn ang="f203">
                  <a:pos x="f365" y="f366"/>
                </a:cxn>
                <a:cxn ang="f203">
                  <a:pos x="f367" y="f368"/>
                </a:cxn>
                <a:cxn ang="f203">
                  <a:pos x="f369" y="f370"/>
                </a:cxn>
                <a:cxn ang="f203">
                  <a:pos x="f371" y="f372"/>
                </a:cxn>
                <a:cxn ang="f203">
                  <a:pos x="f373" y="f374"/>
                </a:cxn>
                <a:cxn ang="f203">
                  <a:pos x="f356" y="f375"/>
                </a:cxn>
                <a:cxn ang="f203">
                  <a:pos x="f376" y="f377"/>
                </a:cxn>
                <a:cxn ang="f203">
                  <a:pos x="f378" y="f379"/>
                </a:cxn>
                <a:cxn ang="f203">
                  <a:pos x="f380" y="f381"/>
                </a:cxn>
                <a:cxn ang="f203">
                  <a:pos x="f382" y="f383"/>
                </a:cxn>
                <a:cxn ang="f203">
                  <a:pos x="f384" y="f385"/>
                </a:cxn>
                <a:cxn ang="f203">
                  <a:pos x="f386" y="f387"/>
                </a:cxn>
                <a:cxn ang="f203">
                  <a:pos x="f388" y="f389"/>
                </a:cxn>
                <a:cxn ang="f203">
                  <a:pos x="f390" y="f391"/>
                </a:cxn>
                <a:cxn ang="f203">
                  <a:pos x="f392" y="f385"/>
                </a:cxn>
                <a:cxn ang="f203">
                  <a:pos x="f388" y="f389"/>
                </a:cxn>
                <a:cxn ang="f203">
                  <a:pos x="f393" y="f387"/>
                </a:cxn>
                <a:cxn ang="f203">
                  <a:pos x="f394" y="f395"/>
                </a:cxn>
                <a:cxn ang="f203">
                  <a:pos x="f396" y="f397"/>
                </a:cxn>
                <a:cxn ang="f203">
                  <a:pos x="f398" y="f399"/>
                </a:cxn>
                <a:cxn ang="f203">
                  <a:pos x="f400" y="f401"/>
                </a:cxn>
                <a:cxn ang="f203">
                  <a:pos x="f402" y="f397"/>
                </a:cxn>
                <a:cxn ang="f203">
                  <a:pos x="f403" y="f404"/>
                </a:cxn>
                <a:cxn ang="f203">
                  <a:pos x="f402" y="f397"/>
                </a:cxn>
                <a:cxn ang="f203">
                  <a:pos x="f405" y="f401"/>
                </a:cxn>
                <a:cxn ang="f203">
                  <a:pos x="f406" y="f407"/>
                </a:cxn>
                <a:cxn ang="f203">
                  <a:pos x="f408" y="f409"/>
                </a:cxn>
                <a:cxn ang="f203">
                  <a:pos x="f410" y="f411"/>
                </a:cxn>
                <a:cxn ang="f203">
                  <a:pos x="f412" y="f413"/>
                </a:cxn>
                <a:cxn ang="f203">
                  <a:pos x="f414" y="f415"/>
                </a:cxn>
                <a:cxn ang="f203">
                  <a:pos x="f416" y="f417"/>
                </a:cxn>
                <a:cxn ang="f203">
                  <a:pos x="f418" y="f419"/>
                </a:cxn>
                <a:cxn ang="f203">
                  <a:pos x="f420" y="f421"/>
                </a:cxn>
              </a:cxnLst>
              <a:rect l="f348" t="f351" r="f349" b="f350"/>
              <a:pathLst>
                <a:path w="342900" h="333375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7"/>
                  </a:lnTo>
                  <a:lnTo>
                    <a:pt x="f15" y="f9"/>
                  </a:lnTo>
                  <a:lnTo>
                    <a:pt x="f18" y="f9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8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15" y="f17"/>
                  </a:lnTo>
                  <a:lnTo>
                    <a:pt x="f15" y="f16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3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32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36"/>
                  </a:lnTo>
                  <a:lnTo>
                    <a:pt x="f68" y="f69"/>
                  </a:lnTo>
                  <a:lnTo>
                    <a:pt x="f70" y="f69"/>
                  </a:lnTo>
                  <a:lnTo>
                    <a:pt x="f70" y="f71"/>
                  </a:lnTo>
                  <a:lnTo>
                    <a:pt x="f70" y="f58"/>
                  </a:lnTo>
                  <a:lnTo>
                    <a:pt x="f72" y="f58"/>
                  </a:lnTo>
                  <a:lnTo>
                    <a:pt x="f73" y="f74"/>
                  </a:lnTo>
                  <a:lnTo>
                    <a:pt x="f75" y="f66"/>
                  </a:lnTo>
                  <a:lnTo>
                    <a:pt x="f76" y="f66"/>
                  </a:lnTo>
                  <a:lnTo>
                    <a:pt x="f70" y="f71"/>
                  </a:lnTo>
                  <a:lnTo>
                    <a:pt x="f70" y="f69"/>
                  </a:lnTo>
                  <a:lnTo>
                    <a:pt x="f77" y="f69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81" y="f38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4" y="f86"/>
                  </a:lnTo>
                  <a:lnTo>
                    <a:pt x="f87" y="f88"/>
                  </a:lnTo>
                  <a:lnTo>
                    <a:pt x="f89" y="f5"/>
                  </a:lnTo>
                  <a:lnTo>
                    <a:pt x="f90" y="f5"/>
                  </a:lnTo>
                  <a:lnTo>
                    <a:pt x="f90" y="f83"/>
                  </a:lnTo>
                  <a:lnTo>
                    <a:pt x="f91" y="f83"/>
                  </a:lnTo>
                  <a:lnTo>
                    <a:pt x="f91" y="f85"/>
                  </a:lnTo>
                  <a:lnTo>
                    <a:pt x="f92" y="f85"/>
                  </a:lnTo>
                  <a:lnTo>
                    <a:pt x="f90" y="f83"/>
                  </a:lnTo>
                  <a:lnTo>
                    <a:pt x="f90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4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20"/>
                  </a:lnTo>
                  <a:lnTo>
                    <a:pt x="f5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4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8" y="f120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AFE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180A6B3-AE59-C566-613C-D281B9A2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793089" y="1390144"/>
              <a:ext cx="65151" cy="19939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5AD6CCA-F74E-11F0-CBEA-4C18FD45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582403" y="1400175"/>
              <a:ext cx="152403" cy="17145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F45AF705-0290-E2DE-7C48-D7B91BD5896C}"/>
              </a:ext>
            </a:extLst>
          </p:cNvPr>
          <p:cNvSpPr txBox="1"/>
          <p:nvPr/>
        </p:nvSpPr>
        <p:spPr>
          <a:xfrm>
            <a:off x="11728451" y="6488116"/>
            <a:ext cx="141283" cy="242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-50" baseline="0">
                <a:solidFill>
                  <a:srgbClr val="8F9092"/>
                </a:solidFill>
                <a:uFillTx/>
                <a:latin typeface="Verdana"/>
                <a:cs typeface="Verdana"/>
              </a:rPr>
              <a:t>7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210DA3C-3344-57AF-3BD1-8987DE8C4812}"/>
              </a:ext>
            </a:extLst>
          </p:cNvPr>
          <p:cNvSpPr/>
          <p:nvPr/>
        </p:nvSpPr>
        <p:spPr>
          <a:xfrm>
            <a:off x="240000" y="1600670"/>
            <a:ext cx="11808000" cy="47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87555"/>
              <a:gd name="f7" fmla="val 4752975"/>
              <a:gd name="f8" fmla="val 11395075"/>
              <a:gd name="f9" fmla="val 787400"/>
              <a:gd name="f10" fmla="val 739143"/>
              <a:gd name="f11" fmla="val 1445"/>
              <a:gd name="f12" fmla="val 691651"/>
              <a:gd name="f13" fmla="val 5726"/>
              <a:gd name="f14" fmla="val 645006"/>
              <a:gd name="f15" fmla="val 12760"/>
              <a:gd name="f16" fmla="val 599292"/>
              <a:gd name="f17" fmla="val 22463"/>
              <a:gd name="f18" fmla="val 554592"/>
              <a:gd name="f19" fmla="val 34754"/>
              <a:gd name="f20" fmla="val 510987"/>
              <a:gd name="f21" fmla="val 49549"/>
              <a:gd name="f22" fmla="val 468561"/>
              <a:gd name="f23" fmla="val 66766"/>
              <a:gd name="f24" fmla="val 427398"/>
              <a:gd name="f25" fmla="val 86322"/>
              <a:gd name="f26" fmla="val 387578"/>
              <a:gd name="f27" fmla="val 108133"/>
              <a:gd name="f28" fmla="val 349187"/>
              <a:gd name="f29" fmla="val 132117"/>
              <a:gd name="f30" fmla="val 312306"/>
              <a:gd name="f31" fmla="val 158192"/>
              <a:gd name="f32" fmla="val 277018"/>
              <a:gd name="f33" fmla="val 186275"/>
              <a:gd name="f34" fmla="val 243406"/>
              <a:gd name="f35" fmla="val 216282"/>
              <a:gd name="f36" fmla="val 211553"/>
              <a:gd name="f37" fmla="val 248130"/>
              <a:gd name="f38" fmla="val 181542"/>
              <a:gd name="f39" fmla="val 281738"/>
              <a:gd name="f40" fmla="val 153456"/>
              <a:gd name="f41" fmla="val 317022"/>
              <a:gd name="f42" fmla="val 127378"/>
              <a:gd name="f43" fmla="val 353900"/>
              <a:gd name="f44" fmla="val 103389"/>
              <a:gd name="f45" fmla="val 392288"/>
              <a:gd name="f46" fmla="val 81574"/>
              <a:gd name="f47" fmla="val 432105"/>
              <a:gd name="f48" fmla="val 62016"/>
              <a:gd name="f49" fmla="val 473266"/>
              <a:gd name="f50" fmla="val 44796"/>
              <a:gd name="f51" fmla="val 515689"/>
              <a:gd name="f52" fmla="val 29998"/>
              <a:gd name="f53" fmla="val 559292"/>
              <a:gd name="f54" fmla="val 17705"/>
              <a:gd name="f55" fmla="val 603991"/>
              <a:gd name="f56" fmla="val 7999"/>
              <a:gd name="f57" fmla="val 649704"/>
              <a:gd name="f58" fmla="val 964"/>
              <a:gd name="f59" fmla="val 696348"/>
              <a:gd name="f60" fmla="val 707047"/>
              <a:gd name="f61" fmla="val 4045801"/>
              <a:gd name="f62" fmla="val 4103145"/>
              <a:gd name="f63" fmla="val 4148860"/>
              <a:gd name="f64" fmla="val 4193561"/>
              <a:gd name="f65" fmla="val 4237166"/>
              <a:gd name="f66" fmla="val 4279592"/>
              <a:gd name="f67" fmla="val 4320756"/>
              <a:gd name="f68" fmla="val 4360575"/>
              <a:gd name="f69" fmla="val 4398967"/>
              <a:gd name="f70" fmla="val 4435848"/>
              <a:gd name="f71" fmla="val 4471135"/>
              <a:gd name="f72" fmla="val 4504747"/>
              <a:gd name="f73" fmla="val 4536599"/>
              <a:gd name="f74" fmla="val 4566609"/>
              <a:gd name="f75" fmla="val 4594695"/>
              <a:gd name="f76" fmla="val 4620773"/>
              <a:gd name="f77" fmla="val 4644761"/>
              <a:gd name="f78" fmla="val 4666576"/>
              <a:gd name="f79" fmla="val 4686134"/>
              <a:gd name="f80" fmla="val 4703353"/>
              <a:gd name="f81" fmla="val 4718151"/>
              <a:gd name="f82" fmla="val 4730443"/>
              <a:gd name="f83" fmla="val 4740149"/>
              <a:gd name="f84" fmla="val 4747184"/>
              <a:gd name="f85" fmla="val 4751465"/>
              <a:gd name="f86" fmla="val 4752911"/>
              <a:gd name="f87" fmla="val 11443332"/>
              <a:gd name="f88" fmla="val 11490825"/>
              <a:gd name="f89" fmla="val 11537469"/>
              <a:gd name="f90" fmla="val 11583182"/>
              <a:gd name="f91" fmla="val 11627881"/>
              <a:gd name="f92" fmla="val 11671484"/>
              <a:gd name="f93" fmla="val 11713907"/>
              <a:gd name="f94" fmla="val 11755068"/>
              <a:gd name="f95" fmla="val 11794885"/>
              <a:gd name="f96" fmla="val 11833273"/>
              <a:gd name="f97" fmla="val 11870151"/>
              <a:gd name="f98" fmla="val 11905435"/>
              <a:gd name="f99" fmla="val 11939043"/>
              <a:gd name="f100" fmla="val 11970891"/>
              <a:gd name="f101" fmla="val 12000898"/>
              <a:gd name="f102" fmla="val 12028981"/>
              <a:gd name="f103" fmla="val 12055056"/>
              <a:gd name="f104" fmla="val 12079040"/>
              <a:gd name="f105" fmla="val 12100851"/>
              <a:gd name="f106" fmla="val 12120407"/>
              <a:gd name="f107" fmla="val 12137624"/>
              <a:gd name="f108" fmla="val 12152419"/>
              <a:gd name="f109" fmla="val 12164710"/>
              <a:gd name="f110" fmla="val 12174413"/>
              <a:gd name="f111" fmla="val 12181447"/>
              <a:gd name="f112" fmla="val 4056500"/>
              <a:gd name="f113" fmla="val 12185728"/>
              <a:gd name="f114" fmla="val 4009006"/>
              <a:gd name="f115" fmla="val 12187174"/>
              <a:gd name="f116" fmla="val 3960749"/>
              <a:gd name="f117" fmla="val 792099"/>
              <a:gd name="f118" fmla="val 743841"/>
              <a:gd name="f119" fmla="+- 0 0 -90"/>
              <a:gd name="f120" fmla="*/ f3 1 12187555"/>
              <a:gd name="f121" fmla="*/ f4 1 4752975"/>
              <a:gd name="f122" fmla="val f5"/>
              <a:gd name="f123" fmla="val f6"/>
              <a:gd name="f124" fmla="val f7"/>
              <a:gd name="f125" fmla="*/ f119 f0 1"/>
              <a:gd name="f126" fmla="+- f124 0 f122"/>
              <a:gd name="f127" fmla="+- f123 0 f122"/>
              <a:gd name="f128" fmla="*/ f125 1 f2"/>
              <a:gd name="f129" fmla="*/ f127 1 12187555"/>
              <a:gd name="f130" fmla="*/ f126 1 4752975"/>
              <a:gd name="f131" fmla="*/ 787400 f127 1"/>
              <a:gd name="f132" fmla="*/ 0 f126 1"/>
              <a:gd name="f133" fmla="*/ 691651 f127 1"/>
              <a:gd name="f134" fmla="*/ 5726 f126 1"/>
              <a:gd name="f135" fmla="*/ 599292 f127 1"/>
              <a:gd name="f136" fmla="*/ 22463 f126 1"/>
              <a:gd name="f137" fmla="*/ 510987 f127 1"/>
              <a:gd name="f138" fmla="*/ 49549 f126 1"/>
              <a:gd name="f139" fmla="*/ 427398 f127 1"/>
              <a:gd name="f140" fmla="*/ 86322 f126 1"/>
              <a:gd name="f141" fmla="*/ 349187 f127 1"/>
              <a:gd name="f142" fmla="*/ 132117 f126 1"/>
              <a:gd name="f143" fmla="*/ 277018 f127 1"/>
              <a:gd name="f144" fmla="*/ 186275 f126 1"/>
              <a:gd name="f145" fmla="*/ 211553 f127 1"/>
              <a:gd name="f146" fmla="*/ 248130 f126 1"/>
              <a:gd name="f147" fmla="*/ 153456 f127 1"/>
              <a:gd name="f148" fmla="*/ 317022 f126 1"/>
              <a:gd name="f149" fmla="*/ 103389 f127 1"/>
              <a:gd name="f150" fmla="*/ 392288 f126 1"/>
              <a:gd name="f151" fmla="*/ 62016 f127 1"/>
              <a:gd name="f152" fmla="*/ 473266 f126 1"/>
              <a:gd name="f153" fmla="*/ 29998 f127 1"/>
              <a:gd name="f154" fmla="*/ 559292 f126 1"/>
              <a:gd name="f155" fmla="*/ 7999 f127 1"/>
              <a:gd name="f156" fmla="*/ 649704 f126 1"/>
              <a:gd name="f157" fmla="*/ 0 f127 1"/>
              <a:gd name="f158" fmla="*/ 707047 f126 1"/>
              <a:gd name="f159" fmla="*/ 4103145 f126 1"/>
              <a:gd name="f160" fmla="*/ 4193561 f126 1"/>
              <a:gd name="f161" fmla="*/ 4279592 f126 1"/>
              <a:gd name="f162" fmla="*/ 4360575 f126 1"/>
              <a:gd name="f163" fmla="*/ 4435848 f126 1"/>
              <a:gd name="f164" fmla="*/ 4504747 f126 1"/>
              <a:gd name="f165" fmla="*/ 4566609 f126 1"/>
              <a:gd name="f166" fmla="*/ 4620773 f126 1"/>
              <a:gd name="f167" fmla="*/ 4666576 f126 1"/>
              <a:gd name="f168" fmla="*/ 4703353 f126 1"/>
              <a:gd name="f169" fmla="*/ 4730443 f126 1"/>
              <a:gd name="f170" fmla="*/ 4747184 f126 1"/>
              <a:gd name="f171" fmla="*/ 4752911 f126 1"/>
              <a:gd name="f172" fmla="*/ 11443332 f127 1"/>
              <a:gd name="f173" fmla="*/ 4751465 f126 1"/>
              <a:gd name="f174" fmla="*/ 11537469 f127 1"/>
              <a:gd name="f175" fmla="*/ 4740149 f126 1"/>
              <a:gd name="f176" fmla="*/ 11627881 f127 1"/>
              <a:gd name="f177" fmla="*/ 4718151 f126 1"/>
              <a:gd name="f178" fmla="*/ 11713907 f127 1"/>
              <a:gd name="f179" fmla="*/ 4686134 f126 1"/>
              <a:gd name="f180" fmla="*/ 11794885 f127 1"/>
              <a:gd name="f181" fmla="*/ 4644761 f126 1"/>
              <a:gd name="f182" fmla="*/ 11870151 f127 1"/>
              <a:gd name="f183" fmla="*/ 4594695 f126 1"/>
              <a:gd name="f184" fmla="*/ 11939043 f127 1"/>
              <a:gd name="f185" fmla="*/ 4536599 f126 1"/>
              <a:gd name="f186" fmla="*/ 12000898 f127 1"/>
              <a:gd name="f187" fmla="*/ 4471135 f126 1"/>
              <a:gd name="f188" fmla="*/ 12055056 f127 1"/>
              <a:gd name="f189" fmla="*/ 4398967 f126 1"/>
              <a:gd name="f190" fmla="*/ 12100851 f127 1"/>
              <a:gd name="f191" fmla="*/ 4320756 f126 1"/>
              <a:gd name="f192" fmla="*/ 12137624 f127 1"/>
              <a:gd name="f193" fmla="*/ 4237166 f126 1"/>
              <a:gd name="f194" fmla="*/ 12164710 f127 1"/>
              <a:gd name="f195" fmla="*/ 4148860 f126 1"/>
              <a:gd name="f196" fmla="*/ 12181447 f127 1"/>
              <a:gd name="f197" fmla="*/ 4056500 f126 1"/>
              <a:gd name="f198" fmla="*/ 12187174 f127 1"/>
              <a:gd name="f199" fmla="*/ 3960749 f126 1"/>
              <a:gd name="f200" fmla="*/ 12185728 f127 1"/>
              <a:gd name="f201" fmla="*/ 743841 f126 1"/>
              <a:gd name="f202" fmla="*/ 12174413 f127 1"/>
              <a:gd name="f203" fmla="*/ 12152419 f127 1"/>
              <a:gd name="f204" fmla="*/ 12120407 f127 1"/>
              <a:gd name="f205" fmla="*/ 12079040 f127 1"/>
              <a:gd name="f206" fmla="*/ 12028981 f127 1"/>
              <a:gd name="f207" fmla="*/ 11970891 f127 1"/>
              <a:gd name="f208" fmla="*/ 11905435 f127 1"/>
              <a:gd name="f209" fmla="*/ 11833273 f127 1"/>
              <a:gd name="f210" fmla="*/ 11755068 f127 1"/>
              <a:gd name="f211" fmla="*/ 11671484 f127 1"/>
              <a:gd name="f212" fmla="*/ 11583182 f127 1"/>
              <a:gd name="f213" fmla="*/ 11490825 f127 1"/>
              <a:gd name="f214" fmla="*/ 11395075 f127 1"/>
              <a:gd name="f215" fmla="+- f128 0 f1"/>
              <a:gd name="f216" fmla="*/ f131 1 12187555"/>
              <a:gd name="f217" fmla="*/ f132 1 4752975"/>
              <a:gd name="f218" fmla="*/ f133 1 12187555"/>
              <a:gd name="f219" fmla="*/ f134 1 4752975"/>
              <a:gd name="f220" fmla="*/ f135 1 12187555"/>
              <a:gd name="f221" fmla="*/ f136 1 4752975"/>
              <a:gd name="f222" fmla="*/ f137 1 12187555"/>
              <a:gd name="f223" fmla="*/ f138 1 4752975"/>
              <a:gd name="f224" fmla="*/ f139 1 12187555"/>
              <a:gd name="f225" fmla="*/ f140 1 4752975"/>
              <a:gd name="f226" fmla="*/ f141 1 12187555"/>
              <a:gd name="f227" fmla="*/ f142 1 4752975"/>
              <a:gd name="f228" fmla="*/ f143 1 12187555"/>
              <a:gd name="f229" fmla="*/ f144 1 4752975"/>
              <a:gd name="f230" fmla="*/ f145 1 12187555"/>
              <a:gd name="f231" fmla="*/ f146 1 4752975"/>
              <a:gd name="f232" fmla="*/ f147 1 12187555"/>
              <a:gd name="f233" fmla="*/ f148 1 4752975"/>
              <a:gd name="f234" fmla="*/ f149 1 12187555"/>
              <a:gd name="f235" fmla="*/ f150 1 4752975"/>
              <a:gd name="f236" fmla="*/ f151 1 12187555"/>
              <a:gd name="f237" fmla="*/ f152 1 4752975"/>
              <a:gd name="f238" fmla="*/ f153 1 12187555"/>
              <a:gd name="f239" fmla="*/ f154 1 4752975"/>
              <a:gd name="f240" fmla="*/ f155 1 12187555"/>
              <a:gd name="f241" fmla="*/ f156 1 4752975"/>
              <a:gd name="f242" fmla="*/ f157 1 12187555"/>
              <a:gd name="f243" fmla="*/ f158 1 4752975"/>
              <a:gd name="f244" fmla="*/ f159 1 4752975"/>
              <a:gd name="f245" fmla="*/ f160 1 4752975"/>
              <a:gd name="f246" fmla="*/ f161 1 4752975"/>
              <a:gd name="f247" fmla="*/ f162 1 4752975"/>
              <a:gd name="f248" fmla="*/ f163 1 4752975"/>
              <a:gd name="f249" fmla="*/ f164 1 4752975"/>
              <a:gd name="f250" fmla="*/ f165 1 4752975"/>
              <a:gd name="f251" fmla="*/ f166 1 4752975"/>
              <a:gd name="f252" fmla="*/ f167 1 4752975"/>
              <a:gd name="f253" fmla="*/ f168 1 4752975"/>
              <a:gd name="f254" fmla="*/ f169 1 4752975"/>
              <a:gd name="f255" fmla="*/ f170 1 4752975"/>
              <a:gd name="f256" fmla="*/ f171 1 4752975"/>
              <a:gd name="f257" fmla="*/ f172 1 12187555"/>
              <a:gd name="f258" fmla="*/ f173 1 4752975"/>
              <a:gd name="f259" fmla="*/ f174 1 12187555"/>
              <a:gd name="f260" fmla="*/ f175 1 4752975"/>
              <a:gd name="f261" fmla="*/ f176 1 12187555"/>
              <a:gd name="f262" fmla="*/ f177 1 4752975"/>
              <a:gd name="f263" fmla="*/ f178 1 12187555"/>
              <a:gd name="f264" fmla="*/ f179 1 4752975"/>
              <a:gd name="f265" fmla="*/ f180 1 12187555"/>
              <a:gd name="f266" fmla="*/ f181 1 4752975"/>
              <a:gd name="f267" fmla="*/ f182 1 12187555"/>
              <a:gd name="f268" fmla="*/ f183 1 4752975"/>
              <a:gd name="f269" fmla="*/ f184 1 12187555"/>
              <a:gd name="f270" fmla="*/ f185 1 4752975"/>
              <a:gd name="f271" fmla="*/ f186 1 12187555"/>
              <a:gd name="f272" fmla="*/ f187 1 4752975"/>
              <a:gd name="f273" fmla="*/ f188 1 12187555"/>
              <a:gd name="f274" fmla="*/ f189 1 4752975"/>
              <a:gd name="f275" fmla="*/ f190 1 12187555"/>
              <a:gd name="f276" fmla="*/ f191 1 4752975"/>
              <a:gd name="f277" fmla="*/ f192 1 12187555"/>
              <a:gd name="f278" fmla="*/ f193 1 4752975"/>
              <a:gd name="f279" fmla="*/ f194 1 12187555"/>
              <a:gd name="f280" fmla="*/ f195 1 4752975"/>
              <a:gd name="f281" fmla="*/ f196 1 12187555"/>
              <a:gd name="f282" fmla="*/ f197 1 4752975"/>
              <a:gd name="f283" fmla="*/ f198 1 12187555"/>
              <a:gd name="f284" fmla="*/ f199 1 4752975"/>
              <a:gd name="f285" fmla="*/ f200 1 12187555"/>
              <a:gd name="f286" fmla="*/ f201 1 4752975"/>
              <a:gd name="f287" fmla="*/ f202 1 12187555"/>
              <a:gd name="f288" fmla="*/ f203 1 12187555"/>
              <a:gd name="f289" fmla="*/ f204 1 12187555"/>
              <a:gd name="f290" fmla="*/ f205 1 12187555"/>
              <a:gd name="f291" fmla="*/ f206 1 12187555"/>
              <a:gd name="f292" fmla="*/ f207 1 12187555"/>
              <a:gd name="f293" fmla="*/ f208 1 12187555"/>
              <a:gd name="f294" fmla="*/ f209 1 12187555"/>
              <a:gd name="f295" fmla="*/ f210 1 12187555"/>
              <a:gd name="f296" fmla="*/ f211 1 12187555"/>
              <a:gd name="f297" fmla="*/ f212 1 12187555"/>
              <a:gd name="f298" fmla="*/ f213 1 12187555"/>
              <a:gd name="f299" fmla="*/ f214 1 12187555"/>
              <a:gd name="f300" fmla="*/ 0 1 f129"/>
              <a:gd name="f301" fmla="*/ f123 1 f129"/>
              <a:gd name="f302" fmla="*/ 0 1 f130"/>
              <a:gd name="f303" fmla="*/ f124 1 f130"/>
              <a:gd name="f304" fmla="*/ f216 1 f129"/>
              <a:gd name="f305" fmla="*/ f217 1 f130"/>
              <a:gd name="f306" fmla="*/ f218 1 f129"/>
              <a:gd name="f307" fmla="*/ f219 1 f130"/>
              <a:gd name="f308" fmla="*/ f220 1 f129"/>
              <a:gd name="f309" fmla="*/ f221 1 f130"/>
              <a:gd name="f310" fmla="*/ f222 1 f129"/>
              <a:gd name="f311" fmla="*/ f223 1 f130"/>
              <a:gd name="f312" fmla="*/ f224 1 f129"/>
              <a:gd name="f313" fmla="*/ f225 1 f130"/>
              <a:gd name="f314" fmla="*/ f226 1 f129"/>
              <a:gd name="f315" fmla="*/ f227 1 f130"/>
              <a:gd name="f316" fmla="*/ f228 1 f129"/>
              <a:gd name="f317" fmla="*/ f229 1 f130"/>
              <a:gd name="f318" fmla="*/ f230 1 f129"/>
              <a:gd name="f319" fmla="*/ f231 1 f130"/>
              <a:gd name="f320" fmla="*/ f232 1 f129"/>
              <a:gd name="f321" fmla="*/ f233 1 f130"/>
              <a:gd name="f322" fmla="*/ f234 1 f129"/>
              <a:gd name="f323" fmla="*/ f235 1 f130"/>
              <a:gd name="f324" fmla="*/ f236 1 f129"/>
              <a:gd name="f325" fmla="*/ f237 1 f130"/>
              <a:gd name="f326" fmla="*/ f238 1 f129"/>
              <a:gd name="f327" fmla="*/ f239 1 f130"/>
              <a:gd name="f328" fmla="*/ f240 1 f129"/>
              <a:gd name="f329" fmla="*/ f241 1 f130"/>
              <a:gd name="f330" fmla="*/ f242 1 f129"/>
              <a:gd name="f331" fmla="*/ f243 1 f130"/>
              <a:gd name="f332" fmla="*/ f244 1 f130"/>
              <a:gd name="f333" fmla="*/ f245 1 f130"/>
              <a:gd name="f334" fmla="*/ f246 1 f130"/>
              <a:gd name="f335" fmla="*/ f247 1 f130"/>
              <a:gd name="f336" fmla="*/ f248 1 f130"/>
              <a:gd name="f337" fmla="*/ f249 1 f130"/>
              <a:gd name="f338" fmla="*/ f250 1 f130"/>
              <a:gd name="f339" fmla="*/ f251 1 f130"/>
              <a:gd name="f340" fmla="*/ f252 1 f130"/>
              <a:gd name="f341" fmla="*/ f253 1 f130"/>
              <a:gd name="f342" fmla="*/ f254 1 f130"/>
              <a:gd name="f343" fmla="*/ f255 1 f130"/>
              <a:gd name="f344" fmla="*/ f256 1 f130"/>
              <a:gd name="f345" fmla="*/ f257 1 f129"/>
              <a:gd name="f346" fmla="*/ f258 1 f130"/>
              <a:gd name="f347" fmla="*/ f259 1 f129"/>
              <a:gd name="f348" fmla="*/ f260 1 f130"/>
              <a:gd name="f349" fmla="*/ f261 1 f129"/>
              <a:gd name="f350" fmla="*/ f262 1 f130"/>
              <a:gd name="f351" fmla="*/ f263 1 f129"/>
              <a:gd name="f352" fmla="*/ f264 1 f130"/>
              <a:gd name="f353" fmla="*/ f265 1 f129"/>
              <a:gd name="f354" fmla="*/ f266 1 f130"/>
              <a:gd name="f355" fmla="*/ f267 1 f129"/>
              <a:gd name="f356" fmla="*/ f268 1 f130"/>
              <a:gd name="f357" fmla="*/ f269 1 f129"/>
              <a:gd name="f358" fmla="*/ f270 1 f130"/>
              <a:gd name="f359" fmla="*/ f271 1 f129"/>
              <a:gd name="f360" fmla="*/ f272 1 f130"/>
              <a:gd name="f361" fmla="*/ f273 1 f129"/>
              <a:gd name="f362" fmla="*/ f274 1 f130"/>
              <a:gd name="f363" fmla="*/ f275 1 f129"/>
              <a:gd name="f364" fmla="*/ f276 1 f130"/>
              <a:gd name="f365" fmla="*/ f277 1 f129"/>
              <a:gd name="f366" fmla="*/ f278 1 f130"/>
              <a:gd name="f367" fmla="*/ f279 1 f129"/>
              <a:gd name="f368" fmla="*/ f280 1 f130"/>
              <a:gd name="f369" fmla="*/ f281 1 f129"/>
              <a:gd name="f370" fmla="*/ f282 1 f130"/>
              <a:gd name="f371" fmla="*/ f283 1 f129"/>
              <a:gd name="f372" fmla="*/ f284 1 f130"/>
              <a:gd name="f373" fmla="*/ f285 1 f129"/>
              <a:gd name="f374" fmla="*/ f286 1 f130"/>
              <a:gd name="f375" fmla="*/ f287 1 f129"/>
              <a:gd name="f376" fmla="*/ f288 1 f129"/>
              <a:gd name="f377" fmla="*/ f289 1 f129"/>
              <a:gd name="f378" fmla="*/ f290 1 f129"/>
              <a:gd name="f379" fmla="*/ f291 1 f129"/>
              <a:gd name="f380" fmla="*/ f292 1 f129"/>
              <a:gd name="f381" fmla="*/ f293 1 f129"/>
              <a:gd name="f382" fmla="*/ f294 1 f129"/>
              <a:gd name="f383" fmla="*/ f295 1 f129"/>
              <a:gd name="f384" fmla="*/ f296 1 f129"/>
              <a:gd name="f385" fmla="*/ f297 1 f129"/>
              <a:gd name="f386" fmla="*/ f298 1 f129"/>
              <a:gd name="f387" fmla="*/ f299 1 f129"/>
              <a:gd name="f388" fmla="*/ f300 f120 1"/>
              <a:gd name="f389" fmla="*/ f301 f120 1"/>
              <a:gd name="f390" fmla="*/ f303 f121 1"/>
              <a:gd name="f391" fmla="*/ f302 f121 1"/>
              <a:gd name="f392" fmla="*/ f304 f120 1"/>
              <a:gd name="f393" fmla="*/ f305 f121 1"/>
              <a:gd name="f394" fmla="*/ f306 f120 1"/>
              <a:gd name="f395" fmla="*/ f307 f121 1"/>
              <a:gd name="f396" fmla="*/ f308 f120 1"/>
              <a:gd name="f397" fmla="*/ f309 f121 1"/>
              <a:gd name="f398" fmla="*/ f310 f120 1"/>
              <a:gd name="f399" fmla="*/ f311 f121 1"/>
              <a:gd name="f400" fmla="*/ f312 f120 1"/>
              <a:gd name="f401" fmla="*/ f313 f121 1"/>
              <a:gd name="f402" fmla="*/ f314 f120 1"/>
              <a:gd name="f403" fmla="*/ f315 f121 1"/>
              <a:gd name="f404" fmla="*/ f316 f120 1"/>
              <a:gd name="f405" fmla="*/ f317 f121 1"/>
              <a:gd name="f406" fmla="*/ f318 f120 1"/>
              <a:gd name="f407" fmla="*/ f319 f121 1"/>
              <a:gd name="f408" fmla="*/ f320 f120 1"/>
              <a:gd name="f409" fmla="*/ f321 f121 1"/>
              <a:gd name="f410" fmla="*/ f322 f120 1"/>
              <a:gd name="f411" fmla="*/ f323 f121 1"/>
              <a:gd name="f412" fmla="*/ f324 f120 1"/>
              <a:gd name="f413" fmla="*/ f325 f121 1"/>
              <a:gd name="f414" fmla="*/ f326 f120 1"/>
              <a:gd name="f415" fmla="*/ f327 f121 1"/>
              <a:gd name="f416" fmla="*/ f328 f120 1"/>
              <a:gd name="f417" fmla="*/ f329 f121 1"/>
              <a:gd name="f418" fmla="*/ f330 f120 1"/>
              <a:gd name="f419" fmla="*/ f331 f121 1"/>
              <a:gd name="f420" fmla="*/ f332 f121 1"/>
              <a:gd name="f421" fmla="*/ f333 f121 1"/>
              <a:gd name="f422" fmla="*/ f334 f121 1"/>
              <a:gd name="f423" fmla="*/ f335 f121 1"/>
              <a:gd name="f424" fmla="*/ f336 f121 1"/>
              <a:gd name="f425" fmla="*/ f337 f121 1"/>
              <a:gd name="f426" fmla="*/ f338 f121 1"/>
              <a:gd name="f427" fmla="*/ f339 f121 1"/>
              <a:gd name="f428" fmla="*/ f340 f121 1"/>
              <a:gd name="f429" fmla="*/ f341 f121 1"/>
              <a:gd name="f430" fmla="*/ f342 f121 1"/>
              <a:gd name="f431" fmla="*/ f343 f121 1"/>
              <a:gd name="f432" fmla="*/ f344 f121 1"/>
              <a:gd name="f433" fmla="*/ f345 f120 1"/>
              <a:gd name="f434" fmla="*/ f346 f121 1"/>
              <a:gd name="f435" fmla="*/ f347 f120 1"/>
              <a:gd name="f436" fmla="*/ f348 f121 1"/>
              <a:gd name="f437" fmla="*/ f349 f120 1"/>
              <a:gd name="f438" fmla="*/ f350 f121 1"/>
              <a:gd name="f439" fmla="*/ f351 f120 1"/>
              <a:gd name="f440" fmla="*/ f352 f121 1"/>
              <a:gd name="f441" fmla="*/ f353 f120 1"/>
              <a:gd name="f442" fmla="*/ f354 f121 1"/>
              <a:gd name="f443" fmla="*/ f355 f120 1"/>
              <a:gd name="f444" fmla="*/ f356 f121 1"/>
              <a:gd name="f445" fmla="*/ f357 f120 1"/>
              <a:gd name="f446" fmla="*/ f358 f121 1"/>
              <a:gd name="f447" fmla="*/ f359 f120 1"/>
              <a:gd name="f448" fmla="*/ f360 f121 1"/>
              <a:gd name="f449" fmla="*/ f361 f120 1"/>
              <a:gd name="f450" fmla="*/ f362 f121 1"/>
              <a:gd name="f451" fmla="*/ f363 f120 1"/>
              <a:gd name="f452" fmla="*/ f364 f121 1"/>
              <a:gd name="f453" fmla="*/ f365 f120 1"/>
              <a:gd name="f454" fmla="*/ f366 f121 1"/>
              <a:gd name="f455" fmla="*/ f367 f120 1"/>
              <a:gd name="f456" fmla="*/ f368 f121 1"/>
              <a:gd name="f457" fmla="*/ f369 f120 1"/>
              <a:gd name="f458" fmla="*/ f370 f121 1"/>
              <a:gd name="f459" fmla="*/ f371 f120 1"/>
              <a:gd name="f460" fmla="*/ f372 f121 1"/>
              <a:gd name="f461" fmla="*/ f373 f120 1"/>
              <a:gd name="f462" fmla="*/ f374 f121 1"/>
              <a:gd name="f463" fmla="*/ f375 f120 1"/>
              <a:gd name="f464" fmla="*/ f376 f120 1"/>
              <a:gd name="f465" fmla="*/ f377 f120 1"/>
              <a:gd name="f466" fmla="*/ f378 f120 1"/>
              <a:gd name="f467" fmla="*/ f379 f120 1"/>
              <a:gd name="f468" fmla="*/ f380 f120 1"/>
              <a:gd name="f469" fmla="*/ f381 f120 1"/>
              <a:gd name="f470" fmla="*/ f382 f120 1"/>
              <a:gd name="f471" fmla="*/ f383 f120 1"/>
              <a:gd name="f472" fmla="*/ f384 f120 1"/>
              <a:gd name="f473" fmla="*/ f385 f120 1"/>
              <a:gd name="f474" fmla="*/ f386 f120 1"/>
              <a:gd name="f475" fmla="*/ f387 f1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96" y="f397"/>
              </a:cxn>
              <a:cxn ang="f215">
                <a:pos x="f398" y="f399"/>
              </a:cxn>
              <a:cxn ang="f215">
                <a:pos x="f400" y="f401"/>
              </a:cxn>
              <a:cxn ang="f215">
                <a:pos x="f402" y="f403"/>
              </a:cxn>
              <a:cxn ang="f215">
                <a:pos x="f404" y="f405"/>
              </a:cxn>
              <a:cxn ang="f215">
                <a:pos x="f406" y="f407"/>
              </a:cxn>
              <a:cxn ang="f215">
                <a:pos x="f408" y="f409"/>
              </a:cxn>
              <a:cxn ang="f215">
                <a:pos x="f410" y="f411"/>
              </a:cxn>
              <a:cxn ang="f215">
                <a:pos x="f412" y="f413"/>
              </a:cxn>
              <a:cxn ang="f215">
                <a:pos x="f414" y="f415"/>
              </a:cxn>
              <a:cxn ang="f215">
                <a:pos x="f416" y="f417"/>
              </a:cxn>
              <a:cxn ang="f215">
                <a:pos x="f418" y="f419"/>
              </a:cxn>
              <a:cxn ang="f215">
                <a:pos x="f416" y="f420"/>
              </a:cxn>
              <a:cxn ang="f215">
                <a:pos x="f414" y="f421"/>
              </a:cxn>
              <a:cxn ang="f215">
                <a:pos x="f412" y="f422"/>
              </a:cxn>
              <a:cxn ang="f215">
                <a:pos x="f410" y="f423"/>
              </a:cxn>
              <a:cxn ang="f215">
                <a:pos x="f408" y="f424"/>
              </a:cxn>
              <a:cxn ang="f215">
                <a:pos x="f406" y="f425"/>
              </a:cxn>
              <a:cxn ang="f215">
                <a:pos x="f404" y="f426"/>
              </a:cxn>
              <a:cxn ang="f215">
                <a:pos x="f402" y="f427"/>
              </a:cxn>
              <a:cxn ang="f215">
                <a:pos x="f400" y="f428"/>
              </a:cxn>
              <a:cxn ang="f215">
                <a:pos x="f398" y="f429"/>
              </a:cxn>
              <a:cxn ang="f215">
                <a:pos x="f396" y="f430"/>
              </a:cxn>
              <a:cxn ang="f215">
                <a:pos x="f394" y="f431"/>
              </a:cxn>
              <a:cxn ang="f215">
                <a:pos x="f392" y="f432"/>
              </a:cxn>
              <a:cxn ang="f215">
                <a:pos x="f433" y="f434"/>
              </a:cxn>
              <a:cxn ang="f215">
                <a:pos x="f435" y="f436"/>
              </a:cxn>
              <a:cxn ang="f215">
                <a:pos x="f437" y="f438"/>
              </a:cxn>
              <a:cxn ang="f215">
                <a:pos x="f439" y="f440"/>
              </a:cxn>
              <a:cxn ang="f215">
                <a:pos x="f441" y="f442"/>
              </a:cxn>
              <a:cxn ang="f215">
                <a:pos x="f443" y="f444"/>
              </a:cxn>
              <a:cxn ang="f215">
                <a:pos x="f445" y="f446"/>
              </a:cxn>
              <a:cxn ang="f215">
                <a:pos x="f447" y="f448"/>
              </a:cxn>
              <a:cxn ang="f215">
                <a:pos x="f449" y="f450"/>
              </a:cxn>
              <a:cxn ang="f215">
                <a:pos x="f451" y="f452"/>
              </a:cxn>
              <a:cxn ang="f215">
                <a:pos x="f453" y="f454"/>
              </a:cxn>
              <a:cxn ang="f215">
                <a:pos x="f455" y="f456"/>
              </a:cxn>
              <a:cxn ang="f215">
                <a:pos x="f457" y="f458"/>
              </a:cxn>
              <a:cxn ang="f215">
                <a:pos x="f459" y="f460"/>
              </a:cxn>
              <a:cxn ang="f215">
                <a:pos x="f461" y="f462"/>
              </a:cxn>
              <a:cxn ang="f215">
                <a:pos x="f463" y="f417"/>
              </a:cxn>
              <a:cxn ang="f215">
                <a:pos x="f464" y="f415"/>
              </a:cxn>
              <a:cxn ang="f215">
                <a:pos x="f465" y="f413"/>
              </a:cxn>
              <a:cxn ang="f215">
                <a:pos x="f466" y="f411"/>
              </a:cxn>
              <a:cxn ang="f215">
                <a:pos x="f467" y="f409"/>
              </a:cxn>
              <a:cxn ang="f215">
                <a:pos x="f468" y="f407"/>
              </a:cxn>
              <a:cxn ang="f215">
                <a:pos x="f469" y="f405"/>
              </a:cxn>
              <a:cxn ang="f215">
                <a:pos x="f470" y="f403"/>
              </a:cxn>
              <a:cxn ang="f215">
                <a:pos x="f471" y="f401"/>
              </a:cxn>
              <a:cxn ang="f215">
                <a:pos x="f472" y="f399"/>
              </a:cxn>
              <a:cxn ang="f215">
                <a:pos x="f473" y="f397"/>
              </a:cxn>
              <a:cxn ang="f215">
                <a:pos x="f474" y="f395"/>
              </a:cxn>
              <a:cxn ang="f215">
                <a:pos x="f475" y="f393"/>
              </a:cxn>
            </a:cxnLst>
            <a:rect l="f388" t="f391" r="f389" b="f390"/>
            <a:pathLst>
              <a:path w="12187555" h="4752975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5" y="f60"/>
                </a:lnTo>
                <a:lnTo>
                  <a:pt x="f5" y="f61"/>
                </a:lnTo>
                <a:lnTo>
                  <a:pt x="f56" y="f62"/>
                </a:lnTo>
                <a:lnTo>
                  <a:pt x="f54" y="f63"/>
                </a:lnTo>
                <a:lnTo>
                  <a:pt x="f52" y="f64"/>
                </a:lnTo>
                <a:lnTo>
                  <a:pt x="f50" y="f65"/>
                </a:lnTo>
                <a:lnTo>
                  <a:pt x="f48" y="f66"/>
                </a:lnTo>
                <a:lnTo>
                  <a:pt x="f46" y="f67"/>
                </a:lnTo>
                <a:lnTo>
                  <a:pt x="f44" y="f68"/>
                </a:lnTo>
                <a:lnTo>
                  <a:pt x="f42" y="f69"/>
                </a:lnTo>
                <a:lnTo>
                  <a:pt x="f40" y="f70"/>
                </a:lnTo>
                <a:lnTo>
                  <a:pt x="f38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9" y="f86"/>
                </a:lnTo>
                <a:lnTo>
                  <a:pt x="f8" y="f86"/>
                </a:lnTo>
                <a:lnTo>
                  <a:pt x="f87" y="f85"/>
                </a:lnTo>
                <a:lnTo>
                  <a:pt x="f88" y="f84"/>
                </a:lnTo>
                <a:lnTo>
                  <a:pt x="f89" y="f83"/>
                </a:lnTo>
                <a:lnTo>
                  <a:pt x="f90" y="f82"/>
                </a:lnTo>
                <a:lnTo>
                  <a:pt x="f91" y="f81"/>
                </a:lnTo>
                <a:lnTo>
                  <a:pt x="f92" y="f80"/>
                </a:lnTo>
                <a:lnTo>
                  <a:pt x="f93" y="f79"/>
                </a:lnTo>
                <a:lnTo>
                  <a:pt x="f94" y="f78"/>
                </a:lnTo>
                <a:lnTo>
                  <a:pt x="f95" y="f77"/>
                </a:lnTo>
                <a:lnTo>
                  <a:pt x="f96" y="f76"/>
                </a:lnTo>
                <a:lnTo>
                  <a:pt x="f97" y="f75"/>
                </a:lnTo>
                <a:lnTo>
                  <a:pt x="f98" y="f74"/>
                </a:lnTo>
                <a:lnTo>
                  <a:pt x="f99" y="f73"/>
                </a:lnTo>
                <a:lnTo>
                  <a:pt x="f100" y="f72"/>
                </a:lnTo>
                <a:lnTo>
                  <a:pt x="f101" y="f71"/>
                </a:lnTo>
                <a:lnTo>
                  <a:pt x="f102" y="f70"/>
                </a:lnTo>
                <a:lnTo>
                  <a:pt x="f103" y="f69"/>
                </a:lnTo>
                <a:lnTo>
                  <a:pt x="f104" y="f68"/>
                </a:lnTo>
                <a:lnTo>
                  <a:pt x="f105" y="f67"/>
                </a:lnTo>
                <a:lnTo>
                  <a:pt x="f106" y="f66"/>
                </a:lnTo>
                <a:lnTo>
                  <a:pt x="f107" y="f65"/>
                </a:lnTo>
                <a:lnTo>
                  <a:pt x="f108" y="f64"/>
                </a:lnTo>
                <a:lnTo>
                  <a:pt x="f109" y="f63"/>
                </a:lnTo>
                <a:lnTo>
                  <a:pt x="f110" y="f62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5" y="f117"/>
                </a:lnTo>
                <a:lnTo>
                  <a:pt x="f113" y="f118"/>
                </a:lnTo>
                <a:lnTo>
                  <a:pt x="f111" y="f59"/>
                </a:lnTo>
                <a:lnTo>
                  <a:pt x="f110" y="f57"/>
                </a:lnTo>
                <a:lnTo>
                  <a:pt x="f109" y="f55"/>
                </a:lnTo>
                <a:lnTo>
                  <a:pt x="f108" y="f53"/>
                </a:lnTo>
                <a:lnTo>
                  <a:pt x="f107" y="f51"/>
                </a:lnTo>
                <a:lnTo>
                  <a:pt x="f106" y="f49"/>
                </a:lnTo>
                <a:lnTo>
                  <a:pt x="f105" y="f47"/>
                </a:lnTo>
                <a:lnTo>
                  <a:pt x="f104" y="f45"/>
                </a:lnTo>
                <a:lnTo>
                  <a:pt x="f103" y="f43"/>
                </a:lnTo>
                <a:lnTo>
                  <a:pt x="f102" y="f41"/>
                </a:lnTo>
                <a:lnTo>
                  <a:pt x="f101" y="f39"/>
                </a:lnTo>
                <a:lnTo>
                  <a:pt x="f100" y="f37"/>
                </a:lnTo>
                <a:lnTo>
                  <a:pt x="f99" y="f35"/>
                </a:lnTo>
                <a:lnTo>
                  <a:pt x="f98" y="f33"/>
                </a:lnTo>
                <a:lnTo>
                  <a:pt x="f97" y="f31"/>
                </a:lnTo>
                <a:lnTo>
                  <a:pt x="f96" y="f29"/>
                </a:lnTo>
                <a:lnTo>
                  <a:pt x="f95" y="f27"/>
                </a:lnTo>
                <a:lnTo>
                  <a:pt x="f94" y="f25"/>
                </a:lnTo>
                <a:lnTo>
                  <a:pt x="f93" y="f23"/>
                </a:lnTo>
                <a:lnTo>
                  <a:pt x="f92" y="f21"/>
                </a:lnTo>
                <a:lnTo>
                  <a:pt x="f91" y="f19"/>
                </a:lnTo>
                <a:lnTo>
                  <a:pt x="f90" y="f17"/>
                </a:lnTo>
                <a:lnTo>
                  <a:pt x="f89" y="f15"/>
                </a:lnTo>
                <a:lnTo>
                  <a:pt x="f88" y="f13"/>
                </a:lnTo>
                <a:lnTo>
                  <a:pt x="f87" y="f11"/>
                </a:lnTo>
                <a:lnTo>
                  <a:pt x="f8" y="f5"/>
                </a:lnTo>
                <a:close/>
              </a:path>
            </a:pathLst>
          </a:custGeom>
          <a:solidFill>
            <a:srgbClr val="4F81B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D3C20E-2CB2-372D-BC35-7F77714C0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00" y="1886409"/>
            <a:ext cx="11088000" cy="39721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F64401-C1DB-F5C2-5995-B31EA5762B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124" y="377820"/>
            <a:ext cx="10292539" cy="8191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345" rIns="0" bIns="0" anchor="t" anchorCtr="1" compatLnSpc="1">
            <a:spAutoFit/>
          </a:bodyPr>
          <a:lstStyle/>
          <a:p>
            <a:pPr marL="12701" lvl="0" hangingPunct="1">
              <a:lnSpc>
                <a:spcPct val="102000"/>
              </a:lnSpc>
              <a:spcBef>
                <a:spcPts val="50"/>
              </a:spcBef>
              <a:tabLst>
                <a:tab pos="5145091" algn="l"/>
              </a:tabLst>
            </a:pPr>
            <a:r>
              <a:rPr lang="en-US" sz="2700" dirty="0">
                <a:latin typeface="Tahoma" pitchFamily="34"/>
                <a:cs typeface="Tahoma" pitchFamily="34"/>
              </a:rPr>
              <a:t>ЛЕГИРОВАНИЕ ИОНАМИ Nd³⁺ </a:t>
            </a:r>
            <a:r>
              <a:rPr lang="ru-RU" sz="2700" dirty="0">
                <a:latin typeface="Tahoma" pitchFamily="34"/>
                <a:cs typeface="Tahoma" pitchFamily="34"/>
              </a:rPr>
              <a:t>НА</a:t>
            </a:r>
            <a:r>
              <a:rPr lang="en-US" sz="2700" dirty="0">
                <a:latin typeface="Tahoma" pitchFamily="34"/>
                <a:cs typeface="Tahoma" pitchFamily="34"/>
              </a:rPr>
              <a:t> СВОЙСТВА ПЕРОВСКИТНЫХ КТ – </a:t>
            </a:r>
            <a:r>
              <a:rPr lang="ru-RU" sz="2700" dirty="0">
                <a:latin typeface="Tahoma" pitchFamily="34"/>
                <a:cs typeface="Tahoma" pitchFamily="34"/>
              </a:rPr>
              <a:t>ВЛИЯНИЕ НА КВАНТОВЫЙ ВЫХОД</a:t>
            </a:r>
            <a:endParaRPr lang="en-US" sz="2700" dirty="0">
              <a:latin typeface="Tahoma" pitchFamily="34"/>
              <a:cs typeface="Tahoma" pitchFamily="3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0E26540-1E32-531B-F510-92E36D725641}"/>
              </a:ext>
            </a:extLst>
          </p:cNvPr>
          <p:cNvGrpSpPr/>
          <p:nvPr/>
        </p:nvGrpSpPr>
        <p:grpSpPr>
          <a:xfrm>
            <a:off x="669167" y="1298146"/>
            <a:ext cx="10155746" cy="5335056"/>
            <a:chOff x="669167" y="1298146"/>
            <a:chExt cx="10155746" cy="5335056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41314D5B-B4C5-7D18-EB56-F33283B4D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9167" y="1298146"/>
              <a:ext cx="267379" cy="30404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7967D9A-CDD8-C6BE-0185-42B143A8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72008" y="1535615"/>
              <a:ext cx="9952905" cy="509758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6693270F-9ACC-DE9A-2AC2-6C0F3D7E12A2}"/>
                </a:ext>
              </a:extLst>
            </p:cNvPr>
            <p:cNvSpPr/>
            <p:nvPr/>
          </p:nvSpPr>
          <p:spPr>
            <a:xfrm>
              <a:off x="921184" y="1567354"/>
              <a:ext cx="9859115" cy="50009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85400"/>
                <a:gd name="f7" fmla="val 5013325"/>
                <a:gd name="f8" fmla="+- 0 0 -90"/>
                <a:gd name="f9" fmla="*/ f3 1 10185400"/>
                <a:gd name="f10" fmla="*/ f4 1 501332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0185400"/>
                <a:gd name="f19" fmla="*/ f15 1 5013325"/>
                <a:gd name="f20" fmla="*/ 0 f16 1"/>
                <a:gd name="f21" fmla="*/ 5013325 f15 1"/>
                <a:gd name="f22" fmla="*/ 10185400 f16 1"/>
                <a:gd name="f23" fmla="*/ 0 f15 1"/>
                <a:gd name="f24" fmla="+- f17 0 f1"/>
                <a:gd name="f25" fmla="*/ f20 1 10185400"/>
                <a:gd name="f26" fmla="*/ f21 1 5013325"/>
                <a:gd name="f27" fmla="*/ f22 1 10185400"/>
                <a:gd name="f28" fmla="*/ f23 1 5013325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0185400" h="5013325">
                  <a:moveTo>
                    <a:pt x="f5" y="f7"/>
                  </a:move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5" y="f7"/>
                  </a:lnTo>
                  <a:close/>
                </a:path>
              </a:pathLst>
            </a:custGeom>
            <a:noFill/>
            <a:ln w="88897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grpSp>
        <p:nvGrpSpPr>
          <p:cNvPr id="7" name="object 8">
            <a:extLst>
              <a:ext uri="{FF2B5EF4-FFF2-40B4-BE49-F238E27FC236}">
                <a16:creationId xmlns:a16="http://schemas.microsoft.com/office/drawing/2014/main" id="{8CAA77E5-A079-396E-C89D-2A4A225B396E}"/>
              </a:ext>
            </a:extLst>
          </p:cNvPr>
          <p:cNvGrpSpPr/>
          <p:nvPr/>
        </p:nvGrpSpPr>
        <p:grpSpPr>
          <a:xfrm>
            <a:off x="11515725" y="1276346"/>
            <a:ext cx="342900" cy="333371"/>
            <a:chOff x="11515725" y="1276346"/>
            <a:chExt cx="342900" cy="333371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1CAD445-6F56-D17D-654F-58D397D285C2}"/>
                </a:ext>
              </a:extLst>
            </p:cNvPr>
            <p:cNvSpPr/>
            <p:nvPr/>
          </p:nvSpPr>
          <p:spPr>
            <a:xfrm>
              <a:off x="11515725" y="1276346"/>
              <a:ext cx="342900" cy="333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900"/>
                <a:gd name="f7" fmla="val 333375"/>
                <a:gd name="f8" fmla="val 342519"/>
                <a:gd name="f9" fmla="val 313182"/>
                <a:gd name="f10" fmla="val 277876"/>
                <a:gd name="f11" fmla="val 274955"/>
                <a:gd name="f12" fmla="val 262382"/>
                <a:gd name="f13" fmla="val 267208"/>
                <a:gd name="f14" fmla="val 212090"/>
                <a:gd name="f15" fmla="val 257048"/>
                <a:gd name="f16" fmla="val 170497"/>
                <a:gd name="f17" fmla="val 293497"/>
                <a:gd name="f18" fmla="val 20828"/>
                <a:gd name="f19" fmla="val 20701"/>
                <a:gd name="f20" fmla="val 301498"/>
                <a:gd name="f21" fmla="val 26035"/>
                <a:gd name="f22" fmla="val 245491"/>
                <a:gd name="f23" fmla="val 32893"/>
                <a:gd name="f24" fmla="val 207264"/>
                <a:gd name="f25" fmla="val 43942"/>
                <a:gd name="f26" fmla="val 164211"/>
                <a:gd name="f27" fmla="val 56261"/>
                <a:gd name="f28" fmla="val 125730"/>
                <a:gd name="f29" fmla="val 61214"/>
                <a:gd name="f30" fmla="val 108458"/>
                <a:gd name="f31" fmla="val 65405"/>
                <a:gd name="f32" fmla="val 90805"/>
                <a:gd name="f33" fmla="val 68961"/>
                <a:gd name="f34" fmla="val 73152"/>
                <a:gd name="f35" fmla="val 70104"/>
                <a:gd name="f36" fmla="val 65786"/>
                <a:gd name="f37" fmla="val 71882"/>
                <a:gd name="f38" fmla="val 50927"/>
                <a:gd name="f39" fmla="val 206502"/>
                <a:gd name="f40" fmla="val 215265"/>
                <a:gd name="f41" fmla="val 100584"/>
                <a:gd name="f42" fmla="val 227838"/>
                <a:gd name="f43" fmla="val 143256"/>
                <a:gd name="f44" fmla="val 240919"/>
                <a:gd name="f45" fmla="val 186817"/>
                <a:gd name="f46" fmla="val 250063"/>
                <a:gd name="f47" fmla="val 230124"/>
                <a:gd name="f48" fmla="val 256286"/>
                <a:gd name="f49" fmla="val 279400"/>
                <a:gd name="f50" fmla="val 255143"/>
                <a:gd name="f51" fmla="val 162687"/>
                <a:gd name="f52" fmla="val 239141"/>
                <a:gd name="f53" fmla="val 113792"/>
                <a:gd name="f54" fmla="val 298577"/>
                <a:gd name="f55" fmla="val 296926"/>
                <a:gd name="f56" fmla="val 100457"/>
                <a:gd name="f57" fmla="val 296545"/>
                <a:gd name="f58" fmla="val 93853"/>
                <a:gd name="f59" fmla="val 296418"/>
                <a:gd name="f60" fmla="val 92964"/>
                <a:gd name="f61" fmla="val 296291"/>
                <a:gd name="f62" fmla="val 89281"/>
                <a:gd name="f63" fmla="val 296037"/>
                <a:gd name="f64" fmla="val 86106"/>
                <a:gd name="f65" fmla="val 295910"/>
                <a:gd name="f66" fmla="val 82423"/>
                <a:gd name="f67" fmla="val 294894"/>
                <a:gd name="f68" fmla="val 291465"/>
                <a:gd name="f69" fmla="val 62484"/>
                <a:gd name="f70" fmla="val 275590"/>
                <a:gd name="f71" fmla="val 83058"/>
                <a:gd name="f72" fmla="val 235204"/>
                <a:gd name="f73" fmla="val 231902"/>
                <a:gd name="f74" fmla="val 82677"/>
                <a:gd name="f75" fmla="val 233807"/>
                <a:gd name="f76" fmla="val 274574"/>
                <a:gd name="f77" fmla="val 230251"/>
                <a:gd name="f78" fmla="val 229235"/>
                <a:gd name="f79" fmla="val 62230"/>
                <a:gd name="f80" fmla="val 227457"/>
                <a:gd name="f81" fmla="val 226695"/>
                <a:gd name="f82" fmla="val 225171"/>
                <a:gd name="f83" fmla="val 31115"/>
                <a:gd name="f84" fmla="val 224409"/>
                <a:gd name="f85" fmla="val 19812"/>
                <a:gd name="f86" fmla="val 13843"/>
                <a:gd name="f87" fmla="val 223901"/>
                <a:gd name="f88" fmla="val 3556"/>
                <a:gd name="f89" fmla="val 220091"/>
                <a:gd name="f90" fmla="val 204978"/>
                <a:gd name="f91" fmla="val 73787"/>
                <a:gd name="f92" fmla="val 204216"/>
                <a:gd name="f93" fmla="val 58039"/>
                <a:gd name="f94" fmla="val 53721"/>
                <a:gd name="f95" fmla="val 4064"/>
                <a:gd name="f96" fmla="val 10414"/>
                <a:gd name="f97" fmla="val 52070"/>
                <a:gd name="f98" fmla="val 44196"/>
                <a:gd name="f99" fmla="val 47244"/>
                <a:gd name="f100" fmla="val 77343"/>
                <a:gd name="f101" fmla="val 39624"/>
                <a:gd name="f102" fmla="val 109982"/>
                <a:gd name="f103" fmla="val 22733"/>
                <a:gd name="f104" fmla="val 163322"/>
                <a:gd name="f105" fmla="val 12065"/>
                <a:gd name="f106" fmla="val 206121"/>
                <a:gd name="f107" fmla="val 4572"/>
                <a:gd name="f108" fmla="val 250825"/>
                <a:gd name="f109" fmla="val 508"/>
                <a:gd name="f110" fmla="val 326517"/>
                <a:gd name="f111" fmla="val 1905"/>
                <a:gd name="f112" fmla="val 330581"/>
                <a:gd name="f113" fmla="val 7493"/>
                <a:gd name="f114" fmla="val 332867"/>
                <a:gd name="f115" fmla="val 335153"/>
                <a:gd name="f116" fmla="val 338709"/>
                <a:gd name="f117" fmla="val 331597"/>
                <a:gd name="f118" fmla="val 341122"/>
                <a:gd name="f119" fmla="val 329057"/>
                <a:gd name="f120" fmla="val 325247"/>
                <a:gd name="f121" fmla="+- 0 0 -90"/>
                <a:gd name="f122" fmla="*/ f3 1 342900"/>
                <a:gd name="f123" fmla="*/ f4 1 333375"/>
                <a:gd name="f124" fmla="val f5"/>
                <a:gd name="f125" fmla="val f6"/>
                <a:gd name="f126" fmla="val f7"/>
                <a:gd name="f127" fmla="*/ f121 f0 1"/>
                <a:gd name="f128" fmla="+- f126 0 f124"/>
                <a:gd name="f129" fmla="+- f125 0 f124"/>
                <a:gd name="f130" fmla="*/ f127 1 f2"/>
                <a:gd name="f131" fmla="*/ f129 1 342900"/>
                <a:gd name="f132" fmla="*/ f128 1 333375"/>
                <a:gd name="f133" fmla="*/ 277876 f129 1"/>
                <a:gd name="f134" fmla="*/ 313182 f128 1"/>
                <a:gd name="f135" fmla="*/ 267208 f129 1"/>
                <a:gd name="f136" fmla="*/ 212090 f128 1"/>
                <a:gd name="f137" fmla="*/ 257048 f129 1"/>
                <a:gd name="f138" fmla="*/ 293497 f128 1"/>
                <a:gd name="f139" fmla="*/ 20828 f129 1"/>
                <a:gd name="f140" fmla="*/ 26035 f129 1"/>
                <a:gd name="f141" fmla="*/ 245491 f128 1"/>
                <a:gd name="f142" fmla="*/ 43942 f129 1"/>
                <a:gd name="f143" fmla="*/ 164211 f128 1"/>
                <a:gd name="f144" fmla="*/ 61214 f129 1"/>
                <a:gd name="f145" fmla="*/ 108458 f128 1"/>
                <a:gd name="f146" fmla="*/ 68961 f129 1"/>
                <a:gd name="f147" fmla="*/ 73152 f128 1"/>
                <a:gd name="f148" fmla="*/ 71882 f129 1"/>
                <a:gd name="f149" fmla="*/ 50927 f128 1"/>
                <a:gd name="f150" fmla="*/ 215265 f129 1"/>
                <a:gd name="f151" fmla="*/ 100584 f128 1"/>
                <a:gd name="f152" fmla="*/ 240919 f129 1"/>
                <a:gd name="f153" fmla="*/ 186817 f128 1"/>
                <a:gd name="f154" fmla="*/ 256286 f129 1"/>
                <a:gd name="f155" fmla="*/ 279400 f128 1"/>
                <a:gd name="f156" fmla="*/ 170497 f128 1"/>
                <a:gd name="f157" fmla="*/ 239141 f129 1"/>
                <a:gd name="f158" fmla="*/ 113792 f128 1"/>
                <a:gd name="f159" fmla="*/ 296926 f129 1"/>
                <a:gd name="f160" fmla="*/ 100457 f128 1"/>
                <a:gd name="f161" fmla="*/ 296418 f129 1"/>
                <a:gd name="f162" fmla="*/ 92964 f128 1"/>
                <a:gd name="f163" fmla="*/ 296291 f129 1"/>
                <a:gd name="f164" fmla="*/ 89281 f128 1"/>
                <a:gd name="f165" fmla="*/ 295910 f129 1"/>
                <a:gd name="f166" fmla="*/ 82423 f128 1"/>
                <a:gd name="f167" fmla="*/ 291465 f129 1"/>
                <a:gd name="f168" fmla="*/ 62484 f128 1"/>
                <a:gd name="f169" fmla="*/ 275590 f129 1"/>
                <a:gd name="f170" fmla="*/ 83058 f128 1"/>
                <a:gd name="f171" fmla="*/ 235204 f129 1"/>
                <a:gd name="f172" fmla="*/ 93853 f128 1"/>
                <a:gd name="f173" fmla="*/ 233807 f129 1"/>
                <a:gd name="f174" fmla="*/ 230251 f129 1"/>
                <a:gd name="f175" fmla="*/ 227457 f129 1"/>
                <a:gd name="f176" fmla="*/ 62230 f128 1"/>
                <a:gd name="f177" fmla="*/ 225171 f129 1"/>
                <a:gd name="f178" fmla="*/ 31115 f128 1"/>
                <a:gd name="f179" fmla="*/ 224409 f129 1"/>
                <a:gd name="f180" fmla="*/ 13843 f128 1"/>
                <a:gd name="f181" fmla="*/ 220091 f129 1"/>
                <a:gd name="f182" fmla="*/ 0 f128 1"/>
                <a:gd name="f183" fmla="*/ 204978 f129 1"/>
                <a:gd name="f184" fmla="*/ 73787 f129 1"/>
                <a:gd name="f185" fmla="*/ 19812 f128 1"/>
                <a:gd name="f186" fmla="*/ 58039 f129 1"/>
                <a:gd name="f187" fmla="*/ 53721 f129 1"/>
                <a:gd name="f188" fmla="*/ 10414 f128 1"/>
                <a:gd name="f189" fmla="*/ 47244 f129 1"/>
                <a:gd name="f190" fmla="*/ 77343 f128 1"/>
                <a:gd name="f191" fmla="*/ 22733 f129 1"/>
                <a:gd name="f192" fmla="*/ 163322 f128 1"/>
                <a:gd name="f193" fmla="*/ 4572 f129 1"/>
                <a:gd name="f194" fmla="*/ 250825 f128 1"/>
                <a:gd name="f195" fmla="*/ 0 f129 1"/>
                <a:gd name="f196" fmla="*/ 326517 f128 1"/>
                <a:gd name="f197" fmla="*/ 7493 f129 1"/>
                <a:gd name="f198" fmla="*/ 332867 f128 1"/>
                <a:gd name="f199" fmla="*/ 338709 f129 1"/>
                <a:gd name="f200" fmla="*/ 331597 f128 1"/>
                <a:gd name="f201" fmla="*/ 342519 f129 1"/>
                <a:gd name="f202" fmla="*/ 325247 f128 1"/>
                <a:gd name="f203" fmla="+- f130 0 f1"/>
                <a:gd name="f204" fmla="*/ f133 1 342900"/>
                <a:gd name="f205" fmla="*/ f134 1 333375"/>
                <a:gd name="f206" fmla="*/ f135 1 342900"/>
                <a:gd name="f207" fmla="*/ f136 1 333375"/>
                <a:gd name="f208" fmla="*/ f137 1 342900"/>
                <a:gd name="f209" fmla="*/ f138 1 333375"/>
                <a:gd name="f210" fmla="*/ f139 1 342900"/>
                <a:gd name="f211" fmla="*/ f140 1 342900"/>
                <a:gd name="f212" fmla="*/ f141 1 333375"/>
                <a:gd name="f213" fmla="*/ f142 1 342900"/>
                <a:gd name="f214" fmla="*/ f143 1 333375"/>
                <a:gd name="f215" fmla="*/ f144 1 342900"/>
                <a:gd name="f216" fmla="*/ f145 1 333375"/>
                <a:gd name="f217" fmla="*/ f146 1 342900"/>
                <a:gd name="f218" fmla="*/ f147 1 333375"/>
                <a:gd name="f219" fmla="*/ f148 1 342900"/>
                <a:gd name="f220" fmla="*/ f149 1 333375"/>
                <a:gd name="f221" fmla="*/ f150 1 342900"/>
                <a:gd name="f222" fmla="*/ f151 1 333375"/>
                <a:gd name="f223" fmla="*/ f152 1 342900"/>
                <a:gd name="f224" fmla="*/ f153 1 333375"/>
                <a:gd name="f225" fmla="*/ f154 1 342900"/>
                <a:gd name="f226" fmla="*/ f155 1 333375"/>
                <a:gd name="f227" fmla="*/ f156 1 333375"/>
                <a:gd name="f228" fmla="*/ f157 1 342900"/>
                <a:gd name="f229" fmla="*/ f158 1 333375"/>
                <a:gd name="f230" fmla="*/ f159 1 342900"/>
                <a:gd name="f231" fmla="*/ f160 1 333375"/>
                <a:gd name="f232" fmla="*/ f161 1 342900"/>
                <a:gd name="f233" fmla="*/ f162 1 333375"/>
                <a:gd name="f234" fmla="*/ f163 1 342900"/>
                <a:gd name="f235" fmla="*/ f164 1 333375"/>
                <a:gd name="f236" fmla="*/ f165 1 342900"/>
                <a:gd name="f237" fmla="*/ f166 1 333375"/>
                <a:gd name="f238" fmla="*/ f167 1 342900"/>
                <a:gd name="f239" fmla="*/ f168 1 333375"/>
                <a:gd name="f240" fmla="*/ f169 1 342900"/>
                <a:gd name="f241" fmla="*/ f170 1 333375"/>
                <a:gd name="f242" fmla="*/ f171 1 342900"/>
                <a:gd name="f243" fmla="*/ f172 1 333375"/>
                <a:gd name="f244" fmla="*/ f173 1 342900"/>
                <a:gd name="f245" fmla="*/ f174 1 342900"/>
                <a:gd name="f246" fmla="*/ f175 1 342900"/>
                <a:gd name="f247" fmla="*/ f176 1 333375"/>
                <a:gd name="f248" fmla="*/ f177 1 342900"/>
                <a:gd name="f249" fmla="*/ f178 1 333375"/>
                <a:gd name="f250" fmla="*/ f179 1 342900"/>
                <a:gd name="f251" fmla="*/ f180 1 333375"/>
                <a:gd name="f252" fmla="*/ f181 1 342900"/>
                <a:gd name="f253" fmla="*/ f182 1 333375"/>
                <a:gd name="f254" fmla="*/ f183 1 342900"/>
                <a:gd name="f255" fmla="*/ f184 1 342900"/>
                <a:gd name="f256" fmla="*/ f185 1 333375"/>
                <a:gd name="f257" fmla="*/ f186 1 342900"/>
                <a:gd name="f258" fmla="*/ f187 1 342900"/>
                <a:gd name="f259" fmla="*/ f188 1 333375"/>
                <a:gd name="f260" fmla="*/ f189 1 342900"/>
                <a:gd name="f261" fmla="*/ f190 1 333375"/>
                <a:gd name="f262" fmla="*/ f191 1 342900"/>
                <a:gd name="f263" fmla="*/ f192 1 333375"/>
                <a:gd name="f264" fmla="*/ f193 1 342900"/>
                <a:gd name="f265" fmla="*/ f194 1 333375"/>
                <a:gd name="f266" fmla="*/ f195 1 342900"/>
                <a:gd name="f267" fmla="*/ f196 1 333375"/>
                <a:gd name="f268" fmla="*/ f197 1 342900"/>
                <a:gd name="f269" fmla="*/ f198 1 333375"/>
                <a:gd name="f270" fmla="*/ f199 1 342900"/>
                <a:gd name="f271" fmla="*/ f200 1 333375"/>
                <a:gd name="f272" fmla="*/ f201 1 342900"/>
                <a:gd name="f273" fmla="*/ f202 1 333375"/>
                <a:gd name="f274" fmla="*/ 0 1 f131"/>
                <a:gd name="f275" fmla="*/ f125 1 f131"/>
                <a:gd name="f276" fmla="*/ 0 1 f132"/>
                <a:gd name="f277" fmla="*/ f126 1 f132"/>
                <a:gd name="f278" fmla="*/ f204 1 f131"/>
                <a:gd name="f279" fmla="*/ f205 1 f132"/>
                <a:gd name="f280" fmla="*/ f206 1 f131"/>
                <a:gd name="f281" fmla="*/ f207 1 f132"/>
                <a:gd name="f282" fmla="*/ f208 1 f131"/>
                <a:gd name="f283" fmla="*/ f209 1 f132"/>
                <a:gd name="f284" fmla="*/ f210 1 f131"/>
                <a:gd name="f285" fmla="*/ f211 1 f131"/>
                <a:gd name="f286" fmla="*/ f212 1 f132"/>
                <a:gd name="f287" fmla="*/ f213 1 f131"/>
                <a:gd name="f288" fmla="*/ f214 1 f132"/>
                <a:gd name="f289" fmla="*/ f215 1 f131"/>
                <a:gd name="f290" fmla="*/ f216 1 f132"/>
                <a:gd name="f291" fmla="*/ f217 1 f131"/>
                <a:gd name="f292" fmla="*/ f218 1 f132"/>
                <a:gd name="f293" fmla="*/ f219 1 f131"/>
                <a:gd name="f294" fmla="*/ f220 1 f132"/>
                <a:gd name="f295" fmla="*/ f221 1 f131"/>
                <a:gd name="f296" fmla="*/ f222 1 f132"/>
                <a:gd name="f297" fmla="*/ f223 1 f131"/>
                <a:gd name="f298" fmla="*/ f224 1 f132"/>
                <a:gd name="f299" fmla="*/ f225 1 f131"/>
                <a:gd name="f300" fmla="*/ f226 1 f132"/>
                <a:gd name="f301" fmla="*/ f227 1 f132"/>
                <a:gd name="f302" fmla="*/ f228 1 f131"/>
                <a:gd name="f303" fmla="*/ f229 1 f132"/>
                <a:gd name="f304" fmla="*/ f230 1 f131"/>
                <a:gd name="f305" fmla="*/ f231 1 f132"/>
                <a:gd name="f306" fmla="*/ f232 1 f131"/>
                <a:gd name="f307" fmla="*/ f233 1 f132"/>
                <a:gd name="f308" fmla="*/ f234 1 f131"/>
                <a:gd name="f309" fmla="*/ f235 1 f132"/>
                <a:gd name="f310" fmla="*/ f236 1 f131"/>
                <a:gd name="f311" fmla="*/ f237 1 f132"/>
                <a:gd name="f312" fmla="*/ f238 1 f131"/>
                <a:gd name="f313" fmla="*/ f239 1 f132"/>
                <a:gd name="f314" fmla="*/ f240 1 f131"/>
                <a:gd name="f315" fmla="*/ f241 1 f132"/>
                <a:gd name="f316" fmla="*/ f242 1 f131"/>
                <a:gd name="f317" fmla="*/ f243 1 f132"/>
                <a:gd name="f318" fmla="*/ f244 1 f131"/>
                <a:gd name="f319" fmla="*/ f245 1 f131"/>
                <a:gd name="f320" fmla="*/ f246 1 f131"/>
                <a:gd name="f321" fmla="*/ f247 1 f132"/>
                <a:gd name="f322" fmla="*/ f248 1 f131"/>
                <a:gd name="f323" fmla="*/ f249 1 f132"/>
                <a:gd name="f324" fmla="*/ f250 1 f131"/>
                <a:gd name="f325" fmla="*/ f251 1 f132"/>
                <a:gd name="f326" fmla="*/ f252 1 f131"/>
                <a:gd name="f327" fmla="*/ f253 1 f132"/>
                <a:gd name="f328" fmla="*/ f254 1 f131"/>
                <a:gd name="f329" fmla="*/ f255 1 f131"/>
                <a:gd name="f330" fmla="*/ f256 1 f132"/>
                <a:gd name="f331" fmla="*/ f257 1 f131"/>
                <a:gd name="f332" fmla="*/ f258 1 f131"/>
                <a:gd name="f333" fmla="*/ f259 1 f132"/>
                <a:gd name="f334" fmla="*/ f260 1 f131"/>
                <a:gd name="f335" fmla="*/ f261 1 f132"/>
                <a:gd name="f336" fmla="*/ f262 1 f131"/>
                <a:gd name="f337" fmla="*/ f263 1 f132"/>
                <a:gd name="f338" fmla="*/ f264 1 f131"/>
                <a:gd name="f339" fmla="*/ f265 1 f132"/>
                <a:gd name="f340" fmla="*/ f266 1 f131"/>
                <a:gd name="f341" fmla="*/ f267 1 f132"/>
                <a:gd name="f342" fmla="*/ f268 1 f131"/>
                <a:gd name="f343" fmla="*/ f269 1 f132"/>
                <a:gd name="f344" fmla="*/ f270 1 f131"/>
                <a:gd name="f345" fmla="*/ f271 1 f132"/>
                <a:gd name="f346" fmla="*/ f272 1 f131"/>
                <a:gd name="f347" fmla="*/ f273 1 f132"/>
                <a:gd name="f348" fmla="*/ f274 f122 1"/>
                <a:gd name="f349" fmla="*/ f275 f122 1"/>
                <a:gd name="f350" fmla="*/ f277 f123 1"/>
                <a:gd name="f351" fmla="*/ f276 f123 1"/>
                <a:gd name="f352" fmla="*/ f278 f122 1"/>
                <a:gd name="f353" fmla="*/ f279 f123 1"/>
                <a:gd name="f354" fmla="*/ f280 f122 1"/>
                <a:gd name="f355" fmla="*/ f281 f123 1"/>
                <a:gd name="f356" fmla="*/ f282 f122 1"/>
                <a:gd name="f357" fmla="*/ f283 f123 1"/>
                <a:gd name="f358" fmla="*/ f284 f122 1"/>
                <a:gd name="f359" fmla="*/ f285 f122 1"/>
                <a:gd name="f360" fmla="*/ f286 f123 1"/>
                <a:gd name="f361" fmla="*/ f287 f122 1"/>
                <a:gd name="f362" fmla="*/ f288 f123 1"/>
                <a:gd name="f363" fmla="*/ f289 f122 1"/>
                <a:gd name="f364" fmla="*/ f290 f123 1"/>
                <a:gd name="f365" fmla="*/ f291 f122 1"/>
                <a:gd name="f366" fmla="*/ f292 f123 1"/>
                <a:gd name="f367" fmla="*/ f293 f122 1"/>
                <a:gd name="f368" fmla="*/ f294 f123 1"/>
                <a:gd name="f369" fmla="*/ f295 f122 1"/>
                <a:gd name="f370" fmla="*/ f296 f123 1"/>
                <a:gd name="f371" fmla="*/ f297 f122 1"/>
                <a:gd name="f372" fmla="*/ f298 f123 1"/>
                <a:gd name="f373" fmla="*/ f299 f122 1"/>
                <a:gd name="f374" fmla="*/ f300 f123 1"/>
                <a:gd name="f375" fmla="*/ f301 f123 1"/>
                <a:gd name="f376" fmla="*/ f302 f122 1"/>
                <a:gd name="f377" fmla="*/ f303 f123 1"/>
                <a:gd name="f378" fmla="*/ f304 f122 1"/>
                <a:gd name="f379" fmla="*/ f305 f123 1"/>
                <a:gd name="f380" fmla="*/ f306 f122 1"/>
                <a:gd name="f381" fmla="*/ f307 f123 1"/>
                <a:gd name="f382" fmla="*/ f308 f122 1"/>
                <a:gd name="f383" fmla="*/ f309 f123 1"/>
                <a:gd name="f384" fmla="*/ f310 f122 1"/>
                <a:gd name="f385" fmla="*/ f311 f123 1"/>
                <a:gd name="f386" fmla="*/ f312 f122 1"/>
                <a:gd name="f387" fmla="*/ f313 f123 1"/>
                <a:gd name="f388" fmla="*/ f314 f122 1"/>
                <a:gd name="f389" fmla="*/ f315 f123 1"/>
                <a:gd name="f390" fmla="*/ f316 f122 1"/>
                <a:gd name="f391" fmla="*/ f317 f123 1"/>
                <a:gd name="f392" fmla="*/ f318 f122 1"/>
                <a:gd name="f393" fmla="*/ f319 f122 1"/>
                <a:gd name="f394" fmla="*/ f320 f122 1"/>
                <a:gd name="f395" fmla="*/ f321 f123 1"/>
                <a:gd name="f396" fmla="*/ f322 f122 1"/>
                <a:gd name="f397" fmla="*/ f323 f123 1"/>
                <a:gd name="f398" fmla="*/ f324 f122 1"/>
                <a:gd name="f399" fmla="*/ f325 f123 1"/>
                <a:gd name="f400" fmla="*/ f326 f122 1"/>
                <a:gd name="f401" fmla="*/ f327 f123 1"/>
                <a:gd name="f402" fmla="*/ f328 f122 1"/>
                <a:gd name="f403" fmla="*/ f329 f122 1"/>
                <a:gd name="f404" fmla="*/ f330 f123 1"/>
                <a:gd name="f405" fmla="*/ f331 f122 1"/>
                <a:gd name="f406" fmla="*/ f332 f122 1"/>
                <a:gd name="f407" fmla="*/ f333 f123 1"/>
                <a:gd name="f408" fmla="*/ f334 f122 1"/>
                <a:gd name="f409" fmla="*/ f335 f123 1"/>
                <a:gd name="f410" fmla="*/ f336 f122 1"/>
                <a:gd name="f411" fmla="*/ f337 f123 1"/>
                <a:gd name="f412" fmla="*/ f338 f122 1"/>
                <a:gd name="f413" fmla="*/ f339 f123 1"/>
                <a:gd name="f414" fmla="*/ f340 f122 1"/>
                <a:gd name="f415" fmla="*/ f341 f123 1"/>
                <a:gd name="f416" fmla="*/ f342 f122 1"/>
                <a:gd name="f417" fmla="*/ f343 f123 1"/>
                <a:gd name="f418" fmla="*/ f344 f122 1"/>
                <a:gd name="f419" fmla="*/ f345 f123 1"/>
                <a:gd name="f420" fmla="*/ f346 f122 1"/>
                <a:gd name="f421" fmla="*/ f347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52" y="f353"/>
                </a:cxn>
                <a:cxn ang="f203">
                  <a:pos x="f354" y="f355"/>
                </a:cxn>
                <a:cxn ang="f203">
                  <a:pos x="f356" y="f357"/>
                </a:cxn>
                <a:cxn ang="f203">
                  <a:pos x="f358" y="f353"/>
                </a:cxn>
                <a:cxn ang="f203">
                  <a:pos x="f359" y="f360"/>
                </a:cxn>
                <a:cxn ang="f203">
                  <a:pos x="f361" y="f362"/>
                </a:cxn>
                <a:cxn ang="f203">
                  <a:pos x="f363" y="f364"/>
                </a:cxn>
                <a:cxn ang="f203">
                  <a:pos x="f365" y="f366"/>
                </a:cxn>
                <a:cxn ang="f203">
                  <a:pos x="f367" y="f368"/>
                </a:cxn>
                <a:cxn ang="f203">
                  <a:pos x="f369" y="f370"/>
                </a:cxn>
                <a:cxn ang="f203">
                  <a:pos x="f371" y="f372"/>
                </a:cxn>
                <a:cxn ang="f203">
                  <a:pos x="f373" y="f374"/>
                </a:cxn>
                <a:cxn ang="f203">
                  <a:pos x="f356" y="f375"/>
                </a:cxn>
                <a:cxn ang="f203">
                  <a:pos x="f376" y="f377"/>
                </a:cxn>
                <a:cxn ang="f203">
                  <a:pos x="f378" y="f379"/>
                </a:cxn>
                <a:cxn ang="f203">
                  <a:pos x="f380" y="f381"/>
                </a:cxn>
                <a:cxn ang="f203">
                  <a:pos x="f382" y="f383"/>
                </a:cxn>
                <a:cxn ang="f203">
                  <a:pos x="f384" y="f385"/>
                </a:cxn>
                <a:cxn ang="f203">
                  <a:pos x="f386" y="f387"/>
                </a:cxn>
                <a:cxn ang="f203">
                  <a:pos x="f388" y="f389"/>
                </a:cxn>
                <a:cxn ang="f203">
                  <a:pos x="f390" y="f391"/>
                </a:cxn>
                <a:cxn ang="f203">
                  <a:pos x="f392" y="f385"/>
                </a:cxn>
                <a:cxn ang="f203">
                  <a:pos x="f388" y="f389"/>
                </a:cxn>
                <a:cxn ang="f203">
                  <a:pos x="f393" y="f387"/>
                </a:cxn>
                <a:cxn ang="f203">
                  <a:pos x="f394" y="f395"/>
                </a:cxn>
                <a:cxn ang="f203">
                  <a:pos x="f396" y="f397"/>
                </a:cxn>
                <a:cxn ang="f203">
                  <a:pos x="f398" y="f399"/>
                </a:cxn>
                <a:cxn ang="f203">
                  <a:pos x="f400" y="f401"/>
                </a:cxn>
                <a:cxn ang="f203">
                  <a:pos x="f402" y="f397"/>
                </a:cxn>
                <a:cxn ang="f203">
                  <a:pos x="f403" y="f404"/>
                </a:cxn>
                <a:cxn ang="f203">
                  <a:pos x="f402" y="f397"/>
                </a:cxn>
                <a:cxn ang="f203">
                  <a:pos x="f405" y="f401"/>
                </a:cxn>
                <a:cxn ang="f203">
                  <a:pos x="f406" y="f407"/>
                </a:cxn>
                <a:cxn ang="f203">
                  <a:pos x="f408" y="f409"/>
                </a:cxn>
                <a:cxn ang="f203">
                  <a:pos x="f410" y="f411"/>
                </a:cxn>
                <a:cxn ang="f203">
                  <a:pos x="f412" y="f413"/>
                </a:cxn>
                <a:cxn ang="f203">
                  <a:pos x="f414" y="f415"/>
                </a:cxn>
                <a:cxn ang="f203">
                  <a:pos x="f416" y="f417"/>
                </a:cxn>
                <a:cxn ang="f203">
                  <a:pos x="f418" y="f419"/>
                </a:cxn>
                <a:cxn ang="f203">
                  <a:pos x="f420" y="f421"/>
                </a:cxn>
              </a:cxnLst>
              <a:rect l="f348" t="f351" r="f349" b="f350"/>
              <a:pathLst>
                <a:path w="342900" h="333375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5" y="f17"/>
                  </a:lnTo>
                  <a:lnTo>
                    <a:pt x="f15" y="f9"/>
                  </a:lnTo>
                  <a:lnTo>
                    <a:pt x="f18" y="f9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38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15" y="f17"/>
                  </a:lnTo>
                  <a:lnTo>
                    <a:pt x="f15" y="f16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3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32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36"/>
                  </a:lnTo>
                  <a:lnTo>
                    <a:pt x="f68" y="f69"/>
                  </a:lnTo>
                  <a:lnTo>
                    <a:pt x="f70" y="f69"/>
                  </a:lnTo>
                  <a:lnTo>
                    <a:pt x="f70" y="f71"/>
                  </a:lnTo>
                  <a:lnTo>
                    <a:pt x="f70" y="f58"/>
                  </a:lnTo>
                  <a:lnTo>
                    <a:pt x="f72" y="f58"/>
                  </a:lnTo>
                  <a:lnTo>
                    <a:pt x="f73" y="f74"/>
                  </a:lnTo>
                  <a:lnTo>
                    <a:pt x="f75" y="f66"/>
                  </a:lnTo>
                  <a:lnTo>
                    <a:pt x="f76" y="f66"/>
                  </a:lnTo>
                  <a:lnTo>
                    <a:pt x="f70" y="f71"/>
                  </a:lnTo>
                  <a:lnTo>
                    <a:pt x="f70" y="f69"/>
                  </a:lnTo>
                  <a:lnTo>
                    <a:pt x="f77" y="f69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81" y="f38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4" y="f86"/>
                  </a:lnTo>
                  <a:lnTo>
                    <a:pt x="f87" y="f88"/>
                  </a:lnTo>
                  <a:lnTo>
                    <a:pt x="f89" y="f5"/>
                  </a:lnTo>
                  <a:lnTo>
                    <a:pt x="f90" y="f5"/>
                  </a:lnTo>
                  <a:lnTo>
                    <a:pt x="f90" y="f83"/>
                  </a:lnTo>
                  <a:lnTo>
                    <a:pt x="f91" y="f83"/>
                  </a:lnTo>
                  <a:lnTo>
                    <a:pt x="f91" y="f85"/>
                  </a:lnTo>
                  <a:lnTo>
                    <a:pt x="f92" y="f85"/>
                  </a:lnTo>
                  <a:lnTo>
                    <a:pt x="f90" y="f83"/>
                  </a:lnTo>
                  <a:lnTo>
                    <a:pt x="f90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4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20"/>
                  </a:lnTo>
                  <a:lnTo>
                    <a:pt x="f5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4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8" y="f120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AFE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5FD00C0E-3087-E2F0-8F1A-22180D746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793089" y="1390144"/>
              <a:ext cx="65151" cy="19939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49A916A5-6174-FE40-8CD4-A4FEE335D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582403" y="1400175"/>
              <a:ext cx="152403" cy="17145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BBCD313B-221A-0FBB-C2A0-882E50819A74}"/>
              </a:ext>
            </a:extLst>
          </p:cNvPr>
          <p:cNvSpPr txBox="1"/>
          <p:nvPr/>
        </p:nvSpPr>
        <p:spPr>
          <a:xfrm>
            <a:off x="11728451" y="6488116"/>
            <a:ext cx="141283" cy="242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-50" baseline="0">
                <a:solidFill>
                  <a:srgbClr val="8F9092"/>
                </a:solidFill>
                <a:uFillTx/>
                <a:latin typeface="Verdana"/>
                <a:cs typeface="Verdana"/>
              </a:rPr>
              <a:t>8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  <p:pic>
        <p:nvPicPr>
          <p:cNvPr id="12" name="Picture 2" descr="A graph showing the effect of doping on plqy&#10;&#10;AI-generated content may be incorrect.">
            <a:extLst>
              <a:ext uri="{FF2B5EF4-FFF2-40B4-BE49-F238E27FC236}">
                <a16:creationId xmlns:a16="http://schemas.microsoft.com/office/drawing/2014/main" id="{C394F74A-3794-234B-0F19-4EA54DFB5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168" y="1652750"/>
            <a:ext cx="6889802" cy="467612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EF294E-8774-E6EB-27FF-76E65751A7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91" y="365129"/>
            <a:ext cx="9883777" cy="4508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1" compatLnSpc="1">
            <a:spAutoFit/>
          </a:bodyPr>
          <a:lstStyle/>
          <a:p>
            <a:pPr marL="307338" lvl="0" hangingPunct="1">
              <a:spcBef>
                <a:spcPts val="130"/>
              </a:spcBef>
            </a:pPr>
            <a:r>
              <a:rPr lang="ru-RU" spc="125"/>
              <a:t>КОЛЛОИДНЫЙ</a:t>
            </a:r>
            <a:r>
              <a:rPr lang="ru-RU" spc="285"/>
              <a:t> </a:t>
            </a:r>
            <a:r>
              <a:rPr lang="ru-RU" spc="110"/>
              <a:t>СИНТЕЗ</a:t>
            </a:r>
            <a:r>
              <a:rPr lang="ru-RU" spc="295"/>
              <a:t> </a:t>
            </a:r>
            <a:r>
              <a:rPr lang="ru-RU" spc="135"/>
              <a:t>ПЕРОВСКИТНЫХ</a:t>
            </a:r>
            <a:r>
              <a:rPr lang="ru-RU" spc="229"/>
              <a:t> </a:t>
            </a:r>
            <a:r>
              <a:rPr lang="ru-RU" spc="55"/>
              <a:t>КТ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0E6BD2-F94A-60A0-206E-E26F86BEABB2}"/>
              </a:ext>
            </a:extLst>
          </p:cNvPr>
          <p:cNvGrpSpPr/>
          <p:nvPr/>
        </p:nvGrpSpPr>
        <p:grpSpPr>
          <a:xfrm>
            <a:off x="333371" y="1323978"/>
            <a:ext cx="2117760" cy="340924"/>
            <a:chOff x="333371" y="1323978"/>
            <a:chExt cx="2117760" cy="340924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FA1B92B7-671B-2643-BD60-7D7CE6608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3371" y="1323978"/>
              <a:ext cx="276139" cy="3050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AF8427F-AFD7-08EE-1DBC-3E8614EEC80E}"/>
                </a:ext>
              </a:extLst>
            </p:cNvPr>
            <p:cNvSpPr/>
            <p:nvPr/>
          </p:nvSpPr>
          <p:spPr>
            <a:xfrm>
              <a:off x="421008" y="1350285"/>
              <a:ext cx="2030123" cy="3146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0730"/>
                <a:gd name="f7" fmla="val 314325"/>
                <a:gd name="f8" fmla="val 2030450"/>
                <a:gd name="f9" fmla="+- 0 0 -90"/>
                <a:gd name="f10" fmla="*/ f3 1 2030730"/>
                <a:gd name="f11" fmla="*/ f4 1 314325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030730"/>
                <a:gd name="f20" fmla="*/ f16 1 314325"/>
                <a:gd name="f21" fmla="*/ 2030450 f17 1"/>
                <a:gd name="f22" fmla="*/ 0 f16 1"/>
                <a:gd name="f23" fmla="*/ 0 f17 1"/>
                <a:gd name="f24" fmla="*/ 314325 f16 1"/>
                <a:gd name="f25" fmla="+- f18 0 f1"/>
                <a:gd name="f26" fmla="*/ f21 1 2030730"/>
                <a:gd name="f27" fmla="*/ f22 1 314325"/>
                <a:gd name="f28" fmla="*/ f23 1 2030730"/>
                <a:gd name="f29" fmla="*/ f24 1 314325"/>
                <a:gd name="f30" fmla="*/ 0 1 f19"/>
                <a:gd name="f31" fmla="*/ f13 1 f19"/>
                <a:gd name="f32" fmla="*/ 0 1 f20"/>
                <a:gd name="f33" fmla="*/ f14 1 f20"/>
                <a:gd name="f34" fmla="*/ f26 1 f19"/>
                <a:gd name="f35" fmla="*/ f27 1 f20"/>
                <a:gd name="f36" fmla="*/ f28 1 f19"/>
                <a:gd name="f37" fmla="*/ f29 1 f20"/>
                <a:gd name="f38" fmla="*/ f30 f10 1"/>
                <a:gd name="f39" fmla="*/ f31 f10 1"/>
                <a:gd name="f40" fmla="*/ f33 f11 1"/>
                <a:gd name="f41" fmla="*/ f32 f11 1"/>
                <a:gd name="f42" fmla="*/ f34 f10 1"/>
                <a:gd name="f43" fmla="*/ f35 f11 1"/>
                <a:gd name="f44" fmla="*/ f36 f10 1"/>
                <a:gd name="f45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2" y="f43"/>
                </a:cxn>
                <a:cxn ang="f25">
                  <a:pos x="f44" y="f43"/>
                </a:cxn>
                <a:cxn ang="f25">
                  <a:pos x="f44" y="f45"/>
                </a:cxn>
                <a:cxn ang="f25">
                  <a:pos x="f42" y="f45"/>
                </a:cxn>
                <a:cxn ang="f25">
                  <a:pos x="f42" y="f43"/>
                </a:cxn>
              </a:cxnLst>
              <a:rect l="f38" t="f41" r="f39" b="f40"/>
              <a:pathLst>
                <a:path w="2030730" h="314325">
                  <a:moveTo>
                    <a:pt x="f8" y="f5"/>
                  </a:moveTo>
                  <a:lnTo>
                    <a:pt x="f5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9B415D9D-E004-AAC2-612F-6A3ED150D8FD}"/>
              </a:ext>
            </a:extLst>
          </p:cNvPr>
          <p:cNvSpPr txBox="1"/>
          <p:nvPr/>
        </p:nvSpPr>
        <p:spPr>
          <a:xfrm>
            <a:off x="11728451" y="6488116"/>
            <a:ext cx="141283" cy="242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-50" baseline="0">
                <a:solidFill>
                  <a:srgbClr val="8F9092"/>
                </a:solidFill>
                <a:uFillTx/>
                <a:latin typeface="Verdana"/>
                <a:cs typeface="Verdana"/>
              </a:rPr>
              <a:t>9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Verdana"/>
              <a:cs typeface="Verdana"/>
            </a:endParaRPr>
          </a:p>
        </p:txBody>
      </p:sp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D8D99830-BD15-3A11-3A85-E16076D4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80" y="1350285"/>
            <a:ext cx="4176637" cy="47902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680A67-FA5D-18E7-A835-3EA0E121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0" y="1160999"/>
            <a:ext cx="6391058" cy="453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F666D-AE48-6470-9895-95DAA4AB3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10" y="1843902"/>
            <a:ext cx="7882811" cy="3170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792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MT</vt:lpstr>
      <vt:lpstr>Calibri</vt:lpstr>
      <vt:lpstr>Cambria Math</vt:lpstr>
      <vt:lpstr>Tahoma</vt:lpstr>
      <vt:lpstr>Times New Roman</vt:lpstr>
      <vt:lpstr>Verdana</vt:lpstr>
      <vt:lpstr>Wingdings</vt:lpstr>
      <vt:lpstr>Office Theme</vt:lpstr>
      <vt:lpstr>ИССЛЕДОВАНИЕ ХАРАКТЕРИСТИК ПЕРОВСКИТНЫХ КВАНТОВЫХ ТОЧЕК С ПОМОШЬЮ СКАНИРУЮШЕГО ЭЛЕКТРОНОГО МИКРОСКОПА (СЭМ)</vt:lpstr>
      <vt:lpstr>Актуальность</vt:lpstr>
      <vt:lpstr>ЦЕЛЬ И ЗАДАЧИ</vt:lpstr>
      <vt:lpstr>ОСНОВНЫЕ ОПРЕДЕЛЕНИЯ</vt:lpstr>
      <vt:lpstr>PowerPoint Presentation</vt:lpstr>
      <vt:lpstr>ПОЛУЧЕНИЯ СИНЕГО ИЗЛУЧЕНИЯ</vt:lpstr>
      <vt:lpstr>ЛЕГИРОВАНИЕ ИОНАМИ Nd³⁺ на СВОЙСТВА ПЕРОВСКИТНЫХ КТ</vt:lpstr>
      <vt:lpstr>ЛЕГИРОВАНИЕ ИОНАМИ Nd³⁺ НА СВОЙСТВА ПЕРОВСКИТНЫХ КТ – ВЛИЯНИЕ НА КВАНТОВЫЙ ВЫХОД</vt:lpstr>
      <vt:lpstr>КОЛЛОИДНЫЙ СИНТЕЗ ПЕРОВСКИТНЫХ КТ</vt:lpstr>
      <vt:lpstr>ХАРАКТЕРИЗАЦИЯ ПЕРОВСКИТНЫХ КВАНТОВЫХ ТОЧЕК</vt:lpstr>
      <vt:lpstr>Сканирующий Электронный Микроскоп-TESCAN MAIA3</vt:lpstr>
      <vt:lpstr>PowerPoint Presentation</vt:lpstr>
      <vt:lpstr>Энергодисперсионная рентгеновская спектроскопия (EDX)</vt:lpstr>
      <vt:lpstr>PowerPoint Presentation</vt:lpstr>
      <vt:lpstr>PowerPoint Presentation</vt:lpstr>
      <vt:lpstr>Метод динамического рассеяния света DLS.</vt:lpstr>
      <vt:lpstr>PowerPoint Presentation</vt:lpstr>
      <vt:lpstr>ВЫВОДЫ</vt:lpstr>
      <vt:lpstr>Спасибо за внимание!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ХАРАКТЕРИСТИК ПЕРОВСКИТНЫХ КВАНТОВЫХ ТОЧЕК С ПОМОШЬЮ СКАНИРУЮШЕГО ЭЛЕКТРОНОГО МИКРОСКОПА(СЭМ)</dc:title>
  <dc:creator>Getrude</dc:creator>
  <cp:lastModifiedBy>GETRUDE KALENGA MUNGOMA</cp:lastModifiedBy>
  <cp:revision>370</cp:revision>
  <dcterms:created xsi:type="dcterms:W3CDTF">2026-06-04T16:22:13Z</dcterms:created>
  <dcterms:modified xsi:type="dcterms:W3CDTF">2026-06-18T21:10:50Z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2026-06-04T00:00:00Z</vt:filetime>
  </property>
  <property fmtid="{D5CDD505-2E9C-101B-9397-08002B2CF9AE}" pid="3" name="LastSaved">
    <vt:filetime>2026-06-04T00:00:00Z</vt:filetime>
  </property>
</Properties>
</file>