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30"/>
  </p:notesMasterIdLst>
  <p:sldIdLst>
    <p:sldId id="256" r:id="rId2"/>
    <p:sldId id="276" r:id="rId3"/>
    <p:sldId id="280" r:id="rId4"/>
    <p:sldId id="281" r:id="rId5"/>
    <p:sldId id="282" r:id="rId6"/>
    <p:sldId id="283" r:id="rId7"/>
    <p:sldId id="287" r:id="rId8"/>
    <p:sldId id="300" r:id="rId9"/>
    <p:sldId id="307" r:id="rId10"/>
    <p:sldId id="286" r:id="rId11"/>
    <p:sldId id="301" r:id="rId12"/>
    <p:sldId id="289" r:id="rId13"/>
    <p:sldId id="279" r:id="rId14"/>
    <p:sldId id="291" r:id="rId15"/>
    <p:sldId id="292" r:id="rId16"/>
    <p:sldId id="304" r:id="rId17"/>
    <p:sldId id="284" r:id="rId18"/>
    <p:sldId id="285" r:id="rId19"/>
    <p:sldId id="293" r:id="rId20"/>
    <p:sldId id="297" r:id="rId21"/>
    <p:sldId id="298" r:id="rId22"/>
    <p:sldId id="302" r:id="rId23"/>
    <p:sldId id="299" r:id="rId24"/>
    <p:sldId id="305" r:id="rId25"/>
    <p:sldId id="306" r:id="rId26"/>
    <p:sldId id="308" r:id="rId27"/>
    <p:sldId id="309" r:id="rId28"/>
    <p:sldId id="310" r:id="rId29"/>
  </p:sldIdLst>
  <p:sldSz cx="12192000" cy="6858000"/>
  <p:notesSz cx="6858000" cy="9144000"/>
  <p:embeddedFontLst>
    <p:embeddedFont>
      <p:font typeface="AvenirNextCyr-Regular" panose="020B0503020202020204"/>
      <p:regular r:id="rId31"/>
    </p:embeddedFont>
    <p:embeddedFont>
      <p:font typeface="Cambria Math" panose="02040503050406030204" pitchFamily="18" charset="0"/>
      <p:regular r:id="rId32"/>
    </p:embeddedFont>
    <p:embeddedFont>
      <p:font typeface="Montserrat" pitchFamily="2" charset="0"/>
      <p:regular r:id="rId33"/>
      <p:bold r:id="rId34"/>
      <p:italic r:id="rId35"/>
      <p:boldItalic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DD"/>
    <a:srgbClr val="2E3192"/>
    <a:srgbClr val="4BA147"/>
    <a:srgbClr val="C4161C"/>
    <a:srgbClr val="EC008C"/>
    <a:srgbClr val="B23393"/>
    <a:srgbClr val="F37021"/>
    <a:srgbClr val="0379BF"/>
    <a:srgbClr val="008390"/>
    <a:srgbClr val="702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4" autoAdjust="0"/>
    <p:restoredTop sz="95909"/>
  </p:normalViewPr>
  <p:slideViewPr>
    <p:cSldViewPr snapToGrid="0" showGuides="1">
      <p:cViewPr varScale="1">
        <p:scale>
          <a:sx n="148" d="100"/>
          <a:sy n="148" d="100"/>
        </p:scale>
        <p:origin x="1136" y="200"/>
      </p:cViewPr>
      <p:guideLst>
        <p:guide pos="3840"/>
        <p:guide orient="horz"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1100A-05AF-4D38-8714-D2C3C2B30F51}" type="datetimeFigureOut">
              <a:rPr lang="ru-RU" smtClean="0"/>
              <a:t>21.06.2026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1435E-0A30-4A1B-8E63-E9C47FAE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4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>
                <a:latin typeface=""/>
              </a:rPr>
              <a:t>Титульный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1435E-0A30-4A1B-8E63-E9C47FAE60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3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Заключительный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1435E-0A30-4A1B-8E63-E9C47FAE603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C3CD1770-8B6A-49CC-AD9B-A98456130B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044B04AE-1A2A-417D-A5C8-9D38422B9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890246"/>
            <a:ext cx="47525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78F4B317-761E-4657-86C7-3F4D0F7A02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823467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tx2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F598D8E7-4B32-E623-1B00-B4DDB4EA5873}"/>
              </a:ext>
            </a:extLst>
          </p:cNvPr>
          <p:cNvGrpSpPr/>
          <p:nvPr/>
        </p:nvGrpSpPr>
        <p:grpSpPr>
          <a:xfrm>
            <a:off x="1752" y="102035"/>
            <a:ext cx="3013215" cy="2038143"/>
            <a:chOff x="1752" y="102035"/>
            <a:chExt cx="3013215" cy="2038143"/>
          </a:xfrm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74F25BF4-F6CB-9974-61A0-59AC32C05557}"/>
                </a:ext>
              </a:extLst>
            </p:cNvPr>
            <p:cNvGrpSpPr/>
            <p:nvPr/>
          </p:nvGrpSpPr>
          <p:grpSpPr>
            <a:xfrm>
              <a:off x="633643" y="878873"/>
              <a:ext cx="1466524" cy="1261305"/>
              <a:chOff x="633643" y="878873"/>
              <a:chExt cx="1466524" cy="1261305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C689FBE2-65BD-7232-C285-735EE16EADAA}"/>
                  </a:ext>
                </a:extLst>
              </p:cNvPr>
              <p:cNvSpPr/>
              <p:nvPr/>
            </p:nvSpPr>
            <p:spPr>
              <a:xfrm>
                <a:off x="666318" y="1556167"/>
                <a:ext cx="147328" cy="223084"/>
              </a:xfrm>
              <a:custGeom>
                <a:avLst/>
                <a:gdLst>
                  <a:gd name="connsiteX0" fmla="*/ 147329 w 147328"/>
                  <a:gd name="connsiteY0" fmla="*/ 0 h 223084"/>
                  <a:gd name="connsiteX1" fmla="*/ 0 w 147328"/>
                  <a:gd name="connsiteY1" fmla="*/ 134214 h 223084"/>
                  <a:gd name="connsiteX2" fmla="*/ 72531 w 147328"/>
                  <a:gd name="connsiteY2" fmla="*/ 223085 h 223084"/>
                  <a:gd name="connsiteX3" fmla="*/ 146422 w 147328"/>
                  <a:gd name="connsiteY3" fmla="*/ 150537 h 223084"/>
                  <a:gd name="connsiteX4" fmla="*/ 147329 w 147328"/>
                  <a:gd name="connsiteY4" fmla="*/ 0 h 2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28" h="223084">
                    <a:moveTo>
                      <a:pt x="147329" y="0"/>
                    </a:moveTo>
                    <a:lnTo>
                      <a:pt x="0" y="134214"/>
                    </a:lnTo>
                    <a:cubicBezTo>
                      <a:pt x="22666" y="165047"/>
                      <a:pt x="46692" y="194973"/>
                      <a:pt x="72531" y="223085"/>
                    </a:cubicBezTo>
                    <a:lnTo>
                      <a:pt x="146422" y="150537"/>
                    </a:lnTo>
                    <a:cubicBezTo>
                      <a:pt x="144609" y="96579"/>
                      <a:pt x="145062" y="46703"/>
                      <a:pt x="147329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A109FF39-F433-385B-A628-A488AC985B73}"/>
                  </a:ext>
                </a:extLst>
              </p:cNvPr>
              <p:cNvSpPr/>
              <p:nvPr/>
            </p:nvSpPr>
            <p:spPr>
              <a:xfrm>
                <a:off x="633643" y="1346685"/>
                <a:ext cx="204936" cy="322384"/>
              </a:xfrm>
              <a:custGeom>
                <a:avLst/>
                <a:gdLst>
                  <a:gd name="connsiteX0" fmla="*/ 204936 w 204936"/>
                  <a:gd name="connsiteY0" fmla="*/ 0 h 322384"/>
                  <a:gd name="connsiteX1" fmla="*/ 1396 w 204936"/>
                  <a:gd name="connsiteY1" fmla="*/ 174568 h 322384"/>
                  <a:gd name="connsiteX2" fmla="*/ 4569 w 204936"/>
                  <a:gd name="connsiteY2" fmla="*/ 304248 h 322384"/>
                  <a:gd name="connsiteX3" fmla="*/ 16808 w 204936"/>
                  <a:gd name="connsiteY3" fmla="*/ 322385 h 322384"/>
                  <a:gd name="connsiteX4" fmla="*/ 182270 w 204936"/>
                  <a:gd name="connsiteY4" fmla="*/ 171848 h 322384"/>
                  <a:gd name="connsiteX5" fmla="*/ 204936 w 204936"/>
                  <a:gd name="connsiteY5" fmla="*/ 0 h 3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6" h="322384">
                    <a:moveTo>
                      <a:pt x="204936" y="0"/>
                    </a:moveTo>
                    <a:lnTo>
                      <a:pt x="1396" y="174568"/>
                    </a:lnTo>
                    <a:cubicBezTo>
                      <a:pt x="-1324" y="219457"/>
                      <a:pt x="36" y="262533"/>
                      <a:pt x="4569" y="304248"/>
                    </a:cubicBezTo>
                    <a:cubicBezTo>
                      <a:pt x="8649" y="310142"/>
                      <a:pt x="12729" y="316490"/>
                      <a:pt x="16808" y="322385"/>
                    </a:cubicBezTo>
                    <a:lnTo>
                      <a:pt x="182270" y="171848"/>
                    </a:lnTo>
                    <a:cubicBezTo>
                      <a:pt x="187257" y="106101"/>
                      <a:pt x="195416" y="48970"/>
                      <a:pt x="204936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947248D-57AA-9F79-50B8-B03A9AA77E14}"/>
                  </a:ext>
                </a:extLst>
              </p:cNvPr>
              <p:cNvSpPr/>
              <p:nvPr/>
            </p:nvSpPr>
            <p:spPr>
              <a:xfrm>
                <a:off x="756982" y="1742524"/>
                <a:ext cx="67091" cy="121064"/>
              </a:xfrm>
              <a:custGeom>
                <a:avLst/>
                <a:gdLst>
                  <a:gd name="connsiteX0" fmla="*/ 0 w 67091"/>
                  <a:gd name="connsiteY0" fmla="*/ 56225 h 121064"/>
                  <a:gd name="connsiteX1" fmla="*/ 67091 w 67091"/>
                  <a:gd name="connsiteY1" fmla="*/ 121064 h 121064"/>
                  <a:gd name="connsiteX2" fmla="*/ 57118 w 67091"/>
                  <a:gd name="connsiteY2" fmla="*/ 0 h 121064"/>
                  <a:gd name="connsiteX3" fmla="*/ 0 w 67091"/>
                  <a:gd name="connsiteY3" fmla="*/ 56225 h 12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91" h="121064">
                    <a:moveTo>
                      <a:pt x="0" y="56225"/>
                    </a:moveTo>
                    <a:cubicBezTo>
                      <a:pt x="21306" y="78896"/>
                      <a:pt x="43972" y="100207"/>
                      <a:pt x="67091" y="121064"/>
                    </a:cubicBezTo>
                    <a:cubicBezTo>
                      <a:pt x="62558" y="78896"/>
                      <a:pt x="59385" y="38541"/>
                      <a:pt x="57118" y="0"/>
                    </a:cubicBezTo>
                    <a:lnTo>
                      <a:pt x="0" y="56225"/>
                    </a:ln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F0FAAE9F-DFEF-9A42-B322-D84261A1E7EC}"/>
                  </a:ext>
                </a:extLst>
              </p:cNvPr>
              <p:cNvSpPr/>
              <p:nvPr/>
            </p:nvSpPr>
            <p:spPr>
              <a:xfrm>
                <a:off x="638212" y="1086419"/>
                <a:ext cx="286951" cy="396746"/>
              </a:xfrm>
              <a:custGeom>
                <a:avLst/>
                <a:gdLst>
                  <a:gd name="connsiteX0" fmla="*/ 211247 w 286951"/>
                  <a:gd name="connsiteY0" fmla="*/ 209482 h 396746"/>
                  <a:gd name="connsiteX1" fmla="*/ 286951 w 286951"/>
                  <a:gd name="connsiteY1" fmla="*/ 0 h 396746"/>
                  <a:gd name="connsiteX2" fmla="*/ 50319 w 286951"/>
                  <a:gd name="connsiteY2" fmla="*/ 194519 h 396746"/>
                  <a:gd name="connsiteX3" fmla="*/ 0 w 286951"/>
                  <a:gd name="connsiteY3" fmla="*/ 396746 h 396746"/>
                  <a:gd name="connsiteX4" fmla="*/ 209434 w 286951"/>
                  <a:gd name="connsiteY4" fmla="*/ 216737 h 396746"/>
                  <a:gd name="connsiteX5" fmla="*/ 211247 w 286951"/>
                  <a:gd name="connsiteY5" fmla="*/ 209482 h 39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51" h="396746">
                    <a:moveTo>
                      <a:pt x="211247" y="209482"/>
                    </a:moveTo>
                    <a:cubicBezTo>
                      <a:pt x="234366" y="113356"/>
                      <a:pt x="263832" y="44436"/>
                      <a:pt x="286951" y="0"/>
                    </a:cubicBezTo>
                    <a:lnTo>
                      <a:pt x="50319" y="194519"/>
                    </a:lnTo>
                    <a:cubicBezTo>
                      <a:pt x="23119" y="264800"/>
                      <a:pt x="7253" y="332360"/>
                      <a:pt x="0" y="396746"/>
                    </a:cubicBezTo>
                    <a:lnTo>
                      <a:pt x="209434" y="216737"/>
                    </a:lnTo>
                    <a:cubicBezTo>
                      <a:pt x="210340" y="214470"/>
                      <a:pt x="210794" y="212203"/>
                      <a:pt x="211247" y="209482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E5CA46EA-6F9B-4A04-ED11-90A9FF20E15A}"/>
                  </a:ext>
                </a:extLst>
              </p:cNvPr>
              <p:cNvSpPr/>
              <p:nvPr/>
            </p:nvSpPr>
            <p:spPr>
              <a:xfrm>
                <a:off x="710743" y="983492"/>
                <a:ext cx="231192" cy="244849"/>
              </a:xfrm>
              <a:custGeom>
                <a:avLst/>
                <a:gdLst>
                  <a:gd name="connsiteX0" fmla="*/ 154129 w 231192"/>
                  <a:gd name="connsiteY0" fmla="*/ 0 h 244849"/>
                  <a:gd name="connsiteX1" fmla="*/ 0 w 231192"/>
                  <a:gd name="connsiteY1" fmla="*/ 244849 h 244849"/>
                  <a:gd name="connsiteX2" fmla="*/ 231193 w 231192"/>
                  <a:gd name="connsiteY2" fmla="*/ 54864 h 244849"/>
                  <a:gd name="connsiteX3" fmla="*/ 154129 w 231192"/>
                  <a:gd name="connsiteY3" fmla="*/ 0 h 244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192" h="244849">
                    <a:moveTo>
                      <a:pt x="154129" y="0"/>
                    </a:moveTo>
                    <a:cubicBezTo>
                      <a:pt x="86131" y="84337"/>
                      <a:pt x="35812" y="165953"/>
                      <a:pt x="0" y="244849"/>
                    </a:cubicBezTo>
                    <a:lnTo>
                      <a:pt x="231193" y="54864"/>
                    </a:lnTo>
                    <a:cubicBezTo>
                      <a:pt x="204447" y="40808"/>
                      <a:pt x="178608" y="22218"/>
                      <a:pt x="154129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55955AA2-E8AF-1008-0A88-9635282363F7}"/>
                  </a:ext>
                </a:extLst>
              </p:cNvPr>
              <p:cNvSpPr/>
              <p:nvPr/>
            </p:nvSpPr>
            <p:spPr>
              <a:xfrm>
                <a:off x="837877" y="878873"/>
                <a:ext cx="1262290" cy="1261305"/>
              </a:xfrm>
              <a:custGeom>
                <a:avLst/>
                <a:gdLst>
                  <a:gd name="connsiteX0" fmla="*/ 1064190 w 1262290"/>
                  <a:gd name="connsiteY0" fmla="*/ 274200 h 1261305"/>
                  <a:gd name="connsiteX1" fmla="*/ 1068270 w 1262290"/>
                  <a:gd name="connsiteY1" fmla="*/ 269666 h 1261305"/>
                  <a:gd name="connsiteX2" fmla="*/ 1245971 w 1262290"/>
                  <a:gd name="connsiteY2" fmla="*/ 269666 h 1261305"/>
                  <a:gd name="connsiteX3" fmla="*/ 1262291 w 1262290"/>
                  <a:gd name="connsiteY3" fmla="*/ 235659 h 1261305"/>
                  <a:gd name="connsiteX4" fmla="*/ 1239172 w 1262290"/>
                  <a:gd name="connsiteY4" fmla="*/ 85122 h 1261305"/>
                  <a:gd name="connsiteX5" fmla="*/ 1074163 w 1262290"/>
                  <a:gd name="connsiteY5" fmla="*/ 49301 h 1261305"/>
                  <a:gd name="connsiteX6" fmla="*/ 995286 w 1262290"/>
                  <a:gd name="connsiteY6" fmla="*/ 62904 h 1261305"/>
                  <a:gd name="connsiteX7" fmla="*/ 761373 w 1262290"/>
                  <a:gd name="connsiteY7" fmla="*/ 62904 h 1261305"/>
                  <a:gd name="connsiteX8" fmla="*/ 664816 w 1262290"/>
                  <a:gd name="connsiteY8" fmla="*/ 14841 h 1261305"/>
                  <a:gd name="connsiteX9" fmla="*/ 384211 w 1262290"/>
                  <a:gd name="connsiteY9" fmla="*/ 14841 h 1261305"/>
                  <a:gd name="connsiteX10" fmla="*/ 44675 w 1262290"/>
                  <a:gd name="connsiteY10" fmla="*/ 84669 h 1261305"/>
                  <a:gd name="connsiteX11" fmla="*/ 278134 w 1262290"/>
                  <a:gd name="connsiteY11" fmla="*/ 167192 h 1261305"/>
                  <a:gd name="connsiteX12" fmla="*/ 281307 w 1262290"/>
                  <a:gd name="connsiteY12" fmla="*/ 193490 h 1261305"/>
                  <a:gd name="connsiteX13" fmla="*/ 245948 w 1262290"/>
                  <a:gd name="connsiteY13" fmla="*/ 195758 h 1261305"/>
                  <a:gd name="connsiteX14" fmla="*/ 137152 w 1262290"/>
                  <a:gd name="connsiteY14" fmla="*/ 174900 h 1261305"/>
                  <a:gd name="connsiteX15" fmla="*/ 36515 w 1262290"/>
                  <a:gd name="connsiteY15" fmla="*/ 425644 h 1261305"/>
                  <a:gd name="connsiteX16" fmla="*/ 15662 w 1262290"/>
                  <a:gd name="connsiteY16" fmla="*/ 1010108 h 1261305"/>
                  <a:gd name="connsiteX17" fmla="*/ 715587 w 1262290"/>
                  <a:gd name="connsiteY17" fmla="*/ 1261305 h 1261305"/>
                  <a:gd name="connsiteX18" fmla="*/ 1048777 w 1262290"/>
                  <a:gd name="connsiteY18" fmla="*/ 1210068 h 1261305"/>
                  <a:gd name="connsiteX19" fmla="*/ 801718 w 1262290"/>
                  <a:gd name="connsiteY19" fmla="*/ 584342 h 1261305"/>
                  <a:gd name="connsiteX20" fmla="*/ 743240 w 1262290"/>
                  <a:gd name="connsiteY20" fmla="*/ 636033 h 1261305"/>
                  <a:gd name="connsiteX21" fmla="*/ 311680 w 1262290"/>
                  <a:gd name="connsiteY21" fmla="*/ 635126 h 1261305"/>
                  <a:gd name="connsiteX22" fmla="*/ 154831 w 1262290"/>
                  <a:gd name="connsiteY22" fmla="*/ 448315 h 1261305"/>
                  <a:gd name="connsiteX23" fmla="*/ 175231 w 1262290"/>
                  <a:gd name="connsiteY23" fmla="*/ 431085 h 1261305"/>
                  <a:gd name="connsiteX24" fmla="*/ 324373 w 1262290"/>
                  <a:gd name="connsiteY24" fmla="*/ 608827 h 1261305"/>
                  <a:gd name="connsiteX25" fmla="*/ 733267 w 1262290"/>
                  <a:gd name="connsiteY25" fmla="*/ 609734 h 1261305"/>
                  <a:gd name="connsiteX26" fmla="*/ 935447 w 1262290"/>
                  <a:gd name="connsiteY26" fmla="*/ 430631 h 1261305"/>
                  <a:gd name="connsiteX27" fmla="*/ 872889 w 1262290"/>
                  <a:gd name="connsiteY27" fmla="*/ 341307 h 1261305"/>
                  <a:gd name="connsiteX28" fmla="*/ 872889 w 1262290"/>
                  <a:gd name="connsiteY28" fmla="*/ 140893 h 1261305"/>
                  <a:gd name="connsiteX29" fmla="*/ 899635 w 1262290"/>
                  <a:gd name="connsiteY29" fmla="*/ 140893 h 1261305"/>
                  <a:gd name="connsiteX30" fmla="*/ 899635 w 1262290"/>
                  <a:gd name="connsiteY30" fmla="*/ 332692 h 1261305"/>
                  <a:gd name="connsiteX31" fmla="*/ 955394 w 1262290"/>
                  <a:gd name="connsiteY31" fmla="*/ 412948 h 1261305"/>
                  <a:gd name="connsiteX32" fmla="*/ 955394 w 1262290"/>
                  <a:gd name="connsiteY32" fmla="*/ 412948 h 1261305"/>
                  <a:gd name="connsiteX33" fmla="*/ 957207 w 1262290"/>
                  <a:gd name="connsiteY33" fmla="*/ 415215 h 1261305"/>
                  <a:gd name="connsiteX34" fmla="*/ 962647 w 1262290"/>
                  <a:gd name="connsiteY34" fmla="*/ 409774 h 1261305"/>
                  <a:gd name="connsiteX35" fmla="*/ 1182960 w 1262290"/>
                  <a:gd name="connsiteY35" fmla="*/ 409774 h 1261305"/>
                  <a:gd name="connsiteX36" fmla="*/ 1238265 w 1262290"/>
                  <a:gd name="connsiteY36" fmla="*/ 354456 h 1261305"/>
                  <a:gd name="connsiteX37" fmla="*/ 1208346 w 1262290"/>
                  <a:gd name="connsiteY37" fmla="*/ 324530 h 1261305"/>
                  <a:gd name="connsiteX38" fmla="*/ 1208346 w 1262290"/>
                  <a:gd name="connsiteY38" fmla="*/ 296871 h 1261305"/>
                  <a:gd name="connsiteX39" fmla="*/ 1078697 w 1262290"/>
                  <a:gd name="connsiteY39" fmla="*/ 296871 h 1261305"/>
                  <a:gd name="connsiteX40" fmla="*/ 965367 w 1262290"/>
                  <a:gd name="connsiteY40" fmla="*/ 356270 h 1261305"/>
                  <a:gd name="connsiteX41" fmla="*/ 963553 w 1262290"/>
                  <a:gd name="connsiteY41" fmla="*/ 343121 h 1261305"/>
                  <a:gd name="connsiteX42" fmla="*/ 961740 w 1262290"/>
                  <a:gd name="connsiteY42" fmla="*/ 329971 h 1261305"/>
                  <a:gd name="connsiteX43" fmla="*/ 1064190 w 1262290"/>
                  <a:gd name="connsiteY43" fmla="*/ 274200 h 1261305"/>
                  <a:gd name="connsiteX44" fmla="*/ 1091843 w 1262290"/>
                  <a:gd name="connsiteY44" fmla="*/ 85575 h 1261305"/>
                  <a:gd name="connsiteX45" fmla="*/ 1124482 w 1262290"/>
                  <a:gd name="connsiteY45" fmla="*/ 125023 h 1261305"/>
                  <a:gd name="connsiteX46" fmla="*/ 1209706 w 1262290"/>
                  <a:gd name="connsiteY46" fmla="*/ 125023 h 1261305"/>
                  <a:gd name="connsiteX47" fmla="*/ 1209706 w 1262290"/>
                  <a:gd name="connsiteY47" fmla="*/ 151775 h 1261305"/>
                  <a:gd name="connsiteX48" fmla="*/ 1112242 w 1262290"/>
                  <a:gd name="connsiteY48" fmla="*/ 151775 h 1261305"/>
                  <a:gd name="connsiteX49" fmla="*/ 1071443 w 1262290"/>
                  <a:gd name="connsiteY49" fmla="*/ 102806 h 1261305"/>
                  <a:gd name="connsiteX50" fmla="*/ 1091843 w 1262290"/>
                  <a:gd name="connsiteY50" fmla="*/ 85575 h 1261305"/>
                  <a:gd name="connsiteX51" fmla="*/ 569619 w 1262290"/>
                  <a:gd name="connsiteY51" fmla="*/ 202559 h 1261305"/>
                  <a:gd name="connsiteX52" fmla="*/ 509780 w 1262290"/>
                  <a:gd name="connsiteY52" fmla="*/ 142707 h 1261305"/>
                  <a:gd name="connsiteX53" fmla="*/ 569619 w 1262290"/>
                  <a:gd name="connsiteY53" fmla="*/ 82855 h 1261305"/>
                  <a:gd name="connsiteX54" fmla="*/ 629457 w 1262290"/>
                  <a:gd name="connsiteY54" fmla="*/ 142707 h 1261305"/>
                  <a:gd name="connsiteX55" fmla="*/ 569619 w 1262290"/>
                  <a:gd name="connsiteY55" fmla="*/ 202559 h 1261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262290" h="1261305">
                    <a:moveTo>
                      <a:pt x="1064190" y="274200"/>
                    </a:moveTo>
                    <a:lnTo>
                      <a:pt x="1068270" y="269666"/>
                    </a:lnTo>
                    <a:lnTo>
                      <a:pt x="1245971" y="269666"/>
                    </a:lnTo>
                    <a:lnTo>
                      <a:pt x="1262291" y="235659"/>
                    </a:lnTo>
                    <a:lnTo>
                      <a:pt x="1239172" y="85122"/>
                    </a:lnTo>
                    <a:lnTo>
                      <a:pt x="1074163" y="49301"/>
                    </a:lnTo>
                    <a:lnTo>
                      <a:pt x="995286" y="62904"/>
                    </a:lnTo>
                    <a:lnTo>
                      <a:pt x="761373" y="62904"/>
                    </a:lnTo>
                    <a:lnTo>
                      <a:pt x="664816" y="14841"/>
                    </a:lnTo>
                    <a:lnTo>
                      <a:pt x="384211" y="14841"/>
                    </a:lnTo>
                    <a:cubicBezTo>
                      <a:pt x="194270" y="-35036"/>
                      <a:pt x="77314" y="54289"/>
                      <a:pt x="44675" y="84669"/>
                    </a:cubicBezTo>
                    <a:cubicBezTo>
                      <a:pt x="114939" y="149055"/>
                      <a:pt x="193363" y="176714"/>
                      <a:pt x="278134" y="167192"/>
                    </a:cubicBezTo>
                    <a:lnTo>
                      <a:pt x="281307" y="193490"/>
                    </a:lnTo>
                    <a:cubicBezTo>
                      <a:pt x="269521" y="194851"/>
                      <a:pt x="257735" y="195758"/>
                      <a:pt x="245948" y="195758"/>
                    </a:cubicBezTo>
                    <a:cubicBezTo>
                      <a:pt x="208776" y="195758"/>
                      <a:pt x="172057" y="188503"/>
                      <a:pt x="137152" y="174900"/>
                    </a:cubicBezTo>
                    <a:cubicBezTo>
                      <a:pt x="117659" y="204373"/>
                      <a:pt x="70060" y="285989"/>
                      <a:pt x="36515" y="425644"/>
                    </a:cubicBezTo>
                    <a:cubicBezTo>
                      <a:pt x="6142" y="551242"/>
                      <a:pt x="-16524" y="745308"/>
                      <a:pt x="15662" y="1010108"/>
                    </a:cubicBezTo>
                    <a:cubicBezTo>
                      <a:pt x="206056" y="1166993"/>
                      <a:pt x="449942" y="1261305"/>
                      <a:pt x="715587" y="1261305"/>
                    </a:cubicBezTo>
                    <a:cubicBezTo>
                      <a:pt x="831637" y="1261305"/>
                      <a:pt x="943607" y="1243168"/>
                      <a:pt x="1048777" y="1210068"/>
                    </a:cubicBezTo>
                    <a:lnTo>
                      <a:pt x="801718" y="584342"/>
                    </a:lnTo>
                    <a:lnTo>
                      <a:pt x="743240" y="636033"/>
                    </a:lnTo>
                    <a:lnTo>
                      <a:pt x="311680" y="635126"/>
                    </a:lnTo>
                    <a:lnTo>
                      <a:pt x="154831" y="448315"/>
                    </a:lnTo>
                    <a:lnTo>
                      <a:pt x="175231" y="431085"/>
                    </a:lnTo>
                    <a:lnTo>
                      <a:pt x="324373" y="608827"/>
                    </a:lnTo>
                    <a:lnTo>
                      <a:pt x="733267" y="609734"/>
                    </a:lnTo>
                    <a:lnTo>
                      <a:pt x="935447" y="430631"/>
                    </a:lnTo>
                    <a:lnTo>
                      <a:pt x="872889" y="341307"/>
                    </a:lnTo>
                    <a:lnTo>
                      <a:pt x="872889" y="140893"/>
                    </a:lnTo>
                    <a:lnTo>
                      <a:pt x="899635" y="140893"/>
                    </a:lnTo>
                    <a:lnTo>
                      <a:pt x="899635" y="332692"/>
                    </a:lnTo>
                    <a:lnTo>
                      <a:pt x="955394" y="412948"/>
                    </a:lnTo>
                    <a:lnTo>
                      <a:pt x="955394" y="412948"/>
                    </a:lnTo>
                    <a:lnTo>
                      <a:pt x="957207" y="415215"/>
                    </a:lnTo>
                    <a:lnTo>
                      <a:pt x="962647" y="409774"/>
                    </a:lnTo>
                    <a:lnTo>
                      <a:pt x="1182960" y="409774"/>
                    </a:lnTo>
                    <a:lnTo>
                      <a:pt x="1238265" y="354456"/>
                    </a:lnTo>
                    <a:lnTo>
                      <a:pt x="1208346" y="324530"/>
                    </a:lnTo>
                    <a:lnTo>
                      <a:pt x="1208346" y="296871"/>
                    </a:lnTo>
                    <a:lnTo>
                      <a:pt x="1078697" y="296871"/>
                    </a:lnTo>
                    <a:cubicBezTo>
                      <a:pt x="1032458" y="346295"/>
                      <a:pt x="968087" y="355816"/>
                      <a:pt x="965367" y="356270"/>
                    </a:cubicBezTo>
                    <a:lnTo>
                      <a:pt x="963553" y="343121"/>
                    </a:lnTo>
                    <a:lnTo>
                      <a:pt x="961740" y="329971"/>
                    </a:lnTo>
                    <a:cubicBezTo>
                      <a:pt x="963553" y="329064"/>
                      <a:pt x="1024298" y="319996"/>
                      <a:pt x="1064190" y="274200"/>
                    </a:cubicBezTo>
                    <a:close/>
                    <a:moveTo>
                      <a:pt x="1091843" y="85575"/>
                    </a:moveTo>
                    <a:lnTo>
                      <a:pt x="1124482" y="125023"/>
                    </a:lnTo>
                    <a:lnTo>
                      <a:pt x="1209706" y="125023"/>
                    </a:lnTo>
                    <a:lnTo>
                      <a:pt x="1209706" y="151775"/>
                    </a:lnTo>
                    <a:lnTo>
                      <a:pt x="1112242" y="151775"/>
                    </a:lnTo>
                    <a:lnTo>
                      <a:pt x="1071443" y="102806"/>
                    </a:lnTo>
                    <a:lnTo>
                      <a:pt x="1091843" y="85575"/>
                    </a:lnTo>
                    <a:close/>
                    <a:moveTo>
                      <a:pt x="569619" y="202559"/>
                    </a:moveTo>
                    <a:cubicBezTo>
                      <a:pt x="536526" y="202559"/>
                      <a:pt x="509780" y="175807"/>
                      <a:pt x="509780" y="142707"/>
                    </a:cubicBezTo>
                    <a:cubicBezTo>
                      <a:pt x="509780" y="109607"/>
                      <a:pt x="536526" y="82855"/>
                      <a:pt x="569619" y="82855"/>
                    </a:cubicBezTo>
                    <a:cubicBezTo>
                      <a:pt x="602711" y="82855"/>
                      <a:pt x="629457" y="109607"/>
                      <a:pt x="629457" y="142707"/>
                    </a:cubicBezTo>
                    <a:cubicBezTo>
                      <a:pt x="629457" y="175807"/>
                      <a:pt x="602711" y="202559"/>
                      <a:pt x="569619" y="2025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5">
              <a:extLst>
                <a:ext uri="{FF2B5EF4-FFF2-40B4-BE49-F238E27FC236}">
                  <a16:creationId xmlns:a16="http://schemas.microsoft.com/office/drawing/2014/main" id="{B26DB4E3-44B7-E2C8-1C4A-5776B2AA3ED5}"/>
                </a:ext>
              </a:extLst>
            </p:cNvPr>
            <p:cNvGrpSpPr/>
            <p:nvPr/>
          </p:nvGrpSpPr>
          <p:grpSpPr>
            <a:xfrm>
              <a:off x="1752" y="102035"/>
              <a:ext cx="1781721" cy="1304502"/>
              <a:chOff x="1752" y="102035"/>
              <a:chExt cx="1781721" cy="1304502"/>
            </a:xfrm>
            <a:solidFill>
              <a:srgbClr val="0061AF"/>
            </a:solidFill>
          </p:grpSpPr>
          <p:grpSp>
            <p:nvGrpSpPr>
              <p:cNvPr id="15" name="Рисунок 5">
                <a:extLst>
                  <a:ext uri="{FF2B5EF4-FFF2-40B4-BE49-F238E27FC236}">
                    <a16:creationId xmlns:a16="http://schemas.microsoft.com/office/drawing/2014/main" id="{CD5606A5-6F7B-8D8F-1CC2-EDC7F86AC551}"/>
                  </a:ext>
                </a:extLst>
              </p:cNvPr>
              <p:cNvGrpSpPr/>
              <p:nvPr/>
            </p:nvGrpSpPr>
            <p:grpSpPr>
              <a:xfrm>
                <a:off x="1752" y="102035"/>
                <a:ext cx="1781721" cy="1304502"/>
                <a:chOff x="1752" y="102035"/>
                <a:chExt cx="1781721" cy="1304502"/>
              </a:xfrm>
              <a:solidFill>
                <a:srgbClr val="0061AF"/>
              </a:solidFill>
            </p:grpSpPr>
            <p:grpSp>
              <p:nvGrpSpPr>
                <p:cNvPr id="16" name="Рисунок 5">
                  <a:extLst>
                    <a:ext uri="{FF2B5EF4-FFF2-40B4-BE49-F238E27FC236}">
                      <a16:creationId xmlns:a16="http://schemas.microsoft.com/office/drawing/2014/main" id="{5711EF63-2206-2C96-8B56-38D3A862A93A}"/>
                    </a:ext>
                  </a:extLst>
                </p:cNvPr>
                <p:cNvGrpSpPr/>
                <p:nvPr/>
              </p:nvGrpSpPr>
              <p:grpSpPr>
                <a:xfrm>
                  <a:off x="1752" y="102035"/>
                  <a:ext cx="1781721" cy="1304502"/>
                  <a:chOff x="1752" y="102035"/>
                  <a:chExt cx="1781721" cy="1304502"/>
                </a:xfrm>
                <a:solidFill>
                  <a:srgbClr val="0061AF"/>
                </a:solidFill>
              </p:grpSpPr>
              <p:sp>
                <p:nvSpPr>
                  <p:cNvPr id="17" name="Полилиния 16">
                    <a:extLst>
                      <a:ext uri="{FF2B5EF4-FFF2-40B4-BE49-F238E27FC236}">
                        <a16:creationId xmlns:a16="http://schemas.microsoft.com/office/drawing/2014/main" id="{195B70F5-C221-0F25-FC85-61442170C32C}"/>
                      </a:ext>
                    </a:extLst>
                  </p:cNvPr>
                  <p:cNvSpPr/>
                  <p:nvPr/>
                </p:nvSpPr>
                <p:spPr>
                  <a:xfrm>
                    <a:off x="1752" y="102035"/>
                    <a:ext cx="4533" cy="4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3" h="4534"/>
                    </a:pathLst>
                  </a:custGeom>
                  <a:solidFill>
                    <a:srgbClr val="0061AF"/>
                  </a:solidFill>
                  <a:ln w="4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8" name="Рисунок 5">
                    <a:extLst>
                      <a:ext uri="{FF2B5EF4-FFF2-40B4-BE49-F238E27FC236}">
                        <a16:creationId xmlns:a16="http://schemas.microsoft.com/office/drawing/2014/main" id="{145C50E9-4BEE-EE9D-0B2A-9719BBB6F943}"/>
                      </a:ext>
                    </a:extLst>
                  </p:cNvPr>
                  <p:cNvGrpSpPr/>
                  <p:nvPr/>
                </p:nvGrpSpPr>
                <p:grpSpPr>
                  <a:xfrm>
                    <a:off x="1041906" y="841116"/>
                    <a:ext cx="741567" cy="565420"/>
                    <a:chOff x="1041906" y="841116"/>
                    <a:chExt cx="741567" cy="565420"/>
                  </a:xfrm>
                  <a:solidFill>
                    <a:srgbClr val="0061AF"/>
                  </a:solidFill>
                </p:grpSpPr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407B5F48-7DD8-38A5-9AF8-C42F0449A0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60659" y="841116"/>
                      <a:ext cx="503200" cy="565420"/>
                      <a:chOff x="1160659" y="841116"/>
                      <a:chExt cx="503200" cy="565420"/>
                    </a:xfrm>
                    <a:solidFill>
                      <a:srgbClr val="0061A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85E7FDD8-E0FC-58AD-9D50-DD7F29D79E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14479" y="880564"/>
                        <a:ext cx="124209" cy="239861"/>
                      </a:xfrm>
                      <a:custGeom>
                        <a:avLst/>
                        <a:gdLst>
                          <a:gd name="connsiteX0" fmla="*/ 39439 w 124209"/>
                          <a:gd name="connsiteY0" fmla="*/ 210842 h 239861"/>
                          <a:gd name="connsiteX1" fmla="*/ 124210 w 124209"/>
                          <a:gd name="connsiteY1" fmla="*/ 2267 h 239861"/>
                          <a:gd name="connsiteX2" fmla="*/ 103357 w 124209"/>
                          <a:gd name="connsiteY2" fmla="*/ 0 h 239861"/>
                          <a:gd name="connsiteX3" fmla="*/ 21306 w 124209"/>
                          <a:gd name="connsiteY3" fmla="*/ 201321 h 239861"/>
                          <a:gd name="connsiteX4" fmla="*/ 0 w 124209"/>
                          <a:gd name="connsiteY4" fmla="*/ 239862 h 239861"/>
                          <a:gd name="connsiteX5" fmla="*/ 29919 w 124209"/>
                          <a:gd name="connsiteY5" fmla="*/ 229433 h 239861"/>
                          <a:gd name="connsiteX6" fmla="*/ 39439 w 124209"/>
                          <a:gd name="connsiteY6" fmla="*/ 210842 h 2398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4209" h="239861">
                            <a:moveTo>
                              <a:pt x="39439" y="210842"/>
                            </a:moveTo>
                            <a:cubicBezTo>
                              <a:pt x="77064" y="139655"/>
                              <a:pt x="106530" y="64840"/>
                              <a:pt x="124210" y="2267"/>
                            </a:cubicBezTo>
                            <a:cubicBezTo>
                              <a:pt x="117410" y="1360"/>
                              <a:pt x="110610" y="907"/>
                              <a:pt x="103357" y="0"/>
                            </a:cubicBezTo>
                            <a:cubicBezTo>
                              <a:pt x="86131" y="58945"/>
                              <a:pt x="58478" y="130586"/>
                              <a:pt x="21306" y="201321"/>
                            </a:cubicBezTo>
                            <a:cubicBezTo>
                              <a:pt x="14506" y="214470"/>
                              <a:pt x="7253" y="227166"/>
                              <a:pt x="0" y="239862"/>
                            </a:cubicBezTo>
                            <a:cubicBezTo>
                              <a:pt x="9973" y="236688"/>
                              <a:pt x="19946" y="233060"/>
                              <a:pt x="29919" y="229433"/>
                            </a:cubicBezTo>
                            <a:cubicBezTo>
                              <a:pt x="32639" y="223085"/>
                              <a:pt x="35812" y="216737"/>
                              <a:pt x="39439" y="21084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4AD0ABF-72A6-0092-972D-34F6D33B63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82196" y="926814"/>
                        <a:ext cx="121036" cy="240768"/>
                      </a:xfrm>
                      <a:custGeom>
                        <a:avLst/>
                        <a:gdLst>
                          <a:gd name="connsiteX0" fmla="*/ 107437 w 121036"/>
                          <a:gd name="connsiteY0" fmla="*/ 24938 h 240768"/>
                          <a:gd name="connsiteX1" fmla="*/ 121036 w 121036"/>
                          <a:gd name="connsiteY1" fmla="*/ 0 h 240768"/>
                          <a:gd name="connsiteX2" fmla="*/ 92024 w 121036"/>
                          <a:gd name="connsiteY2" fmla="*/ 9522 h 240768"/>
                          <a:gd name="connsiteX3" fmla="*/ 88851 w 121036"/>
                          <a:gd name="connsiteY3" fmla="*/ 15416 h 240768"/>
                          <a:gd name="connsiteX4" fmla="*/ 0 w 121036"/>
                          <a:gd name="connsiteY4" fmla="*/ 239408 h 240768"/>
                          <a:gd name="connsiteX5" fmla="*/ 20853 w 121036"/>
                          <a:gd name="connsiteY5" fmla="*/ 240768 h 240768"/>
                          <a:gd name="connsiteX6" fmla="*/ 107437 w 121036"/>
                          <a:gd name="connsiteY6" fmla="*/ 24938 h 240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1036" h="240768">
                            <a:moveTo>
                              <a:pt x="107437" y="24938"/>
                            </a:moveTo>
                            <a:cubicBezTo>
                              <a:pt x="111970" y="16323"/>
                              <a:pt x="116503" y="8162"/>
                              <a:pt x="121036" y="0"/>
                            </a:cubicBezTo>
                            <a:cubicBezTo>
                              <a:pt x="111063" y="3174"/>
                              <a:pt x="101544" y="6348"/>
                              <a:pt x="92024" y="9522"/>
                            </a:cubicBezTo>
                            <a:cubicBezTo>
                              <a:pt x="91117" y="11336"/>
                              <a:pt x="89757" y="13149"/>
                              <a:pt x="88851" y="15416"/>
                            </a:cubicBezTo>
                            <a:cubicBezTo>
                              <a:pt x="47145" y="94312"/>
                              <a:pt x="17226" y="171394"/>
                              <a:pt x="0" y="239408"/>
                            </a:cubicBezTo>
                            <a:cubicBezTo>
                              <a:pt x="6800" y="239862"/>
                              <a:pt x="13600" y="240315"/>
                              <a:pt x="20853" y="240768"/>
                            </a:cubicBezTo>
                            <a:cubicBezTo>
                              <a:pt x="37626" y="177289"/>
                              <a:pt x="65731" y="103381"/>
                              <a:pt x="107437" y="249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2" name="Рисунок 5">
                        <a:extLst>
                          <a:ext uri="{FF2B5EF4-FFF2-40B4-BE49-F238E27FC236}">
                            <a16:creationId xmlns:a16="http://schemas.microsoft.com/office/drawing/2014/main" id="{3D97558D-7FB5-7992-0D17-835C8CF85C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60659" y="841116"/>
                        <a:ext cx="503200" cy="350950"/>
                        <a:chOff x="1160659" y="841116"/>
                        <a:chExt cx="503200" cy="350950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3" name="Полилиния 22">
                          <a:extLst>
                            <a:ext uri="{FF2B5EF4-FFF2-40B4-BE49-F238E27FC236}">
                              <a16:creationId xmlns:a16="http://schemas.microsoft.com/office/drawing/2014/main" id="{B3DD4BA7-290C-31A1-A04B-99A320E9D6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40221" y="1050599"/>
                          <a:ext cx="253405" cy="136934"/>
                        </a:xfrm>
                        <a:custGeom>
                          <a:avLst/>
                          <a:gdLst>
                            <a:gd name="connsiteX0" fmla="*/ 9066 w 253405"/>
                            <a:gd name="connsiteY0" fmla="*/ 0 h 136934"/>
                            <a:gd name="connsiteX1" fmla="*/ 0 w 253405"/>
                            <a:gd name="connsiteY1" fmla="*/ 21764 h 136934"/>
                            <a:gd name="connsiteX2" fmla="*/ 109703 w 253405"/>
                            <a:gd name="connsiteY2" fmla="*/ 94312 h 136934"/>
                            <a:gd name="connsiteX3" fmla="*/ 240713 w 253405"/>
                            <a:gd name="connsiteY3" fmla="*/ 136934 h 136934"/>
                            <a:gd name="connsiteX4" fmla="*/ 253406 w 253405"/>
                            <a:gd name="connsiteY4" fmla="*/ 116984 h 136934"/>
                            <a:gd name="connsiteX5" fmla="*/ 118770 w 253405"/>
                            <a:gd name="connsiteY5" fmla="*/ 74815 h 136934"/>
                            <a:gd name="connsiteX6" fmla="*/ 9066 w 253405"/>
                            <a:gd name="connsiteY6" fmla="*/ 0 h 1369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53405" h="136934">
                              <a:moveTo>
                                <a:pt x="9066" y="0"/>
                              </a:moveTo>
                              <a:cubicBezTo>
                                <a:pt x="5893" y="7255"/>
                                <a:pt x="2720" y="14510"/>
                                <a:pt x="0" y="21764"/>
                              </a:cubicBezTo>
                              <a:cubicBezTo>
                                <a:pt x="29919" y="48516"/>
                                <a:pt x="67091" y="73455"/>
                                <a:pt x="109703" y="94312"/>
                              </a:cubicBezTo>
                              <a:cubicBezTo>
                                <a:pt x="153675" y="115623"/>
                                <a:pt x="198554" y="130133"/>
                                <a:pt x="240713" y="136934"/>
                              </a:cubicBezTo>
                              <a:cubicBezTo>
                                <a:pt x="245246" y="130586"/>
                                <a:pt x="249326" y="123785"/>
                                <a:pt x="253406" y="116984"/>
                              </a:cubicBezTo>
                              <a:cubicBezTo>
                                <a:pt x="210794" y="111542"/>
                                <a:pt x="164102" y="97033"/>
                                <a:pt x="118770" y="74815"/>
                              </a:cubicBezTo>
                              <a:cubicBezTo>
                                <a:pt x="76158" y="53958"/>
                                <a:pt x="38532" y="27659"/>
                                <a:pt x="906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4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773C3830-C89D-DCCD-C5D2-7CF2E935BC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60659" y="841116"/>
                          <a:ext cx="503200" cy="350950"/>
                        </a:xfrm>
                        <a:custGeom>
                          <a:avLst/>
                          <a:gdLst>
                            <a:gd name="connsiteX0" fmla="*/ 466696 w 503200"/>
                            <a:gd name="connsiteY0" fmla="*/ 165500 h 350950"/>
                            <a:gd name="connsiteX1" fmla="*/ 314381 w 503200"/>
                            <a:gd name="connsiteY1" fmla="*/ 47156 h 350950"/>
                            <a:gd name="connsiteX2" fmla="*/ 131693 w 503200"/>
                            <a:gd name="connsiteY2" fmla="*/ 0 h 350950"/>
                            <a:gd name="connsiteX3" fmla="*/ 8390 w 503200"/>
                            <a:gd name="connsiteY3" fmla="*/ 56678 h 350950"/>
                            <a:gd name="connsiteX4" fmla="*/ 63242 w 503200"/>
                            <a:gd name="connsiteY4" fmla="*/ 215830 h 350950"/>
                            <a:gd name="connsiteX5" fmla="*/ 72308 w 503200"/>
                            <a:gd name="connsiteY5" fmla="*/ 193612 h 350950"/>
                            <a:gd name="connsiteX6" fmla="*/ 27430 w 503200"/>
                            <a:gd name="connsiteY6" fmla="*/ 66200 h 350950"/>
                            <a:gd name="connsiteX7" fmla="*/ 131240 w 503200"/>
                            <a:gd name="connsiteY7" fmla="*/ 21764 h 350950"/>
                            <a:gd name="connsiteX8" fmla="*/ 304408 w 503200"/>
                            <a:gd name="connsiteY8" fmla="*/ 66653 h 350950"/>
                            <a:gd name="connsiteX9" fmla="*/ 448563 w 503200"/>
                            <a:gd name="connsiteY9" fmla="*/ 178649 h 350950"/>
                            <a:gd name="connsiteX10" fmla="*/ 474856 w 503200"/>
                            <a:gd name="connsiteY10" fmla="*/ 284751 h 350950"/>
                            <a:gd name="connsiteX11" fmla="*/ 371046 w 503200"/>
                            <a:gd name="connsiteY11" fmla="*/ 329186 h 350950"/>
                            <a:gd name="connsiteX12" fmla="*/ 355633 w 503200"/>
                            <a:gd name="connsiteY12" fmla="*/ 328733 h 350950"/>
                            <a:gd name="connsiteX13" fmla="*/ 342487 w 503200"/>
                            <a:gd name="connsiteY13" fmla="*/ 349590 h 350950"/>
                            <a:gd name="connsiteX14" fmla="*/ 371046 w 503200"/>
                            <a:gd name="connsiteY14" fmla="*/ 350951 h 350950"/>
                            <a:gd name="connsiteX15" fmla="*/ 494349 w 503200"/>
                            <a:gd name="connsiteY15" fmla="*/ 294273 h 350950"/>
                            <a:gd name="connsiteX16" fmla="*/ 466696 w 503200"/>
                            <a:gd name="connsiteY16" fmla="*/ 165500 h 350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503200" h="350950">
                              <a:moveTo>
                                <a:pt x="466696" y="165500"/>
                              </a:moveTo>
                              <a:cubicBezTo>
                                <a:pt x="432697" y="120158"/>
                                <a:pt x="378299" y="77989"/>
                                <a:pt x="314381" y="47156"/>
                              </a:cubicBezTo>
                              <a:cubicBezTo>
                                <a:pt x="252276" y="16777"/>
                                <a:pt x="187451" y="0"/>
                                <a:pt x="131693" y="0"/>
                              </a:cubicBezTo>
                              <a:cubicBezTo>
                                <a:pt x="70042" y="0"/>
                                <a:pt x="26523" y="19951"/>
                                <a:pt x="8390" y="56678"/>
                              </a:cubicBezTo>
                              <a:cubicBezTo>
                                <a:pt x="-13823" y="102021"/>
                                <a:pt x="9297" y="161419"/>
                                <a:pt x="63242" y="215830"/>
                              </a:cubicBezTo>
                              <a:cubicBezTo>
                                <a:pt x="66415" y="208575"/>
                                <a:pt x="69135" y="200867"/>
                                <a:pt x="72308" y="193612"/>
                              </a:cubicBezTo>
                              <a:cubicBezTo>
                                <a:pt x="30149" y="148270"/>
                                <a:pt x="11110" y="100207"/>
                                <a:pt x="27430" y="66200"/>
                              </a:cubicBezTo>
                              <a:cubicBezTo>
                                <a:pt x="41029" y="38088"/>
                                <a:pt x="79108" y="21764"/>
                                <a:pt x="131240" y="21764"/>
                              </a:cubicBezTo>
                              <a:cubicBezTo>
                                <a:pt x="183825" y="21764"/>
                                <a:pt x="245476" y="37634"/>
                                <a:pt x="304408" y="66653"/>
                              </a:cubicBezTo>
                              <a:cubicBezTo>
                                <a:pt x="365153" y="96579"/>
                                <a:pt x="416378" y="136027"/>
                                <a:pt x="448563" y="178649"/>
                              </a:cubicBezTo>
                              <a:cubicBezTo>
                                <a:pt x="478936" y="219004"/>
                                <a:pt x="488456" y="256638"/>
                                <a:pt x="474856" y="284751"/>
                              </a:cubicBezTo>
                              <a:cubicBezTo>
                                <a:pt x="461256" y="312863"/>
                                <a:pt x="423178" y="329186"/>
                                <a:pt x="371046" y="329186"/>
                              </a:cubicBezTo>
                              <a:cubicBezTo>
                                <a:pt x="366059" y="329186"/>
                                <a:pt x="360619" y="328733"/>
                                <a:pt x="355633" y="328733"/>
                              </a:cubicBezTo>
                              <a:cubicBezTo>
                                <a:pt x="351100" y="335534"/>
                                <a:pt x="347020" y="342789"/>
                                <a:pt x="342487" y="349590"/>
                              </a:cubicBezTo>
                              <a:cubicBezTo>
                                <a:pt x="352006" y="350497"/>
                                <a:pt x="361526" y="350951"/>
                                <a:pt x="371046" y="350951"/>
                              </a:cubicBezTo>
                              <a:cubicBezTo>
                                <a:pt x="432697" y="350951"/>
                                <a:pt x="476216" y="331000"/>
                                <a:pt x="494349" y="294273"/>
                              </a:cubicBezTo>
                              <a:cubicBezTo>
                                <a:pt x="512482" y="258452"/>
                                <a:pt x="502508" y="213110"/>
                                <a:pt x="466696" y="16550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4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2E1C2E9-6F05-1271-1700-1B048BBD7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360" y="1137656"/>
                        <a:ext cx="362811" cy="268880"/>
                      </a:xfrm>
                      <a:custGeom>
                        <a:avLst/>
                        <a:gdLst>
                          <a:gd name="connsiteX0" fmla="*/ 332893 w 362811"/>
                          <a:gd name="connsiteY0" fmla="*/ 9975 h 268880"/>
                          <a:gd name="connsiteX1" fmla="*/ 78127 w 362811"/>
                          <a:gd name="connsiteY1" fmla="*/ 248477 h 268880"/>
                          <a:gd name="connsiteX2" fmla="*/ 55008 w 362811"/>
                          <a:gd name="connsiteY2" fmla="*/ 243036 h 268880"/>
                          <a:gd name="connsiteX3" fmla="*/ 33249 w 362811"/>
                          <a:gd name="connsiteY3" fmla="*/ 50784 h 268880"/>
                          <a:gd name="connsiteX4" fmla="*/ 12396 w 362811"/>
                          <a:gd name="connsiteY4" fmla="*/ 49423 h 268880"/>
                          <a:gd name="connsiteX5" fmla="*/ 45488 w 362811"/>
                          <a:gd name="connsiteY5" fmla="*/ 261173 h 268880"/>
                          <a:gd name="connsiteX6" fmla="*/ 78127 w 362811"/>
                          <a:gd name="connsiteY6" fmla="*/ 268881 h 268880"/>
                          <a:gd name="connsiteX7" fmla="*/ 362812 w 362811"/>
                          <a:gd name="connsiteY7" fmla="*/ 0 h 268880"/>
                          <a:gd name="connsiteX8" fmla="*/ 332893 w 362811"/>
                          <a:gd name="connsiteY8" fmla="*/ 9975 h 268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62811" h="268880">
                            <a:moveTo>
                              <a:pt x="332893" y="9975"/>
                            </a:moveTo>
                            <a:cubicBezTo>
                              <a:pt x="246762" y="149630"/>
                              <a:pt x="143405" y="248477"/>
                              <a:pt x="78127" y="248477"/>
                            </a:cubicBezTo>
                            <a:cubicBezTo>
                              <a:pt x="69514" y="248477"/>
                              <a:pt x="61808" y="246663"/>
                              <a:pt x="55008" y="243036"/>
                            </a:cubicBezTo>
                            <a:cubicBezTo>
                              <a:pt x="19649" y="224445"/>
                              <a:pt x="10129" y="152351"/>
                              <a:pt x="33249" y="50784"/>
                            </a:cubicBezTo>
                            <a:cubicBezTo>
                              <a:pt x="25996" y="50330"/>
                              <a:pt x="19196" y="49877"/>
                              <a:pt x="12396" y="49423"/>
                            </a:cubicBezTo>
                            <a:cubicBezTo>
                              <a:pt x="-11177" y="155978"/>
                              <a:pt x="-1657" y="236688"/>
                              <a:pt x="45488" y="261173"/>
                            </a:cubicBezTo>
                            <a:cubicBezTo>
                              <a:pt x="55008" y="266160"/>
                              <a:pt x="66341" y="268881"/>
                              <a:pt x="78127" y="268881"/>
                            </a:cubicBezTo>
                            <a:cubicBezTo>
                              <a:pt x="155645" y="268881"/>
                              <a:pt x="268975" y="160512"/>
                              <a:pt x="362812" y="0"/>
                            </a:cubicBezTo>
                            <a:cubicBezTo>
                              <a:pt x="353292" y="4081"/>
                              <a:pt x="343319" y="7255"/>
                              <a:pt x="332893" y="99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6" name="Рисунок 5">
                      <a:extLst>
                        <a:ext uri="{FF2B5EF4-FFF2-40B4-BE49-F238E27FC236}">
                          <a16:creationId xmlns:a16="http://schemas.microsoft.com/office/drawing/2014/main" id="{324507E5-82E2-C4E4-C4F1-4E8477D13A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1906" y="852452"/>
                      <a:ext cx="741567" cy="327825"/>
                      <a:chOff x="1041906" y="852452"/>
                      <a:chExt cx="741567" cy="327825"/>
                    </a:xfrm>
                    <a:solidFill>
                      <a:srgbClr val="0061AF"/>
                    </a:solidFill>
                  </p:grpSpPr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AB74B981-7567-6F06-65E2-26F943AEF2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89363" y="1068282"/>
                        <a:ext cx="247512" cy="90684"/>
                      </a:xfrm>
                      <a:custGeom>
                        <a:avLst/>
                        <a:gdLst>
                          <a:gd name="connsiteX0" fmla="*/ 50319 w 247512"/>
                          <a:gd name="connsiteY0" fmla="*/ 66200 h 90684"/>
                          <a:gd name="connsiteX1" fmla="*/ 0 w 247512"/>
                          <a:gd name="connsiteY1" fmla="*/ 76629 h 90684"/>
                          <a:gd name="connsiteX2" fmla="*/ 39892 w 247512"/>
                          <a:gd name="connsiteY2" fmla="*/ 90685 h 90684"/>
                          <a:gd name="connsiteX3" fmla="*/ 54852 w 247512"/>
                          <a:gd name="connsiteY3" fmla="*/ 87511 h 90684"/>
                          <a:gd name="connsiteX4" fmla="*/ 247513 w 247512"/>
                          <a:gd name="connsiteY4" fmla="*/ 20857 h 90684"/>
                          <a:gd name="connsiteX5" fmla="*/ 241619 w 247512"/>
                          <a:gd name="connsiteY5" fmla="*/ 0 h 90684"/>
                          <a:gd name="connsiteX6" fmla="*/ 50319 w 247512"/>
                          <a:gd name="connsiteY6" fmla="*/ 66200 h 906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47512" h="90684">
                            <a:moveTo>
                              <a:pt x="50319" y="66200"/>
                            </a:moveTo>
                            <a:cubicBezTo>
                              <a:pt x="33546" y="70281"/>
                              <a:pt x="16773" y="73455"/>
                              <a:pt x="0" y="76629"/>
                            </a:cubicBezTo>
                            <a:cubicBezTo>
                              <a:pt x="13600" y="82070"/>
                              <a:pt x="26746" y="86604"/>
                              <a:pt x="39892" y="90685"/>
                            </a:cubicBezTo>
                            <a:cubicBezTo>
                              <a:pt x="44879" y="89778"/>
                              <a:pt x="49865" y="88418"/>
                              <a:pt x="54852" y="87511"/>
                            </a:cubicBezTo>
                            <a:cubicBezTo>
                              <a:pt x="126023" y="71188"/>
                              <a:pt x="192207" y="48063"/>
                              <a:pt x="247513" y="20857"/>
                            </a:cubicBezTo>
                            <a:cubicBezTo>
                              <a:pt x="246152" y="14056"/>
                              <a:pt x="244339" y="7255"/>
                              <a:pt x="241619" y="0"/>
                            </a:cubicBezTo>
                            <a:cubicBezTo>
                              <a:pt x="187674" y="26752"/>
                              <a:pt x="121490" y="49877"/>
                              <a:pt x="50319" y="6620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5491D4D6-D5CD-8038-74E5-792FE3DA87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79476" y="878751"/>
                        <a:ext cx="235272" cy="90684"/>
                      </a:xfrm>
                      <a:custGeom>
                        <a:avLst/>
                        <a:gdLst>
                          <a:gd name="connsiteX0" fmla="*/ 0 w 235272"/>
                          <a:gd name="connsiteY0" fmla="*/ 69374 h 90684"/>
                          <a:gd name="connsiteX1" fmla="*/ 4987 w 235272"/>
                          <a:gd name="connsiteY1" fmla="*/ 90685 h 90684"/>
                          <a:gd name="connsiteX2" fmla="*/ 205807 w 235272"/>
                          <a:gd name="connsiteY2" fmla="*/ 19497 h 90684"/>
                          <a:gd name="connsiteX3" fmla="*/ 235273 w 235272"/>
                          <a:gd name="connsiteY3" fmla="*/ 13149 h 90684"/>
                          <a:gd name="connsiteX4" fmla="*/ 194021 w 235272"/>
                          <a:gd name="connsiteY4" fmla="*/ 0 h 90684"/>
                          <a:gd name="connsiteX5" fmla="*/ 0 w 235272"/>
                          <a:gd name="connsiteY5" fmla="*/ 69374 h 906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35272" h="90684">
                            <a:moveTo>
                              <a:pt x="0" y="69374"/>
                            </a:moveTo>
                            <a:cubicBezTo>
                              <a:pt x="907" y="76175"/>
                              <a:pt x="2720" y="83430"/>
                              <a:pt x="4987" y="90685"/>
                            </a:cubicBezTo>
                            <a:cubicBezTo>
                              <a:pt x="57572" y="63479"/>
                              <a:pt x="125570" y="38088"/>
                              <a:pt x="205807" y="19497"/>
                            </a:cubicBezTo>
                            <a:cubicBezTo>
                              <a:pt x="215780" y="17230"/>
                              <a:pt x="225300" y="14963"/>
                              <a:pt x="235273" y="13149"/>
                            </a:cubicBezTo>
                            <a:cubicBezTo>
                              <a:pt x="221220" y="8162"/>
                              <a:pt x="207620" y="3627"/>
                              <a:pt x="194021" y="0"/>
                            </a:cubicBezTo>
                            <a:cubicBezTo>
                              <a:pt x="119676" y="18137"/>
                              <a:pt x="53492" y="42168"/>
                              <a:pt x="0" y="693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EBE85BCF-0E28-FC41-C678-E744A686A4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1906" y="959007"/>
                        <a:ext cx="346097" cy="221271"/>
                      </a:xfrm>
                      <a:custGeom>
                        <a:avLst/>
                        <a:gdLst>
                          <a:gd name="connsiteX0" fmla="*/ 308018 w 346097"/>
                          <a:gd name="connsiteY0" fmla="*/ 192252 h 221271"/>
                          <a:gd name="connsiteX1" fmla="*/ 201035 w 346097"/>
                          <a:gd name="connsiteY1" fmla="*/ 199960 h 221271"/>
                          <a:gd name="connsiteX2" fmla="*/ 22427 w 346097"/>
                          <a:gd name="connsiteY2" fmla="*/ 138294 h 221271"/>
                          <a:gd name="connsiteX3" fmla="*/ 123517 w 346097"/>
                          <a:gd name="connsiteY3" fmla="*/ 21311 h 221271"/>
                          <a:gd name="connsiteX4" fmla="*/ 117624 w 346097"/>
                          <a:gd name="connsiteY4" fmla="*/ 0 h 221271"/>
                          <a:gd name="connsiteX5" fmla="*/ 1574 w 346097"/>
                          <a:gd name="connsiteY5" fmla="*/ 142829 h 221271"/>
                          <a:gd name="connsiteX6" fmla="*/ 201488 w 346097"/>
                          <a:gd name="connsiteY6" fmla="*/ 221271 h 221271"/>
                          <a:gd name="connsiteX7" fmla="*/ 346097 w 346097"/>
                          <a:gd name="connsiteY7" fmla="*/ 208122 h 221271"/>
                          <a:gd name="connsiteX8" fmla="*/ 308018 w 346097"/>
                          <a:gd name="connsiteY8" fmla="*/ 192252 h 2212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46097" h="221271">
                            <a:moveTo>
                              <a:pt x="308018" y="192252"/>
                            </a:moveTo>
                            <a:cubicBezTo>
                              <a:pt x="270846" y="197240"/>
                              <a:pt x="234581" y="199960"/>
                              <a:pt x="201035" y="199960"/>
                            </a:cubicBezTo>
                            <a:cubicBezTo>
                              <a:pt x="99491" y="199960"/>
                              <a:pt x="31040" y="176382"/>
                              <a:pt x="22427" y="138294"/>
                            </a:cubicBezTo>
                            <a:cubicBezTo>
                              <a:pt x="15174" y="106101"/>
                              <a:pt x="52346" y="62119"/>
                              <a:pt x="123517" y="21311"/>
                            </a:cubicBezTo>
                            <a:cubicBezTo>
                              <a:pt x="120797" y="14056"/>
                              <a:pt x="118984" y="7255"/>
                              <a:pt x="117624" y="0"/>
                            </a:cubicBezTo>
                            <a:cubicBezTo>
                              <a:pt x="36933" y="45342"/>
                              <a:pt x="-9305" y="97486"/>
                              <a:pt x="1574" y="142829"/>
                            </a:cubicBezTo>
                            <a:cubicBezTo>
                              <a:pt x="13361" y="192705"/>
                              <a:pt x="85892" y="221271"/>
                              <a:pt x="201488" y="221271"/>
                            </a:cubicBezTo>
                            <a:cubicBezTo>
                              <a:pt x="246367" y="221271"/>
                              <a:pt x="295779" y="216737"/>
                              <a:pt x="346097" y="208122"/>
                            </a:cubicBezTo>
                            <a:cubicBezTo>
                              <a:pt x="332498" y="203588"/>
                              <a:pt x="320258" y="198147"/>
                              <a:pt x="308018" y="19225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8B001528-2B38-2CBF-8647-A7EBF01169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6109" y="852452"/>
                        <a:ext cx="367364" cy="225805"/>
                      </a:xfrm>
                      <a:custGeom>
                        <a:avLst/>
                        <a:gdLst>
                          <a:gd name="connsiteX0" fmla="*/ 365829 w 367364"/>
                          <a:gd name="connsiteY0" fmla="*/ 78442 h 225805"/>
                          <a:gd name="connsiteX1" fmla="*/ 165915 w 367364"/>
                          <a:gd name="connsiteY1" fmla="*/ 0 h 225805"/>
                          <a:gd name="connsiteX2" fmla="*/ 0 w 367364"/>
                          <a:gd name="connsiteY2" fmla="*/ 17230 h 225805"/>
                          <a:gd name="connsiteX3" fmla="*/ 38079 w 367364"/>
                          <a:gd name="connsiteY3" fmla="*/ 32193 h 225805"/>
                          <a:gd name="connsiteX4" fmla="*/ 165915 w 367364"/>
                          <a:gd name="connsiteY4" fmla="*/ 21311 h 225805"/>
                          <a:gd name="connsiteX5" fmla="*/ 344523 w 367364"/>
                          <a:gd name="connsiteY5" fmla="*/ 82977 h 225805"/>
                          <a:gd name="connsiteX6" fmla="*/ 265192 w 367364"/>
                          <a:gd name="connsiteY6" fmla="*/ 186811 h 225805"/>
                          <a:gd name="connsiteX7" fmla="*/ 233913 w 367364"/>
                          <a:gd name="connsiteY7" fmla="*/ 204948 h 225805"/>
                          <a:gd name="connsiteX8" fmla="*/ 240713 w 367364"/>
                          <a:gd name="connsiteY8" fmla="*/ 225805 h 225805"/>
                          <a:gd name="connsiteX9" fmla="*/ 276978 w 367364"/>
                          <a:gd name="connsiteY9" fmla="*/ 204948 h 225805"/>
                          <a:gd name="connsiteX10" fmla="*/ 365829 w 367364"/>
                          <a:gd name="connsiteY10" fmla="*/ 78442 h 2258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67364" h="225805">
                            <a:moveTo>
                              <a:pt x="365829" y="78442"/>
                            </a:moveTo>
                            <a:cubicBezTo>
                              <a:pt x="354496" y="28566"/>
                              <a:pt x="281512" y="0"/>
                              <a:pt x="165915" y="0"/>
                            </a:cubicBezTo>
                            <a:cubicBezTo>
                              <a:pt x="114690" y="0"/>
                              <a:pt x="57572" y="5895"/>
                              <a:pt x="0" y="17230"/>
                            </a:cubicBezTo>
                            <a:cubicBezTo>
                              <a:pt x="12693" y="21764"/>
                              <a:pt x="25386" y="26752"/>
                              <a:pt x="38079" y="32193"/>
                            </a:cubicBezTo>
                            <a:cubicBezTo>
                              <a:pt x="82504" y="24938"/>
                              <a:pt x="126023" y="21311"/>
                              <a:pt x="165915" y="21311"/>
                            </a:cubicBezTo>
                            <a:cubicBezTo>
                              <a:pt x="267459" y="21311"/>
                              <a:pt x="335910" y="44889"/>
                              <a:pt x="344523" y="82977"/>
                            </a:cubicBezTo>
                            <a:cubicBezTo>
                              <a:pt x="351323" y="111996"/>
                              <a:pt x="322310" y="150084"/>
                              <a:pt x="265192" y="186811"/>
                            </a:cubicBezTo>
                            <a:cubicBezTo>
                              <a:pt x="255219" y="193159"/>
                              <a:pt x="244793" y="199053"/>
                              <a:pt x="233913" y="204948"/>
                            </a:cubicBezTo>
                            <a:cubicBezTo>
                              <a:pt x="236633" y="212203"/>
                              <a:pt x="238899" y="219004"/>
                              <a:pt x="240713" y="225805"/>
                            </a:cubicBezTo>
                            <a:cubicBezTo>
                              <a:pt x="253406" y="219004"/>
                              <a:pt x="265645" y="211749"/>
                              <a:pt x="276978" y="204948"/>
                            </a:cubicBezTo>
                            <a:cubicBezTo>
                              <a:pt x="343616" y="162779"/>
                              <a:pt x="374895" y="117437"/>
                              <a:pt x="365829" y="7844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4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A0FAC956-E997-D215-EB50-073409D7BCF1}"/>
                    </a:ext>
                  </a:extLst>
                </p:cNvPr>
                <p:cNvSpPr/>
                <p:nvPr/>
              </p:nvSpPr>
              <p:spPr>
                <a:xfrm>
                  <a:off x="1347657" y="958553"/>
                  <a:ext cx="119676" cy="119704"/>
                </a:xfrm>
                <a:custGeom>
                  <a:avLst/>
                  <a:gdLst>
                    <a:gd name="connsiteX0" fmla="*/ 119676 w 119676"/>
                    <a:gd name="connsiteY0" fmla="*/ 59852 h 119704"/>
                    <a:gd name="connsiteX1" fmla="*/ 59838 w 119676"/>
                    <a:gd name="connsiteY1" fmla="*/ 119704 h 119704"/>
                    <a:gd name="connsiteX2" fmla="*/ 0 w 119676"/>
                    <a:gd name="connsiteY2" fmla="*/ 59852 h 119704"/>
                    <a:gd name="connsiteX3" fmla="*/ 59838 w 119676"/>
                    <a:gd name="connsiteY3" fmla="*/ 0 h 119704"/>
                    <a:gd name="connsiteX4" fmla="*/ 119676 w 119676"/>
                    <a:gd name="connsiteY4" fmla="*/ 59852 h 119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676" h="119704">
                      <a:moveTo>
                        <a:pt x="119676" y="59852"/>
                      </a:moveTo>
                      <a:cubicBezTo>
                        <a:pt x="119676" y="92952"/>
                        <a:pt x="92931" y="119704"/>
                        <a:pt x="59838" y="119704"/>
                      </a:cubicBezTo>
                      <a:cubicBezTo>
                        <a:pt x="26746" y="119704"/>
                        <a:pt x="0" y="92952"/>
                        <a:pt x="0" y="59852"/>
                      </a:cubicBezTo>
                      <a:cubicBezTo>
                        <a:pt x="0" y="26752"/>
                        <a:pt x="26746" y="0"/>
                        <a:pt x="59838" y="0"/>
                      </a:cubicBezTo>
                      <a:cubicBezTo>
                        <a:pt x="92931" y="0"/>
                        <a:pt x="119676" y="26752"/>
                        <a:pt x="119676" y="5985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" name="Рисунок 5">
                <a:extLst>
                  <a:ext uri="{FF2B5EF4-FFF2-40B4-BE49-F238E27FC236}">
                    <a16:creationId xmlns:a16="http://schemas.microsoft.com/office/drawing/2014/main" id="{2315B45B-314B-3E65-6CDD-D23F67870D24}"/>
                  </a:ext>
                </a:extLst>
              </p:cNvPr>
              <p:cNvGrpSpPr/>
              <p:nvPr/>
            </p:nvGrpSpPr>
            <p:grpSpPr>
              <a:xfrm>
                <a:off x="1289633" y="626193"/>
                <a:ext cx="370808" cy="282030"/>
                <a:chOff x="1289633" y="626193"/>
                <a:chExt cx="370808" cy="282030"/>
              </a:xfrm>
              <a:solidFill>
                <a:srgbClr val="0061AF"/>
              </a:solidFill>
            </p:grpSpPr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C362DB72-3096-CB28-9C23-66A890ABB614}"/>
                    </a:ext>
                  </a:extLst>
                </p:cNvPr>
                <p:cNvSpPr/>
                <p:nvPr/>
              </p:nvSpPr>
              <p:spPr>
                <a:xfrm>
                  <a:off x="1289633" y="858800"/>
                  <a:ext cx="52585" cy="49423"/>
                </a:xfrm>
                <a:custGeom>
                  <a:avLst/>
                  <a:gdLst>
                    <a:gd name="connsiteX0" fmla="*/ 29012 w 52585"/>
                    <a:gd name="connsiteY0" fmla="*/ 40808 h 49423"/>
                    <a:gd name="connsiteX1" fmla="*/ 52585 w 52585"/>
                    <a:gd name="connsiteY1" fmla="*/ 3174 h 49423"/>
                    <a:gd name="connsiteX2" fmla="*/ 29466 w 52585"/>
                    <a:gd name="connsiteY2" fmla="*/ 0 h 49423"/>
                    <a:gd name="connsiteX3" fmla="*/ 0 w 52585"/>
                    <a:gd name="connsiteY3" fmla="*/ 49423 h 49423"/>
                    <a:gd name="connsiteX4" fmla="*/ 29012 w 52585"/>
                    <a:gd name="connsiteY4" fmla="*/ 40808 h 4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85" h="49423">
                      <a:moveTo>
                        <a:pt x="29012" y="40808"/>
                      </a:moveTo>
                      <a:cubicBezTo>
                        <a:pt x="36719" y="28112"/>
                        <a:pt x="44425" y="15416"/>
                        <a:pt x="52585" y="3174"/>
                      </a:cubicBezTo>
                      <a:cubicBezTo>
                        <a:pt x="44879" y="1814"/>
                        <a:pt x="37172" y="907"/>
                        <a:pt x="29466" y="0"/>
                      </a:cubicBezTo>
                      <a:cubicBezTo>
                        <a:pt x="19493" y="15870"/>
                        <a:pt x="9520" y="32193"/>
                        <a:pt x="0" y="49423"/>
                      </a:cubicBezTo>
                      <a:cubicBezTo>
                        <a:pt x="9520" y="46703"/>
                        <a:pt x="19493" y="43529"/>
                        <a:pt x="29012" y="4080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95606B0E-2389-3519-89C0-475567F00E71}"/>
                    </a:ext>
                  </a:extLst>
                </p:cNvPr>
                <p:cNvSpPr/>
                <p:nvPr/>
              </p:nvSpPr>
              <p:spPr>
                <a:xfrm>
                  <a:off x="1332698" y="626193"/>
                  <a:ext cx="327742" cy="240315"/>
                </a:xfrm>
                <a:custGeom>
                  <a:avLst/>
                  <a:gdLst>
                    <a:gd name="connsiteX0" fmla="*/ 22666 w 327742"/>
                    <a:gd name="connsiteY0" fmla="*/ 216284 h 240315"/>
                    <a:gd name="connsiteX1" fmla="*/ 249326 w 327742"/>
                    <a:gd name="connsiteY1" fmla="*/ 20858 h 240315"/>
                    <a:gd name="connsiteX2" fmla="*/ 272445 w 327742"/>
                    <a:gd name="connsiteY2" fmla="*/ 26299 h 240315"/>
                    <a:gd name="connsiteX3" fmla="*/ 289671 w 327742"/>
                    <a:gd name="connsiteY3" fmla="*/ 238048 h 240315"/>
                    <a:gd name="connsiteX4" fmla="*/ 310524 w 327742"/>
                    <a:gd name="connsiteY4" fmla="*/ 240315 h 240315"/>
                    <a:gd name="connsiteX5" fmla="*/ 282418 w 327742"/>
                    <a:gd name="connsiteY5" fmla="*/ 7708 h 240315"/>
                    <a:gd name="connsiteX6" fmla="*/ 249779 w 327742"/>
                    <a:gd name="connsiteY6" fmla="*/ 0 h 240315"/>
                    <a:gd name="connsiteX7" fmla="*/ 0 w 327742"/>
                    <a:gd name="connsiteY7" fmla="*/ 212656 h 240315"/>
                    <a:gd name="connsiteX8" fmla="*/ 22666 w 327742"/>
                    <a:gd name="connsiteY8" fmla="*/ 216284 h 24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7742" h="240315">
                      <a:moveTo>
                        <a:pt x="22666" y="216284"/>
                      </a:moveTo>
                      <a:cubicBezTo>
                        <a:pt x="102450" y="99753"/>
                        <a:pt x="191301" y="20858"/>
                        <a:pt x="249326" y="20858"/>
                      </a:cubicBezTo>
                      <a:cubicBezTo>
                        <a:pt x="257939" y="20858"/>
                        <a:pt x="265645" y="22671"/>
                        <a:pt x="272445" y="26299"/>
                      </a:cubicBezTo>
                      <a:cubicBezTo>
                        <a:pt x="310071" y="46249"/>
                        <a:pt x="318230" y="126505"/>
                        <a:pt x="289671" y="238048"/>
                      </a:cubicBezTo>
                      <a:cubicBezTo>
                        <a:pt x="296924" y="238501"/>
                        <a:pt x="303724" y="239408"/>
                        <a:pt x="310524" y="240315"/>
                      </a:cubicBezTo>
                      <a:cubicBezTo>
                        <a:pt x="339990" y="123785"/>
                        <a:pt x="332283" y="34007"/>
                        <a:pt x="282418" y="7708"/>
                      </a:cubicBezTo>
                      <a:cubicBezTo>
                        <a:pt x="272445" y="2721"/>
                        <a:pt x="261565" y="0"/>
                        <a:pt x="249779" y="0"/>
                      </a:cubicBezTo>
                      <a:cubicBezTo>
                        <a:pt x="181781" y="0"/>
                        <a:pt x="86131" y="83430"/>
                        <a:pt x="0" y="212656"/>
                      </a:cubicBezTo>
                      <a:cubicBezTo>
                        <a:pt x="7253" y="213563"/>
                        <a:pt x="14959" y="214923"/>
                        <a:pt x="22666" y="216284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4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5" name="Рисунок 5">
              <a:extLst>
                <a:ext uri="{FF2B5EF4-FFF2-40B4-BE49-F238E27FC236}">
                  <a16:creationId xmlns:a16="http://schemas.microsoft.com/office/drawing/2014/main" id="{11A511DB-3914-F954-5ECE-567FD5BBD123}"/>
                </a:ext>
              </a:extLst>
            </p:cNvPr>
            <p:cNvGrpSpPr/>
            <p:nvPr/>
          </p:nvGrpSpPr>
          <p:grpSpPr>
            <a:xfrm>
              <a:off x="1546211" y="1236503"/>
              <a:ext cx="1421156" cy="332360"/>
              <a:chOff x="1546211" y="1236503"/>
              <a:chExt cx="1421156" cy="332360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0B455F3-C64C-4A75-F608-3A938AFD60AE}"/>
                  </a:ext>
                </a:extLst>
              </p:cNvPr>
              <p:cNvSpPr/>
              <p:nvPr/>
            </p:nvSpPr>
            <p:spPr>
              <a:xfrm>
                <a:off x="1546211" y="1236503"/>
                <a:ext cx="325936" cy="332360"/>
              </a:xfrm>
              <a:custGeom>
                <a:avLst/>
                <a:gdLst>
                  <a:gd name="connsiteX0" fmla="*/ 274712 w 325936"/>
                  <a:gd name="connsiteY0" fmla="*/ 332360 h 332360"/>
                  <a:gd name="connsiteX1" fmla="*/ 274712 w 325936"/>
                  <a:gd name="connsiteY1" fmla="*/ 96126 h 332360"/>
                  <a:gd name="connsiteX2" fmla="*/ 163195 w 325936"/>
                  <a:gd name="connsiteY2" fmla="*/ 236688 h 332360"/>
                  <a:gd name="connsiteX3" fmla="*/ 51225 w 325936"/>
                  <a:gd name="connsiteY3" fmla="*/ 96126 h 332360"/>
                  <a:gd name="connsiteX4" fmla="*/ 51225 w 325936"/>
                  <a:gd name="connsiteY4" fmla="*/ 332360 h 332360"/>
                  <a:gd name="connsiteX5" fmla="*/ 0 w 325936"/>
                  <a:gd name="connsiteY5" fmla="*/ 332360 h 332360"/>
                  <a:gd name="connsiteX6" fmla="*/ 0 w 325936"/>
                  <a:gd name="connsiteY6" fmla="*/ 0 h 332360"/>
                  <a:gd name="connsiteX7" fmla="*/ 29919 w 325936"/>
                  <a:gd name="connsiteY7" fmla="*/ 0 h 332360"/>
                  <a:gd name="connsiteX8" fmla="*/ 163195 w 325936"/>
                  <a:gd name="connsiteY8" fmla="*/ 168674 h 332360"/>
                  <a:gd name="connsiteX9" fmla="*/ 296471 w 325936"/>
                  <a:gd name="connsiteY9" fmla="*/ 0 h 332360"/>
                  <a:gd name="connsiteX10" fmla="*/ 325937 w 325936"/>
                  <a:gd name="connsiteY10" fmla="*/ 0 h 332360"/>
                  <a:gd name="connsiteX11" fmla="*/ 325937 w 325936"/>
                  <a:gd name="connsiteY11" fmla="*/ 332360 h 332360"/>
                  <a:gd name="connsiteX12" fmla="*/ 274712 w 325936"/>
                  <a:gd name="connsiteY12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5936" h="332360">
                    <a:moveTo>
                      <a:pt x="274712" y="332360"/>
                    </a:moveTo>
                    <a:lnTo>
                      <a:pt x="274712" y="96126"/>
                    </a:lnTo>
                    <a:lnTo>
                      <a:pt x="163195" y="236688"/>
                    </a:lnTo>
                    <a:lnTo>
                      <a:pt x="51225" y="96126"/>
                    </a:lnTo>
                    <a:lnTo>
                      <a:pt x="51225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29919" y="0"/>
                    </a:lnTo>
                    <a:lnTo>
                      <a:pt x="163195" y="168674"/>
                    </a:lnTo>
                    <a:lnTo>
                      <a:pt x="296471" y="0"/>
                    </a:lnTo>
                    <a:lnTo>
                      <a:pt x="325937" y="0"/>
                    </a:lnTo>
                    <a:lnTo>
                      <a:pt x="325937" y="332360"/>
                    </a:lnTo>
                    <a:lnTo>
                      <a:pt x="274712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66717A7A-5525-0B76-EA13-ABD042EEF489}"/>
                  </a:ext>
                </a:extLst>
              </p:cNvPr>
              <p:cNvSpPr/>
              <p:nvPr/>
            </p:nvSpPr>
            <p:spPr>
              <a:xfrm>
                <a:off x="1914307" y="1236503"/>
                <a:ext cx="256578" cy="332360"/>
              </a:xfrm>
              <a:custGeom>
                <a:avLst/>
                <a:gdLst>
                  <a:gd name="connsiteX0" fmla="*/ 205354 w 256578"/>
                  <a:gd name="connsiteY0" fmla="*/ 332360 h 332360"/>
                  <a:gd name="connsiteX1" fmla="*/ 205354 w 256578"/>
                  <a:gd name="connsiteY1" fmla="*/ 97940 h 332360"/>
                  <a:gd name="connsiteX2" fmla="*/ 29919 w 256578"/>
                  <a:gd name="connsiteY2" fmla="*/ 332360 h 332360"/>
                  <a:gd name="connsiteX3" fmla="*/ 0 w 256578"/>
                  <a:gd name="connsiteY3" fmla="*/ 332360 h 332360"/>
                  <a:gd name="connsiteX4" fmla="*/ 0 w 256578"/>
                  <a:gd name="connsiteY4" fmla="*/ 0 h 332360"/>
                  <a:gd name="connsiteX5" fmla="*/ 51225 w 256578"/>
                  <a:gd name="connsiteY5" fmla="*/ 0 h 332360"/>
                  <a:gd name="connsiteX6" fmla="*/ 51225 w 256578"/>
                  <a:gd name="connsiteY6" fmla="*/ 234420 h 332360"/>
                  <a:gd name="connsiteX7" fmla="*/ 226660 w 256578"/>
                  <a:gd name="connsiteY7" fmla="*/ 0 h 332360"/>
                  <a:gd name="connsiteX8" fmla="*/ 256579 w 256578"/>
                  <a:gd name="connsiteY8" fmla="*/ 0 h 332360"/>
                  <a:gd name="connsiteX9" fmla="*/ 256579 w 256578"/>
                  <a:gd name="connsiteY9" fmla="*/ 332360 h 332360"/>
                  <a:gd name="connsiteX10" fmla="*/ 205354 w 256578"/>
                  <a:gd name="connsiteY10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578" h="332360">
                    <a:moveTo>
                      <a:pt x="205354" y="332360"/>
                    </a:moveTo>
                    <a:lnTo>
                      <a:pt x="205354" y="97940"/>
                    </a:lnTo>
                    <a:lnTo>
                      <a:pt x="29919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51225" y="0"/>
                    </a:lnTo>
                    <a:lnTo>
                      <a:pt x="51225" y="234420"/>
                    </a:lnTo>
                    <a:lnTo>
                      <a:pt x="226660" y="0"/>
                    </a:lnTo>
                    <a:lnTo>
                      <a:pt x="256579" y="0"/>
                    </a:lnTo>
                    <a:lnTo>
                      <a:pt x="256579" y="332360"/>
                    </a:lnTo>
                    <a:lnTo>
                      <a:pt x="205354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CDBADAF1-7E9B-133E-90A9-3AABFA5CBD09}"/>
                  </a:ext>
                </a:extLst>
              </p:cNvPr>
              <p:cNvSpPr/>
              <p:nvPr/>
            </p:nvSpPr>
            <p:spPr>
              <a:xfrm>
                <a:off x="2710789" y="1236503"/>
                <a:ext cx="256579" cy="332360"/>
              </a:xfrm>
              <a:custGeom>
                <a:avLst/>
                <a:gdLst>
                  <a:gd name="connsiteX0" fmla="*/ 205354 w 256579"/>
                  <a:gd name="connsiteY0" fmla="*/ 332360 h 332360"/>
                  <a:gd name="connsiteX1" fmla="*/ 205354 w 256579"/>
                  <a:gd name="connsiteY1" fmla="*/ 97940 h 332360"/>
                  <a:gd name="connsiteX2" fmla="*/ 29919 w 256579"/>
                  <a:gd name="connsiteY2" fmla="*/ 332360 h 332360"/>
                  <a:gd name="connsiteX3" fmla="*/ 0 w 256579"/>
                  <a:gd name="connsiteY3" fmla="*/ 332360 h 332360"/>
                  <a:gd name="connsiteX4" fmla="*/ 0 w 256579"/>
                  <a:gd name="connsiteY4" fmla="*/ 0 h 332360"/>
                  <a:gd name="connsiteX5" fmla="*/ 51225 w 256579"/>
                  <a:gd name="connsiteY5" fmla="*/ 0 h 332360"/>
                  <a:gd name="connsiteX6" fmla="*/ 51225 w 256579"/>
                  <a:gd name="connsiteY6" fmla="*/ 234420 h 332360"/>
                  <a:gd name="connsiteX7" fmla="*/ 226660 w 256579"/>
                  <a:gd name="connsiteY7" fmla="*/ 0 h 332360"/>
                  <a:gd name="connsiteX8" fmla="*/ 256579 w 256579"/>
                  <a:gd name="connsiteY8" fmla="*/ 0 h 332360"/>
                  <a:gd name="connsiteX9" fmla="*/ 256579 w 256579"/>
                  <a:gd name="connsiteY9" fmla="*/ 332360 h 332360"/>
                  <a:gd name="connsiteX10" fmla="*/ 205354 w 256579"/>
                  <a:gd name="connsiteY10" fmla="*/ 332360 h 33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579" h="332360">
                    <a:moveTo>
                      <a:pt x="205354" y="332360"/>
                    </a:moveTo>
                    <a:lnTo>
                      <a:pt x="205354" y="97940"/>
                    </a:lnTo>
                    <a:lnTo>
                      <a:pt x="29919" y="332360"/>
                    </a:lnTo>
                    <a:lnTo>
                      <a:pt x="0" y="332360"/>
                    </a:lnTo>
                    <a:lnTo>
                      <a:pt x="0" y="0"/>
                    </a:lnTo>
                    <a:lnTo>
                      <a:pt x="51225" y="0"/>
                    </a:lnTo>
                    <a:lnTo>
                      <a:pt x="51225" y="234420"/>
                    </a:lnTo>
                    <a:lnTo>
                      <a:pt x="226660" y="0"/>
                    </a:lnTo>
                    <a:lnTo>
                      <a:pt x="256579" y="0"/>
                    </a:lnTo>
                    <a:lnTo>
                      <a:pt x="256579" y="332360"/>
                    </a:lnTo>
                    <a:lnTo>
                      <a:pt x="205354" y="332360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9" name="Рисунок 5">
              <a:extLst>
                <a:ext uri="{FF2B5EF4-FFF2-40B4-BE49-F238E27FC236}">
                  <a16:creationId xmlns:a16="http://schemas.microsoft.com/office/drawing/2014/main" id="{4CAE047A-C283-78A2-663E-4B4CD905576D}"/>
                </a:ext>
              </a:extLst>
            </p:cNvPr>
            <p:cNvGrpSpPr/>
            <p:nvPr/>
          </p:nvGrpSpPr>
          <p:grpSpPr>
            <a:xfrm>
              <a:off x="2419305" y="981678"/>
              <a:ext cx="595662" cy="145095"/>
              <a:chOff x="2419305" y="981678"/>
              <a:chExt cx="595662" cy="145095"/>
            </a:xfrm>
            <a:solidFill>
              <a:srgbClr val="0061AF"/>
            </a:solidFill>
          </p:grpSpPr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45B4A8F-4D72-6041-523F-14A37E017889}"/>
                  </a:ext>
                </a:extLst>
              </p:cNvPr>
              <p:cNvSpPr/>
              <p:nvPr/>
            </p:nvSpPr>
            <p:spPr>
              <a:xfrm>
                <a:off x="2419305" y="981678"/>
                <a:ext cx="120129" cy="145095"/>
              </a:xfrm>
              <a:custGeom>
                <a:avLst/>
                <a:gdLst>
                  <a:gd name="connsiteX0" fmla="*/ 90211 w 120129"/>
                  <a:gd name="connsiteY0" fmla="*/ 144642 h 145095"/>
                  <a:gd name="connsiteX1" fmla="*/ 90211 w 120129"/>
                  <a:gd name="connsiteY1" fmla="*/ 85244 h 145095"/>
                  <a:gd name="connsiteX2" fmla="*/ 30372 w 120129"/>
                  <a:gd name="connsiteY2" fmla="*/ 85244 h 145095"/>
                  <a:gd name="connsiteX3" fmla="*/ 30372 w 120129"/>
                  <a:gd name="connsiteY3" fmla="*/ 144642 h 145095"/>
                  <a:gd name="connsiteX4" fmla="*/ 0 w 120129"/>
                  <a:gd name="connsiteY4" fmla="*/ 144642 h 145095"/>
                  <a:gd name="connsiteX5" fmla="*/ 0 w 120129"/>
                  <a:gd name="connsiteY5" fmla="*/ 0 h 145095"/>
                  <a:gd name="connsiteX6" fmla="*/ 30372 w 120129"/>
                  <a:gd name="connsiteY6" fmla="*/ 0 h 145095"/>
                  <a:gd name="connsiteX7" fmla="*/ 30372 w 120129"/>
                  <a:gd name="connsiteY7" fmla="*/ 58945 h 145095"/>
                  <a:gd name="connsiteX8" fmla="*/ 89757 w 120129"/>
                  <a:gd name="connsiteY8" fmla="*/ 58945 h 145095"/>
                  <a:gd name="connsiteX9" fmla="*/ 89757 w 120129"/>
                  <a:gd name="connsiteY9" fmla="*/ 453 h 145095"/>
                  <a:gd name="connsiteX10" fmla="*/ 120130 w 120129"/>
                  <a:gd name="connsiteY10" fmla="*/ 453 h 145095"/>
                  <a:gd name="connsiteX11" fmla="*/ 120130 w 120129"/>
                  <a:gd name="connsiteY11" fmla="*/ 145096 h 145095"/>
                  <a:gd name="connsiteX12" fmla="*/ 90211 w 120129"/>
                  <a:gd name="connsiteY12" fmla="*/ 145096 h 14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129" h="145095">
                    <a:moveTo>
                      <a:pt x="90211" y="144642"/>
                    </a:moveTo>
                    <a:lnTo>
                      <a:pt x="90211" y="85244"/>
                    </a:lnTo>
                    <a:lnTo>
                      <a:pt x="30372" y="85244"/>
                    </a:lnTo>
                    <a:lnTo>
                      <a:pt x="30372" y="144642"/>
                    </a:lnTo>
                    <a:lnTo>
                      <a:pt x="0" y="144642"/>
                    </a:lnTo>
                    <a:lnTo>
                      <a:pt x="0" y="0"/>
                    </a:lnTo>
                    <a:lnTo>
                      <a:pt x="30372" y="0"/>
                    </a:lnTo>
                    <a:lnTo>
                      <a:pt x="30372" y="58945"/>
                    </a:lnTo>
                    <a:lnTo>
                      <a:pt x="89757" y="58945"/>
                    </a:lnTo>
                    <a:lnTo>
                      <a:pt x="89757" y="453"/>
                    </a:lnTo>
                    <a:lnTo>
                      <a:pt x="120130" y="453"/>
                    </a:lnTo>
                    <a:lnTo>
                      <a:pt x="120130" y="145096"/>
                    </a:lnTo>
                    <a:lnTo>
                      <a:pt x="90211" y="145096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8BDBEE3E-B61A-C4C4-344E-CC33D9EDFFF6}"/>
                  </a:ext>
                </a:extLst>
              </p:cNvPr>
              <p:cNvSpPr/>
              <p:nvPr/>
            </p:nvSpPr>
            <p:spPr>
              <a:xfrm>
                <a:off x="2574340" y="981678"/>
                <a:ext cx="121489" cy="144642"/>
              </a:xfrm>
              <a:custGeom>
                <a:avLst/>
                <a:gdLst>
                  <a:gd name="connsiteX0" fmla="*/ 90664 w 121489"/>
                  <a:gd name="connsiteY0" fmla="*/ 144642 h 144642"/>
                  <a:gd name="connsiteX1" fmla="*/ 90664 w 121489"/>
                  <a:gd name="connsiteY1" fmla="*/ 53504 h 144642"/>
                  <a:gd name="connsiteX2" fmla="*/ 17680 w 121489"/>
                  <a:gd name="connsiteY2" fmla="*/ 144642 h 144642"/>
                  <a:gd name="connsiteX3" fmla="*/ 0 w 121489"/>
                  <a:gd name="connsiteY3" fmla="*/ 144642 h 144642"/>
                  <a:gd name="connsiteX4" fmla="*/ 0 w 121489"/>
                  <a:gd name="connsiteY4" fmla="*/ 0 h 144642"/>
                  <a:gd name="connsiteX5" fmla="*/ 30372 w 121489"/>
                  <a:gd name="connsiteY5" fmla="*/ 0 h 144642"/>
                  <a:gd name="connsiteX6" fmla="*/ 30372 w 121489"/>
                  <a:gd name="connsiteY6" fmla="*/ 91138 h 144642"/>
                  <a:gd name="connsiteX7" fmla="*/ 103357 w 121489"/>
                  <a:gd name="connsiteY7" fmla="*/ 0 h 144642"/>
                  <a:gd name="connsiteX8" fmla="*/ 121490 w 121489"/>
                  <a:gd name="connsiteY8" fmla="*/ 0 h 144642"/>
                  <a:gd name="connsiteX9" fmla="*/ 121490 w 121489"/>
                  <a:gd name="connsiteY9" fmla="*/ 144642 h 144642"/>
                  <a:gd name="connsiteX10" fmla="*/ 90664 w 121489"/>
                  <a:gd name="connsiteY10" fmla="*/ 14464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489" h="144642">
                    <a:moveTo>
                      <a:pt x="90664" y="144642"/>
                    </a:moveTo>
                    <a:lnTo>
                      <a:pt x="90664" y="53504"/>
                    </a:lnTo>
                    <a:lnTo>
                      <a:pt x="17680" y="144642"/>
                    </a:lnTo>
                    <a:lnTo>
                      <a:pt x="0" y="144642"/>
                    </a:lnTo>
                    <a:lnTo>
                      <a:pt x="0" y="0"/>
                    </a:lnTo>
                    <a:lnTo>
                      <a:pt x="30372" y="0"/>
                    </a:lnTo>
                    <a:lnTo>
                      <a:pt x="30372" y="91138"/>
                    </a:lnTo>
                    <a:lnTo>
                      <a:pt x="103357" y="0"/>
                    </a:lnTo>
                    <a:lnTo>
                      <a:pt x="121490" y="0"/>
                    </a:lnTo>
                    <a:lnTo>
                      <a:pt x="121490" y="144642"/>
                    </a:lnTo>
                    <a:lnTo>
                      <a:pt x="90664" y="14464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21D0C105-DECE-71EC-9B78-384E66531FFA}"/>
                  </a:ext>
                </a:extLst>
              </p:cNvPr>
              <p:cNvSpPr/>
              <p:nvPr/>
            </p:nvSpPr>
            <p:spPr>
              <a:xfrm>
                <a:off x="2720309" y="982132"/>
                <a:ext cx="122396" cy="144642"/>
              </a:xfrm>
              <a:custGeom>
                <a:avLst/>
                <a:gdLst>
                  <a:gd name="connsiteX0" fmla="*/ 92024 w 122396"/>
                  <a:gd name="connsiteY0" fmla="*/ 144189 h 144642"/>
                  <a:gd name="connsiteX1" fmla="*/ 92024 w 122396"/>
                  <a:gd name="connsiteY1" fmla="*/ 108822 h 144642"/>
                  <a:gd name="connsiteX2" fmla="*/ 74798 w 122396"/>
                  <a:gd name="connsiteY2" fmla="*/ 108822 h 144642"/>
                  <a:gd name="connsiteX3" fmla="*/ 43972 w 122396"/>
                  <a:gd name="connsiteY3" fmla="*/ 129679 h 144642"/>
                  <a:gd name="connsiteX4" fmla="*/ 33999 w 122396"/>
                  <a:gd name="connsiteY4" fmla="*/ 144189 h 144642"/>
                  <a:gd name="connsiteX5" fmla="*/ 0 w 122396"/>
                  <a:gd name="connsiteY5" fmla="*/ 144189 h 144642"/>
                  <a:gd name="connsiteX6" fmla="*/ 13146 w 122396"/>
                  <a:gd name="connsiteY6" fmla="*/ 125145 h 144642"/>
                  <a:gd name="connsiteX7" fmla="*/ 36266 w 122396"/>
                  <a:gd name="connsiteY7" fmla="*/ 99753 h 144642"/>
                  <a:gd name="connsiteX8" fmla="*/ 3173 w 122396"/>
                  <a:gd name="connsiteY8" fmla="*/ 54411 h 144642"/>
                  <a:gd name="connsiteX9" fmla="*/ 69811 w 122396"/>
                  <a:gd name="connsiteY9" fmla="*/ 0 h 144642"/>
                  <a:gd name="connsiteX10" fmla="*/ 122396 w 122396"/>
                  <a:gd name="connsiteY10" fmla="*/ 0 h 144642"/>
                  <a:gd name="connsiteX11" fmla="*/ 122396 w 122396"/>
                  <a:gd name="connsiteY11" fmla="*/ 144642 h 144642"/>
                  <a:gd name="connsiteX12" fmla="*/ 92024 w 122396"/>
                  <a:gd name="connsiteY12" fmla="*/ 144642 h 144642"/>
                  <a:gd name="connsiteX13" fmla="*/ 67091 w 122396"/>
                  <a:gd name="connsiteY13" fmla="*/ 26752 h 144642"/>
                  <a:gd name="connsiteX14" fmla="*/ 31732 w 122396"/>
                  <a:gd name="connsiteY14" fmla="*/ 54411 h 144642"/>
                  <a:gd name="connsiteX15" fmla="*/ 67091 w 122396"/>
                  <a:gd name="connsiteY15" fmla="*/ 82070 h 144642"/>
                  <a:gd name="connsiteX16" fmla="*/ 92024 w 122396"/>
                  <a:gd name="connsiteY16" fmla="*/ 82070 h 144642"/>
                  <a:gd name="connsiteX17" fmla="*/ 92024 w 122396"/>
                  <a:gd name="connsiteY17" fmla="*/ 26752 h 144642"/>
                  <a:gd name="connsiteX18" fmla="*/ 67091 w 122396"/>
                  <a:gd name="connsiteY18" fmla="*/ 2675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2396" h="144642">
                    <a:moveTo>
                      <a:pt x="92024" y="144189"/>
                    </a:moveTo>
                    <a:lnTo>
                      <a:pt x="92024" y="108822"/>
                    </a:lnTo>
                    <a:lnTo>
                      <a:pt x="74798" y="108822"/>
                    </a:lnTo>
                    <a:cubicBezTo>
                      <a:pt x="59838" y="109275"/>
                      <a:pt x="55758" y="112449"/>
                      <a:pt x="43972" y="129679"/>
                    </a:cubicBezTo>
                    <a:lnTo>
                      <a:pt x="33999" y="144189"/>
                    </a:lnTo>
                    <a:lnTo>
                      <a:pt x="0" y="144189"/>
                    </a:lnTo>
                    <a:lnTo>
                      <a:pt x="13146" y="125145"/>
                    </a:lnTo>
                    <a:cubicBezTo>
                      <a:pt x="22666" y="111089"/>
                      <a:pt x="29466" y="103834"/>
                      <a:pt x="36266" y="99753"/>
                    </a:cubicBezTo>
                    <a:cubicBezTo>
                      <a:pt x="15413" y="92045"/>
                      <a:pt x="3173" y="75722"/>
                      <a:pt x="3173" y="54411"/>
                    </a:cubicBezTo>
                    <a:cubicBezTo>
                      <a:pt x="3173" y="24031"/>
                      <a:pt x="26746" y="0"/>
                      <a:pt x="69811" y="0"/>
                    </a:cubicBezTo>
                    <a:lnTo>
                      <a:pt x="122396" y="0"/>
                    </a:lnTo>
                    <a:lnTo>
                      <a:pt x="122396" y="144642"/>
                    </a:lnTo>
                    <a:lnTo>
                      <a:pt x="92024" y="144642"/>
                    </a:lnTo>
                    <a:close/>
                    <a:moveTo>
                      <a:pt x="67091" y="26752"/>
                    </a:moveTo>
                    <a:cubicBezTo>
                      <a:pt x="47145" y="26752"/>
                      <a:pt x="31732" y="35821"/>
                      <a:pt x="31732" y="54411"/>
                    </a:cubicBezTo>
                    <a:cubicBezTo>
                      <a:pt x="31732" y="73908"/>
                      <a:pt x="47145" y="82070"/>
                      <a:pt x="67091" y="82070"/>
                    </a:cubicBezTo>
                    <a:lnTo>
                      <a:pt x="92024" y="82070"/>
                    </a:lnTo>
                    <a:lnTo>
                      <a:pt x="92024" y="26752"/>
                    </a:lnTo>
                    <a:lnTo>
                      <a:pt x="67091" y="2675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8B612D2C-379E-48BA-FF04-BF9DF27A98B5}"/>
                  </a:ext>
                </a:extLst>
              </p:cNvPr>
              <p:cNvSpPr/>
              <p:nvPr/>
            </p:nvSpPr>
            <p:spPr>
              <a:xfrm>
                <a:off x="2868998" y="981678"/>
                <a:ext cx="145968" cy="144642"/>
              </a:xfrm>
              <a:custGeom>
                <a:avLst/>
                <a:gdLst>
                  <a:gd name="connsiteX0" fmla="*/ 24026 w 145968"/>
                  <a:gd name="connsiteY0" fmla="*/ 144642 h 144642"/>
                  <a:gd name="connsiteX1" fmla="*/ 55758 w 145968"/>
                  <a:gd name="connsiteY1" fmla="*/ 92499 h 144642"/>
                  <a:gd name="connsiteX2" fmla="*/ 0 w 145968"/>
                  <a:gd name="connsiteY2" fmla="*/ 0 h 144642"/>
                  <a:gd name="connsiteX3" fmla="*/ 34452 w 145968"/>
                  <a:gd name="connsiteY3" fmla="*/ 0 h 144642"/>
                  <a:gd name="connsiteX4" fmla="*/ 72984 w 145968"/>
                  <a:gd name="connsiteY4" fmla="*/ 63026 h 144642"/>
                  <a:gd name="connsiteX5" fmla="*/ 111517 w 145968"/>
                  <a:gd name="connsiteY5" fmla="*/ 0 h 144642"/>
                  <a:gd name="connsiteX6" fmla="*/ 145969 w 145968"/>
                  <a:gd name="connsiteY6" fmla="*/ 0 h 144642"/>
                  <a:gd name="connsiteX7" fmla="*/ 58025 w 145968"/>
                  <a:gd name="connsiteY7" fmla="*/ 144642 h 144642"/>
                  <a:gd name="connsiteX8" fmla="*/ 24026 w 145968"/>
                  <a:gd name="connsiteY8" fmla="*/ 144642 h 14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968" h="144642">
                    <a:moveTo>
                      <a:pt x="24026" y="144642"/>
                    </a:moveTo>
                    <a:lnTo>
                      <a:pt x="55758" y="92499"/>
                    </a:lnTo>
                    <a:lnTo>
                      <a:pt x="0" y="0"/>
                    </a:lnTo>
                    <a:lnTo>
                      <a:pt x="34452" y="0"/>
                    </a:lnTo>
                    <a:lnTo>
                      <a:pt x="72984" y="63026"/>
                    </a:lnTo>
                    <a:lnTo>
                      <a:pt x="111517" y="0"/>
                    </a:lnTo>
                    <a:lnTo>
                      <a:pt x="145969" y="0"/>
                    </a:lnTo>
                    <a:lnTo>
                      <a:pt x="58025" y="144642"/>
                    </a:lnTo>
                    <a:lnTo>
                      <a:pt x="24026" y="144642"/>
                    </a:lnTo>
                    <a:close/>
                  </a:path>
                </a:pathLst>
              </a:custGeom>
              <a:solidFill>
                <a:srgbClr val="0061AF"/>
              </a:solidFill>
              <a:ln w="4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2C8D03A0-3F9A-15C2-002F-D1CAE3F91146}"/>
                </a:ext>
              </a:extLst>
            </p:cNvPr>
            <p:cNvSpPr/>
            <p:nvPr/>
          </p:nvSpPr>
          <p:spPr>
            <a:xfrm>
              <a:off x="2191285" y="1236503"/>
              <a:ext cx="500011" cy="331453"/>
            </a:xfrm>
            <a:custGeom>
              <a:avLst/>
              <a:gdLst>
                <a:gd name="connsiteX0" fmla="*/ 366736 w 500011"/>
                <a:gd name="connsiteY0" fmla="*/ 11789 h 331453"/>
                <a:gd name="connsiteX1" fmla="*/ 275165 w 500011"/>
                <a:gd name="connsiteY1" fmla="*/ 61212 h 331453"/>
                <a:gd name="connsiteX2" fmla="*/ 275165 w 500011"/>
                <a:gd name="connsiteY2" fmla="*/ 0 h 331453"/>
                <a:gd name="connsiteX3" fmla="*/ 223940 w 500011"/>
                <a:gd name="connsiteY3" fmla="*/ 0 h 331453"/>
                <a:gd name="connsiteX4" fmla="*/ 223940 w 500011"/>
                <a:gd name="connsiteY4" fmla="*/ 149177 h 331453"/>
                <a:gd name="connsiteX5" fmla="*/ 137809 w 500011"/>
                <a:gd name="connsiteY5" fmla="*/ 237595 h 331453"/>
                <a:gd name="connsiteX6" fmla="*/ 51678 w 500011"/>
                <a:gd name="connsiteY6" fmla="*/ 149177 h 331453"/>
                <a:gd name="connsiteX7" fmla="*/ 137809 w 500011"/>
                <a:gd name="connsiteY7" fmla="*/ 60305 h 331453"/>
                <a:gd name="connsiteX8" fmla="*/ 201727 w 500011"/>
                <a:gd name="connsiteY8" fmla="*/ 88418 h 331453"/>
                <a:gd name="connsiteX9" fmla="*/ 201727 w 500011"/>
                <a:gd name="connsiteY9" fmla="*/ 36274 h 331453"/>
                <a:gd name="connsiteX10" fmla="*/ 132823 w 500011"/>
                <a:gd name="connsiteY10" fmla="*/ 11789 h 331453"/>
                <a:gd name="connsiteX11" fmla="*/ 0 w 500011"/>
                <a:gd name="connsiteY11" fmla="*/ 148723 h 331453"/>
                <a:gd name="connsiteX12" fmla="*/ 132823 w 500011"/>
                <a:gd name="connsiteY12" fmla="*/ 285204 h 331453"/>
                <a:gd name="connsiteX13" fmla="*/ 224393 w 500011"/>
                <a:gd name="connsiteY13" fmla="*/ 236234 h 331453"/>
                <a:gd name="connsiteX14" fmla="*/ 224393 w 500011"/>
                <a:gd name="connsiteY14" fmla="*/ 331453 h 331453"/>
                <a:gd name="connsiteX15" fmla="*/ 276525 w 500011"/>
                <a:gd name="connsiteY15" fmla="*/ 331453 h 331453"/>
                <a:gd name="connsiteX16" fmla="*/ 276525 w 500011"/>
                <a:gd name="connsiteY16" fmla="*/ 141468 h 331453"/>
                <a:gd name="connsiteX17" fmla="*/ 276525 w 500011"/>
                <a:gd name="connsiteY17" fmla="*/ 141468 h 331453"/>
                <a:gd name="connsiteX18" fmla="*/ 362656 w 500011"/>
                <a:gd name="connsiteY18" fmla="*/ 59399 h 331453"/>
                <a:gd name="connsiteX19" fmla="*/ 448786 w 500011"/>
                <a:gd name="connsiteY19" fmla="*/ 148270 h 331453"/>
                <a:gd name="connsiteX20" fmla="*/ 362656 w 500011"/>
                <a:gd name="connsiteY20" fmla="*/ 236688 h 331453"/>
                <a:gd name="connsiteX21" fmla="*/ 299644 w 500011"/>
                <a:gd name="connsiteY21" fmla="*/ 209482 h 331453"/>
                <a:gd name="connsiteX22" fmla="*/ 299644 w 500011"/>
                <a:gd name="connsiteY22" fmla="*/ 262079 h 331453"/>
                <a:gd name="connsiteX23" fmla="*/ 367642 w 500011"/>
                <a:gd name="connsiteY23" fmla="*/ 285204 h 331453"/>
                <a:gd name="connsiteX24" fmla="*/ 500011 w 500011"/>
                <a:gd name="connsiteY24" fmla="*/ 148723 h 331453"/>
                <a:gd name="connsiteX25" fmla="*/ 366736 w 500011"/>
                <a:gd name="connsiteY25" fmla="*/ 11789 h 33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00011" h="331453">
                  <a:moveTo>
                    <a:pt x="366736" y="11789"/>
                  </a:moveTo>
                  <a:cubicBezTo>
                    <a:pt x="327297" y="11789"/>
                    <a:pt x="293298" y="32193"/>
                    <a:pt x="275165" y="61212"/>
                  </a:cubicBezTo>
                  <a:lnTo>
                    <a:pt x="275165" y="0"/>
                  </a:lnTo>
                  <a:lnTo>
                    <a:pt x="223940" y="0"/>
                  </a:lnTo>
                  <a:lnTo>
                    <a:pt x="223940" y="149177"/>
                  </a:lnTo>
                  <a:cubicBezTo>
                    <a:pt x="223940" y="200414"/>
                    <a:pt x="185861" y="237595"/>
                    <a:pt x="137809" y="237595"/>
                  </a:cubicBezTo>
                  <a:cubicBezTo>
                    <a:pt x="89304" y="237595"/>
                    <a:pt x="51678" y="200414"/>
                    <a:pt x="51678" y="149177"/>
                  </a:cubicBezTo>
                  <a:cubicBezTo>
                    <a:pt x="51678" y="97940"/>
                    <a:pt x="89757" y="60305"/>
                    <a:pt x="137809" y="60305"/>
                  </a:cubicBezTo>
                  <a:cubicBezTo>
                    <a:pt x="163195" y="60305"/>
                    <a:pt x="185861" y="70734"/>
                    <a:pt x="201727" y="88418"/>
                  </a:cubicBezTo>
                  <a:lnTo>
                    <a:pt x="201727" y="36274"/>
                  </a:lnTo>
                  <a:cubicBezTo>
                    <a:pt x="183141" y="21311"/>
                    <a:pt x="159115" y="11789"/>
                    <a:pt x="132823" y="11789"/>
                  </a:cubicBezTo>
                  <a:cubicBezTo>
                    <a:pt x="53492" y="11789"/>
                    <a:pt x="0" y="72548"/>
                    <a:pt x="0" y="148723"/>
                  </a:cubicBezTo>
                  <a:cubicBezTo>
                    <a:pt x="0" y="224899"/>
                    <a:pt x="53492" y="285204"/>
                    <a:pt x="132823" y="285204"/>
                  </a:cubicBezTo>
                  <a:cubicBezTo>
                    <a:pt x="172261" y="285204"/>
                    <a:pt x="206260" y="265253"/>
                    <a:pt x="224393" y="236234"/>
                  </a:cubicBezTo>
                  <a:lnTo>
                    <a:pt x="224393" y="331453"/>
                  </a:lnTo>
                  <a:lnTo>
                    <a:pt x="276525" y="331453"/>
                  </a:lnTo>
                  <a:lnTo>
                    <a:pt x="276525" y="141468"/>
                  </a:lnTo>
                  <a:lnTo>
                    <a:pt x="276525" y="141468"/>
                  </a:lnTo>
                  <a:cubicBezTo>
                    <a:pt x="279698" y="93859"/>
                    <a:pt x="316417" y="59399"/>
                    <a:pt x="362656" y="59399"/>
                  </a:cubicBezTo>
                  <a:cubicBezTo>
                    <a:pt x="411161" y="59399"/>
                    <a:pt x="448786" y="97033"/>
                    <a:pt x="448786" y="148270"/>
                  </a:cubicBezTo>
                  <a:cubicBezTo>
                    <a:pt x="448786" y="199507"/>
                    <a:pt x="410707" y="236688"/>
                    <a:pt x="362656" y="236688"/>
                  </a:cubicBezTo>
                  <a:cubicBezTo>
                    <a:pt x="337270" y="236688"/>
                    <a:pt x="315057" y="226259"/>
                    <a:pt x="299644" y="209482"/>
                  </a:cubicBezTo>
                  <a:lnTo>
                    <a:pt x="299644" y="262079"/>
                  </a:lnTo>
                  <a:cubicBezTo>
                    <a:pt x="317777" y="276136"/>
                    <a:pt x="341350" y="285204"/>
                    <a:pt x="367642" y="285204"/>
                  </a:cubicBezTo>
                  <a:cubicBezTo>
                    <a:pt x="446520" y="285204"/>
                    <a:pt x="500011" y="224899"/>
                    <a:pt x="500011" y="148723"/>
                  </a:cubicBezTo>
                  <a:cubicBezTo>
                    <a:pt x="499105" y="72548"/>
                    <a:pt x="445160" y="11789"/>
                    <a:pt x="366736" y="11789"/>
                  </a:cubicBezTo>
                  <a:close/>
                </a:path>
              </a:pathLst>
            </a:custGeom>
            <a:solidFill>
              <a:srgbClr val="0061AF"/>
            </a:solidFill>
            <a:ln w="4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5046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324D5-0CAF-4FC9-BD24-1DA3737C44CD}"/>
              </a:ext>
            </a:extLst>
          </p:cNvPr>
          <p:cNvSpPr/>
          <p:nvPr userDrawn="1"/>
        </p:nvSpPr>
        <p:spPr bwMode="hidden">
          <a:xfrm>
            <a:off x="-1" y="-2"/>
            <a:ext cx="417299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2549388" cy="95410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EC61AF11-0F27-32A7-D29B-ECE4AFB960D0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DA535C6F-B4F8-96E3-BBF1-3D3BE2D82F7A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F9172A5B-F15C-E954-C24D-ED7C5C9F905B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52DB8D93-B391-40E7-61F0-E03A66E5375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9B265349-02FF-14F3-C9AE-76FC1D868542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8">
                    <a:extLst>
                      <a:ext uri="{FF2B5EF4-FFF2-40B4-BE49-F238E27FC236}">
                        <a16:creationId xmlns:a16="http://schemas.microsoft.com/office/drawing/2014/main" id="{D9279256-B5B7-B078-33BF-58DE33D6670C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0" name="Рисунок 8">
                      <a:extLst>
                        <a:ext uri="{FF2B5EF4-FFF2-40B4-BE49-F238E27FC236}">
                          <a16:creationId xmlns:a16="http://schemas.microsoft.com/office/drawing/2014/main" id="{86C26E48-BAE9-72F3-6763-B3224AA4E8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BDDBBAC8-04D1-F47E-E249-BA1B888D77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38350AC7-531D-59CF-0CED-292A0F8E12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" name="Рисунок 8">
                        <a:extLst>
                          <a:ext uri="{FF2B5EF4-FFF2-40B4-BE49-F238E27FC236}">
                            <a16:creationId xmlns:a16="http://schemas.microsoft.com/office/drawing/2014/main" id="{D304F15B-09D2-850E-C6C8-527F0C44D6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1CF737F2-A720-25F3-39D7-0BFBD28694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44DBCCC0-C9B7-5F1C-1DA7-8C63C29B5B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CB6E7C06-74AF-06EC-98DE-BFF84FD3B9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8">
                      <a:extLst>
                        <a:ext uri="{FF2B5EF4-FFF2-40B4-BE49-F238E27FC236}">
                          <a16:creationId xmlns:a16="http://schemas.microsoft.com/office/drawing/2014/main" id="{B8D7F36A-84C7-9E34-8D8A-73B84DE391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2FEF1F4C-740E-9088-0CBA-DF793F9CE7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7C5E75DF-7A4F-2B97-F1D9-908F42A1F7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567AED89-ABD5-EFDD-CA44-85DA0C6734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F6176F23-4FB8-CB88-E889-79270AECFC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2E7FB617-0B85-3718-BE26-A42BAC0CD8CB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8">
                <a:extLst>
                  <a:ext uri="{FF2B5EF4-FFF2-40B4-BE49-F238E27FC236}">
                    <a16:creationId xmlns:a16="http://schemas.microsoft.com/office/drawing/2014/main" id="{DAD0236A-8C62-C7D4-7976-0E4B8956349D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3DAF4A5-0D8C-DD9A-647A-91593619EB6A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392EFD31-1DA4-50A4-2E8B-C1AD8AC8A860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8">
              <a:extLst>
                <a:ext uri="{FF2B5EF4-FFF2-40B4-BE49-F238E27FC236}">
                  <a16:creationId xmlns:a16="http://schemas.microsoft.com/office/drawing/2014/main" id="{CDE04420-1925-3571-EAED-A5C46BFC3E6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C31B606A-D7DB-3289-D156-6A43F47FAEB5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872A49CE-7024-4E37-81AB-3FE1C8AC0A31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4C4B9DE-74E6-952F-4E97-D002507A36B0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8">
              <a:extLst>
                <a:ext uri="{FF2B5EF4-FFF2-40B4-BE49-F238E27FC236}">
                  <a16:creationId xmlns:a16="http://schemas.microsoft.com/office/drawing/2014/main" id="{4D3B8672-CA0A-A1C1-D4B3-8EE7F1D14AC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E90D6A55-59B4-475A-E322-A231FABFC8CD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42D725A-BEE9-B2F0-5E7A-A304E04FB5E4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56AAE04C-32BC-F56C-6008-76D6D5F6449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A5B0C0C9-9920-DABA-E310-0475635B9192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55C20B9C-2FF4-D667-6988-98352FF05DE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0562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6">
            <a:extLst>
              <a:ext uri="{FF2B5EF4-FFF2-40B4-BE49-F238E27FC236}">
                <a16:creationId xmlns:a16="http://schemas.microsoft.com/office/drawing/2014/main" id="{4E55C32F-A35D-FDF6-9DF4-7AFD2076E6BE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6">
              <a:extLst>
                <a:ext uri="{FF2B5EF4-FFF2-40B4-BE49-F238E27FC236}">
                  <a16:creationId xmlns:a16="http://schemas.microsoft.com/office/drawing/2014/main" id="{EC7FBC14-8D33-B57D-28BE-1ADE9FFB72C5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6">
                <a:extLst>
                  <a:ext uri="{FF2B5EF4-FFF2-40B4-BE49-F238E27FC236}">
                    <a16:creationId xmlns:a16="http://schemas.microsoft.com/office/drawing/2014/main" id="{A226B747-3901-0537-B9BD-F4C439261A2E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6">
                  <a:extLst>
                    <a:ext uri="{FF2B5EF4-FFF2-40B4-BE49-F238E27FC236}">
                      <a16:creationId xmlns:a16="http://schemas.microsoft.com/office/drawing/2014/main" id="{E16A9A14-2D74-FC48-36C9-49CC1BF8ECAB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74C7FEBF-50CF-18DC-5921-5185D7C0D9F5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6">
                    <a:extLst>
                      <a:ext uri="{FF2B5EF4-FFF2-40B4-BE49-F238E27FC236}">
                        <a16:creationId xmlns:a16="http://schemas.microsoft.com/office/drawing/2014/main" id="{941DF32C-0B3A-1B08-F1CD-C67DCC5480B2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9" name="Рисунок 6">
                      <a:extLst>
                        <a:ext uri="{FF2B5EF4-FFF2-40B4-BE49-F238E27FC236}">
                          <a16:creationId xmlns:a16="http://schemas.microsoft.com/office/drawing/2014/main" id="{4BD74BCB-8237-34AF-A78C-4D8D85528E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00FF76F2-5A98-F7BA-CAA9-5F0D538205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8115F85E-36A8-558E-37DE-B41773C301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" name="Рисунок 6">
                        <a:extLst>
                          <a:ext uri="{FF2B5EF4-FFF2-40B4-BE49-F238E27FC236}">
                            <a16:creationId xmlns:a16="http://schemas.microsoft.com/office/drawing/2014/main" id="{7360B953-7A2C-B00A-9854-B0BB7D6ED1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03634A0E-A12E-1F45-168B-0D97D3F6B6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0D6888FC-1EE3-562B-EB04-142E9DA2DD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B1F2FAB4-6D47-57BE-28A6-27DC60ABCA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" name="Рисунок 6">
                      <a:extLst>
                        <a:ext uri="{FF2B5EF4-FFF2-40B4-BE49-F238E27FC236}">
                          <a16:creationId xmlns:a16="http://schemas.microsoft.com/office/drawing/2014/main" id="{FF276E9A-ECD6-AE85-DEAD-151A9DAFB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74AFE4FE-51D3-20D1-32F6-C5398D099F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A2FFAE9-D7DE-6443-3645-BD9777B963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954E3127-4C7A-125D-63B3-332C8348DF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5FD6406-6190-0751-D926-91950094BC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11EB9100-78D6-FF04-359E-A5EA1EB8CCF8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" name="Рисунок 6">
                <a:extLst>
                  <a:ext uri="{FF2B5EF4-FFF2-40B4-BE49-F238E27FC236}">
                    <a16:creationId xmlns:a16="http://schemas.microsoft.com/office/drawing/2014/main" id="{7472BD22-875B-7531-74C0-0BAEFA4653AE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94D9BDDA-6F6E-BCE2-1687-A49734DCE414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D10F923B-F94F-F29E-72F5-EAD379CBF7E8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" name="Рисунок 6">
              <a:extLst>
                <a:ext uri="{FF2B5EF4-FFF2-40B4-BE49-F238E27FC236}">
                  <a16:creationId xmlns:a16="http://schemas.microsoft.com/office/drawing/2014/main" id="{2B3C8DF7-BD96-3B80-7754-AED1DA8E9458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B2E23104-5AEA-0FB7-A646-E66FFF6AD718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4CC3A565-6F03-3EAB-75C1-67D616EE9D33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D13DC8C-12EF-F3CD-3602-82F664B785FC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3" name="Рисунок 6">
              <a:extLst>
                <a:ext uri="{FF2B5EF4-FFF2-40B4-BE49-F238E27FC236}">
                  <a16:creationId xmlns:a16="http://schemas.microsoft.com/office/drawing/2014/main" id="{5114DE84-64CC-E887-720F-53BC29CF1D6E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7CD7EA7C-99F4-6E9D-C711-DA3BAEDB4676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227DE29C-038C-FB87-2E82-DF99B0EDA8B2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E71FDDB5-91D3-3236-C920-1B79DE492F5E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BA12A10-4EB3-DFC3-1FE8-D5830A9BA658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A20C36A9-4940-C356-1FD5-4E6687DA3CE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2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1227" y="1477455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1226" y="1845935"/>
            <a:ext cx="3893159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A12C53BA-553C-5D82-44AB-7C4D1798A6C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710" y="1425441"/>
            <a:ext cx="2914143" cy="4922091"/>
          </a:xfrm>
          <a:prstGeom prst="roundRect">
            <a:avLst>
              <a:gd name="adj" fmla="val 5977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6" name="Текст 19">
            <a:extLst>
              <a:ext uri="{FF2B5EF4-FFF2-40B4-BE49-F238E27FC236}">
                <a16:creationId xmlns:a16="http://schemas.microsoft.com/office/drawing/2014/main" id="{0EFA8273-E6D5-2110-06C4-306348334B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099" y="1539565"/>
            <a:ext cx="674127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00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30AA68F8-34A2-AEE7-E37A-4415572A5779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5D121B6F-586A-388C-94AF-192C5FC7BE7C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5E6542FB-0473-80AA-4BC0-D82642D58ECB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288F414E-041E-E50F-E79E-9400C6DC216C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D98F3814-2AD4-EC60-4D77-3F59E6A43B8E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8">
                    <a:extLst>
                      <a:ext uri="{FF2B5EF4-FFF2-40B4-BE49-F238E27FC236}">
                        <a16:creationId xmlns:a16="http://schemas.microsoft.com/office/drawing/2014/main" id="{A9E7F9A3-B37B-39E3-4F70-DB56A84EF0B9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8">
                      <a:extLst>
                        <a:ext uri="{FF2B5EF4-FFF2-40B4-BE49-F238E27FC236}">
                          <a16:creationId xmlns:a16="http://schemas.microsoft.com/office/drawing/2014/main" id="{F28C5311-3171-EAD2-9C02-6D40583AA6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E40B5FF1-77A0-E697-C9DF-208203B048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ED8EB042-65FC-C3E7-7F74-FCD1905C20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8" name="Рисунок 8">
                        <a:extLst>
                          <a:ext uri="{FF2B5EF4-FFF2-40B4-BE49-F238E27FC236}">
                            <a16:creationId xmlns:a16="http://schemas.microsoft.com/office/drawing/2014/main" id="{CA0F7A16-0AF9-4A07-679F-ED4D3F1DD2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69CA91C1-8B19-6FA5-63BD-8D65C15CFC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1FD4D63B-080A-3886-51A6-ADD72D7E20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E6E877C-E6FB-A154-427E-C6E0F72B47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2" name="Рисунок 8">
                      <a:extLst>
                        <a:ext uri="{FF2B5EF4-FFF2-40B4-BE49-F238E27FC236}">
                          <a16:creationId xmlns:a16="http://schemas.microsoft.com/office/drawing/2014/main" id="{D4F76CAB-3973-CD55-A9E8-DFFA27AF69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7308D904-7E1D-B011-4F8A-C256332C12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24AEBD52-229E-7F55-35A4-4317E5E96C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5FDD9ACC-234F-E4E6-2BDE-B0EA8839D4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3D88B548-6CDE-696F-E609-17FF81781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601EEF9-1C79-82F7-5BC6-480E5DAD513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8" name="Рисунок 8">
                <a:extLst>
                  <a:ext uri="{FF2B5EF4-FFF2-40B4-BE49-F238E27FC236}">
                    <a16:creationId xmlns:a16="http://schemas.microsoft.com/office/drawing/2014/main" id="{74A90C9D-3FD1-2955-BD57-91A42AE1011F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48010F4C-66B4-A9D2-EB9F-BD7D2CE0582B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BD905FF2-1AE8-8586-1FDD-64CD6D3DEC64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" name="Рисунок 8">
              <a:extLst>
                <a:ext uri="{FF2B5EF4-FFF2-40B4-BE49-F238E27FC236}">
                  <a16:creationId xmlns:a16="http://schemas.microsoft.com/office/drawing/2014/main" id="{A97A3CC8-B483-8ADA-1B1C-215042FE91B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E41E03B9-F925-70EC-410D-178BC6F3F6CC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625CE31F-6525-56B8-6F73-7C444ABAADB8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D7F0E9A5-C435-095A-5A56-99A2D08541FC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5" name="Рисунок 8">
              <a:extLst>
                <a:ext uri="{FF2B5EF4-FFF2-40B4-BE49-F238E27FC236}">
                  <a16:creationId xmlns:a16="http://schemas.microsoft.com/office/drawing/2014/main" id="{F48EE8A5-E446-BB17-78FE-EEE24DBF739F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4F69315-B9E1-7D0F-D160-B7927879F6D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ADFE87FA-802F-62C0-7AF7-E9C15731BE4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B185991A-BC69-4013-EE94-397D12FE42F1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ADFD2FAB-9ABD-3077-0A42-1342B23C0925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1736C0E7-154E-8FC8-7EBF-8653B9BF830E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455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F27500AD-934E-14AA-6A9C-44EB48A9AF6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000884"/>
            <a:ext cx="12192000" cy="2857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6" name="Текст 19">
            <a:extLst>
              <a:ext uri="{FF2B5EF4-FFF2-40B4-BE49-F238E27FC236}">
                <a16:creationId xmlns:a16="http://schemas.microsoft.com/office/drawing/2014/main" id="{338AE212-40B9-279D-571E-03DEAF13A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65073B64-BE35-B6DD-019F-4E4D3FE94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51556201-87DA-263F-7380-7067133F95BF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9">
              <a:extLst>
                <a:ext uri="{FF2B5EF4-FFF2-40B4-BE49-F238E27FC236}">
                  <a16:creationId xmlns:a16="http://schemas.microsoft.com/office/drawing/2014/main" id="{2032D4D2-007F-190D-A2AD-696572D48F74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9">
                <a:extLst>
                  <a:ext uri="{FF2B5EF4-FFF2-40B4-BE49-F238E27FC236}">
                    <a16:creationId xmlns:a16="http://schemas.microsoft.com/office/drawing/2014/main" id="{722F1673-4778-E676-8059-40BC2B8C38F2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7" name="Рисунок 9">
                  <a:extLst>
                    <a:ext uri="{FF2B5EF4-FFF2-40B4-BE49-F238E27FC236}">
                      <a16:creationId xmlns:a16="http://schemas.microsoft.com/office/drawing/2014/main" id="{8AE99D24-B0A5-FE45-D5B7-F489EBE42965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2A63608F-74F2-3B7A-3EC0-37612553C95A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" name="Рисунок 9">
                    <a:extLst>
                      <a:ext uri="{FF2B5EF4-FFF2-40B4-BE49-F238E27FC236}">
                        <a16:creationId xmlns:a16="http://schemas.microsoft.com/office/drawing/2014/main" id="{B32B057C-8303-7840-047C-7CF371D72D3F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3" name="Рисунок 9">
                      <a:extLst>
                        <a:ext uri="{FF2B5EF4-FFF2-40B4-BE49-F238E27FC236}">
                          <a16:creationId xmlns:a16="http://schemas.microsoft.com/office/drawing/2014/main" id="{62203281-E142-4C8B-6A36-CBBF0EC768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467BD0FD-AC44-A287-E0AE-51C21B7EA2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CC0A68C3-3FBC-606B-1EAC-C102E6F08C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7" name="Рисунок 9">
                        <a:extLst>
                          <a:ext uri="{FF2B5EF4-FFF2-40B4-BE49-F238E27FC236}">
                            <a16:creationId xmlns:a16="http://schemas.microsoft.com/office/drawing/2014/main" id="{C288021B-7023-4666-04CA-B6543469C6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57E98864-F116-DD45-3E4C-43A67FAD00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5F3E4C02-5AFA-7AE7-D5E2-DEBE30847D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247AA077-2BD7-1760-A3E6-FB5535481F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9">
                      <a:extLst>
                        <a:ext uri="{FF2B5EF4-FFF2-40B4-BE49-F238E27FC236}">
                          <a16:creationId xmlns:a16="http://schemas.microsoft.com/office/drawing/2014/main" id="{EE62237D-92C6-CAE3-AB42-FA85F570E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1A1E034C-F45A-056F-E0B0-820E83EB84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C0B8FDE6-79B2-6DD0-FD0E-30E8D3B1D1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FA0968B6-914A-7154-98F6-190AB93A00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13508805-D8BF-D117-03C8-5BCC5B485A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68E3B10F-249C-D635-9145-C648F0CAB8F2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9">
                <a:extLst>
                  <a:ext uri="{FF2B5EF4-FFF2-40B4-BE49-F238E27FC236}">
                    <a16:creationId xmlns:a16="http://schemas.microsoft.com/office/drawing/2014/main" id="{FCF1997F-CC0E-5C65-1B2D-4C97415F12A2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9A0F237-5D0F-DDEA-2D0D-DD96ACB17DA6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C75304A5-A6F3-E08E-A101-574A8A864C08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9">
              <a:extLst>
                <a:ext uri="{FF2B5EF4-FFF2-40B4-BE49-F238E27FC236}">
                  <a16:creationId xmlns:a16="http://schemas.microsoft.com/office/drawing/2014/main" id="{37423F83-D037-2B73-8431-B152D42116BB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3AEB483-B570-6601-458B-44F85B2D92F8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27C45BED-DD9A-64BD-77B5-E9BB8AE9EF94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355D423F-6A22-EB59-1CB8-7F60E7AA2C18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9">
              <a:extLst>
                <a:ext uri="{FF2B5EF4-FFF2-40B4-BE49-F238E27FC236}">
                  <a16:creationId xmlns:a16="http://schemas.microsoft.com/office/drawing/2014/main" id="{FCF532BB-3B56-7BEF-3D7B-9D0870097AB8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BD6B2633-92E2-E736-9E0E-531707B84219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D65270B2-3907-C411-975F-FEA6D2D63AA4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DBCC5A75-893C-0788-3DD1-D9C0068400B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37302300-60D5-696B-2738-FAD08A949E72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8514F7E3-3CC9-78DE-CA1E-05B4C802D26F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1967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D9458BE7-DAA9-0C22-AAC9-9F587C6D43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9572" y="3429000"/>
            <a:ext cx="3461412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4AAB666B-353B-D268-2D22-33A4B28F8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5967679C-FD1E-1AB4-A1A7-490EB869BC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Рисунок 4">
            <a:extLst>
              <a:ext uri="{FF2B5EF4-FFF2-40B4-BE49-F238E27FC236}">
                <a16:creationId xmlns:a16="http://schemas.microsoft.com/office/drawing/2014/main" id="{00660C40-FD56-0760-E1A8-6013777A41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5294" y="3428999"/>
            <a:ext cx="3461412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id="{CA5B2B62-1749-D17C-77E3-5BD57B9820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71015" y="3428999"/>
            <a:ext cx="3461412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grpSp>
        <p:nvGrpSpPr>
          <p:cNvPr id="2" name="Рисунок 17">
            <a:extLst>
              <a:ext uri="{FF2B5EF4-FFF2-40B4-BE49-F238E27FC236}">
                <a16:creationId xmlns:a16="http://schemas.microsoft.com/office/drawing/2014/main" id="{918918B8-E349-82A9-A975-69799E8F03F0}"/>
              </a:ext>
            </a:extLst>
          </p:cNvPr>
          <p:cNvGrpSpPr/>
          <p:nvPr/>
        </p:nvGrpSpPr>
        <p:grpSpPr>
          <a:xfrm>
            <a:off x="9784686" y="-282498"/>
            <a:ext cx="1842699" cy="1159097"/>
            <a:chOff x="9784686" y="-282498"/>
            <a:chExt cx="1842699" cy="1159097"/>
          </a:xfrm>
          <a:solidFill>
            <a:srgbClr val="797D82"/>
          </a:solidFill>
        </p:grpSpPr>
        <p:grpSp>
          <p:nvGrpSpPr>
            <p:cNvPr id="3" name="Рисунок 17">
              <a:extLst>
                <a:ext uri="{FF2B5EF4-FFF2-40B4-BE49-F238E27FC236}">
                  <a16:creationId xmlns:a16="http://schemas.microsoft.com/office/drawing/2014/main" id="{B4E4E77D-0924-D085-0925-CAC8FE0B63B2}"/>
                </a:ext>
              </a:extLst>
            </p:cNvPr>
            <p:cNvGrpSpPr/>
            <p:nvPr/>
          </p:nvGrpSpPr>
          <p:grpSpPr>
            <a:xfrm>
              <a:off x="9784686" y="-282498"/>
              <a:ext cx="1058812" cy="1055771"/>
              <a:chOff x="9784686" y="-282498"/>
              <a:chExt cx="1058812" cy="1055771"/>
            </a:xfrm>
            <a:solidFill>
              <a:srgbClr val="797D82"/>
            </a:solidFill>
          </p:grpSpPr>
          <p:grpSp>
            <p:nvGrpSpPr>
              <p:cNvPr id="4" name="Рисунок 17">
                <a:extLst>
                  <a:ext uri="{FF2B5EF4-FFF2-40B4-BE49-F238E27FC236}">
                    <a16:creationId xmlns:a16="http://schemas.microsoft.com/office/drawing/2014/main" id="{DC154014-AFCA-061E-5A2E-B0E8159E9EFC}"/>
                  </a:ext>
                </a:extLst>
              </p:cNvPr>
              <p:cNvGrpSpPr/>
              <p:nvPr/>
            </p:nvGrpSpPr>
            <p:grpSpPr>
              <a:xfrm>
                <a:off x="9784686" y="-282498"/>
                <a:ext cx="1058812" cy="1055771"/>
                <a:chOff x="9784686" y="-282498"/>
                <a:chExt cx="1058812" cy="1055771"/>
              </a:xfrm>
              <a:solidFill>
                <a:srgbClr val="797D82"/>
              </a:solidFill>
            </p:grpSpPr>
            <p:grpSp>
              <p:nvGrpSpPr>
                <p:cNvPr id="5" name="Рисунок 17">
                  <a:extLst>
                    <a:ext uri="{FF2B5EF4-FFF2-40B4-BE49-F238E27FC236}">
                      <a16:creationId xmlns:a16="http://schemas.microsoft.com/office/drawing/2014/main" id="{F1429898-D4BB-865B-CEC3-B6E52C68F019}"/>
                    </a:ext>
                  </a:extLst>
                </p:cNvPr>
                <p:cNvGrpSpPr/>
                <p:nvPr/>
              </p:nvGrpSpPr>
              <p:grpSpPr>
                <a:xfrm>
                  <a:off x="9784686" y="-282498"/>
                  <a:ext cx="1058812" cy="1055771"/>
                  <a:chOff x="9784686" y="-282498"/>
                  <a:chExt cx="1058812" cy="1055771"/>
                </a:xfrm>
                <a:solidFill>
                  <a:srgbClr val="797D82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A16782DD-7A0C-BD9A-FACD-683F1A8856CF}"/>
                      </a:ext>
                    </a:extLst>
                  </p:cNvPr>
                  <p:cNvSpPr/>
                  <p:nvPr/>
                </p:nvSpPr>
                <p:spPr>
                  <a:xfrm>
                    <a:off x="97846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797D82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7">
                    <a:extLst>
                      <a:ext uri="{FF2B5EF4-FFF2-40B4-BE49-F238E27FC236}">
                        <a16:creationId xmlns:a16="http://schemas.microsoft.com/office/drawing/2014/main" id="{358945F5-0365-D8FB-6CE9-DBB22963C6B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1466" y="413364"/>
                    <a:ext cx="472032" cy="359908"/>
                    <a:chOff x="10371466" y="413364"/>
                    <a:chExt cx="472032" cy="359908"/>
                  </a:xfrm>
                  <a:solidFill>
                    <a:srgbClr val="797D82"/>
                  </a:solidFill>
                </p:grpSpPr>
                <p:grpSp>
                  <p:nvGrpSpPr>
                    <p:cNvPr id="8" name="Рисунок 17">
                      <a:extLst>
                        <a:ext uri="{FF2B5EF4-FFF2-40B4-BE49-F238E27FC236}">
                          <a16:creationId xmlns:a16="http://schemas.microsoft.com/office/drawing/2014/main" id="{38900D18-16C4-E331-15D2-21015AAB1C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47056" y="413364"/>
                      <a:ext cx="320303" cy="359908"/>
                      <a:chOff x="10447056" y="413364"/>
                      <a:chExt cx="320303" cy="359908"/>
                    </a:xfrm>
                    <a:solidFill>
                      <a:srgbClr val="797D82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F7B5FB76-1F5D-8557-290D-C439B0F7C2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2274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3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3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9D018D1B-A86E-C465-3E39-43BA45B690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07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3" y="8370"/>
                              <a:pt x="56556" y="9813"/>
                            </a:cubicBezTo>
                            <a:cubicBezTo>
                              <a:pt x="30009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9" name="Рисунок 17">
                        <a:extLst>
                          <a:ext uri="{FF2B5EF4-FFF2-40B4-BE49-F238E27FC236}">
                            <a16:creationId xmlns:a16="http://schemas.microsoft.com/office/drawing/2014/main" id="{EA5C8D42-0458-006F-58B6-E4C0BC0492F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47056" y="413364"/>
                        <a:ext cx="320303" cy="223391"/>
                        <a:chOff x="10447056" y="413364"/>
                        <a:chExt cx="320303" cy="223391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23AB6AFF-C7E2-45B3-BF26-75911B6385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977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B14D7A1A-23D4-CDB7-6514-3E808D3615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47056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5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69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5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69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A3817235-F03D-C368-2224-FCC83BEF89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494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1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" name="Рисунок 17">
                      <a:extLst>
                        <a:ext uri="{FF2B5EF4-FFF2-40B4-BE49-F238E27FC236}">
                          <a16:creationId xmlns:a16="http://schemas.microsoft.com/office/drawing/2014/main" id="{1385881E-5AED-AE5F-3CD6-84A69E5192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1466" y="420579"/>
                      <a:ext cx="472032" cy="208672"/>
                      <a:chOff x="10371466" y="420579"/>
                      <a:chExt cx="472032" cy="208672"/>
                    </a:xfrm>
                    <a:solidFill>
                      <a:srgbClr val="797D82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A58A34AB-8BA1-CFFD-3911-3E848732BF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2634" y="557962"/>
                        <a:ext cx="157549" cy="57723"/>
                      </a:xfrm>
                      <a:custGeom>
                        <a:avLst/>
                        <a:gdLst>
                          <a:gd name="connsiteX0" fmla="*/ 32029 w 157549"/>
                          <a:gd name="connsiteY0" fmla="*/ 42138 h 57723"/>
                          <a:gd name="connsiteX1" fmla="*/ 0 w 157549"/>
                          <a:gd name="connsiteY1" fmla="*/ 48777 h 57723"/>
                          <a:gd name="connsiteX2" fmla="*/ 25393 w 157549"/>
                          <a:gd name="connsiteY2" fmla="*/ 57724 h 57723"/>
                          <a:gd name="connsiteX3" fmla="*/ 34915 w 157549"/>
                          <a:gd name="connsiteY3" fmla="*/ 55704 h 57723"/>
                          <a:gd name="connsiteX4" fmla="*/ 157550 w 157549"/>
                          <a:gd name="connsiteY4" fmla="*/ 13276 h 57723"/>
                          <a:gd name="connsiteX5" fmla="*/ 153799 w 157549"/>
                          <a:gd name="connsiteY5" fmla="*/ 0 h 57723"/>
                          <a:gd name="connsiteX6" fmla="*/ 32029 w 157549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49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A7BA8A59-74BA-C949-5650-D1944D9C15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90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707499BD-F494-8D54-6185-8E9E71132E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14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5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2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5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2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CFD7EA3-B34A-1899-850E-3BF0E85F3B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09658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3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8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3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7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0450F2FA-2372-429D-225E-D02DFF1A902E}"/>
                    </a:ext>
                  </a:extLst>
                </p:cNvPr>
                <p:cNvSpPr/>
                <p:nvPr/>
              </p:nvSpPr>
              <p:spPr>
                <a:xfrm>
                  <a:off x="105660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Рисунок 17">
                <a:extLst>
                  <a:ext uri="{FF2B5EF4-FFF2-40B4-BE49-F238E27FC236}">
                    <a16:creationId xmlns:a16="http://schemas.microsoft.com/office/drawing/2014/main" id="{E2005C73-DEB9-0F9D-5579-04ABF2BF4988}"/>
                  </a:ext>
                </a:extLst>
              </p:cNvPr>
              <p:cNvGrpSpPr/>
              <p:nvPr/>
            </p:nvGrpSpPr>
            <p:grpSpPr>
              <a:xfrm>
                <a:off x="10529152" y="276558"/>
                <a:ext cx="236031" cy="179521"/>
                <a:chOff x="10529152" y="276558"/>
                <a:chExt cx="236031" cy="179521"/>
              </a:xfrm>
              <a:solidFill>
                <a:srgbClr val="797D82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766AB1D9-DFD9-8789-6853-580822423C52}"/>
                    </a:ext>
                  </a:extLst>
                </p:cNvPr>
                <p:cNvSpPr/>
                <p:nvPr/>
              </p:nvSpPr>
              <p:spPr>
                <a:xfrm>
                  <a:off x="105291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D227B2B0-C32B-1020-EAE0-B5C944ABED9A}"/>
                    </a:ext>
                  </a:extLst>
                </p:cNvPr>
                <p:cNvSpPr/>
                <p:nvPr/>
              </p:nvSpPr>
              <p:spPr>
                <a:xfrm>
                  <a:off x="105565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8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0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8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" name="Рисунок 17">
              <a:extLst>
                <a:ext uri="{FF2B5EF4-FFF2-40B4-BE49-F238E27FC236}">
                  <a16:creationId xmlns:a16="http://schemas.microsoft.com/office/drawing/2014/main" id="{68350709-176F-D4A0-0485-6295D924DDA1}"/>
                </a:ext>
              </a:extLst>
            </p:cNvPr>
            <p:cNvGrpSpPr/>
            <p:nvPr/>
          </p:nvGrpSpPr>
          <p:grpSpPr>
            <a:xfrm>
              <a:off x="10692473" y="665040"/>
              <a:ext cx="904613" cy="211558"/>
              <a:chOff x="10692473" y="665040"/>
              <a:chExt cx="904613" cy="21155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7CDAD3FC-FFA0-A180-4FA7-2B44FAD8B153}"/>
                  </a:ext>
                </a:extLst>
              </p:cNvPr>
              <p:cNvSpPr/>
              <p:nvPr/>
            </p:nvSpPr>
            <p:spPr>
              <a:xfrm>
                <a:off x="10692473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F91F6E9-AA11-6C5E-8710-9F4C9927DB0A}"/>
                  </a:ext>
                </a:extLst>
              </p:cNvPr>
              <p:cNvSpPr/>
              <p:nvPr/>
            </p:nvSpPr>
            <p:spPr>
              <a:xfrm>
                <a:off x="10926778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5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7 w 163320"/>
                  <a:gd name="connsiteY5" fmla="*/ 0 h 211558"/>
                  <a:gd name="connsiteX6" fmla="*/ 32607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794D4C75-557B-C04A-F002-7281F0F38574}"/>
                  </a:ext>
                </a:extLst>
              </p:cNvPr>
              <p:cNvSpPr/>
              <p:nvPr/>
            </p:nvSpPr>
            <p:spPr>
              <a:xfrm>
                <a:off x="11433766" y="665040"/>
                <a:ext cx="163320" cy="211558"/>
              </a:xfrm>
              <a:custGeom>
                <a:avLst/>
                <a:gdLst>
                  <a:gd name="connsiteX0" fmla="*/ 130714 w 163320"/>
                  <a:gd name="connsiteY0" fmla="*/ 211558 h 211558"/>
                  <a:gd name="connsiteX1" fmla="*/ 130714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4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4" y="211558"/>
                    </a:moveTo>
                    <a:lnTo>
                      <a:pt x="130714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4" y="211558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6" name="Рисунок 17">
              <a:extLst>
                <a:ext uri="{FF2B5EF4-FFF2-40B4-BE49-F238E27FC236}">
                  <a16:creationId xmlns:a16="http://schemas.microsoft.com/office/drawing/2014/main" id="{03400A5F-2A19-5781-3ACB-EBACC9A8AC70}"/>
                </a:ext>
              </a:extLst>
            </p:cNvPr>
            <p:cNvGrpSpPr/>
            <p:nvPr/>
          </p:nvGrpSpPr>
          <p:grpSpPr>
            <a:xfrm>
              <a:off x="11248515" y="502836"/>
              <a:ext cx="378870" cy="92069"/>
              <a:chOff x="11248515" y="502836"/>
              <a:chExt cx="378870" cy="92069"/>
            </a:xfrm>
            <a:solidFill>
              <a:srgbClr val="797D82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1B125AF9-F414-434C-A493-6E9B8F5B46EE}"/>
                  </a:ext>
                </a:extLst>
              </p:cNvPr>
              <p:cNvSpPr/>
              <p:nvPr/>
            </p:nvSpPr>
            <p:spPr>
              <a:xfrm>
                <a:off x="112485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9ECC34DA-F44E-3942-3BAF-8BE04119B919}"/>
                  </a:ext>
                </a:extLst>
              </p:cNvPr>
              <p:cNvSpPr/>
              <p:nvPr/>
            </p:nvSpPr>
            <p:spPr>
              <a:xfrm>
                <a:off x="11346911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EF93BE5D-0AAC-6BA2-AE87-74B73E9AFA51}"/>
                  </a:ext>
                </a:extLst>
              </p:cNvPr>
              <p:cNvSpPr/>
              <p:nvPr/>
            </p:nvSpPr>
            <p:spPr>
              <a:xfrm>
                <a:off x="11439825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621474D-0FC8-B772-6FBC-158A79BBBA7D}"/>
                  </a:ext>
                </a:extLst>
              </p:cNvPr>
              <p:cNvSpPr/>
              <p:nvPr/>
            </p:nvSpPr>
            <p:spPr>
              <a:xfrm>
                <a:off x="115344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797D82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B9AF6EB0-B995-C862-561B-CFF2B556DFA5}"/>
                </a:ext>
              </a:extLst>
            </p:cNvPr>
            <p:cNvSpPr/>
            <p:nvPr/>
          </p:nvSpPr>
          <p:spPr>
            <a:xfrm>
              <a:off x="11103084" y="665040"/>
              <a:ext cx="318273" cy="210981"/>
            </a:xfrm>
            <a:custGeom>
              <a:avLst/>
              <a:gdLst>
                <a:gd name="connsiteX0" fmla="*/ 233439 w 318273"/>
                <a:gd name="connsiteY0" fmla="*/ 7504 h 210981"/>
                <a:gd name="connsiteX1" fmla="*/ 175152 w 318273"/>
                <a:gd name="connsiteY1" fmla="*/ 38964 h 210981"/>
                <a:gd name="connsiteX2" fmla="*/ 175152 w 318273"/>
                <a:gd name="connsiteY2" fmla="*/ 0 h 210981"/>
                <a:gd name="connsiteX3" fmla="*/ 142545 w 318273"/>
                <a:gd name="connsiteY3" fmla="*/ 0 h 210981"/>
                <a:gd name="connsiteX4" fmla="*/ 142545 w 318273"/>
                <a:gd name="connsiteY4" fmla="*/ 94956 h 210981"/>
                <a:gd name="connsiteX5" fmla="*/ 87720 w 318273"/>
                <a:gd name="connsiteY5" fmla="*/ 151237 h 210981"/>
                <a:gd name="connsiteX6" fmla="*/ 32895 w 318273"/>
                <a:gd name="connsiteY6" fmla="*/ 94956 h 210981"/>
                <a:gd name="connsiteX7" fmla="*/ 87720 w 318273"/>
                <a:gd name="connsiteY7" fmla="*/ 38386 h 210981"/>
                <a:gd name="connsiteX8" fmla="*/ 128406 w 318273"/>
                <a:gd name="connsiteY8" fmla="*/ 56281 h 210981"/>
                <a:gd name="connsiteX9" fmla="*/ 128406 w 318273"/>
                <a:gd name="connsiteY9" fmla="*/ 23090 h 210981"/>
                <a:gd name="connsiteX10" fmla="*/ 84546 w 318273"/>
                <a:gd name="connsiteY10" fmla="*/ 7504 h 210981"/>
                <a:gd name="connsiteX11" fmla="*/ 0 w 318273"/>
                <a:gd name="connsiteY11" fmla="*/ 94667 h 210981"/>
                <a:gd name="connsiteX12" fmla="*/ 84546 w 318273"/>
                <a:gd name="connsiteY12" fmla="*/ 181542 h 210981"/>
                <a:gd name="connsiteX13" fmla="*/ 142834 w 318273"/>
                <a:gd name="connsiteY13" fmla="*/ 150371 h 210981"/>
                <a:gd name="connsiteX14" fmla="*/ 142834 w 318273"/>
                <a:gd name="connsiteY14" fmla="*/ 210981 h 210981"/>
                <a:gd name="connsiteX15" fmla="*/ 176017 w 318273"/>
                <a:gd name="connsiteY15" fmla="*/ 210981 h 210981"/>
                <a:gd name="connsiteX16" fmla="*/ 176017 w 318273"/>
                <a:gd name="connsiteY16" fmla="*/ 90049 h 210981"/>
                <a:gd name="connsiteX17" fmla="*/ 176017 w 318273"/>
                <a:gd name="connsiteY17" fmla="*/ 90049 h 210981"/>
                <a:gd name="connsiteX18" fmla="*/ 230842 w 318273"/>
                <a:gd name="connsiteY18" fmla="*/ 37809 h 210981"/>
                <a:gd name="connsiteX19" fmla="*/ 285668 w 318273"/>
                <a:gd name="connsiteY19" fmla="*/ 94379 h 210981"/>
                <a:gd name="connsiteX20" fmla="*/ 230842 w 318273"/>
                <a:gd name="connsiteY20" fmla="*/ 150660 h 210981"/>
                <a:gd name="connsiteX21" fmla="*/ 190734 w 318273"/>
                <a:gd name="connsiteY21" fmla="*/ 133342 h 210981"/>
                <a:gd name="connsiteX22" fmla="*/ 190734 w 318273"/>
                <a:gd name="connsiteY22" fmla="*/ 166822 h 210981"/>
                <a:gd name="connsiteX23" fmla="*/ 234016 w 318273"/>
                <a:gd name="connsiteY23" fmla="*/ 181542 h 210981"/>
                <a:gd name="connsiteX24" fmla="*/ 318274 w 318273"/>
                <a:gd name="connsiteY24" fmla="*/ 94667 h 210981"/>
                <a:gd name="connsiteX25" fmla="*/ 233439 w 318273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3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2" y="37809"/>
                  </a:cubicBezTo>
                  <a:cubicBezTo>
                    <a:pt x="261717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2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0" y="181542"/>
                    <a:pt x="234016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797D82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1179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966C29-9E0E-8347-3CE2-38547FDBB1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800" y="1655071"/>
            <a:ext cx="3442670" cy="1425600"/>
          </a:xfrm>
          <a:prstGeom prst="roundRect">
            <a:avLst>
              <a:gd name="adj" fmla="val 5977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6" name="Текст 19">
            <a:extLst>
              <a:ext uri="{FF2B5EF4-FFF2-40B4-BE49-F238E27FC236}">
                <a16:creationId xmlns:a16="http://schemas.microsoft.com/office/drawing/2014/main" id="{8399DA5B-C7A5-2422-6B6C-2FA9A60603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3429000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EA8033F0-C1DA-80F2-1A8C-5154DC783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572" y="4108740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3364C207-1F61-A0E7-FE97-EB368EC93574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4" name="Рисунок 9">
              <a:extLst>
                <a:ext uri="{FF2B5EF4-FFF2-40B4-BE49-F238E27FC236}">
                  <a16:creationId xmlns:a16="http://schemas.microsoft.com/office/drawing/2014/main" id="{F0EEABA0-D878-9157-DCE5-583129F44017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5" name="Рисунок 9">
                <a:extLst>
                  <a:ext uri="{FF2B5EF4-FFF2-40B4-BE49-F238E27FC236}">
                    <a16:creationId xmlns:a16="http://schemas.microsoft.com/office/drawing/2014/main" id="{66BEE64A-A337-50AA-F9C4-C3122578BBCD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7" name="Рисунок 9">
                  <a:extLst>
                    <a:ext uri="{FF2B5EF4-FFF2-40B4-BE49-F238E27FC236}">
                      <a16:creationId xmlns:a16="http://schemas.microsoft.com/office/drawing/2014/main" id="{AED8960C-183B-7A10-F9FE-BED9F513AD1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714EAFF8-EDAE-F5B4-111B-02BF90067721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" name="Рисунок 9">
                    <a:extLst>
                      <a:ext uri="{FF2B5EF4-FFF2-40B4-BE49-F238E27FC236}">
                        <a16:creationId xmlns:a16="http://schemas.microsoft.com/office/drawing/2014/main" id="{7BA5E36C-8285-6BF5-FC66-69FCD6DA9A87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13" name="Рисунок 9">
                      <a:extLst>
                        <a:ext uri="{FF2B5EF4-FFF2-40B4-BE49-F238E27FC236}">
                          <a16:creationId xmlns:a16="http://schemas.microsoft.com/office/drawing/2014/main" id="{A626C4E7-4916-8C55-2987-1738583D3F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B940B814-DD7E-440C-A367-D1A939B097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0F589422-94D3-3C81-4BE7-E80704EBD4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7" name="Рисунок 9">
                        <a:extLst>
                          <a:ext uri="{FF2B5EF4-FFF2-40B4-BE49-F238E27FC236}">
                            <a16:creationId xmlns:a16="http://schemas.microsoft.com/office/drawing/2014/main" id="{A92502E8-36C9-504D-8288-EA7504DE20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27C87E05-0448-341D-9A63-629501C456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D6346285-02D1-C3DB-8916-8DAE1149EB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6276B94D-9B07-E377-C1DB-26579A7480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9">
                      <a:extLst>
                        <a:ext uri="{FF2B5EF4-FFF2-40B4-BE49-F238E27FC236}">
                          <a16:creationId xmlns:a16="http://schemas.microsoft.com/office/drawing/2014/main" id="{1801E678-BE24-3B3E-C589-05F79B5FCE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E5B2ACE-A5C0-1FB1-78EF-4980046AAA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D539C402-1936-F748-777C-12858BBD3D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FDFD3FF-2647-F3AA-ADC5-79AE4CD7F6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6DD060DC-9AC5-F136-819D-FAA998F28C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BA707F47-A54A-1680-C3D4-5CE3E63CF954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9">
                <a:extLst>
                  <a:ext uri="{FF2B5EF4-FFF2-40B4-BE49-F238E27FC236}">
                    <a16:creationId xmlns:a16="http://schemas.microsoft.com/office/drawing/2014/main" id="{50A2F824-A47E-F466-F6CF-CE53B9FCA6FB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EADE548-3320-0898-A5E0-48ADAD5AB35E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062EDEBA-87C4-A3CC-5485-7E7704B8AE36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9">
              <a:extLst>
                <a:ext uri="{FF2B5EF4-FFF2-40B4-BE49-F238E27FC236}">
                  <a16:creationId xmlns:a16="http://schemas.microsoft.com/office/drawing/2014/main" id="{A321B8BC-620C-0490-7FFE-A155D4EE13E0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92DD208B-DFD7-8793-E3D7-14C51750E4F6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CE9184C1-D012-BEDB-F343-ECB6FC18B8F8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FB78338E-A91A-D177-B4D5-A25B20197164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9">
              <a:extLst>
                <a:ext uri="{FF2B5EF4-FFF2-40B4-BE49-F238E27FC236}">
                  <a16:creationId xmlns:a16="http://schemas.microsoft.com/office/drawing/2014/main" id="{8885D439-31FF-496B-DCF1-A1937064BE35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CC674B2-1844-FB9D-EAB1-E47A6496F95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B8218B7-D620-BDE8-AD13-649D57DC66F7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F33864E7-D982-9C38-B3A6-6B16D5DFA0F4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63126C50-C943-6582-A91A-01F966B3FCE7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C7213061-DCF3-B3F6-7F72-27D2FAF9C262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6636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6977301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3FA496-DD69-CC49-2608-CA0750B75E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47150" y="1"/>
            <a:ext cx="3244850" cy="6853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59440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1" name="Заголовок 14">
            <a:extLst>
              <a:ext uri="{FF2B5EF4-FFF2-40B4-BE49-F238E27FC236}">
                <a16:creationId xmlns:a16="http://schemas.microsoft.com/office/drawing/2014/main" id="{630C583A-70C7-CD75-4541-008AAD2E8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6977301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743AFD-7C55-7094-B3AD-2008AB1FFB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68631" y="0"/>
            <a:ext cx="3621087" cy="222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2B959FF0-7A7D-A10D-6DF6-110B3BCFBE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68628" y="2224088"/>
            <a:ext cx="3621087" cy="2409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C131F85C-7417-51BB-194A-C9A2980042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68629" y="4633912"/>
            <a:ext cx="3621087" cy="222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81469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3599069" cy="95410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F9FB3A9E-EF53-FAAD-CA4A-906327D743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8999"/>
            <a:ext cx="4681413" cy="3428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67020054-F86F-1A05-5C86-3596991FCD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1413" y="14794"/>
            <a:ext cx="4681413" cy="3414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72B1D314-4C2A-5884-C021-5F01213FC230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775CD852-DF69-F93B-21A1-7BA99F988A3F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FEA11005-34DB-08B7-38B1-143FF9127509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48554032-3FB0-8516-6526-F298AC1AB511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B896796B-D728-98E1-C367-279F8522744E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138173A3-64B2-9EF3-298C-360E7495EDB2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36523EF3-6032-E174-E819-95F24D345D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6E490830-0B5B-6863-E60D-3148FA7B9D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627EC03D-22BC-7F68-69E2-AAD6E411CB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8" name="Рисунок 13">
                        <a:extLst>
                          <a:ext uri="{FF2B5EF4-FFF2-40B4-BE49-F238E27FC236}">
                            <a16:creationId xmlns:a16="http://schemas.microsoft.com/office/drawing/2014/main" id="{6A642A4C-20AD-F343-F03C-79D9940FDE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CB201F88-7B46-956A-620A-4D3241F9EE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090C1BDA-8BFF-44B5-CDC2-F8396E5249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3FB16301-B2AD-261B-5468-4469B40EB4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2" name="Рисунок 13">
                      <a:extLst>
                        <a:ext uri="{FF2B5EF4-FFF2-40B4-BE49-F238E27FC236}">
                          <a16:creationId xmlns:a16="http://schemas.microsoft.com/office/drawing/2014/main" id="{145E1193-BAAC-DDC1-AE8F-CCDCC22846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B5F3642-FFE6-FC22-7661-9488A4C02A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11BC27D8-4F16-BFFA-3E7F-DADC9B27FC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B34117A-21D3-37B0-4235-54A4FCA056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AE84F0CE-3F99-8D10-24BA-D4CD2CDCFA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0F907E2E-D343-A831-4ED1-1602B2CF5DCB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8" name="Рисунок 13">
                <a:extLst>
                  <a:ext uri="{FF2B5EF4-FFF2-40B4-BE49-F238E27FC236}">
                    <a16:creationId xmlns:a16="http://schemas.microsoft.com/office/drawing/2014/main" id="{084A4063-386F-8A77-CADE-FB755E0790E9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DB2D0F2D-6D37-D20A-6720-3EFDA3D06E6E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48FDA15C-20B9-F3C9-41AA-5133585ACB3C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" name="Рисунок 13">
              <a:extLst>
                <a:ext uri="{FF2B5EF4-FFF2-40B4-BE49-F238E27FC236}">
                  <a16:creationId xmlns:a16="http://schemas.microsoft.com/office/drawing/2014/main" id="{6DFAB74B-3C0B-5FFA-D4DC-0EAB49D22208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15B0327-B0A0-FA88-5658-6BE197EA392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1559E6FF-64A4-C7EA-CDB6-D1A685ADBCF6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2FA53D6-18CF-52AE-9A46-44C08F6718E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5" name="Рисунок 13">
              <a:extLst>
                <a:ext uri="{FF2B5EF4-FFF2-40B4-BE49-F238E27FC236}">
                  <a16:creationId xmlns:a16="http://schemas.microsoft.com/office/drawing/2014/main" id="{162BBADE-F9EA-3631-E86C-EF6B35C0240D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4B50D7B8-7587-A2F6-C134-D3E4F01C29A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A99E67EC-CC2E-79EF-491E-87DB493DCC4E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4D8E0F6F-24A2-E24E-343C-8D059D533B7F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7222D153-90F7-0ABC-B664-25C1940690D1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44E79548-1471-E3B1-0438-7DD25170D427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4747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5B73521C-BA53-4472-5FE7-8C759F5774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9573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6D28A25F-D5EC-DAE9-E9E5-C7B85A0136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5294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8173A308-6624-CFFF-2901-77F1CF0088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1015" y="3429000"/>
            <a:ext cx="3461412" cy="3428999"/>
          </a:xfrm>
          <a:prstGeom prst="round2SameRect">
            <a:avLst>
              <a:gd name="adj1" fmla="val 3516"/>
              <a:gd name="adj2" fmla="val 0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7">
            <a:extLst>
              <a:ext uri="{FF2B5EF4-FFF2-40B4-BE49-F238E27FC236}">
                <a16:creationId xmlns:a16="http://schemas.microsoft.com/office/drawing/2014/main" id="{AE2943FA-1EA4-3277-57B1-0023EF8C4FAB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7">
              <a:extLst>
                <a:ext uri="{FF2B5EF4-FFF2-40B4-BE49-F238E27FC236}">
                  <a16:creationId xmlns:a16="http://schemas.microsoft.com/office/drawing/2014/main" id="{C7F3E29D-74DF-7494-C07C-AD2A07FEC16D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7">
                <a:extLst>
                  <a:ext uri="{FF2B5EF4-FFF2-40B4-BE49-F238E27FC236}">
                    <a16:creationId xmlns:a16="http://schemas.microsoft.com/office/drawing/2014/main" id="{1465899E-30B2-D3B0-E6F4-A8820D27EEB4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7">
                  <a:extLst>
                    <a:ext uri="{FF2B5EF4-FFF2-40B4-BE49-F238E27FC236}">
                      <a16:creationId xmlns:a16="http://schemas.microsoft.com/office/drawing/2014/main" id="{0BB75321-C0A4-EB01-CA3F-7D3921584F22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5AFF435D-185F-BD0B-F032-C62B356D8008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7">
                    <a:extLst>
                      <a:ext uri="{FF2B5EF4-FFF2-40B4-BE49-F238E27FC236}">
                        <a16:creationId xmlns:a16="http://schemas.microsoft.com/office/drawing/2014/main" id="{F1636387-C038-5D15-A190-3B836E26B30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7">
                      <a:extLst>
                        <a:ext uri="{FF2B5EF4-FFF2-40B4-BE49-F238E27FC236}">
                          <a16:creationId xmlns:a16="http://schemas.microsoft.com/office/drawing/2014/main" id="{D99520FC-BF3D-850E-2B2E-67A1B4A693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90561F4B-B0BC-3F6D-1119-F58CFD8A87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21528F65-7427-7D26-FC55-A219E2D7B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9" name="Рисунок 17">
                        <a:extLst>
                          <a:ext uri="{FF2B5EF4-FFF2-40B4-BE49-F238E27FC236}">
                            <a16:creationId xmlns:a16="http://schemas.microsoft.com/office/drawing/2014/main" id="{1D892E00-A417-71DF-90B1-E7DF5B41E33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0" name="Полилиния 19">
                          <a:extLst>
                            <a:ext uri="{FF2B5EF4-FFF2-40B4-BE49-F238E27FC236}">
                              <a16:creationId xmlns:a16="http://schemas.microsoft.com/office/drawing/2014/main" id="{CACFF26C-35BD-6BAA-8F31-483A269651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3D54591C-C9EE-099B-0E38-79584D674E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D3CD4E3-54F0-0330-4918-15B12DE1BE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" name="Рисунок 17">
                      <a:extLst>
                        <a:ext uri="{FF2B5EF4-FFF2-40B4-BE49-F238E27FC236}">
                          <a16:creationId xmlns:a16="http://schemas.microsoft.com/office/drawing/2014/main" id="{6B44E60A-2EE7-B2CC-CA47-9B0EB6EE03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E304E4E3-1E51-C4FA-BDBE-690C59B246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5AADB11B-3DD4-C469-0259-AC5F7EE504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809A7F23-E6B3-631A-C88D-FD75FA9040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CB648CCE-7BF3-FC7A-F69E-24F605A5E1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7C4DB608-AECC-91B9-53C9-9D387823B871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Рисунок 17">
                <a:extLst>
                  <a:ext uri="{FF2B5EF4-FFF2-40B4-BE49-F238E27FC236}">
                    <a16:creationId xmlns:a16="http://schemas.microsoft.com/office/drawing/2014/main" id="{429305F5-6745-18EE-5B1E-C6767381E008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00532D90-F441-DE1A-FFEB-47DA9814BCB3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0A6D00D4-C165-945F-DE75-1134775D180B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" name="Рисунок 17">
              <a:extLst>
                <a:ext uri="{FF2B5EF4-FFF2-40B4-BE49-F238E27FC236}">
                  <a16:creationId xmlns:a16="http://schemas.microsoft.com/office/drawing/2014/main" id="{00DAD88A-ECB5-9F4E-9149-CA879B49384D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89CC1C8D-2D03-982E-D247-E4C52BC3753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D7941025-644F-B174-0FB7-97CB2FB8FE7F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3EE6E3D7-5B4E-349D-7EB0-5903E23A65B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6" name="Рисунок 17">
              <a:extLst>
                <a:ext uri="{FF2B5EF4-FFF2-40B4-BE49-F238E27FC236}">
                  <a16:creationId xmlns:a16="http://schemas.microsoft.com/office/drawing/2014/main" id="{9CC309D8-E14D-F15F-BAE7-12EDD616E56F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B1FD49C9-BECF-984E-0C89-EB2779A3D66D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C6718E4-8316-3A1E-2470-D3CDCA60A08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BC09698A-03CA-6D8C-D03F-23D96F1FEA3C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67399DA-D2BB-CF5C-E1A4-85AC6A64538F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C2AEA32B-A7FB-03B7-5F0B-4A4D821B94AB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7650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6C9C1E9C-5EE8-42FF-9054-62F0334592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890246"/>
            <a:ext cx="47525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BDFEFB49-81F2-4D0D-AF1B-76B1397639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823467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2" name="Рисунок 6">
            <a:extLst>
              <a:ext uri="{FF2B5EF4-FFF2-40B4-BE49-F238E27FC236}">
                <a16:creationId xmlns:a16="http://schemas.microsoft.com/office/drawing/2014/main" id="{AF618E81-5B5D-9F72-0337-8C2F6DD5B071}"/>
              </a:ext>
            </a:extLst>
          </p:cNvPr>
          <p:cNvGrpSpPr/>
          <p:nvPr/>
        </p:nvGrpSpPr>
        <p:grpSpPr>
          <a:xfrm>
            <a:off x="-615627" y="-412192"/>
            <a:ext cx="3700859" cy="2327919"/>
            <a:chOff x="-615627" y="-412192"/>
            <a:chExt cx="3700859" cy="2327919"/>
          </a:xfrm>
          <a:solidFill>
            <a:srgbClr val="FFFFFF"/>
          </a:solidFill>
        </p:grpSpPr>
        <p:grpSp>
          <p:nvGrpSpPr>
            <p:cNvPr id="3" name="Рисунок 6">
              <a:extLst>
                <a:ext uri="{FF2B5EF4-FFF2-40B4-BE49-F238E27FC236}">
                  <a16:creationId xmlns:a16="http://schemas.microsoft.com/office/drawing/2014/main" id="{1CB599E7-F708-FAB3-0A62-CCC30B03989B}"/>
                </a:ext>
              </a:extLst>
            </p:cNvPr>
            <p:cNvGrpSpPr/>
            <p:nvPr/>
          </p:nvGrpSpPr>
          <p:grpSpPr>
            <a:xfrm>
              <a:off x="-615627" y="-412192"/>
              <a:ext cx="2126508" cy="2120401"/>
              <a:chOff x="-615627" y="-412192"/>
              <a:chExt cx="2126508" cy="2120401"/>
            </a:xfrm>
            <a:solidFill>
              <a:srgbClr val="FFFFFF"/>
            </a:solidFill>
          </p:grpSpPr>
          <p:grpSp>
            <p:nvGrpSpPr>
              <p:cNvPr id="4" name="Рисунок 6">
                <a:extLst>
                  <a:ext uri="{FF2B5EF4-FFF2-40B4-BE49-F238E27FC236}">
                    <a16:creationId xmlns:a16="http://schemas.microsoft.com/office/drawing/2014/main" id="{0BFF6737-B9E5-1B50-32CE-E68DBF7C3031}"/>
                  </a:ext>
                </a:extLst>
              </p:cNvPr>
              <p:cNvGrpSpPr/>
              <p:nvPr/>
            </p:nvGrpSpPr>
            <p:grpSpPr>
              <a:xfrm>
                <a:off x="-615627" y="-412192"/>
                <a:ext cx="2126508" cy="2120401"/>
                <a:chOff x="-615627" y="-412192"/>
                <a:chExt cx="2126508" cy="2120401"/>
              </a:xfrm>
              <a:solidFill>
                <a:srgbClr val="FFFFFF"/>
              </a:solidFill>
            </p:grpSpPr>
            <p:grpSp>
              <p:nvGrpSpPr>
                <p:cNvPr id="5" name="Рисунок 6">
                  <a:extLst>
                    <a:ext uri="{FF2B5EF4-FFF2-40B4-BE49-F238E27FC236}">
                      <a16:creationId xmlns:a16="http://schemas.microsoft.com/office/drawing/2014/main" id="{4E1ED054-FC0D-3CAF-5239-54E4ADE4DA74}"/>
                    </a:ext>
                  </a:extLst>
                </p:cNvPr>
                <p:cNvGrpSpPr/>
                <p:nvPr/>
              </p:nvGrpSpPr>
              <p:grpSpPr>
                <a:xfrm>
                  <a:off x="-615627" y="-412192"/>
                  <a:ext cx="2126508" cy="2120401"/>
                  <a:chOff x="-615627" y="-412192"/>
                  <a:chExt cx="2126508" cy="2120401"/>
                </a:xfrm>
                <a:solidFill>
                  <a:srgbClr val="FFFFFF"/>
                </a:solidFill>
              </p:grpSpPr>
              <p:sp>
                <p:nvSpPr>
                  <p:cNvPr id="8" name="Полилиния 7">
                    <a:extLst>
                      <a:ext uri="{FF2B5EF4-FFF2-40B4-BE49-F238E27FC236}">
                        <a16:creationId xmlns:a16="http://schemas.microsoft.com/office/drawing/2014/main" id="{6F30A4F2-7939-4AF9-961B-14B48AFCE4C0}"/>
                      </a:ext>
                    </a:extLst>
                  </p:cNvPr>
                  <p:cNvSpPr/>
                  <p:nvPr/>
                </p:nvSpPr>
                <p:spPr>
                  <a:xfrm>
                    <a:off x="-615627" y="-412192"/>
                    <a:ext cx="5795" cy="5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5" h="5796"/>
                    </a:pathLst>
                  </a:custGeom>
                  <a:solidFill>
                    <a:srgbClr val="FFFFFF"/>
                  </a:solidFill>
                  <a:ln w="579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9" name="Рисунок 6">
                    <a:extLst>
                      <a:ext uri="{FF2B5EF4-FFF2-40B4-BE49-F238E27FC236}">
                        <a16:creationId xmlns:a16="http://schemas.microsoft.com/office/drawing/2014/main" id="{C22BCD66-A97E-D3B3-085F-78FA05C37DF5}"/>
                      </a:ext>
                    </a:extLst>
                  </p:cNvPr>
                  <p:cNvGrpSpPr/>
                  <p:nvPr/>
                </p:nvGrpSpPr>
                <p:grpSpPr>
                  <a:xfrm>
                    <a:off x="562856" y="985371"/>
                    <a:ext cx="948024" cy="722837"/>
                    <a:chOff x="562856" y="985371"/>
                    <a:chExt cx="948024" cy="722837"/>
                  </a:xfrm>
                  <a:solidFill>
                    <a:srgbClr val="FFFFFF"/>
                  </a:solidFill>
                </p:grpSpPr>
                <p:grpSp>
                  <p:nvGrpSpPr>
                    <p:cNvPr id="10" name="Рисунок 6">
                      <a:extLst>
                        <a:ext uri="{FF2B5EF4-FFF2-40B4-BE49-F238E27FC236}">
                          <a16:creationId xmlns:a16="http://schemas.microsoft.com/office/drawing/2014/main" id="{B49BABF8-3842-4CF8-8908-BBBD4D506F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4672" y="985371"/>
                      <a:ext cx="643294" cy="722837"/>
                      <a:chOff x="714672" y="985371"/>
                      <a:chExt cx="643294" cy="722837"/>
                    </a:xfrm>
                    <a:solidFill>
                      <a:srgbClr val="FFFFFF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D5400AD0-BE42-3641-662D-3616B0912F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6997" y="1035802"/>
                        <a:ext cx="158790" cy="306640"/>
                      </a:xfrm>
                      <a:custGeom>
                        <a:avLst/>
                        <a:gdLst>
                          <a:gd name="connsiteX0" fmla="*/ 50419 w 158790"/>
                          <a:gd name="connsiteY0" fmla="*/ 269542 h 306640"/>
                          <a:gd name="connsiteX1" fmla="*/ 158790 w 158790"/>
                          <a:gd name="connsiteY1" fmla="*/ 2898 h 306640"/>
                          <a:gd name="connsiteX2" fmla="*/ 132132 w 158790"/>
                          <a:gd name="connsiteY2" fmla="*/ 0 h 306640"/>
                          <a:gd name="connsiteX3" fmla="*/ 27238 w 158790"/>
                          <a:gd name="connsiteY3" fmla="*/ 257370 h 306640"/>
                          <a:gd name="connsiteX4" fmla="*/ 0 w 158790"/>
                          <a:gd name="connsiteY4" fmla="*/ 306641 h 306640"/>
                          <a:gd name="connsiteX5" fmla="*/ 38249 w 158790"/>
                          <a:gd name="connsiteY5" fmla="*/ 293309 h 306640"/>
                          <a:gd name="connsiteX6" fmla="*/ 50419 w 158790"/>
                          <a:gd name="connsiteY6" fmla="*/ 269542 h 3066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8790" h="306640">
                            <a:moveTo>
                              <a:pt x="50419" y="269542"/>
                            </a:moveTo>
                            <a:cubicBezTo>
                              <a:pt x="98520" y="178536"/>
                              <a:pt x="136189" y="82892"/>
                              <a:pt x="158790" y="2898"/>
                            </a:cubicBezTo>
                            <a:cubicBezTo>
                              <a:pt x="150097" y="1739"/>
                              <a:pt x="141405" y="1159"/>
                              <a:pt x="132132" y="0"/>
                            </a:cubicBezTo>
                            <a:cubicBezTo>
                              <a:pt x="110110" y="75356"/>
                              <a:pt x="74759" y="166942"/>
                              <a:pt x="27238" y="257370"/>
                            </a:cubicBezTo>
                            <a:cubicBezTo>
                              <a:pt x="18545" y="274180"/>
                              <a:pt x="9272" y="290410"/>
                              <a:pt x="0" y="306641"/>
                            </a:cubicBezTo>
                            <a:cubicBezTo>
                              <a:pt x="12749" y="302583"/>
                              <a:pt x="25499" y="297946"/>
                              <a:pt x="38249" y="293309"/>
                            </a:cubicBezTo>
                            <a:cubicBezTo>
                              <a:pt x="41726" y="285193"/>
                              <a:pt x="45783" y="277078"/>
                              <a:pt x="50419" y="26954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591B9230-F414-AC03-E0C5-654EDA6201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2204" y="1094927"/>
                        <a:ext cx="154733" cy="307800"/>
                      </a:xfrm>
                      <a:custGeom>
                        <a:avLst/>
                        <a:gdLst>
                          <a:gd name="connsiteX0" fmla="*/ 137348 w 154733"/>
                          <a:gd name="connsiteY0" fmla="*/ 31881 h 307800"/>
                          <a:gd name="connsiteX1" fmla="*/ 154734 w 154733"/>
                          <a:gd name="connsiteY1" fmla="*/ 0 h 307800"/>
                          <a:gd name="connsiteX2" fmla="*/ 117644 w 154733"/>
                          <a:gd name="connsiteY2" fmla="*/ 12173 h 307800"/>
                          <a:gd name="connsiteX3" fmla="*/ 113587 w 154733"/>
                          <a:gd name="connsiteY3" fmla="*/ 19708 h 307800"/>
                          <a:gd name="connsiteX4" fmla="*/ 0 w 154733"/>
                          <a:gd name="connsiteY4" fmla="*/ 306061 h 307800"/>
                          <a:gd name="connsiteX5" fmla="*/ 26658 w 154733"/>
                          <a:gd name="connsiteY5" fmla="*/ 307800 h 307800"/>
                          <a:gd name="connsiteX6" fmla="*/ 137348 w 154733"/>
                          <a:gd name="connsiteY6" fmla="*/ 31881 h 307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4733" h="307800">
                            <a:moveTo>
                              <a:pt x="137348" y="31881"/>
                            </a:moveTo>
                            <a:cubicBezTo>
                              <a:pt x="143143" y="20868"/>
                              <a:pt x="148938" y="10434"/>
                              <a:pt x="154734" y="0"/>
                            </a:cubicBezTo>
                            <a:cubicBezTo>
                              <a:pt x="141984" y="4058"/>
                              <a:pt x="129814" y="8115"/>
                              <a:pt x="117644" y="12173"/>
                            </a:cubicBezTo>
                            <a:cubicBezTo>
                              <a:pt x="116485" y="14492"/>
                              <a:pt x="114746" y="16810"/>
                              <a:pt x="113587" y="19708"/>
                            </a:cubicBezTo>
                            <a:cubicBezTo>
                              <a:pt x="60271" y="120569"/>
                              <a:pt x="22022" y="219112"/>
                              <a:pt x="0" y="306061"/>
                            </a:cubicBezTo>
                            <a:cubicBezTo>
                              <a:pt x="8693" y="306641"/>
                              <a:pt x="17386" y="307221"/>
                              <a:pt x="26658" y="307800"/>
                            </a:cubicBezTo>
                            <a:cubicBezTo>
                              <a:pt x="48101" y="226648"/>
                              <a:pt x="84031" y="132163"/>
                              <a:pt x="137348" y="3188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6">
                        <a:extLst>
                          <a:ext uri="{FF2B5EF4-FFF2-40B4-BE49-F238E27FC236}">
                            <a16:creationId xmlns:a16="http://schemas.microsoft.com/office/drawing/2014/main" id="{0B2A28EC-BEF9-F7E6-412E-11C98B7F34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4672" y="985371"/>
                        <a:ext cx="643294" cy="448657"/>
                        <a:chOff x="714672" y="985371"/>
                        <a:chExt cx="643294" cy="448657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17A92E3D-5E25-8775-8122-E762651A8C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6384" y="1253174"/>
                          <a:ext cx="323955" cy="175057"/>
                        </a:xfrm>
                        <a:custGeom>
                          <a:avLst/>
                          <a:gdLst>
                            <a:gd name="connsiteX0" fmla="*/ 11591 w 323955"/>
                            <a:gd name="connsiteY0" fmla="*/ 0 h 175057"/>
                            <a:gd name="connsiteX1" fmla="*/ 0 w 323955"/>
                            <a:gd name="connsiteY1" fmla="*/ 27824 h 175057"/>
                            <a:gd name="connsiteX2" fmla="*/ 140245 w 323955"/>
                            <a:gd name="connsiteY2" fmla="*/ 120570 h 175057"/>
                            <a:gd name="connsiteX3" fmla="*/ 307729 w 323955"/>
                            <a:gd name="connsiteY3" fmla="*/ 175058 h 175057"/>
                            <a:gd name="connsiteX4" fmla="*/ 323956 w 323955"/>
                            <a:gd name="connsiteY4" fmla="*/ 149553 h 175057"/>
                            <a:gd name="connsiteX5" fmla="*/ 151836 w 323955"/>
                            <a:gd name="connsiteY5" fmla="*/ 95644 h 175057"/>
                            <a:gd name="connsiteX6" fmla="*/ 11591 w 323955"/>
                            <a:gd name="connsiteY6" fmla="*/ 0 h 1750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3955" h="175057">
                              <a:moveTo>
                                <a:pt x="11591" y="0"/>
                              </a:moveTo>
                              <a:cubicBezTo>
                                <a:pt x="7534" y="9275"/>
                                <a:pt x="3477" y="18549"/>
                                <a:pt x="0" y="27824"/>
                              </a:cubicBezTo>
                              <a:cubicBezTo>
                                <a:pt x="38249" y="62024"/>
                                <a:pt x="85770" y="93905"/>
                                <a:pt x="140245" y="120570"/>
                              </a:cubicBezTo>
                              <a:cubicBezTo>
                                <a:pt x="196460" y="147814"/>
                                <a:pt x="253833" y="166363"/>
                                <a:pt x="307729" y="175058"/>
                              </a:cubicBezTo>
                              <a:cubicBezTo>
                                <a:pt x="313524" y="166943"/>
                                <a:pt x="318740" y="158248"/>
                                <a:pt x="323956" y="149553"/>
                              </a:cubicBezTo>
                              <a:cubicBezTo>
                                <a:pt x="269480" y="142597"/>
                                <a:pt x="209789" y="124048"/>
                                <a:pt x="151836" y="95644"/>
                              </a:cubicBezTo>
                              <a:cubicBezTo>
                                <a:pt x="97360" y="68980"/>
                                <a:pt x="49260" y="35359"/>
                                <a:pt x="1159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792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064F1F26-D540-5F92-9927-4AFCDC3689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4672" y="985371"/>
                          <a:ext cx="643294" cy="448657"/>
                        </a:xfrm>
                        <a:custGeom>
                          <a:avLst/>
                          <a:gdLst>
                            <a:gd name="connsiteX0" fmla="*/ 596628 w 643294"/>
                            <a:gd name="connsiteY0" fmla="*/ 211576 h 448657"/>
                            <a:gd name="connsiteX1" fmla="*/ 401907 w 643294"/>
                            <a:gd name="connsiteY1" fmla="*/ 60285 h 448657"/>
                            <a:gd name="connsiteX2" fmla="*/ 168357 w 643294"/>
                            <a:gd name="connsiteY2" fmla="*/ 0 h 448657"/>
                            <a:gd name="connsiteX3" fmla="*/ 10726 w 643294"/>
                            <a:gd name="connsiteY3" fmla="*/ 72458 h 448657"/>
                            <a:gd name="connsiteX4" fmla="*/ 80849 w 643294"/>
                            <a:gd name="connsiteY4" fmla="*/ 275919 h 448657"/>
                            <a:gd name="connsiteX5" fmla="*/ 92439 w 643294"/>
                            <a:gd name="connsiteY5" fmla="*/ 247515 h 448657"/>
                            <a:gd name="connsiteX6" fmla="*/ 35066 w 643294"/>
                            <a:gd name="connsiteY6" fmla="*/ 84631 h 448657"/>
                            <a:gd name="connsiteX7" fmla="*/ 167778 w 643294"/>
                            <a:gd name="connsiteY7" fmla="*/ 27824 h 448657"/>
                            <a:gd name="connsiteX8" fmla="*/ 389157 w 643294"/>
                            <a:gd name="connsiteY8" fmla="*/ 85210 h 448657"/>
                            <a:gd name="connsiteX9" fmla="*/ 573447 w 643294"/>
                            <a:gd name="connsiteY9" fmla="*/ 228387 h 448657"/>
                            <a:gd name="connsiteX10" fmla="*/ 607059 w 643294"/>
                            <a:gd name="connsiteY10" fmla="*/ 364027 h 448657"/>
                            <a:gd name="connsiteX11" fmla="*/ 474348 w 643294"/>
                            <a:gd name="connsiteY11" fmla="*/ 420834 h 448657"/>
                            <a:gd name="connsiteX12" fmla="*/ 454644 w 643294"/>
                            <a:gd name="connsiteY12" fmla="*/ 420254 h 448657"/>
                            <a:gd name="connsiteX13" fmla="*/ 437837 w 643294"/>
                            <a:gd name="connsiteY13" fmla="*/ 446919 h 448657"/>
                            <a:gd name="connsiteX14" fmla="*/ 474348 w 643294"/>
                            <a:gd name="connsiteY14" fmla="*/ 448658 h 448657"/>
                            <a:gd name="connsiteX15" fmla="*/ 631979 w 643294"/>
                            <a:gd name="connsiteY15" fmla="*/ 376200 h 448657"/>
                            <a:gd name="connsiteX16" fmla="*/ 596628 w 643294"/>
                            <a:gd name="connsiteY16" fmla="*/ 211576 h 4486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3294" h="448657">
                              <a:moveTo>
                                <a:pt x="596628" y="211576"/>
                              </a:moveTo>
                              <a:cubicBezTo>
                                <a:pt x="553163" y="153610"/>
                                <a:pt x="483620" y="99702"/>
                                <a:pt x="401907" y="60285"/>
                              </a:cubicBezTo>
                              <a:cubicBezTo>
                                <a:pt x="322512" y="21447"/>
                                <a:pt x="239639" y="0"/>
                                <a:pt x="168357" y="0"/>
                              </a:cubicBezTo>
                              <a:cubicBezTo>
                                <a:pt x="89542" y="0"/>
                                <a:pt x="33907" y="25505"/>
                                <a:pt x="10726" y="72458"/>
                              </a:cubicBezTo>
                              <a:cubicBezTo>
                                <a:pt x="-17671" y="130424"/>
                                <a:pt x="11885" y="206359"/>
                                <a:pt x="80849" y="275919"/>
                              </a:cubicBezTo>
                              <a:cubicBezTo>
                                <a:pt x="84905" y="266644"/>
                                <a:pt x="88383" y="256790"/>
                                <a:pt x="92439" y="247515"/>
                              </a:cubicBezTo>
                              <a:cubicBezTo>
                                <a:pt x="38543" y="189549"/>
                                <a:pt x="14203" y="128105"/>
                                <a:pt x="35066" y="84631"/>
                              </a:cubicBezTo>
                              <a:cubicBezTo>
                                <a:pt x="52452" y="48692"/>
                                <a:pt x="101132" y="27824"/>
                                <a:pt x="167778" y="27824"/>
                              </a:cubicBezTo>
                              <a:cubicBezTo>
                                <a:pt x="235003" y="27824"/>
                                <a:pt x="313819" y="48112"/>
                                <a:pt x="389157" y="85210"/>
                              </a:cubicBezTo>
                              <a:cubicBezTo>
                                <a:pt x="466814" y="123468"/>
                                <a:pt x="532300" y="173898"/>
                                <a:pt x="573447" y="228387"/>
                              </a:cubicBezTo>
                              <a:cubicBezTo>
                                <a:pt x="612275" y="279976"/>
                                <a:pt x="624445" y="328088"/>
                                <a:pt x="607059" y="364027"/>
                              </a:cubicBezTo>
                              <a:cubicBezTo>
                                <a:pt x="589673" y="399966"/>
                                <a:pt x="540993" y="420834"/>
                                <a:pt x="474348" y="420834"/>
                              </a:cubicBezTo>
                              <a:cubicBezTo>
                                <a:pt x="467973" y="420834"/>
                                <a:pt x="461018" y="420254"/>
                                <a:pt x="454644" y="420254"/>
                              </a:cubicBezTo>
                              <a:cubicBezTo>
                                <a:pt x="448848" y="428949"/>
                                <a:pt x="443633" y="438224"/>
                                <a:pt x="437837" y="446919"/>
                              </a:cubicBezTo>
                              <a:cubicBezTo>
                                <a:pt x="450008" y="448078"/>
                                <a:pt x="462177" y="448658"/>
                                <a:pt x="474348" y="448658"/>
                              </a:cubicBezTo>
                              <a:cubicBezTo>
                                <a:pt x="553163" y="448658"/>
                                <a:pt x="608798" y="423153"/>
                                <a:pt x="631979" y="376200"/>
                              </a:cubicBezTo>
                              <a:cubicBezTo>
                                <a:pt x="655160" y="330407"/>
                                <a:pt x="642410" y="272441"/>
                                <a:pt x="596628" y="2115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792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D942364E-211C-4F74-4EEE-6119C708B5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9403" y="1364470"/>
                        <a:ext cx="463821" cy="343739"/>
                      </a:xfrm>
                      <a:custGeom>
                        <a:avLst/>
                        <a:gdLst>
                          <a:gd name="connsiteX0" fmla="*/ 425573 w 463821"/>
                          <a:gd name="connsiteY0" fmla="*/ 12753 h 343739"/>
                          <a:gd name="connsiteX1" fmla="*/ 99878 w 463821"/>
                          <a:gd name="connsiteY1" fmla="*/ 317654 h 343739"/>
                          <a:gd name="connsiteX2" fmla="*/ 70323 w 463821"/>
                          <a:gd name="connsiteY2" fmla="*/ 310699 h 343739"/>
                          <a:gd name="connsiteX3" fmla="*/ 42505 w 463821"/>
                          <a:gd name="connsiteY3" fmla="*/ 64922 h 343739"/>
                          <a:gd name="connsiteX4" fmla="*/ 15847 w 463821"/>
                          <a:gd name="connsiteY4" fmla="*/ 63183 h 343739"/>
                          <a:gd name="connsiteX5" fmla="*/ 58152 w 463821"/>
                          <a:gd name="connsiteY5" fmla="*/ 333885 h 343739"/>
                          <a:gd name="connsiteX6" fmla="*/ 99878 w 463821"/>
                          <a:gd name="connsiteY6" fmla="*/ 343739 h 343739"/>
                          <a:gd name="connsiteX7" fmla="*/ 463821 w 463821"/>
                          <a:gd name="connsiteY7" fmla="*/ 0 h 343739"/>
                          <a:gd name="connsiteX8" fmla="*/ 425573 w 463821"/>
                          <a:gd name="connsiteY8" fmla="*/ 12753 h 3437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3821" h="343739">
                            <a:moveTo>
                              <a:pt x="425573" y="12753"/>
                            </a:moveTo>
                            <a:cubicBezTo>
                              <a:pt x="315462" y="191288"/>
                              <a:pt x="183330" y="317654"/>
                              <a:pt x="99878" y="317654"/>
                            </a:cubicBezTo>
                            <a:cubicBezTo>
                              <a:pt x="88867" y="317654"/>
                              <a:pt x="79015" y="315336"/>
                              <a:pt x="70323" y="310699"/>
                            </a:cubicBezTo>
                            <a:cubicBezTo>
                              <a:pt x="25119" y="286932"/>
                              <a:pt x="12949" y="194766"/>
                              <a:pt x="42505" y="64922"/>
                            </a:cubicBezTo>
                            <a:cubicBezTo>
                              <a:pt x="33233" y="64342"/>
                              <a:pt x="24540" y="63763"/>
                              <a:pt x="15847" y="63183"/>
                            </a:cubicBezTo>
                            <a:cubicBezTo>
                              <a:pt x="-14288" y="199403"/>
                              <a:pt x="-2118" y="302583"/>
                              <a:pt x="58152" y="333885"/>
                            </a:cubicBezTo>
                            <a:cubicBezTo>
                              <a:pt x="70323" y="340261"/>
                              <a:pt x="84811" y="343739"/>
                              <a:pt x="99878" y="343739"/>
                            </a:cubicBezTo>
                            <a:cubicBezTo>
                              <a:pt x="198978" y="343739"/>
                              <a:pt x="343859" y="205200"/>
                              <a:pt x="463821" y="0"/>
                            </a:cubicBezTo>
                            <a:cubicBezTo>
                              <a:pt x="451651" y="5217"/>
                              <a:pt x="438902" y="9275"/>
                              <a:pt x="425573" y="1275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6">
                      <a:extLst>
                        <a:ext uri="{FF2B5EF4-FFF2-40B4-BE49-F238E27FC236}">
                          <a16:creationId xmlns:a16="http://schemas.microsoft.com/office/drawing/2014/main" id="{5D7DEB40-D218-98D5-23C4-F210E6A5E2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2856" y="999863"/>
                      <a:ext cx="948024" cy="419095"/>
                      <a:chOff x="562856" y="999863"/>
                      <a:chExt cx="948024" cy="419095"/>
                    </a:xfrm>
                    <a:solidFill>
                      <a:srgbClr val="FFFFF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0B8A2BEA-41F3-AF31-B72B-2508D24213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7048" y="1275781"/>
                        <a:ext cx="316421" cy="115932"/>
                      </a:xfrm>
                      <a:custGeom>
                        <a:avLst/>
                        <a:gdLst>
                          <a:gd name="connsiteX0" fmla="*/ 64328 w 316421"/>
                          <a:gd name="connsiteY0" fmla="*/ 84630 h 115932"/>
                          <a:gd name="connsiteX1" fmla="*/ 0 w 316421"/>
                          <a:gd name="connsiteY1" fmla="*/ 97963 h 115932"/>
                          <a:gd name="connsiteX2" fmla="*/ 50998 w 316421"/>
                          <a:gd name="connsiteY2" fmla="*/ 115932 h 115932"/>
                          <a:gd name="connsiteX3" fmla="*/ 70123 w 316421"/>
                          <a:gd name="connsiteY3" fmla="*/ 111875 h 115932"/>
                          <a:gd name="connsiteX4" fmla="*/ 316422 w 316421"/>
                          <a:gd name="connsiteY4" fmla="*/ 26664 h 115932"/>
                          <a:gd name="connsiteX5" fmla="*/ 308888 w 316421"/>
                          <a:gd name="connsiteY5" fmla="*/ 0 h 115932"/>
                          <a:gd name="connsiteX6" fmla="*/ 64328 w 316421"/>
                          <a:gd name="connsiteY6" fmla="*/ 84630 h 115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6421" h="115932">
                            <a:moveTo>
                              <a:pt x="64328" y="84630"/>
                            </a:moveTo>
                            <a:cubicBezTo>
                              <a:pt x="42885" y="89848"/>
                              <a:pt x="21443" y="93905"/>
                              <a:pt x="0" y="97963"/>
                            </a:cubicBezTo>
                            <a:cubicBezTo>
                              <a:pt x="17386" y="104919"/>
                              <a:pt x="34192" y="110715"/>
                              <a:pt x="50998" y="115932"/>
                            </a:cubicBezTo>
                            <a:cubicBezTo>
                              <a:pt x="57373" y="114773"/>
                              <a:pt x="63748" y="113034"/>
                              <a:pt x="70123" y="111875"/>
                            </a:cubicBezTo>
                            <a:cubicBezTo>
                              <a:pt x="161108" y="91007"/>
                              <a:pt x="245719" y="61444"/>
                              <a:pt x="316422" y="26664"/>
                            </a:cubicBezTo>
                            <a:cubicBezTo>
                              <a:pt x="314683" y="17969"/>
                              <a:pt x="312365" y="9274"/>
                              <a:pt x="308888" y="0"/>
                            </a:cubicBezTo>
                            <a:cubicBezTo>
                              <a:pt x="239924" y="34200"/>
                              <a:pt x="155313" y="63763"/>
                              <a:pt x="64328" y="8463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1E61555-95B1-1A5C-7BA0-6A0BE0D229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727" y="1033483"/>
                        <a:ext cx="300774" cy="115932"/>
                      </a:xfrm>
                      <a:custGeom>
                        <a:avLst/>
                        <a:gdLst>
                          <a:gd name="connsiteX0" fmla="*/ 0 w 300774"/>
                          <a:gd name="connsiteY0" fmla="*/ 88688 h 115932"/>
                          <a:gd name="connsiteX1" fmla="*/ 6375 w 300774"/>
                          <a:gd name="connsiteY1" fmla="*/ 115932 h 115932"/>
                          <a:gd name="connsiteX2" fmla="*/ 263105 w 300774"/>
                          <a:gd name="connsiteY2" fmla="*/ 24925 h 115932"/>
                          <a:gd name="connsiteX3" fmla="*/ 300775 w 300774"/>
                          <a:gd name="connsiteY3" fmla="*/ 16810 h 115932"/>
                          <a:gd name="connsiteX4" fmla="*/ 248038 w 300774"/>
                          <a:gd name="connsiteY4" fmla="*/ 0 h 115932"/>
                          <a:gd name="connsiteX5" fmla="*/ 0 w 300774"/>
                          <a:gd name="connsiteY5" fmla="*/ 88688 h 115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0774" h="115932">
                            <a:moveTo>
                              <a:pt x="0" y="88688"/>
                            </a:moveTo>
                            <a:cubicBezTo>
                              <a:pt x="1159" y="97383"/>
                              <a:pt x="3477" y="106658"/>
                              <a:pt x="6375" y="115932"/>
                            </a:cubicBezTo>
                            <a:cubicBezTo>
                              <a:pt x="73600" y="81153"/>
                              <a:pt x="160529" y="48692"/>
                              <a:pt x="263105" y="24925"/>
                            </a:cubicBezTo>
                            <a:cubicBezTo>
                              <a:pt x="275855" y="22027"/>
                              <a:pt x="288025" y="19129"/>
                              <a:pt x="300775" y="16810"/>
                            </a:cubicBezTo>
                            <a:cubicBezTo>
                              <a:pt x="282809" y="10434"/>
                              <a:pt x="265423" y="4637"/>
                              <a:pt x="248038" y="0"/>
                            </a:cubicBezTo>
                            <a:cubicBezTo>
                              <a:pt x="152995" y="23186"/>
                              <a:pt x="68384" y="53909"/>
                              <a:pt x="0" y="8868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2B9C2ADC-5B39-5032-7219-E875E2F414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2856" y="1136083"/>
                        <a:ext cx="442453" cy="282874"/>
                      </a:xfrm>
                      <a:custGeom>
                        <a:avLst/>
                        <a:gdLst>
                          <a:gd name="connsiteX0" fmla="*/ 393773 w 442453"/>
                          <a:gd name="connsiteY0" fmla="*/ 245776 h 282874"/>
                          <a:gd name="connsiteX1" fmla="*/ 257005 w 442453"/>
                          <a:gd name="connsiteY1" fmla="*/ 255631 h 282874"/>
                          <a:gd name="connsiteX2" fmla="*/ 28671 w 442453"/>
                          <a:gd name="connsiteY2" fmla="*/ 176797 h 282874"/>
                          <a:gd name="connsiteX3" fmla="*/ 157906 w 442453"/>
                          <a:gd name="connsiteY3" fmla="*/ 27244 h 282874"/>
                          <a:gd name="connsiteX4" fmla="*/ 150372 w 442453"/>
                          <a:gd name="connsiteY4" fmla="*/ 0 h 282874"/>
                          <a:gd name="connsiteX5" fmla="*/ 2013 w 442453"/>
                          <a:gd name="connsiteY5" fmla="*/ 182593 h 282874"/>
                          <a:gd name="connsiteX6" fmla="*/ 257584 w 442453"/>
                          <a:gd name="connsiteY6" fmla="*/ 282875 h 282874"/>
                          <a:gd name="connsiteX7" fmla="*/ 442453 w 442453"/>
                          <a:gd name="connsiteY7" fmla="*/ 266065 h 282874"/>
                          <a:gd name="connsiteX8" fmla="*/ 393773 w 442453"/>
                          <a:gd name="connsiteY8" fmla="*/ 245776 h 2828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2453" h="282874">
                            <a:moveTo>
                              <a:pt x="393773" y="245776"/>
                            </a:moveTo>
                            <a:cubicBezTo>
                              <a:pt x="346252" y="252153"/>
                              <a:pt x="299890" y="255631"/>
                              <a:pt x="257005" y="255631"/>
                            </a:cubicBezTo>
                            <a:cubicBezTo>
                              <a:pt x="127191" y="255631"/>
                              <a:pt x="39682" y="225488"/>
                              <a:pt x="28671" y="176797"/>
                            </a:cubicBezTo>
                            <a:cubicBezTo>
                              <a:pt x="19399" y="135641"/>
                              <a:pt x="66920" y="79414"/>
                              <a:pt x="157906" y="27244"/>
                            </a:cubicBezTo>
                            <a:cubicBezTo>
                              <a:pt x="154428" y="17970"/>
                              <a:pt x="152110" y="9275"/>
                              <a:pt x="150372" y="0"/>
                            </a:cubicBezTo>
                            <a:cubicBezTo>
                              <a:pt x="47216" y="57966"/>
                              <a:pt x="-11896" y="124627"/>
                              <a:pt x="2013" y="182593"/>
                            </a:cubicBezTo>
                            <a:cubicBezTo>
                              <a:pt x="17080" y="246356"/>
                              <a:pt x="109805" y="282875"/>
                              <a:pt x="257584" y="282875"/>
                            </a:cubicBezTo>
                            <a:cubicBezTo>
                              <a:pt x="314957" y="282875"/>
                              <a:pt x="378126" y="277078"/>
                              <a:pt x="442453" y="266065"/>
                            </a:cubicBezTo>
                            <a:cubicBezTo>
                              <a:pt x="425647" y="260268"/>
                              <a:pt x="409420" y="253312"/>
                              <a:pt x="393773" y="2457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27F4A954-EC32-D07C-C777-8A70DBC459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1240" y="999863"/>
                        <a:ext cx="469640" cy="288671"/>
                      </a:xfrm>
                      <a:custGeom>
                        <a:avLst/>
                        <a:gdLst>
                          <a:gd name="connsiteX0" fmla="*/ 467678 w 469640"/>
                          <a:gd name="connsiteY0" fmla="*/ 100281 h 288671"/>
                          <a:gd name="connsiteX1" fmla="*/ 212107 w 469640"/>
                          <a:gd name="connsiteY1" fmla="*/ 0 h 288671"/>
                          <a:gd name="connsiteX2" fmla="*/ 0 w 469640"/>
                          <a:gd name="connsiteY2" fmla="*/ 22027 h 288671"/>
                          <a:gd name="connsiteX3" fmla="*/ 48680 w 469640"/>
                          <a:gd name="connsiteY3" fmla="*/ 41156 h 288671"/>
                          <a:gd name="connsiteX4" fmla="*/ 212107 w 469640"/>
                          <a:gd name="connsiteY4" fmla="*/ 27244 h 288671"/>
                          <a:gd name="connsiteX5" fmla="*/ 440441 w 469640"/>
                          <a:gd name="connsiteY5" fmla="*/ 106078 h 288671"/>
                          <a:gd name="connsiteX6" fmla="*/ 339023 w 469640"/>
                          <a:gd name="connsiteY6" fmla="*/ 238820 h 288671"/>
                          <a:gd name="connsiteX7" fmla="*/ 299036 w 469640"/>
                          <a:gd name="connsiteY7" fmla="*/ 262007 h 288671"/>
                          <a:gd name="connsiteX8" fmla="*/ 307729 w 469640"/>
                          <a:gd name="connsiteY8" fmla="*/ 288671 h 288671"/>
                          <a:gd name="connsiteX9" fmla="*/ 354091 w 469640"/>
                          <a:gd name="connsiteY9" fmla="*/ 262007 h 288671"/>
                          <a:gd name="connsiteX10" fmla="*/ 467678 w 469640"/>
                          <a:gd name="connsiteY10" fmla="*/ 100281 h 2886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9640" h="288671">
                            <a:moveTo>
                              <a:pt x="467678" y="100281"/>
                            </a:moveTo>
                            <a:cubicBezTo>
                              <a:pt x="453190" y="36519"/>
                              <a:pt x="359886" y="0"/>
                              <a:pt x="212107" y="0"/>
                            </a:cubicBezTo>
                            <a:cubicBezTo>
                              <a:pt x="146620" y="0"/>
                              <a:pt x="73600" y="7536"/>
                              <a:pt x="0" y="22027"/>
                            </a:cubicBezTo>
                            <a:cubicBezTo>
                              <a:pt x="16227" y="27824"/>
                              <a:pt x="32454" y="34200"/>
                              <a:pt x="48680" y="41156"/>
                            </a:cubicBezTo>
                            <a:cubicBezTo>
                              <a:pt x="105474" y="31881"/>
                              <a:pt x="161109" y="27244"/>
                              <a:pt x="212107" y="27244"/>
                            </a:cubicBezTo>
                            <a:cubicBezTo>
                              <a:pt x="341921" y="27244"/>
                              <a:pt x="429430" y="57386"/>
                              <a:pt x="440441" y="106078"/>
                            </a:cubicBezTo>
                            <a:cubicBezTo>
                              <a:pt x="449133" y="143176"/>
                              <a:pt x="412044" y="191868"/>
                              <a:pt x="339023" y="238820"/>
                            </a:cubicBezTo>
                            <a:cubicBezTo>
                              <a:pt x="326274" y="246936"/>
                              <a:pt x="312945" y="254471"/>
                              <a:pt x="299036" y="262007"/>
                            </a:cubicBezTo>
                            <a:cubicBezTo>
                              <a:pt x="302513" y="271281"/>
                              <a:pt x="305411" y="279976"/>
                              <a:pt x="307729" y="288671"/>
                            </a:cubicBezTo>
                            <a:cubicBezTo>
                              <a:pt x="323956" y="279976"/>
                              <a:pt x="339603" y="270702"/>
                              <a:pt x="354091" y="262007"/>
                            </a:cubicBezTo>
                            <a:cubicBezTo>
                              <a:pt x="439282" y="208098"/>
                              <a:pt x="479269" y="150132"/>
                              <a:pt x="467678" y="10028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79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7EB074BA-214F-D5F7-2C79-F571032D9CA4}"/>
                    </a:ext>
                  </a:extLst>
                </p:cNvPr>
                <p:cNvSpPr/>
                <p:nvPr/>
              </p:nvSpPr>
              <p:spPr>
                <a:xfrm>
                  <a:off x="953731" y="1135503"/>
                  <a:ext cx="152995" cy="153030"/>
                </a:xfrm>
                <a:custGeom>
                  <a:avLst/>
                  <a:gdLst>
                    <a:gd name="connsiteX0" fmla="*/ 152995 w 152995"/>
                    <a:gd name="connsiteY0" fmla="*/ 76515 h 153030"/>
                    <a:gd name="connsiteX1" fmla="*/ 76498 w 152995"/>
                    <a:gd name="connsiteY1" fmla="*/ 153031 h 153030"/>
                    <a:gd name="connsiteX2" fmla="*/ 0 w 152995"/>
                    <a:gd name="connsiteY2" fmla="*/ 76515 h 153030"/>
                    <a:gd name="connsiteX3" fmla="*/ 76498 w 152995"/>
                    <a:gd name="connsiteY3" fmla="*/ 0 h 153030"/>
                    <a:gd name="connsiteX4" fmla="*/ 152995 w 152995"/>
                    <a:gd name="connsiteY4" fmla="*/ 76515 h 15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995" h="153030">
                      <a:moveTo>
                        <a:pt x="152995" y="76515"/>
                      </a:moveTo>
                      <a:cubicBezTo>
                        <a:pt x="152995" y="118831"/>
                        <a:pt x="118803" y="153031"/>
                        <a:pt x="76498" y="153031"/>
                      </a:cubicBezTo>
                      <a:cubicBezTo>
                        <a:pt x="34192" y="153031"/>
                        <a:pt x="0" y="118831"/>
                        <a:pt x="0" y="76515"/>
                      </a:cubicBezTo>
                      <a:cubicBezTo>
                        <a:pt x="0" y="34200"/>
                        <a:pt x="34192" y="0"/>
                        <a:pt x="76498" y="0"/>
                      </a:cubicBezTo>
                      <a:cubicBezTo>
                        <a:pt x="118803" y="0"/>
                        <a:pt x="152995" y="34200"/>
                        <a:pt x="152995" y="76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6">
                <a:extLst>
                  <a:ext uri="{FF2B5EF4-FFF2-40B4-BE49-F238E27FC236}">
                    <a16:creationId xmlns:a16="http://schemas.microsoft.com/office/drawing/2014/main" id="{58AF72D8-F263-0765-36A9-4DBFC6A10D19}"/>
                  </a:ext>
                </a:extLst>
              </p:cNvPr>
              <p:cNvGrpSpPr/>
              <p:nvPr/>
            </p:nvGrpSpPr>
            <p:grpSpPr>
              <a:xfrm>
                <a:off x="879552" y="710612"/>
                <a:ext cx="474043" cy="360549"/>
                <a:chOff x="879552" y="710612"/>
                <a:chExt cx="474043" cy="360549"/>
              </a:xfrm>
              <a:solidFill>
                <a:srgbClr val="FFFFFF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E15558E0-28AE-1C84-AC4C-2AE9EE26BC8A}"/>
                    </a:ext>
                  </a:extLst>
                </p:cNvPr>
                <p:cNvSpPr/>
                <p:nvPr/>
              </p:nvSpPr>
              <p:spPr>
                <a:xfrm>
                  <a:off x="879552" y="1007978"/>
                  <a:ext cx="67225" cy="63183"/>
                </a:xfrm>
                <a:custGeom>
                  <a:avLst/>
                  <a:gdLst>
                    <a:gd name="connsiteX0" fmla="*/ 37090 w 67225"/>
                    <a:gd name="connsiteY0" fmla="*/ 52170 h 63183"/>
                    <a:gd name="connsiteX1" fmla="*/ 67225 w 67225"/>
                    <a:gd name="connsiteY1" fmla="*/ 4058 h 63183"/>
                    <a:gd name="connsiteX2" fmla="*/ 37669 w 67225"/>
                    <a:gd name="connsiteY2" fmla="*/ 0 h 63183"/>
                    <a:gd name="connsiteX3" fmla="*/ 0 w 67225"/>
                    <a:gd name="connsiteY3" fmla="*/ 63183 h 63183"/>
                    <a:gd name="connsiteX4" fmla="*/ 37090 w 67225"/>
                    <a:gd name="connsiteY4" fmla="*/ 52170 h 6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225" h="63183">
                      <a:moveTo>
                        <a:pt x="37090" y="52170"/>
                      </a:moveTo>
                      <a:cubicBezTo>
                        <a:pt x="46942" y="35939"/>
                        <a:pt x="56794" y="19708"/>
                        <a:pt x="67225" y="4058"/>
                      </a:cubicBezTo>
                      <a:cubicBezTo>
                        <a:pt x="57373" y="2319"/>
                        <a:pt x="47521" y="1159"/>
                        <a:pt x="37669" y="0"/>
                      </a:cubicBezTo>
                      <a:cubicBezTo>
                        <a:pt x="24920" y="20288"/>
                        <a:pt x="12170" y="41156"/>
                        <a:pt x="0" y="63183"/>
                      </a:cubicBezTo>
                      <a:cubicBezTo>
                        <a:pt x="12170" y="59705"/>
                        <a:pt x="24920" y="55648"/>
                        <a:pt x="37090" y="521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2D68D415-9F3B-2320-F179-788979835EC3}"/>
                    </a:ext>
                  </a:extLst>
                </p:cNvPr>
                <p:cNvSpPr/>
                <p:nvPr/>
              </p:nvSpPr>
              <p:spPr>
                <a:xfrm>
                  <a:off x="934607" y="710612"/>
                  <a:ext cx="418988" cy="307220"/>
                </a:xfrm>
                <a:custGeom>
                  <a:avLst/>
                  <a:gdLst>
                    <a:gd name="connsiteX0" fmla="*/ 28976 w 418988"/>
                    <a:gd name="connsiteY0" fmla="*/ 276498 h 307220"/>
                    <a:gd name="connsiteX1" fmla="*/ 318740 w 418988"/>
                    <a:gd name="connsiteY1" fmla="*/ 26664 h 307220"/>
                    <a:gd name="connsiteX2" fmla="*/ 348296 w 418988"/>
                    <a:gd name="connsiteY2" fmla="*/ 33620 h 307220"/>
                    <a:gd name="connsiteX3" fmla="*/ 370318 w 418988"/>
                    <a:gd name="connsiteY3" fmla="*/ 304322 h 307220"/>
                    <a:gd name="connsiteX4" fmla="*/ 396976 w 418988"/>
                    <a:gd name="connsiteY4" fmla="*/ 307221 h 307220"/>
                    <a:gd name="connsiteX5" fmla="*/ 361045 w 418988"/>
                    <a:gd name="connsiteY5" fmla="*/ 9854 h 307220"/>
                    <a:gd name="connsiteX6" fmla="*/ 319319 w 418988"/>
                    <a:gd name="connsiteY6" fmla="*/ 0 h 307220"/>
                    <a:gd name="connsiteX7" fmla="*/ 0 w 418988"/>
                    <a:gd name="connsiteY7" fmla="*/ 271861 h 307220"/>
                    <a:gd name="connsiteX8" fmla="*/ 28976 w 418988"/>
                    <a:gd name="connsiteY8" fmla="*/ 276498 h 307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8988" h="307220">
                      <a:moveTo>
                        <a:pt x="28976" y="276498"/>
                      </a:moveTo>
                      <a:cubicBezTo>
                        <a:pt x="130973" y="127525"/>
                        <a:pt x="244560" y="26664"/>
                        <a:pt x="318740" y="26664"/>
                      </a:cubicBezTo>
                      <a:cubicBezTo>
                        <a:pt x="329751" y="26664"/>
                        <a:pt x="339603" y="28983"/>
                        <a:pt x="348296" y="33620"/>
                      </a:cubicBezTo>
                      <a:cubicBezTo>
                        <a:pt x="396396" y="59125"/>
                        <a:pt x="406828" y="161726"/>
                        <a:pt x="370318" y="304322"/>
                      </a:cubicBezTo>
                      <a:cubicBezTo>
                        <a:pt x="379590" y="304902"/>
                        <a:pt x="388283" y="306061"/>
                        <a:pt x="396976" y="307221"/>
                      </a:cubicBezTo>
                      <a:cubicBezTo>
                        <a:pt x="434645" y="158248"/>
                        <a:pt x="424793" y="43475"/>
                        <a:pt x="361045" y="9854"/>
                      </a:cubicBezTo>
                      <a:cubicBezTo>
                        <a:pt x="348296" y="3478"/>
                        <a:pt x="334387" y="0"/>
                        <a:pt x="319319" y="0"/>
                      </a:cubicBezTo>
                      <a:cubicBezTo>
                        <a:pt x="232390" y="0"/>
                        <a:pt x="110110" y="106658"/>
                        <a:pt x="0" y="271861"/>
                      </a:cubicBezTo>
                      <a:cubicBezTo>
                        <a:pt x="9272" y="273021"/>
                        <a:pt x="19124" y="274760"/>
                        <a:pt x="28976" y="276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6">
              <a:extLst>
                <a:ext uri="{FF2B5EF4-FFF2-40B4-BE49-F238E27FC236}">
                  <a16:creationId xmlns:a16="http://schemas.microsoft.com/office/drawing/2014/main" id="{3511D8AE-5218-C7CE-516B-A33143D29303}"/>
                </a:ext>
              </a:extLst>
            </p:cNvPr>
            <p:cNvGrpSpPr/>
            <p:nvPr/>
          </p:nvGrpSpPr>
          <p:grpSpPr>
            <a:xfrm>
              <a:off x="1207564" y="1490836"/>
              <a:ext cx="1816816" cy="424891"/>
              <a:chOff x="1207564" y="1490836"/>
              <a:chExt cx="1816816" cy="424891"/>
            </a:xfrm>
            <a:solidFill>
              <a:srgbClr val="FFFFFF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584248C5-88F2-F54E-60DB-8EAD3D2BD896}"/>
                  </a:ext>
                </a:extLst>
              </p:cNvPr>
              <p:cNvSpPr/>
              <p:nvPr/>
            </p:nvSpPr>
            <p:spPr>
              <a:xfrm>
                <a:off x="1207564" y="1490836"/>
                <a:ext cx="416679" cy="424891"/>
              </a:xfrm>
              <a:custGeom>
                <a:avLst/>
                <a:gdLst>
                  <a:gd name="connsiteX0" fmla="*/ 351193 w 416679"/>
                  <a:gd name="connsiteY0" fmla="*/ 424892 h 424891"/>
                  <a:gd name="connsiteX1" fmla="*/ 351193 w 416679"/>
                  <a:gd name="connsiteY1" fmla="*/ 122888 h 424891"/>
                  <a:gd name="connsiteX2" fmla="*/ 208630 w 416679"/>
                  <a:gd name="connsiteY2" fmla="*/ 302583 h 424891"/>
                  <a:gd name="connsiteX3" fmla="*/ 65486 w 416679"/>
                  <a:gd name="connsiteY3" fmla="*/ 122888 h 424891"/>
                  <a:gd name="connsiteX4" fmla="*/ 65486 w 416679"/>
                  <a:gd name="connsiteY4" fmla="*/ 424892 h 424891"/>
                  <a:gd name="connsiteX5" fmla="*/ 0 w 416679"/>
                  <a:gd name="connsiteY5" fmla="*/ 424892 h 424891"/>
                  <a:gd name="connsiteX6" fmla="*/ 0 w 416679"/>
                  <a:gd name="connsiteY6" fmla="*/ 0 h 424891"/>
                  <a:gd name="connsiteX7" fmla="*/ 38249 w 416679"/>
                  <a:gd name="connsiteY7" fmla="*/ 0 h 424891"/>
                  <a:gd name="connsiteX8" fmla="*/ 208630 w 416679"/>
                  <a:gd name="connsiteY8" fmla="*/ 215634 h 424891"/>
                  <a:gd name="connsiteX9" fmla="*/ 379011 w 416679"/>
                  <a:gd name="connsiteY9" fmla="*/ 0 h 424891"/>
                  <a:gd name="connsiteX10" fmla="*/ 416680 w 416679"/>
                  <a:gd name="connsiteY10" fmla="*/ 0 h 424891"/>
                  <a:gd name="connsiteX11" fmla="*/ 416680 w 416679"/>
                  <a:gd name="connsiteY11" fmla="*/ 424892 h 424891"/>
                  <a:gd name="connsiteX12" fmla="*/ 351193 w 416679"/>
                  <a:gd name="connsiteY12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6679" h="424891">
                    <a:moveTo>
                      <a:pt x="351193" y="424892"/>
                    </a:moveTo>
                    <a:lnTo>
                      <a:pt x="351193" y="122888"/>
                    </a:lnTo>
                    <a:lnTo>
                      <a:pt x="208630" y="302583"/>
                    </a:lnTo>
                    <a:lnTo>
                      <a:pt x="65486" y="122888"/>
                    </a:lnTo>
                    <a:lnTo>
                      <a:pt x="65486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38249" y="0"/>
                    </a:lnTo>
                    <a:lnTo>
                      <a:pt x="208630" y="215634"/>
                    </a:lnTo>
                    <a:lnTo>
                      <a:pt x="379011" y="0"/>
                    </a:lnTo>
                    <a:lnTo>
                      <a:pt x="416680" y="0"/>
                    </a:lnTo>
                    <a:lnTo>
                      <a:pt x="416680" y="424892"/>
                    </a:lnTo>
                    <a:lnTo>
                      <a:pt x="351193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0732CDD1-FF4C-547F-EF80-6B6DBB183930}"/>
                  </a:ext>
                </a:extLst>
              </p:cNvPr>
              <p:cNvSpPr/>
              <p:nvPr/>
            </p:nvSpPr>
            <p:spPr>
              <a:xfrm>
                <a:off x="1678140" y="1490836"/>
                <a:ext cx="328012" cy="424891"/>
              </a:xfrm>
              <a:custGeom>
                <a:avLst/>
                <a:gdLst>
                  <a:gd name="connsiteX0" fmla="*/ 262526 w 328012"/>
                  <a:gd name="connsiteY0" fmla="*/ 424892 h 424891"/>
                  <a:gd name="connsiteX1" fmla="*/ 262526 w 328012"/>
                  <a:gd name="connsiteY1" fmla="*/ 125207 h 424891"/>
                  <a:gd name="connsiteX2" fmla="*/ 38249 w 328012"/>
                  <a:gd name="connsiteY2" fmla="*/ 424892 h 424891"/>
                  <a:gd name="connsiteX3" fmla="*/ 0 w 328012"/>
                  <a:gd name="connsiteY3" fmla="*/ 424892 h 424891"/>
                  <a:gd name="connsiteX4" fmla="*/ 0 w 328012"/>
                  <a:gd name="connsiteY4" fmla="*/ 0 h 424891"/>
                  <a:gd name="connsiteX5" fmla="*/ 65487 w 328012"/>
                  <a:gd name="connsiteY5" fmla="*/ 0 h 424891"/>
                  <a:gd name="connsiteX6" fmla="*/ 65487 w 328012"/>
                  <a:gd name="connsiteY6" fmla="*/ 299685 h 424891"/>
                  <a:gd name="connsiteX7" fmla="*/ 289763 w 328012"/>
                  <a:gd name="connsiteY7" fmla="*/ 0 h 424891"/>
                  <a:gd name="connsiteX8" fmla="*/ 328012 w 328012"/>
                  <a:gd name="connsiteY8" fmla="*/ 0 h 424891"/>
                  <a:gd name="connsiteX9" fmla="*/ 328012 w 328012"/>
                  <a:gd name="connsiteY9" fmla="*/ 424892 h 424891"/>
                  <a:gd name="connsiteX10" fmla="*/ 262526 w 328012"/>
                  <a:gd name="connsiteY10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012" h="424891">
                    <a:moveTo>
                      <a:pt x="262526" y="424892"/>
                    </a:moveTo>
                    <a:lnTo>
                      <a:pt x="262526" y="125207"/>
                    </a:lnTo>
                    <a:lnTo>
                      <a:pt x="38249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65487" y="0"/>
                    </a:lnTo>
                    <a:lnTo>
                      <a:pt x="65487" y="299685"/>
                    </a:lnTo>
                    <a:lnTo>
                      <a:pt x="289763" y="0"/>
                    </a:lnTo>
                    <a:lnTo>
                      <a:pt x="328012" y="0"/>
                    </a:lnTo>
                    <a:lnTo>
                      <a:pt x="328012" y="424892"/>
                    </a:lnTo>
                    <a:lnTo>
                      <a:pt x="262526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F10352F-C0F7-11A3-5842-A39C3E82B913}"/>
                  </a:ext>
                </a:extLst>
              </p:cNvPr>
              <p:cNvSpPr/>
              <p:nvPr/>
            </p:nvSpPr>
            <p:spPr>
              <a:xfrm>
                <a:off x="2696369" y="1490836"/>
                <a:ext cx="328012" cy="424891"/>
              </a:xfrm>
              <a:custGeom>
                <a:avLst/>
                <a:gdLst>
                  <a:gd name="connsiteX0" fmla="*/ 262526 w 328012"/>
                  <a:gd name="connsiteY0" fmla="*/ 424892 h 424891"/>
                  <a:gd name="connsiteX1" fmla="*/ 262526 w 328012"/>
                  <a:gd name="connsiteY1" fmla="*/ 125207 h 424891"/>
                  <a:gd name="connsiteX2" fmla="*/ 38249 w 328012"/>
                  <a:gd name="connsiteY2" fmla="*/ 424892 h 424891"/>
                  <a:gd name="connsiteX3" fmla="*/ 0 w 328012"/>
                  <a:gd name="connsiteY3" fmla="*/ 424892 h 424891"/>
                  <a:gd name="connsiteX4" fmla="*/ 0 w 328012"/>
                  <a:gd name="connsiteY4" fmla="*/ 0 h 424891"/>
                  <a:gd name="connsiteX5" fmla="*/ 65486 w 328012"/>
                  <a:gd name="connsiteY5" fmla="*/ 0 h 424891"/>
                  <a:gd name="connsiteX6" fmla="*/ 65486 w 328012"/>
                  <a:gd name="connsiteY6" fmla="*/ 299685 h 424891"/>
                  <a:gd name="connsiteX7" fmla="*/ 289763 w 328012"/>
                  <a:gd name="connsiteY7" fmla="*/ 0 h 424891"/>
                  <a:gd name="connsiteX8" fmla="*/ 328012 w 328012"/>
                  <a:gd name="connsiteY8" fmla="*/ 0 h 424891"/>
                  <a:gd name="connsiteX9" fmla="*/ 328012 w 328012"/>
                  <a:gd name="connsiteY9" fmla="*/ 424892 h 424891"/>
                  <a:gd name="connsiteX10" fmla="*/ 262526 w 328012"/>
                  <a:gd name="connsiteY10" fmla="*/ 424892 h 42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012" h="424891">
                    <a:moveTo>
                      <a:pt x="262526" y="424892"/>
                    </a:moveTo>
                    <a:lnTo>
                      <a:pt x="262526" y="125207"/>
                    </a:lnTo>
                    <a:lnTo>
                      <a:pt x="38249" y="424892"/>
                    </a:lnTo>
                    <a:lnTo>
                      <a:pt x="0" y="424892"/>
                    </a:lnTo>
                    <a:lnTo>
                      <a:pt x="0" y="0"/>
                    </a:lnTo>
                    <a:lnTo>
                      <a:pt x="65486" y="0"/>
                    </a:lnTo>
                    <a:lnTo>
                      <a:pt x="65486" y="299685"/>
                    </a:lnTo>
                    <a:lnTo>
                      <a:pt x="289763" y="0"/>
                    </a:lnTo>
                    <a:lnTo>
                      <a:pt x="328012" y="0"/>
                    </a:lnTo>
                    <a:lnTo>
                      <a:pt x="328012" y="424892"/>
                    </a:lnTo>
                    <a:lnTo>
                      <a:pt x="262526" y="42489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6">
              <a:extLst>
                <a:ext uri="{FF2B5EF4-FFF2-40B4-BE49-F238E27FC236}">
                  <a16:creationId xmlns:a16="http://schemas.microsoft.com/office/drawing/2014/main" id="{7EBFE172-362E-7E9F-C45E-F2F46713D577}"/>
                </a:ext>
              </a:extLst>
            </p:cNvPr>
            <p:cNvGrpSpPr/>
            <p:nvPr/>
          </p:nvGrpSpPr>
          <p:grpSpPr>
            <a:xfrm>
              <a:off x="2324313" y="1165066"/>
              <a:ext cx="760918" cy="184911"/>
              <a:chOff x="2324313" y="1165066"/>
              <a:chExt cx="760918" cy="184911"/>
            </a:xfrm>
            <a:solidFill>
              <a:srgbClr val="FFFFF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C3EAABC4-BB6F-E96A-0C4B-21A354D4A5DA}"/>
                  </a:ext>
                </a:extLst>
              </p:cNvPr>
              <p:cNvSpPr/>
              <p:nvPr/>
            </p:nvSpPr>
            <p:spPr>
              <a:xfrm>
                <a:off x="2324313" y="1165066"/>
                <a:ext cx="153574" cy="184911"/>
              </a:xfrm>
              <a:custGeom>
                <a:avLst/>
                <a:gdLst>
                  <a:gd name="connsiteX0" fmla="*/ 114746 w 153574"/>
                  <a:gd name="connsiteY0" fmla="*/ 184912 h 184911"/>
                  <a:gd name="connsiteX1" fmla="*/ 114746 w 153574"/>
                  <a:gd name="connsiteY1" fmla="*/ 109556 h 184911"/>
                  <a:gd name="connsiteX2" fmla="*/ 38828 w 153574"/>
                  <a:gd name="connsiteY2" fmla="*/ 109556 h 184911"/>
                  <a:gd name="connsiteX3" fmla="*/ 38828 w 153574"/>
                  <a:gd name="connsiteY3" fmla="*/ 184912 h 184911"/>
                  <a:gd name="connsiteX4" fmla="*/ 0 w 153574"/>
                  <a:gd name="connsiteY4" fmla="*/ 184912 h 184911"/>
                  <a:gd name="connsiteX5" fmla="*/ 0 w 153574"/>
                  <a:gd name="connsiteY5" fmla="*/ 0 h 184911"/>
                  <a:gd name="connsiteX6" fmla="*/ 38828 w 153574"/>
                  <a:gd name="connsiteY6" fmla="*/ 0 h 184911"/>
                  <a:gd name="connsiteX7" fmla="*/ 38828 w 153574"/>
                  <a:gd name="connsiteY7" fmla="*/ 74776 h 184911"/>
                  <a:gd name="connsiteX8" fmla="*/ 114746 w 153574"/>
                  <a:gd name="connsiteY8" fmla="*/ 74776 h 184911"/>
                  <a:gd name="connsiteX9" fmla="*/ 114746 w 153574"/>
                  <a:gd name="connsiteY9" fmla="*/ 0 h 184911"/>
                  <a:gd name="connsiteX10" fmla="*/ 153575 w 153574"/>
                  <a:gd name="connsiteY10" fmla="*/ 0 h 184911"/>
                  <a:gd name="connsiteX11" fmla="*/ 153575 w 153574"/>
                  <a:gd name="connsiteY11" fmla="*/ 184912 h 184911"/>
                  <a:gd name="connsiteX12" fmla="*/ 114746 w 153574"/>
                  <a:gd name="connsiteY12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574" h="184911">
                    <a:moveTo>
                      <a:pt x="114746" y="184912"/>
                    </a:moveTo>
                    <a:lnTo>
                      <a:pt x="114746" y="109556"/>
                    </a:lnTo>
                    <a:lnTo>
                      <a:pt x="38828" y="109556"/>
                    </a:lnTo>
                    <a:lnTo>
                      <a:pt x="38828" y="184912"/>
                    </a:lnTo>
                    <a:lnTo>
                      <a:pt x="0" y="184912"/>
                    </a:lnTo>
                    <a:lnTo>
                      <a:pt x="0" y="0"/>
                    </a:lnTo>
                    <a:lnTo>
                      <a:pt x="38828" y="0"/>
                    </a:lnTo>
                    <a:lnTo>
                      <a:pt x="38828" y="74776"/>
                    </a:lnTo>
                    <a:lnTo>
                      <a:pt x="114746" y="74776"/>
                    </a:lnTo>
                    <a:lnTo>
                      <a:pt x="114746" y="0"/>
                    </a:lnTo>
                    <a:lnTo>
                      <a:pt x="153575" y="0"/>
                    </a:lnTo>
                    <a:lnTo>
                      <a:pt x="153575" y="184912"/>
                    </a:lnTo>
                    <a:lnTo>
                      <a:pt x="114746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7F04B43-F2A8-07B7-8338-51F16D92A5F3}"/>
                  </a:ext>
                </a:extLst>
              </p:cNvPr>
              <p:cNvSpPr/>
              <p:nvPr/>
            </p:nvSpPr>
            <p:spPr>
              <a:xfrm>
                <a:off x="2521932" y="1165066"/>
                <a:ext cx="155313" cy="184911"/>
              </a:xfrm>
              <a:custGeom>
                <a:avLst/>
                <a:gdLst>
                  <a:gd name="connsiteX0" fmla="*/ 115905 w 155313"/>
                  <a:gd name="connsiteY0" fmla="*/ 184912 h 184911"/>
                  <a:gd name="connsiteX1" fmla="*/ 115905 w 155313"/>
                  <a:gd name="connsiteY1" fmla="*/ 68980 h 184911"/>
                  <a:gd name="connsiteX2" fmla="*/ 22601 w 155313"/>
                  <a:gd name="connsiteY2" fmla="*/ 184912 h 184911"/>
                  <a:gd name="connsiteX3" fmla="*/ 0 w 155313"/>
                  <a:gd name="connsiteY3" fmla="*/ 184912 h 184911"/>
                  <a:gd name="connsiteX4" fmla="*/ 0 w 155313"/>
                  <a:gd name="connsiteY4" fmla="*/ 0 h 184911"/>
                  <a:gd name="connsiteX5" fmla="*/ 38828 w 155313"/>
                  <a:gd name="connsiteY5" fmla="*/ 0 h 184911"/>
                  <a:gd name="connsiteX6" fmla="*/ 38828 w 155313"/>
                  <a:gd name="connsiteY6" fmla="*/ 116512 h 184911"/>
                  <a:gd name="connsiteX7" fmla="*/ 132132 w 155313"/>
                  <a:gd name="connsiteY7" fmla="*/ 0 h 184911"/>
                  <a:gd name="connsiteX8" fmla="*/ 155313 w 155313"/>
                  <a:gd name="connsiteY8" fmla="*/ 0 h 184911"/>
                  <a:gd name="connsiteX9" fmla="*/ 155313 w 155313"/>
                  <a:gd name="connsiteY9" fmla="*/ 184912 h 184911"/>
                  <a:gd name="connsiteX10" fmla="*/ 115905 w 155313"/>
                  <a:gd name="connsiteY10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313" h="184911">
                    <a:moveTo>
                      <a:pt x="115905" y="184912"/>
                    </a:moveTo>
                    <a:lnTo>
                      <a:pt x="115905" y="68980"/>
                    </a:lnTo>
                    <a:lnTo>
                      <a:pt x="22601" y="184912"/>
                    </a:lnTo>
                    <a:lnTo>
                      <a:pt x="0" y="184912"/>
                    </a:lnTo>
                    <a:lnTo>
                      <a:pt x="0" y="0"/>
                    </a:lnTo>
                    <a:lnTo>
                      <a:pt x="38828" y="0"/>
                    </a:lnTo>
                    <a:lnTo>
                      <a:pt x="38828" y="116512"/>
                    </a:lnTo>
                    <a:lnTo>
                      <a:pt x="132132" y="0"/>
                    </a:lnTo>
                    <a:lnTo>
                      <a:pt x="155313" y="0"/>
                    </a:lnTo>
                    <a:lnTo>
                      <a:pt x="155313" y="184912"/>
                    </a:lnTo>
                    <a:lnTo>
                      <a:pt x="115905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5A1032AF-8C54-A049-7CEF-23AA4F8794CB}"/>
                  </a:ext>
                </a:extLst>
              </p:cNvPr>
              <p:cNvSpPr/>
              <p:nvPr/>
            </p:nvSpPr>
            <p:spPr>
              <a:xfrm>
                <a:off x="2708539" y="1165646"/>
                <a:ext cx="155892" cy="184332"/>
              </a:xfrm>
              <a:custGeom>
                <a:avLst/>
                <a:gdLst>
                  <a:gd name="connsiteX0" fmla="*/ 117644 w 155892"/>
                  <a:gd name="connsiteY0" fmla="*/ 184332 h 184332"/>
                  <a:gd name="connsiteX1" fmla="*/ 117644 w 155892"/>
                  <a:gd name="connsiteY1" fmla="*/ 139119 h 184332"/>
                  <a:gd name="connsiteX2" fmla="*/ 95622 w 155892"/>
                  <a:gd name="connsiteY2" fmla="*/ 139119 h 184332"/>
                  <a:gd name="connsiteX3" fmla="*/ 56214 w 155892"/>
                  <a:gd name="connsiteY3" fmla="*/ 165783 h 184332"/>
                  <a:gd name="connsiteX4" fmla="*/ 43465 w 155892"/>
                  <a:gd name="connsiteY4" fmla="*/ 184332 h 184332"/>
                  <a:gd name="connsiteX5" fmla="*/ 0 w 155892"/>
                  <a:gd name="connsiteY5" fmla="*/ 184332 h 184332"/>
                  <a:gd name="connsiteX6" fmla="*/ 16806 w 155892"/>
                  <a:gd name="connsiteY6" fmla="*/ 159986 h 184332"/>
                  <a:gd name="connsiteX7" fmla="*/ 46362 w 155892"/>
                  <a:gd name="connsiteY7" fmla="*/ 127525 h 184332"/>
                  <a:gd name="connsiteX8" fmla="*/ 4057 w 155892"/>
                  <a:gd name="connsiteY8" fmla="*/ 69559 h 184332"/>
                  <a:gd name="connsiteX9" fmla="*/ 89247 w 155892"/>
                  <a:gd name="connsiteY9" fmla="*/ 0 h 184332"/>
                  <a:gd name="connsiteX10" fmla="*/ 155893 w 155892"/>
                  <a:gd name="connsiteY10" fmla="*/ 0 h 184332"/>
                  <a:gd name="connsiteX11" fmla="*/ 155893 w 155892"/>
                  <a:gd name="connsiteY11" fmla="*/ 184332 h 184332"/>
                  <a:gd name="connsiteX12" fmla="*/ 117644 w 155892"/>
                  <a:gd name="connsiteY12" fmla="*/ 184332 h 184332"/>
                  <a:gd name="connsiteX13" fmla="*/ 85770 w 155892"/>
                  <a:gd name="connsiteY13" fmla="*/ 34200 h 184332"/>
                  <a:gd name="connsiteX14" fmla="*/ 40567 w 155892"/>
                  <a:gd name="connsiteY14" fmla="*/ 69559 h 184332"/>
                  <a:gd name="connsiteX15" fmla="*/ 85770 w 155892"/>
                  <a:gd name="connsiteY15" fmla="*/ 104919 h 184332"/>
                  <a:gd name="connsiteX16" fmla="*/ 117644 w 155892"/>
                  <a:gd name="connsiteY16" fmla="*/ 104919 h 184332"/>
                  <a:gd name="connsiteX17" fmla="*/ 117644 w 155892"/>
                  <a:gd name="connsiteY17" fmla="*/ 34200 h 184332"/>
                  <a:gd name="connsiteX18" fmla="*/ 85770 w 155892"/>
                  <a:gd name="connsiteY18" fmla="*/ 34200 h 18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5892" h="184332">
                    <a:moveTo>
                      <a:pt x="117644" y="184332"/>
                    </a:moveTo>
                    <a:lnTo>
                      <a:pt x="117644" y="139119"/>
                    </a:lnTo>
                    <a:lnTo>
                      <a:pt x="95622" y="139119"/>
                    </a:lnTo>
                    <a:cubicBezTo>
                      <a:pt x="76498" y="139698"/>
                      <a:pt x="71282" y="143756"/>
                      <a:pt x="56214" y="165783"/>
                    </a:cubicBezTo>
                    <a:lnTo>
                      <a:pt x="43465" y="184332"/>
                    </a:lnTo>
                    <a:lnTo>
                      <a:pt x="0" y="184332"/>
                    </a:lnTo>
                    <a:lnTo>
                      <a:pt x="16806" y="159986"/>
                    </a:lnTo>
                    <a:cubicBezTo>
                      <a:pt x="28976" y="142017"/>
                      <a:pt x="37669" y="132742"/>
                      <a:pt x="46362" y="127525"/>
                    </a:cubicBezTo>
                    <a:cubicBezTo>
                      <a:pt x="19704" y="117671"/>
                      <a:pt x="4057" y="96803"/>
                      <a:pt x="4057" y="69559"/>
                    </a:cubicBezTo>
                    <a:cubicBezTo>
                      <a:pt x="4057" y="30722"/>
                      <a:pt x="34192" y="0"/>
                      <a:pt x="89247" y="0"/>
                    </a:cubicBezTo>
                    <a:lnTo>
                      <a:pt x="155893" y="0"/>
                    </a:lnTo>
                    <a:lnTo>
                      <a:pt x="155893" y="184332"/>
                    </a:lnTo>
                    <a:lnTo>
                      <a:pt x="117644" y="184332"/>
                    </a:lnTo>
                    <a:close/>
                    <a:moveTo>
                      <a:pt x="85770" y="34200"/>
                    </a:moveTo>
                    <a:cubicBezTo>
                      <a:pt x="60271" y="34200"/>
                      <a:pt x="40567" y="45793"/>
                      <a:pt x="40567" y="69559"/>
                    </a:cubicBezTo>
                    <a:cubicBezTo>
                      <a:pt x="40567" y="94485"/>
                      <a:pt x="60271" y="104919"/>
                      <a:pt x="85770" y="104919"/>
                    </a:cubicBezTo>
                    <a:lnTo>
                      <a:pt x="117644" y="104919"/>
                    </a:lnTo>
                    <a:lnTo>
                      <a:pt x="117644" y="34200"/>
                    </a:lnTo>
                    <a:lnTo>
                      <a:pt x="85770" y="34200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2E85349-2F52-40F7-E17C-0581B7FD27C1}"/>
                  </a:ext>
                </a:extLst>
              </p:cNvPr>
              <p:cNvSpPr/>
              <p:nvPr/>
            </p:nvSpPr>
            <p:spPr>
              <a:xfrm>
                <a:off x="2898624" y="1165066"/>
                <a:ext cx="186607" cy="184911"/>
              </a:xfrm>
              <a:custGeom>
                <a:avLst/>
                <a:gdLst>
                  <a:gd name="connsiteX0" fmla="*/ 30715 w 186607"/>
                  <a:gd name="connsiteY0" fmla="*/ 184912 h 184911"/>
                  <a:gd name="connsiteX1" fmla="*/ 71282 w 186607"/>
                  <a:gd name="connsiteY1" fmla="*/ 118251 h 184911"/>
                  <a:gd name="connsiteX2" fmla="*/ 0 w 186607"/>
                  <a:gd name="connsiteY2" fmla="*/ 0 h 184911"/>
                  <a:gd name="connsiteX3" fmla="*/ 44044 w 186607"/>
                  <a:gd name="connsiteY3" fmla="*/ 0 h 184911"/>
                  <a:gd name="connsiteX4" fmla="*/ 93304 w 186607"/>
                  <a:gd name="connsiteY4" fmla="*/ 80573 h 184911"/>
                  <a:gd name="connsiteX5" fmla="*/ 142563 w 186607"/>
                  <a:gd name="connsiteY5" fmla="*/ 0 h 184911"/>
                  <a:gd name="connsiteX6" fmla="*/ 186607 w 186607"/>
                  <a:gd name="connsiteY6" fmla="*/ 0 h 184911"/>
                  <a:gd name="connsiteX7" fmla="*/ 74759 w 186607"/>
                  <a:gd name="connsiteY7" fmla="*/ 184912 h 184911"/>
                  <a:gd name="connsiteX8" fmla="*/ 30715 w 186607"/>
                  <a:gd name="connsiteY8" fmla="*/ 184912 h 18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607" h="184911">
                    <a:moveTo>
                      <a:pt x="30715" y="184912"/>
                    </a:moveTo>
                    <a:lnTo>
                      <a:pt x="71282" y="118251"/>
                    </a:lnTo>
                    <a:lnTo>
                      <a:pt x="0" y="0"/>
                    </a:lnTo>
                    <a:lnTo>
                      <a:pt x="44044" y="0"/>
                    </a:lnTo>
                    <a:lnTo>
                      <a:pt x="93304" y="80573"/>
                    </a:lnTo>
                    <a:lnTo>
                      <a:pt x="142563" y="0"/>
                    </a:lnTo>
                    <a:lnTo>
                      <a:pt x="186607" y="0"/>
                    </a:lnTo>
                    <a:lnTo>
                      <a:pt x="74759" y="184912"/>
                    </a:lnTo>
                    <a:lnTo>
                      <a:pt x="30715" y="184912"/>
                    </a:lnTo>
                    <a:close/>
                  </a:path>
                </a:pathLst>
              </a:custGeom>
              <a:solidFill>
                <a:srgbClr val="FFFFFF"/>
              </a:solidFill>
              <a:ln w="5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0C8AE083-32DA-48F5-2D22-BA38F06F3C57}"/>
                </a:ext>
              </a:extLst>
            </p:cNvPr>
            <p:cNvSpPr/>
            <p:nvPr/>
          </p:nvSpPr>
          <p:spPr>
            <a:xfrm>
              <a:off x="2032231" y="1490836"/>
              <a:ext cx="639218" cy="423732"/>
            </a:xfrm>
            <a:custGeom>
              <a:avLst/>
              <a:gdLst>
                <a:gd name="connsiteX0" fmla="*/ 468837 w 639218"/>
                <a:gd name="connsiteY0" fmla="*/ 15071 h 423732"/>
                <a:gd name="connsiteX1" fmla="*/ 351773 w 639218"/>
                <a:gd name="connsiteY1" fmla="*/ 78254 h 423732"/>
                <a:gd name="connsiteX2" fmla="*/ 351773 w 639218"/>
                <a:gd name="connsiteY2" fmla="*/ 0 h 423732"/>
                <a:gd name="connsiteX3" fmla="*/ 286286 w 639218"/>
                <a:gd name="connsiteY3" fmla="*/ 0 h 423732"/>
                <a:gd name="connsiteX4" fmla="*/ 286286 w 639218"/>
                <a:gd name="connsiteY4" fmla="*/ 190709 h 423732"/>
                <a:gd name="connsiteX5" fmla="*/ 176176 w 639218"/>
                <a:gd name="connsiteY5" fmla="*/ 303743 h 423732"/>
                <a:gd name="connsiteX6" fmla="*/ 66066 w 639218"/>
                <a:gd name="connsiteY6" fmla="*/ 190709 h 423732"/>
                <a:gd name="connsiteX7" fmla="*/ 176176 w 639218"/>
                <a:gd name="connsiteY7" fmla="*/ 77095 h 423732"/>
                <a:gd name="connsiteX8" fmla="*/ 257890 w 639218"/>
                <a:gd name="connsiteY8" fmla="*/ 113034 h 423732"/>
                <a:gd name="connsiteX9" fmla="*/ 257890 w 639218"/>
                <a:gd name="connsiteY9" fmla="*/ 46373 h 423732"/>
                <a:gd name="connsiteX10" fmla="*/ 169802 w 639218"/>
                <a:gd name="connsiteY10" fmla="*/ 15071 h 423732"/>
                <a:gd name="connsiteX11" fmla="*/ 0 w 639218"/>
                <a:gd name="connsiteY11" fmla="*/ 190129 h 423732"/>
                <a:gd name="connsiteX12" fmla="*/ 169802 w 639218"/>
                <a:gd name="connsiteY12" fmla="*/ 364607 h 423732"/>
                <a:gd name="connsiteX13" fmla="*/ 286866 w 639218"/>
                <a:gd name="connsiteY13" fmla="*/ 302004 h 423732"/>
                <a:gd name="connsiteX14" fmla="*/ 286866 w 639218"/>
                <a:gd name="connsiteY14" fmla="*/ 423732 h 423732"/>
                <a:gd name="connsiteX15" fmla="*/ 353512 w 639218"/>
                <a:gd name="connsiteY15" fmla="*/ 423732 h 423732"/>
                <a:gd name="connsiteX16" fmla="*/ 353512 w 639218"/>
                <a:gd name="connsiteY16" fmla="*/ 180854 h 423732"/>
                <a:gd name="connsiteX17" fmla="*/ 353512 w 639218"/>
                <a:gd name="connsiteY17" fmla="*/ 180854 h 423732"/>
                <a:gd name="connsiteX18" fmla="*/ 463622 w 639218"/>
                <a:gd name="connsiteY18" fmla="*/ 75936 h 423732"/>
                <a:gd name="connsiteX19" fmla="*/ 573732 w 639218"/>
                <a:gd name="connsiteY19" fmla="*/ 189549 h 423732"/>
                <a:gd name="connsiteX20" fmla="*/ 463622 w 639218"/>
                <a:gd name="connsiteY20" fmla="*/ 302583 h 423732"/>
                <a:gd name="connsiteX21" fmla="*/ 383067 w 639218"/>
                <a:gd name="connsiteY21" fmla="*/ 267804 h 423732"/>
                <a:gd name="connsiteX22" fmla="*/ 383067 w 639218"/>
                <a:gd name="connsiteY22" fmla="*/ 335044 h 423732"/>
                <a:gd name="connsiteX23" fmla="*/ 469996 w 639218"/>
                <a:gd name="connsiteY23" fmla="*/ 364607 h 423732"/>
                <a:gd name="connsiteX24" fmla="*/ 639218 w 639218"/>
                <a:gd name="connsiteY24" fmla="*/ 190129 h 423732"/>
                <a:gd name="connsiteX25" fmla="*/ 468837 w 639218"/>
                <a:gd name="connsiteY25" fmla="*/ 15071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9218" h="423732">
                  <a:moveTo>
                    <a:pt x="468837" y="15071"/>
                  </a:moveTo>
                  <a:cubicBezTo>
                    <a:pt x="418418" y="15071"/>
                    <a:pt x="374954" y="41156"/>
                    <a:pt x="351773" y="78254"/>
                  </a:cubicBezTo>
                  <a:lnTo>
                    <a:pt x="351773" y="0"/>
                  </a:lnTo>
                  <a:lnTo>
                    <a:pt x="286286" y="0"/>
                  </a:lnTo>
                  <a:lnTo>
                    <a:pt x="286286" y="190709"/>
                  </a:lnTo>
                  <a:cubicBezTo>
                    <a:pt x="286286" y="256210"/>
                    <a:pt x="237606" y="303743"/>
                    <a:pt x="176176" y="303743"/>
                  </a:cubicBezTo>
                  <a:cubicBezTo>
                    <a:pt x="114167" y="303743"/>
                    <a:pt x="66066" y="256210"/>
                    <a:pt x="66066" y="190709"/>
                  </a:cubicBezTo>
                  <a:cubicBezTo>
                    <a:pt x="66066" y="125207"/>
                    <a:pt x="114746" y="77095"/>
                    <a:pt x="176176" y="77095"/>
                  </a:cubicBezTo>
                  <a:cubicBezTo>
                    <a:pt x="208630" y="77095"/>
                    <a:pt x="237606" y="90427"/>
                    <a:pt x="257890" y="113034"/>
                  </a:cubicBezTo>
                  <a:lnTo>
                    <a:pt x="257890" y="46373"/>
                  </a:lnTo>
                  <a:cubicBezTo>
                    <a:pt x="234129" y="27244"/>
                    <a:pt x="203414" y="15071"/>
                    <a:pt x="169802" y="15071"/>
                  </a:cubicBezTo>
                  <a:cubicBezTo>
                    <a:pt x="68384" y="15071"/>
                    <a:pt x="0" y="92746"/>
                    <a:pt x="0" y="190129"/>
                  </a:cubicBezTo>
                  <a:cubicBezTo>
                    <a:pt x="0" y="287512"/>
                    <a:pt x="68384" y="364607"/>
                    <a:pt x="169802" y="364607"/>
                  </a:cubicBezTo>
                  <a:cubicBezTo>
                    <a:pt x="220220" y="364607"/>
                    <a:pt x="263685" y="339102"/>
                    <a:pt x="286866" y="302004"/>
                  </a:cubicBezTo>
                  <a:lnTo>
                    <a:pt x="286866" y="423732"/>
                  </a:lnTo>
                  <a:lnTo>
                    <a:pt x="353512" y="423732"/>
                  </a:lnTo>
                  <a:lnTo>
                    <a:pt x="353512" y="180854"/>
                  </a:lnTo>
                  <a:lnTo>
                    <a:pt x="353512" y="180854"/>
                  </a:lnTo>
                  <a:cubicBezTo>
                    <a:pt x="357568" y="119990"/>
                    <a:pt x="404510" y="75936"/>
                    <a:pt x="463622" y="75936"/>
                  </a:cubicBezTo>
                  <a:cubicBezTo>
                    <a:pt x="525631" y="75936"/>
                    <a:pt x="573732" y="124048"/>
                    <a:pt x="573732" y="189549"/>
                  </a:cubicBezTo>
                  <a:cubicBezTo>
                    <a:pt x="573732" y="255051"/>
                    <a:pt x="525051" y="302583"/>
                    <a:pt x="463622" y="302583"/>
                  </a:cubicBezTo>
                  <a:cubicBezTo>
                    <a:pt x="431168" y="302583"/>
                    <a:pt x="402771" y="289251"/>
                    <a:pt x="383067" y="267804"/>
                  </a:cubicBezTo>
                  <a:lnTo>
                    <a:pt x="383067" y="335044"/>
                  </a:lnTo>
                  <a:cubicBezTo>
                    <a:pt x="406248" y="353014"/>
                    <a:pt x="436384" y="364607"/>
                    <a:pt x="469996" y="364607"/>
                  </a:cubicBezTo>
                  <a:cubicBezTo>
                    <a:pt x="570834" y="364607"/>
                    <a:pt x="639218" y="287512"/>
                    <a:pt x="639218" y="190129"/>
                  </a:cubicBezTo>
                  <a:cubicBezTo>
                    <a:pt x="638059" y="92746"/>
                    <a:pt x="569095" y="15071"/>
                    <a:pt x="468837" y="15071"/>
                  </a:cubicBezTo>
                  <a:close/>
                </a:path>
              </a:pathLst>
            </a:custGeom>
            <a:solidFill>
              <a:srgbClr val="FFFFFF"/>
            </a:solidFill>
            <a:ln w="57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8215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D94E3C35-92F1-E72A-A067-F79E4D8609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8895" y="1541828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C7725EB4-F2CC-230F-3201-DF509F5DD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8282" y="1555226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4F952F6F-8D98-F3E6-88A6-ABBAD00BD7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98895" y="4108954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FCDB0FBE-EF9E-4CA0-906D-A1B73036256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48282" y="4122352"/>
            <a:ext cx="2389946" cy="2387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C26D8C54-2E6B-B9D9-F71D-EC952833A43E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AF401649-D494-919A-08DC-AD68252344B8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9EF23DE4-5F45-48A9-78E8-974E23AC1508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C468D48E-9141-3AAE-01A4-23AF9D08D4A3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55CE3565-4E13-C099-F5A9-C04807BB287F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0A0686DA-0CBA-D0EF-0BFA-E32C5E8570D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FFF0D084-58DA-E805-E6D7-A027D3B5DA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50CF8EC7-99AC-BF90-6FB8-C69B520746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CFBA48AD-86F0-2028-05F9-40B7590DE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" name="Рисунок 13">
                        <a:extLst>
                          <a:ext uri="{FF2B5EF4-FFF2-40B4-BE49-F238E27FC236}">
                            <a16:creationId xmlns:a16="http://schemas.microsoft.com/office/drawing/2014/main" id="{F177205F-9BB9-11A7-00A3-9EEB90EAFB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37C3F130-709D-8CCB-6179-F717EFF519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B705653D-798E-16A8-C8D1-A0DFB1DFD2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4BB2BBB-0806-6B34-0FEE-57BA088D2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" name="Рисунок 13">
                      <a:extLst>
                        <a:ext uri="{FF2B5EF4-FFF2-40B4-BE49-F238E27FC236}">
                          <a16:creationId xmlns:a16="http://schemas.microsoft.com/office/drawing/2014/main" id="{5985ECCB-CBF4-E126-86C4-D22B429A2E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121BF935-FA5B-A14F-7ED9-73410BE52E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98522C8F-496B-15DE-7F55-6D55EB226D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3F56B5CB-9271-89CF-5C78-7527DBC933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05317B14-2AC5-9089-1B55-F4EC734B67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9BB5A20F-0FDC-B090-28B7-68D67F294D2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Рисунок 13">
                <a:extLst>
                  <a:ext uri="{FF2B5EF4-FFF2-40B4-BE49-F238E27FC236}">
                    <a16:creationId xmlns:a16="http://schemas.microsoft.com/office/drawing/2014/main" id="{264FBA3C-E69A-46BE-4D7A-1A4D04BF14B3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FD1FFA7D-70F1-4FCA-62BE-8CC1CDFD917F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A5EF0A89-EBBF-4FF2-D388-98F5C40F6540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" name="Рисунок 13">
              <a:extLst>
                <a:ext uri="{FF2B5EF4-FFF2-40B4-BE49-F238E27FC236}">
                  <a16:creationId xmlns:a16="http://schemas.microsoft.com/office/drawing/2014/main" id="{0EFF6C0A-A6E6-BA1F-2A77-F4653C0F6F42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AC0FFEF6-BACC-FDEB-B91C-5A1478E4572B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4997141B-7D91-5337-54CD-79E0CEA04E4E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D5E2FBE6-C6E9-248D-8F16-1C17DC66BFC9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7" name="Рисунок 13">
              <a:extLst>
                <a:ext uri="{FF2B5EF4-FFF2-40B4-BE49-F238E27FC236}">
                  <a16:creationId xmlns:a16="http://schemas.microsoft.com/office/drawing/2014/main" id="{6E901987-FD84-801E-E8BF-F1DECF6EB458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CED5157-7DCF-27B4-DBCA-8721512A1C15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700B8C40-BFFC-5BC7-9F70-72B78C430AFD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248E52C3-6082-A933-CFC5-4F4B1E672DE5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64EF1F5E-FCA0-7EC5-7627-210E3B56064D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711FBD78-6C2A-3930-121C-EF46CC923FBD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9905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904586FB-30AA-8963-0973-575B08BA39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8201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8DC4F06F-F2D3-1131-563E-7C1D3099F7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15392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E1A9358-55F4-7571-C346-102AB0004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0056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5AEEA86D-B4DD-D08A-0D53-19B9648DE6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16455" y="3819092"/>
            <a:ext cx="2389946" cy="3038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9">
            <a:extLst>
              <a:ext uri="{FF2B5EF4-FFF2-40B4-BE49-F238E27FC236}">
                <a16:creationId xmlns:a16="http://schemas.microsoft.com/office/drawing/2014/main" id="{9F9CA388-C9EF-89DA-83C4-AB81C1AB62A5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9">
              <a:extLst>
                <a:ext uri="{FF2B5EF4-FFF2-40B4-BE49-F238E27FC236}">
                  <a16:creationId xmlns:a16="http://schemas.microsoft.com/office/drawing/2014/main" id="{D9001BD0-566B-6CAA-54BF-C6D9751FF215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9">
                <a:extLst>
                  <a:ext uri="{FF2B5EF4-FFF2-40B4-BE49-F238E27FC236}">
                    <a16:creationId xmlns:a16="http://schemas.microsoft.com/office/drawing/2014/main" id="{B6351172-FA10-E93A-90B8-8FAC5B51CE95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9">
                  <a:extLst>
                    <a:ext uri="{FF2B5EF4-FFF2-40B4-BE49-F238E27FC236}">
                      <a16:creationId xmlns:a16="http://schemas.microsoft.com/office/drawing/2014/main" id="{AECD6FF4-AEF0-9856-C450-3C20F34F1C04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B047526B-4DE7-5FAE-613E-4FC24CA4DE24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9">
                    <a:extLst>
                      <a:ext uri="{FF2B5EF4-FFF2-40B4-BE49-F238E27FC236}">
                        <a16:creationId xmlns:a16="http://schemas.microsoft.com/office/drawing/2014/main" id="{A950A886-8BC5-6440-4C99-33FF074B11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9">
                      <a:extLst>
                        <a:ext uri="{FF2B5EF4-FFF2-40B4-BE49-F238E27FC236}">
                          <a16:creationId xmlns:a16="http://schemas.microsoft.com/office/drawing/2014/main" id="{CDDD6069-1F52-9F1E-5D49-D1BEFD58C5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6FE67D0B-D332-8ED6-2770-D5D1A57B7F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D96D04B0-7DAA-7AAC-D849-F04FAD8780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" name="Рисунок 19">
                        <a:extLst>
                          <a:ext uri="{FF2B5EF4-FFF2-40B4-BE49-F238E27FC236}">
                            <a16:creationId xmlns:a16="http://schemas.microsoft.com/office/drawing/2014/main" id="{922F85D6-BDD3-9408-DD00-AD05A5F75D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EF37B5E5-16F8-ED86-7B3A-A9EF58C493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8B7B33CE-D5A5-A2BF-4179-3784B579BD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65D8B703-828F-DDC1-5CF7-ECA01DA3E7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" name="Рисунок 19">
                      <a:extLst>
                        <a:ext uri="{FF2B5EF4-FFF2-40B4-BE49-F238E27FC236}">
                          <a16:creationId xmlns:a16="http://schemas.microsoft.com/office/drawing/2014/main" id="{774B20FE-506E-95D1-1605-640A1844DB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7A3B8B91-E5DA-ABB3-72AB-3076E51678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F58D5B12-A18F-4881-DE58-987B7A609B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31F83E7-F3E5-E400-C0AC-5A2AD5013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9028B1C8-C6B8-CA2F-4480-709BE59DC0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7BC0BDA8-67AC-1DC9-5B7B-FF87D703E111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Рисунок 19">
                <a:extLst>
                  <a:ext uri="{FF2B5EF4-FFF2-40B4-BE49-F238E27FC236}">
                    <a16:creationId xmlns:a16="http://schemas.microsoft.com/office/drawing/2014/main" id="{C2EE105E-E17C-E6E0-918A-FEB4FCCE914A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B4B18A8D-17CA-B13A-EA71-1425BC0B4FC6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B20F1765-2614-EF69-2D44-80A6728D1211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" name="Рисунок 19">
              <a:extLst>
                <a:ext uri="{FF2B5EF4-FFF2-40B4-BE49-F238E27FC236}">
                  <a16:creationId xmlns:a16="http://schemas.microsoft.com/office/drawing/2014/main" id="{93CED11C-2025-166E-7F3E-526E1BDD840E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4EBD0F51-24E9-48DD-4F75-946ACA35BD6C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256B5388-DCE4-4B0A-15B3-1903A920C58F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958F51E0-8A54-CD54-565D-468F2B975877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7" name="Рисунок 19">
              <a:extLst>
                <a:ext uri="{FF2B5EF4-FFF2-40B4-BE49-F238E27FC236}">
                  <a16:creationId xmlns:a16="http://schemas.microsoft.com/office/drawing/2014/main" id="{27C5F839-3641-5271-6BA6-C2020C6F999D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42128175-3E98-2D60-1868-02D9873F422B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DD9209D8-748D-5A69-F0F0-02028CCCA8AB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86FB760-2302-74A0-6AD7-23E76350607B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37543A0F-DB18-5B5C-41DC-F47E405C29D6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2A538064-17CE-3556-9B2D-9F14B214D30F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3211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6E22DC40-96ED-189E-D2F3-9F5FC7B4D0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7470" y="1620653"/>
            <a:ext cx="2103766" cy="4414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85BD3DA5-6538-85CA-77E2-2C3AF9EA82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9904" y="1620653"/>
            <a:ext cx="4410902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B4F60A34-F4A9-948C-40AC-BD088D11F2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9904" y="3931216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3B84CDCD-1D26-8BAE-4D45-C6A033449E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17040" y="3931215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B0F6F96E-64E8-F008-4668-2C1CAE08FE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71194" y="3931214"/>
            <a:ext cx="4410902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C0E25BA-CFFC-E4F7-28EC-71FD45CCFFD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71194" y="1618346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10ACF5D2-2969-4D86-4399-F51AE691303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78330" y="1618345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3">
            <a:extLst>
              <a:ext uri="{FF2B5EF4-FFF2-40B4-BE49-F238E27FC236}">
                <a16:creationId xmlns:a16="http://schemas.microsoft.com/office/drawing/2014/main" id="{A4FEAD7E-C79F-B4F5-31FD-D5DC0A5CD5E7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3">
              <a:extLst>
                <a:ext uri="{FF2B5EF4-FFF2-40B4-BE49-F238E27FC236}">
                  <a16:creationId xmlns:a16="http://schemas.microsoft.com/office/drawing/2014/main" id="{AD1BA8EA-BD64-5F2B-5ED6-10291873FAD1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3">
                <a:extLst>
                  <a:ext uri="{FF2B5EF4-FFF2-40B4-BE49-F238E27FC236}">
                    <a16:creationId xmlns:a16="http://schemas.microsoft.com/office/drawing/2014/main" id="{C2131A61-8A2C-750E-CEF2-669927FCD177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3">
                  <a:extLst>
                    <a:ext uri="{FF2B5EF4-FFF2-40B4-BE49-F238E27FC236}">
                      <a16:creationId xmlns:a16="http://schemas.microsoft.com/office/drawing/2014/main" id="{B9D10B1A-DA26-A0CF-5256-56AEFE484750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2BF73A02-7091-C6F6-3E06-EA189267561C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3">
                    <a:extLst>
                      <a:ext uri="{FF2B5EF4-FFF2-40B4-BE49-F238E27FC236}">
                        <a16:creationId xmlns:a16="http://schemas.microsoft.com/office/drawing/2014/main" id="{8B648BBC-1D9E-9418-9FB7-3264189760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3">
                      <a:extLst>
                        <a:ext uri="{FF2B5EF4-FFF2-40B4-BE49-F238E27FC236}">
                          <a16:creationId xmlns:a16="http://schemas.microsoft.com/office/drawing/2014/main" id="{3BAFA498-E8B7-A778-0275-9C02671C08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1D094BF9-961A-7B1A-16B8-C77D3DF580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2226B364-28B3-F6C8-BDE1-0B6E14A575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" name="Рисунок 13">
                        <a:extLst>
                          <a:ext uri="{FF2B5EF4-FFF2-40B4-BE49-F238E27FC236}">
                            <a16:creationId xmlns:a16="http://schemas.microsoft.com/office/drawing/2014/main" id="{BD199A52-9DAD-E210-1CD1-EE5A1A9169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3" name="Полилиния 12">
                          <a:extLst>
                            <a:ext uri="{FF2B5EF4-FFF2-40B4-BE49-F238E27FC236}">
                              <a16:creationId xmlns:a16="http://schemas.microsoft.com/office/drawing/2014/main" id="{5C07C14B-E2EC-5439-1A9C-936D37EBB3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846D356C-2F03-64A2-B967-9419220860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B1DEDBED-96E6-4AB6-B47C-1B8D49317F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" name="Рисунок 13">
                      <a:extLst>
                        <a:ext uri="{FF2B5EF4-FFF2-40B4-BE49-F238E27FC236}">
                          <a16:creationId xmlns:a16="http://schemas.microsoft.com/office/drawing/2014/main" id="{340E4A77-D7D1-78B5-8277-C2EE432AC0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7CF1AB49-777D-7664-7A75-FDEFACC041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20759043-F169-8F5D-6EB3-9CEE43E5A7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AB17BFA9-2716-14A8-234C-49B66A6F9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9288EDF6-2330-336E-4874-5E4EE012A2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1C4BDB06-8A6A-3F94-4D59-036E915036D9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" name="Рисунок 13">
                <a:extLst>
                  <a:ext uri="{FF2B5EF4-FFF2-40B4-BE49-F238E27FC236}">
                    <a16:creationId xmlns:a16="http://schemas.microsoft.com/office/drawing/2014/main" id="{78AC4B21-87D8-BEAD-C4B4-ECE08D7B1B20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FF48CAA4-D686-B2DC-52D6-8869E92CC9F4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F3A5C1DE-44A4-63C8-4200-F0FC6B9FC1BA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" name="Рисунок 13">
              <a:extLst>
                <a:ext uri="{FF2B5EF4-FFF2-40B4-BE49-F238E27FC236}">
                  <a16:creationId xmlns:a16="http://schemas.microsoft.com/office/drawing/2014/main" id="{D6C1594D-DDF4-5F21-7159-656118CF0233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5BB4FC0-7089-0C82-B087-522EEF828350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6D0C0B2E-38E9-A9C7-91BD-5E278F463C57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BC6A4151-33F5-AE22-DE8E-6A06AF830D40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8" name="Рисунок 13">
              <a:extLst>
                <a:ext uri="{FF2B5EF4-FFF2-40B4-BE49-F238E27FC236}">
                  <a16:creationId xmlns:a16="http://schemas.microsoft.com/office/drawing/2014/main" id="{4FC3A3A3-0094-5900-42CE-1561B83E835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643420D1-AB9A-C21A-2B71-F8A5E8CA5574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3AD60C94-B4E4-3D85-25C6-D486412F7B49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BA21715-EEE2-0DB1-BDD7-35EDBE2A12D4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E9889257-6DCD-67B0-7325-C31366B51557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16D66DB0-3F69-A4D0-6647-92DF865FF63A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06861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63BB1746-ECEE-8D65-2B11-0DCD576DB7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7470" y="1620653"/>
            <a:ext cx="2103766" cy="4414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068FECB-F088-F55B-A157-0C0E96B38F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9904" y="1620653"/>
            <a:ext cx="4410902" cy="4414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4E2396A-EE5E-E5ED-0938-ED301E7D25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71194" y="3931214"/>
            <a:ext cx="4410902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189077D0-F092-C365-54F7-34BAC9B054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71194" y="1618346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CF119F5F-9237-78FF-C32F-375ED2F865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78330" y="1618345"/>
            <a:ext cx="2103766" cy="210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  <p:grpSp>
        <p:nvGrpSpPr>
          <p:cNvPr id="2" name="Рисунок 10">
            <a:extLst>
              <a:ext uri="{FF2B5EF4-FFF2-40B4-BE49-F238E27FC236}">
                <a16:creationId xmlns:a16="http://schemas.microsoft.com/office/drawing/2014/main" id="{900E272C-1EDB-F377-4B6A-B2C8A9218C72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10">
              <a:extLst>
                <a:ext uri="{FF2B5EF4-FFF2-40B4-BE49-F238E27FC236}">
                  <a16:creationId xmlns:a16="http://schemas.microsoft.com/office/drawing/2014/main" id="{58A9AD3D-7B21-78F2-59B1-F1EBD82ECC46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10">
                <a:extLst>
                  <a:ext uri="{FF2B5EF4-FFF2-40B4-BE49-F238E27FC236}">
                    <a16:creationId xmlns:a16="http://schemas.microsoft.com/office/drawing/2014/main" id="{3D00E238-F221-6F6A-356C-935BADBDAB81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5" name="Рисунок 10">
                  <a:extLst>
                    <a:ext uri="{FF2B5EF4-FFF2-40B4-BE49-F238E27FC236}">
                      <a16:creationId xmlns:a16="http://schemas.microsoft.com/office/drawing/2014/main" id="{64E8DE28-877A-F73E-46F7-71122D5A56B8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16B81B91-EE96-1FE2-C8B4-95DEB8B83D61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10">
                    <a:extLst>
                      <a:ext uri="{FF2B5EF4-FFF2-40B4-BE49-F238E27FC236}">
                        <a16:creationId xmlns:a16="http://schemas.microsoft.com/office/drawing/2014/main" id="{2E26DEA8-39B9-92F1-E8E2-0D833121A293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8" name="Рисунок 10">
                      <a:extLst>
                        <a:ext uri="{FF2B5EF4-FFF2-40B4-BE49-F238E27FC236}">
                          <a16:creationId xmlns:a16="http://schemas.microsoft.com/office/drawing/2014/main" id="{6F39DBB2-1926-5EF9-3269-C117B53CFF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9" name="Полилиния 8">
                        <a:extLst>
                          <a:ext uri="{FF2B5EF4-FFF2-40B4-BE49-F238E27FC236}">
                            <a16:creationId xmlns:a16="http://schemas.microsoft.com/office/drawing/2014/main" id="{B1BABBE4-EE8F-556B-C614-F8F95E6149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FE5ADB04-1CB8-D943-34BC-7BD93E7685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3" name="Рисунок 10">
                        <a:extLst>
                          <a:ext uri="{FF2B5EF4-FFF2-40B4-BE49-F238E27FC236}">
                            <a16:creationId xmlns:a16="http://schemas.microsoft.com/office/drawing/2014/main" id="{2C85521B-1DBF-91D3-8074-9202D89F1D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4" name="Полилиния 13">
                          <a:extLst>
                            <a:ext uri="{FF2B5EF4-FFF2-40B4-BE49-F238E27FC236}">
                              <a16:creationId xmlns:a16="http://schemas.microsoft.com/office/drawing/2014/main" id="{A4B8E4E3-E01C-0BE0-301D-951AF40DB4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9849F4A3-E16A-F623-59D3-9B2D17E43F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048C1BAD-C3F0-4D68-7701-95C2973D2D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3" name="Рисунок 10">
                      <a:extLst>
                        <a:ext uri="{FF2B5EF4-FFF2-40B4-BE49-F238E27FC236}">
                          <a16:creationId xmlns:a16="http://schemas.microsoft.com/office/drawing/2014/main" id="{96396F06-7A15-7BFC-C002-BDC61AE9D1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F3DEFFCB-ACEA-F487-1A72-CCAC988878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F819DE51-16A6-A2A9-7DBD-89226FE739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065D41B7-8D02-2614-4782-1E37394A9A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96F9FABE-75EA-60EC-ECEE-7A1101AE1E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FF82E7C0-6DB3-0222-D923-3024E894B156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Рисунок 10">
                <a:extLst>
                  <a:ext uri="{FF2B5EF4-FFF2-40B4-BE49-F238E27FC236}">
                    <a16:creationId xmlns:a16="http://schemas.microsoft.com/office/drawing/2014/main" id="{DD768556-ABDD-869D-BAC1-01880F26BF76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30" name="Полилиния 29">
                  <a:extLst>
                    <a:ext uri="{FF2B5EF4-FFF2-40B4-BE49-F238E27FC236}">
                      <a16:creationId xmlns:a16="http://schemas.microsoft.com/office/drawing/2014/main" id="{7FDE9746-75FE-8E23-7CF5-D859D1EF4961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2700C46C-B896-F84B-171A-7CA529C64647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" name="Рисунок 10">
              <a:extLst>
                <a:ext uri="{FF2B5EF4-FFF2-40B4-BE49-F238E27FC236}">
                  <a16:creationId xmlns:a16="http://schemas.microsoft.com/office/drawing/2014/main" id="{0537C7C7-C532-36F4-0287-56ADE71FAC99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9D4815C-3FAA-A744-12AA-1E5B874B97E3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C1953F28-CD5A-3F87-52E8-A307500C801D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C6DD869-0722-1392-74D8-9CBDFCFAFC85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6" name="Рисунок 10">
              <a:extLst>
                <a:ext uri="{FF2B5EF4-FFF2-40B4-BE49-F238E27FC236}">
                  <a16:creationId xmlns:a16="http://schemas.microsoft.com/office/drawing/2014/main" id="{5D0EE60E-FC92-1C69-AB90-998A36B0D489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F3CB0C4E-2114-9005-66D7-F30041758CF4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E080D4EC-084B-D43F-562D-8A2C7336C858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A30B8CE0-617F-A3D5-0128-BAA7A2B4DA7E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A6748812-4502-852C-57FF-2501A2C22924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2BDE6AF1-B3EB-37B3-1FA9-DA3FDFEE802A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5928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068FECB-F088-F55B-A157-0C0E96B38F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578831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accent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86C0E95B-183A-4D55-A0CE-64FB1EE461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F76B6083-5AAA-402B-9C2D-F2485CD7CD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7">
            <a:extLst>
              <a:ext uri="{FF2B5EF4-FFF2-40B4-BE49-F238E27FC236}">
                <a16:creationId xmlns:a16="http://schemas.microsoft.com/office/drawing/2014/main" id="{30B933B5-A598-1D4E-00A3-B891CCEF9F6B}"/>
              </a:ext>
            </a:extLst>
          </p:cNvPr>
          <p:cNvGrpSpPr/>
          <p:nvPr/>
        </p:nvGrpSpPr>
        <p:grpSpPr>
          <a:xfrm>
            <a:off x="9874174" y="-127649"/>
            <a:ext cx="1762003" cy="1190925"/>
            <a:chOff x="9874174" y="-127649"/>
            <a:chExt cx="1762003" cy="1190925"/>
          </a:xfrm>
        </p:grpSpPr>
        <p:grpSp>
          <p:nvGrpSpPr>
            <p:cNvPr id="3" name="Рисунок 7">
              <a:extLst>
                <a:ext uri="{FF2B5EF4-FFF2-40B4-BE49-F238E27FC236}">
                  <a16:creationId xmlns:a16="http://schemas.microsoft.com/office/drawing/2014/main" id="{BF642373-6B2D-8983-04B1-7114D4EE329B}"/>
                </a:ext>
              </a:extLst>
            </p:cNvPr>
            <p:cNvGrpSpPr/>
            <p:nvPr/>
          </p:nvGrpSpPr>
          <p:grpSpPr>
            <a:xfrm>
              <a:off x="10244989" y="326272"/>
              <a:ext cx="856918" cy="737004"/>
              <a:chOff x="10244989" y="326272"/>
              <a:chExt cx="856918" cy="737004"/>
            </a:xfrm>
            <a:solidFill>
              <a:srgbClr val="FFFFF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BBC88B58-9B15-A98E-8B0B-A005E7068BBF}"/>
                  </a:ext>
                </a:extLst>
              </p:cNvPr>
              <p:cNvSpPr/>
              <p:nvPr/>
            </p:nvSpPr>
            <p:spPr>
              <a:xfrm>
                <a:off x="10264082" y="722028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941D396F-33D3-249B-CE30-3236D1D55C62}"/>
                  </a:ext>
                </a:extLst>
              </p:cNvPr>
              <p:cNvSpPr/>
              <p:nvPr/>
            </p:nvSpPr>
            <p:spPr>
              <a:xfrm>
                <a:off x="10244989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3921" y="28614"/>
                      <a:pt x="1197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C9064774-406A-31E8-8772-B6D17E948792}"/>
                  </a:ext>
                </a:extLst>
              </p:cNvPr>
              <p:cNvSpPr/>
              <p:nvPr/>
            </p:nvSpPr>
            <p:spPr>
              <a:xfrm>
                <a:off x="10317058" y="830920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CECC46A8-B49C-6BCE-8B0A-D9E1B2DB2F9C}"/>
                  </a:ext>
                </a:extLst>
              </p:cNvPr>
              <p:cNvSpPr/>
              <p:nvPr/>
            </p:nvSpPr>
            <p:spPr>
              <a:xfrm>
                <a:off x="10247659" y="447545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6 h 231826"/>
                  <a:gd name="connsiteX4" fmla="*/ 122376 w 167671"/>
                  <a:gd name="connsiteY4" fmla="*/ 126643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6"/>
                    </a:cubicBezTo>
                    <a:lnTo>
                      <a:pt x="122376" y="126643"/>
                    </a:lnTo>
                    <a:cubicBezTo>
                      <a:pt x="122641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46F3555C-54FB-85BD-43DB-3C8804AEAE60}"/>
                  </a:ext>
                </a:extLst>
              </p:cNvPr>
              <p:cNvSpPr/>
              <p:nvPr/>
            </p:nvSpPr>
            <p:spPr>
              <a:xfrm>
                <a:off x="10290040" y="387403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B2A9F692-AF8E-8F1C-639E-B062CEE76E6D}"/>
                  </a:ext>
                </a:extLst>
              </p:cNvPr>
              <p:cNvSpPr/>
              <p:nvPr/>
            </p:nvSpPr>
            <p:spPr>
              <a:xfrm>
                <a:off x="10364327" y="326272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5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5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2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49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5 h 737004"/>
                  <a:gd name="connsiteX37" fmla="*/ 706060 w 737580"/>
                  <a:gd name="connsiteY37" fmla="*/ 189629 h 737004"/>
                  <a:gd name="connsiteX38" fmla="*/ 706060 w 737580"/>
                  <a:gd name="connsiteY38" fmla="*/ 173467 h 737004"/>
                  <a:gd name="connsiteX39" fmla="*/ 630303 w 737580"/>
                  <a:gd name="connsiteY39" fmla="*/ 173467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8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3 h 737004"/>
                  <a:gd name="connsiteX46" fmla="*/ 706854 w 737580"/>
                  <a:gd name="connsiteY46" fmla="*/ 73053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5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1"/>
                      <a:pt x="-9655" y="435498"/>
                      <a:pt x="9152" y="590225"/>
                    </a:cubicBezTo>
                    <a:cubicBezTo>
                      <a:pt x="120403" y="681896"/>
                      <a:pt x="262910" y="737005"/>
                      <a:pt x="418131" y="737005"/>
                    </a:cubicBezTo>
                    <a:cubicBezTo>
                      <a:pt x="485942" y="737005"/>
                      <a:pt x="551368" y="726407"/>
                      <a:pt x="612821" y="707066"/>
                    </a:cubicBezTo>
                    <a:lnTo>
                      <a:pt x="468459" y="341442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49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5"/>
                    </a:lnTo>
                    <a:lnTo>
                      <a:pt x="706060" y="189629"/>
                    </a:lnTo>
                    <a:lnTo>
                      <a:pt x="706060" y="173467"/>
                    </a:lnTo>
                    <a:lnTo>
                      <a:pt x="630303" y="173467"/>
                    </a:lnTo>
                    <a:cubicBezTo>
                      <a:pt x="603285" y="202346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8"/>
                    </a:lnTo>
                    <a:cubicBezTo>
                      <a:pt x="562758" y="192279"/>
                      <a:pt x="598252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3"/>
                    </a:lnTo>
                    <a:lnTo>
                      <a:pt x="706854" y="73053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7">
              <a:extLst>
                <a:ext uri="{FF2B5EF4-FFF2-40B4-BE49-F238E27FC236}">
                  <a16:creationId xmlns:a16="http://schemas.microsoft.com/office/drawing/2014/main" id="{F614F7C3-0ECB-D75A-6478-4D83BD91AB41}"/>
                </a:ext>
              </a:extLst>
            </p:cNvPr>
            <p:cNvGrpSpPr/>
            <p:nvPr/>
          </p:nvGrpSpPr>
          <p:grpSpPr>
            <a:xfrm>
              <a:off x="9874174" y="-127649"/>
              <a:ext cx="1042673" cy="762245"/>
              <a:chOff x="9874174" y="-127649"/>
              <a:chExt cx="1042673" cy="762245"/>
            </a:xfrm>
            <a:solidFill>
              <a:srgbClr val="0061AF"/>
            </a:solidFill>
          </p:grpSpPr>
          <p:grpSp>
            <p:nvGrpSpPr>
              <p:cNvPr id="16" name="Рисунок 7">
                <a:extLst>
                  <a:ext uri="{FF2B5EF4-FFF2-40B4-BE49-F238E27FC236}">
                    <a16:creationId xmlns:a16="http://schemas.microsoft.com/office/drawing/2014/main" id="{D06F0A1F-3164-D216-A24F-E204A3CA6BBD}"/>
                  </a:ext>
                </a:extLst>
              </p:cNvPr>
              <p:cNvGrpSpPr/>
              <p:nvPr/>
            </p:nvGrpSpPr>
            <p:grpSpPr>
              <a:xfrm>
                <a:off x="9874174" y="-127649"/>
                <a:ext cx="1042673" cy="762245"/>
                <a:chOff x="9874174" y="-127649"/>
                <a:chExt cx="1042673" cy="762245"/>
              </a:xfrm>
              <a:solidFill>
                <a:srgbClr val="0061AF"/>
              </a:solidFill>
            </p:grpSpPr>
            <p:grpSp>
              <p:nvGrpSpPr>
                <p:cNvPr id="18" name="Рисунок 7">
                  <a:extLst>
                    <a:ext uri="{FF2B5EF4-FFF2-40B4-BE49-F238E27FC236}">
                      <a16:creationId xmlns:a16="http://schemas.microsoft.com/office/drawing/2014/main" id="{EF92C92C-F772-3166-4BE3-B0A3EB13E888}"/>
                    </a:ext>
                  </a:extLst>
                </p:cNvPr>
                <p:cNvGrpSpPr/>
                <p:nvPr/>
              </p:nvGrpSpPr>
              <p:grpSpPr>
                <a:xfrm>
                  <a:off x="9874174" y="-127649"/>
                  <a:ext cx="1042673" cy="762245"/>
                  <a:chOff x="9874174" y="-127649"/>
                  <a:chExt cx="1042673" cy="762245"/>
                </a:xfrm>
                <a:solidFill>
                  <a:srgbClr val="0061AF"/>
                </a:solidFill>
              </p:grpSpPr>
              <p:sp>
                <p:nvSpPr>
                  <p:cNvPr id="19" name="Полилиния 18">
                    <a:extLst>
                      <a:ext uri="{FF2B5EF4-FFF2-40B4-BE49-F238E27FC236}">
                        <a16:creationId xmlns:a16="http://schemas.microsoft.com/office/drawing/2014/main" id="{C6A8E130-7563-D5FA-21A0-4EF2693773B0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49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0" name="Рисунок 7">
                    <a:extLst>
                      <a:ext uri="{FF2B5EF4-FFF2-40B4-BE49-F238E27FC236}">
                        <a16:creationId xmlns:a16="http://schemas.microsoft.com/office/drawing/2014/main" id="{5AD8FF3F-7BE9-0BE5-6CB6-96A82147EEBD}"/>
                      </a:ext>
                    </a:extLst>
                  </p:cNvPr>
                  <p:cNvGrpSpPr/>
                  <p:nvPr/>
                </p:nvGrpSpPr>
                <p:grpSpPr>
                  <a:xfrm>
                    <a:off x="10483280" y="304210"/>
                    <a:ext cx="433567" cy="330385"/>
                    <a:chOff x="10483280" y="304210"/>
                    <a:chExt cx="433567" cy="330385"/>
                  </a:xfrm>
                  <a:solidFill>
                    <a:srgbClr val="0061AF"/>
                  </a:solidFill>
                </p:grpSpPr>
                <p:grpSp>
                  <p:nvGrpSpPr>
                    <p:cNvPr id="21" name="Рисунок 7">
                      <a:extLst>
                        <a:ext uri="{FF2B5EF4-FFF2-40B4-BE49-F238E27FC236}">
                          <a16:creationId xmlns:a16="http://schemas.microsoft.com/office/drawing/2014/main" id="{2D0ABF3B-D50F-9858-4CE0-D8169367CB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2670" y="304210"/>
                      <a:ext cx="294147" cy="330385"/>
                      <a:chOff x="10552670" y="304210"/>
                      <a:chExt cx="294147" cy="330385"/>
                    </a:xfrm>
                    <a:solidFill>
                      <a:srgbClr val="0061A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C951AB1E-85F7-6E9F-F194-70C319AC0F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9413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336" y="130353"/>
                              <a:pt x="21191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E05C5155-ADCC-FA88-51CC-635BED953C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5519" y="354285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8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720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4" name="Рисунок 7">
                        <a:extLst>
                          <a:ext uri="{FF2B5EF4-FFF2-40B4-BE49-F238E27FC236}">
                            <a16:creationId xmlns:a16="http://schemas.microsoft.com/office/drawing/2014/main" id="{0CDE9435-27FF-1779-9072-499F4F1A04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2670" y="304210"/>
                        <a:ext cx="294147" cy="205067"/>
                        <a:chOff x="10552670" y="304210"/>
                        <a:chExt cx="294147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5" name="Полилиния 24">
                          <a:extLst>
                            <a:ext uri="{FF2B5EF4-FFF2-40B4-BE49-F238E27FC236}">
                              <a16:creationId xmlns:a16="http://schemas.microsoft.com/office/drawing/2014/main" id="{2CCC28F9-EE6F-1272-1D0A-93B0DC9603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9159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8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8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" name="Полилиния 25">
                          <a:extLst>
                            <a:ext uri="{FF2B5EF4-FFF2-40B4-BE49-F238E27FC236}">
                              <a16:creationId xmlns:a16="http://schemas.microsoft.com/office/drawing/2014/main" id="{3C203BF2-3C55-C8BB-39A5-B8745AB22D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2670" y="304210"/>
                          <a:ext cx="294147" cy="205067"/>
                        </a:xfrm>
                        <a:custGeom>
                          <a:avLst/>
                          <a:gdLst>
                            <a:gd name="connsiteX0" fmla="*/ 272699 w 294147"/>
                            <a:gd name="connsiteY0" fmla="*/ 96705 h 205067"/>
                            <a:gd name="connsiteX1" fmla="*/ 183699 w 294147"/>
                            <a:gd name="connsiteY1" fmla="*/ 27554 h 205067"/>
                            <a:gd name="connsiteX2" fmla="*/ 76951 w 294147"/>
                            <a:gd name="connsiteY2" fmla="*/ 0 h 205067"/>
                            <a:gd name="connsiteX3" fmla="*/ 4902 w 294147"/>
                            <a:gd name="connsiteY3" fmla="*/ 33118 h 205067"/>
                            <a:gd name="connsiteX4" fmla="*/ 36953 w 294147"/>
                            <a:gd name="connsiteY4" fmla="*/ 126114 h 205067"/>
                            <a:gd name="connsiteX5" fmla="*/ 42251 w 294147"/>
                            <a:gd name="connsiteY5" fmla="*/ 113131 h 205067"/>
                            <a:gd name="connsiteX6" fmla="*/ 16028 w 294147"/>
                            <a:gd name="connsiteY6" fmla="*/ 38682 h 205067"/>
                            <a:gd name="connsiteX7" fmla="*/ 76686 w 294147"/>
                            <a:gd name="connsiteY7" fmla="*/ 12717 h 205067"/>
                            <a:gd name="connsiteX8" fmla="*/ 177871 w 294147"/>
                            <a:gd name="connsiteY8" fmla="*/ 38947 h 205067"/>
                            <a:gd name="connsiteX9" fmla="*/ 262104 w 294147"/>
                            <a:gd name="connsiteY9" fmla="*/ 104388 h 205067"/>
                            <a:gd name="connsiteX10" fmla="*/ 277467 w 294147"/>
                            <a:gd name="connsiteY10" fmla="*/ 166385 h 205067"/>
                            <a:gd name="connsiteX11" fmla="*/ 216809 w 294147"/>
                            <a:gd name="connsiteY11" fmla="*/ 192350 h 205067"/>
                            <a:gd name="connsiteX12" fmla="*/ 207803 w 294147"/>
                            <a:gd name="connsiteY12" fmla="*/ 192085 h 205067"/>
                            <a:gd name="connsiteX13" fmla="*/ 200121 w 294147"/>
                            <a:gd name="connsiteY13" fmla="*/ 204272 h 205067"/>
                            <a:gd name="connsiteX14" fmla="*/ 216809 w 294147"/>
                            <a:gd name="connsiteY14" fmla="*/ 205067 h 205067"/>
                            <a:gd name="connsiteX15" fmla="*/ 288857 w 294147"/>
                            <a:gd name="connsiteY15" fmla="*/ 171949 h 205067"/>
                            <a:gd name="connsiteX16" fmla="*/ 272699 w 294147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147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4"/>
                                <a:pt x="40397" y="117370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718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75360755-E993-396B-98BF-46C19F7DFE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5097" y="477484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2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8" name="Рисунок 7">
                      <a:extLst>
                        <a:ext uri="{FF2B5EF4-FFF2-40B4-BE49-F238E27FC236}">
                          <a16:creationId xmlns:a16="http://schemas.microsoft.com/office/drawing/2014/main" id="{B8AE0011-E73F-716C-9D7C-070C1AC4A8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3280" y="310834"/>
                      <a:ext cx="433567" cy="191554"/>
                      <a:chOff x="10483280" y="310834"/>
                      <a:chExt cx="433567" cy="191554"/>
                    </a:xfrm>
                    <a:solidFill>
                      <a:srgbClr val="0061AF"/>
                    </a:solidFill>
                  </p:grpSpPr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414E8F57-5F84-16AA-BC37-00E6C5AA91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6570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397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57E533D7-877E-B6E9-FF46-F47C4B6752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26201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0991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" name="Полилиния 30">
                        <a:extLst>
                          <a:ext uri="{FF2B5EF4-FFF2-40B4-BE49-F238E27FC236}">
                            <a16:creationId xmlns:a16="http://schemas.microsoft.com/office/drawing/2014/main" id="{BB07FD0D-8963-2150-2E32-BEA501654C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3280" y="373096"/>
                        <a:ext cx="202231" cy="129292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6 h 129292"/>
                          <a:gd name="connsiteX1" fmla="*/ 117469 w 202231"/>
                          <a:gd name="connsiteY1" fmla="*/ 116841 h 129292"/>
                          <a:gd name="connsiteX2" fmla="*/ 13105 w 202231"/>
                          <a:gd name="connsiteY2" fmla="*/ 80808 h 129292"/>
                          <a:gd name="connsiteX3" fmla="*/ 72174 w 202231"/>
                          <a:gd name="connsiteY3" fmla="*/ 12452 h 129292"/>
                          <a:gd name="connsiteX4" fmla="*/ 68730 w 202231"/>
                          <a:gd name="connsiteY4" fmla="*/ 0 h 129292"/>
                          <a:gd name="connsiteX5" fmla="*/ 920 w 202231"/>
                          <a:gd name="connsiteY5" fmla="*/ 83458 h 129292"/>
                          <a:gd name="connsiteX6" fmla="*/ 117733 w 202231"/>
                          <a:gd name="connsiteY6" fmla="*/ 129293 h 129292"/>
                          <a:gd name="connsiteX7" fmla="*/ 202231 w 202231"/>
                          <a:gd name="connsiteY7" fmla="*/ 121610 h 129292"/>
                          <a:gd name="connsiteX8" fmla="*/ 179981 w 202231"/>
                          <a:gd name="connsiteY8" fmla="*/ 112336 h 1292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2">
                            <a:moveTo>
                              <a:pt x="179981" y="112336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1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550" y="118960"/>
                              <a:pt x="187398" y="115781"/>
                              <a:pt x="179981" y="112336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" name="Полилиния 31">
                        <a:extLst>
                          <a:ext uri="{FF2B5EF4-FFF2-40B4-BE49-F238E27FC236}">
                            <a16:creationId xmlns:a16="http://schemas.microsoft.com/office/drawing/2014/main" id="{68A18794-E900-CB7F-1346-5A1A05F6E3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2199" y="310834"/>
                        <a:ext cx="214648" cy="131942"/>
                      </a:xfrm>
                      <a:custGeom>
                        <a:avLst/>
                        <a:gdLst>
                          <a:gd name="connsiteX0" fmla="*/ 213761 w 214648"/>
                          <a:gd name="connsiteY0" fmla="*/ 45835 h 131942"/>
                          <a:gd name="connsiteX1" fmla="*/ 96947 w 214648"/>
                          <a:gd name="connsiteY1" fmla="*/ 0 h 131942"/>
                          <a:gd name="connsiteX2" fmla="*/ 0 w 214648"/>
                          <a:gd name="connsiteY2" fmla="*/ 10068 h 131942"/>
                          <a:gd name="connsiteX3" fmla="*/ 22250 w 214648"/>
                          <a:gd name="connsiteY3" fmla="*/ 18811 h 131942"/>
                          <a:gd name="connsiteX4" fmla="*/ 96947 w 214648"/>
                          <a:gd name="connsiteY4" fmla="*/ 12452 h 131942"/>
                          <a:gd name="connsiteX5" fmla="*/ 201311 w 214648"/>
                          <a:gd name="connsiteY5" fmla="*/ 48485 h 131942"/>
                          <a:gd name="connsiteX6" fmla="*/ 154957 w 214648"/>
                          <a:gd name="connsiteY6" fmla="*/ 109157 h 131942"/>
                          <a:gd name="connsiteX7" fmla="*/ 136680 w 214648"/>
                          <a:gd name="connsiteY7" fmla="*/ 119755 h 131942"/>
                          <a:gd name="connsiteX8" fmla="*/ 140653 w 214648"/>
                          <a:gd name="connsiteY8" fmla="*/ 131942 h 131942"/>
                          <a:gd name="connsiteX9" fmla="*/ 161844 w 214648"/>
                          <a:gd name="connsiteY9" fmla="*/ 119755 h 131942"/>
                          <a:gd name="connsiteX10" fmla="*/ 213761 w 214648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48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29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3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517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437DD3FD-E81C-BA83-DA2E-DB5903E49801}"/>
                    </a:ext>
                  </a:extLst>
                </p:cNvPr>
                <p:cNvSpPr/>
                <p:nvPr/>
              </p:nvSpPr>
              <p:spPr>
                <a:xfrm>
                  <a:off x="10662201" y="372831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4" name="Рисунок 7">
                <a:extLst>
                  <a:ext uri="{FF2B5EF4-FFF2-40B4-BE49-F238E27FC236}">
                    <a16:creationId xmlns:a16="http://schemas.microsoft.com/office/drawing/2014/main" id="{081B60DB-A046-F27B-8E3D-1A9A643114FA}"/>
                  </a:ext>
                </a:extLst>
              </p:cNvPr>
              <p:cNvGrpSpPr/>
              <p:nvPr/>
            </p:nvGrpSpPr>
            <p:grpSpPr>
              <a:xfrm>
                <a:off x="10628296" y="178626"/>
                <a:ext cx="216670" cy="164795"/>
                <a:chOff x="10628296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5" name="Полилиния 34">
                  <a:extLst>
                    <a:ext uri="{FF2B5EF4-FFF2-40B4-BE49-F238E27FC236}">
                      <a16:creationId xmlns:a16="http://schemas.microsoft.com/office/drawing/2014/main" id="{15203B3C-3FF7-B8F5-9BBA-76B736711DE3}"/>
                    </a:ext>
                  </a:extLst>
                </p:cNvPr>
                <p:cNvSpPr/>
                <p:nvPr/>
              </p:nvSpPr>
              <p:spPr>
                <a:xfrm>
                  <a:off x="10628296" y="314543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5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2" y="18811"/>
                        <a:pt x="0" y="28879"/>
                      </a:cubicBezTo>
                      <a:cubicBezTo>
                        <a:pt x="5562" y="27289"/>
                        <a:pt x="11125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6" name="Полилиния 35">
                  <a:extLst>
                    <a:ext uri="{FF2B5EF4-FFF2-40B4-BE49-F238E27FC236}">
                      <a16:creationId xmlns:a16="http://schemas.microsoft.com/office/drawing/2014/main" id="{CDF17BE4-19EC-C442-FB80-6E6CE8ACA221}"/>
                    </a:ext>
                  </a:extLst>
                </p:cNvPr>
                <p:cNvSpPr/>
                <p:nvPr/>
              </p:nvSpPr>
              <p:spPr>
                <a:xfrm>
                  <a:off x="10653460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7" name="Рисунок 7">
              <a:extLst>
                <a:ext uri="{FF2B5EF4-FFF2-40B4-BE49-F238E27FC236}">
                  <a16:creationId xmlns:a16="http://schemas.microsoft.com/office/drawing/2014/main" id="{FCA81A0F-BAF1-45D2-29A7-1D00BFDFD371}"/>
                </a:ext>
              </a:extLst>
            </p:cNvPr>
            <p:cNvGrpSpPr/>
            <p:nvPr/>
          </p:nvGrpSpPr>
          <p:grpSpPr>
            <a:xfrm>
              <a:off x="10778220" y="535242"/>
              <a:ext cx="830144" cy="194204"/>
              <a:chOff x="10778220" y="535242"/>
              <a:chExt cx="830144" cy="194204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22C019B3-DEF7-9A8A-2AD0-88B71D6A764D}"/>
                  </a:ext>
                </a:extLst>
              </p:cNvPr>
              <p:cNvSpPr/>
              <p:nvPr/>
            </p:nvSpPr>
            <p:spPr>
              <a:xfrm>
                <a:off x="10778220" y="535242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2A1DE78E-7E9C-AD2E-38C5-E3A39BC9F179}"/>
                  </a:ext>
                </a:extLst>
              </p:cNvPr>
              <p:cNvSpPr/>
              <p:nvPr/>
            </p:nvSpPr>
            <p:spPr>
              <a:xfrm>
                <a:off x="10993040" y="535242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AC8FCBF3-D184-5C79-285E-494A24D28235}"/>
                  </a:ext>
                </a:extLst>
              </p:cNvPr>
              <p:cNvSpPr/>
              <p:nvPr/>
            </p:nvSpPr>
            <p:spPr>
              <a:xfrm>
                <a:off x="11458440" y="535242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1" name="Рисунок 7">
              <a:extLst>
                <a:ext uri="{FF2B5EF4-FFF2-40B4-BE49-F238E27FC236}">
                  <a16:creationId xmlns:a16="http://schemas.microsoft.com/office/drawing/2014/main" id="{3CB9057E-0B35-7997-FA23-D4B4FB59ABD6}"/>
                </a:ext>
              </a:extLst>
            </p:cNvPr>
            <p:cNvGrpSpPr/>
            <p:nvPr/>
          </p:nvGrpSpPr>
          <p:grpSpPr>
            <a:xfrm>
              <a:off x="11288385" y="386343"/>
              <a:ext cx="347791" cy="84782"/>
              <a:chOff x="11288385" y="386343"/>
              <a:chExt cx="347791" cy="84782"/>
            </a:xfrm>
            <a:solidFill>
              <a:srgbClr val="0061AF"/>
            </a:solidFill>
          </p:grpSpPr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C722AA90-3E27-B98D-B84D-23D13485CE69}"/>
                  </a:ext>
                </a:extLst>
              </p:cNvPr>
              <p:cNvSpPr/>
              <p:nvPr/>
            </p:nvSpPr>
            <p:spPr>
              <a:xfrm>
                <a:off x="11288385" y="386343"/>
                <a:ext cx="70194" cy="84782"/>
              </a:xfrm>
              <a:custGeom>
                <a:avLst/>
                <a:gdLst>
                  <a:gd name="connsiteX0" fmla="*/ 52447 w 70194"/>
                  <a:gd name="connsiteY0" fmla="*/ 84517 h 84782"/>
                  <a:gd name="connsiteX1" fmla="*/ 52447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447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447" y="84517"/>
                    </a:moveTo>
                    <a:lnTo>
                      <a:pt x="52447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447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17A929AF-2241-84C9-7C7F-BBB40D3B1EAA}"/>
                  </a:ext>
                </a:extLst>
              </p:cNvPr>
              <p:cNvSpPr/>
              <p:nvPr/>
            </p:nvSpPr>
            <p:spPr>
              <a:xfrm>
                <a:off x="11378710" y="386343"/>
                <a:ext cx="70988" cy="84517"/>
              </a:xfrm>
              <a:custGeom>
                <a:avLst/>
                <a:gdLst>
                  <a:gd name="connsiteX0" fmla="*/ 53241 w 70988"/>
                  <a:gd name="connsiteY0" fmla="*/ 84517 h 84517"/>
                  <a:gd name="connsiteX1" fmla="*/ 53241 w 70988"/>
                  <a:gd name="connsiteY1" fmla="*/ 31263 h 84517"/>
                  <a:gd name="connsiteX2" fmla="*/ 10595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3241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3241" y="84517"/>
                    </a:moveTo>
                    <a:lnTo>
                      <a:pt x="53241" y="31263"/>
                    </a:lnTo>
                    <a:lnTo>
                      <a:pt x="10595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3241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D14493B1-CC32-B682-5AAA-416F89E80E60}"/>
                  </a:ext>
                </a:extLst>
              </p:cNvPr>
              <p:cNvSpPr/>
              <p:nvPr/>
            </p:nvSpPr>
            <p:spPr>
              <a:xfrm>
                <a:off x="11464268" y="386608"/>
                <a:ext cx="71253" cy="84517"/>
              </a:xfrm>
              <a:custGeom>
                <a:avLst/>
                <a:gdLst>
                  <a:gd name="connsiteX0" fmla="*/ 53771 w 71253"/>
                  <a:gd name="connsiteY0" fmla="*/ 84252 h 84517"/>
                  <a:gd name="connsiteX1" fmla="*/ 53771 w 71253"/>
                  <a:gd name="connsiteY1" fmla="*/ 63587 h 84517"/>
                  <a:gd name="connsiteX2" fmla="*/ 43706 w 71253"/>
                  <a:gd name="connsiteY2" fmla="*/ 63587 h 84517"/>
                  <a:gd name="connsiteX3" fmla="*/ 25694 w 71253"/>
                  <a:gd name="connsiteY3" fmla="*/ 75774 h 84517"/>
                  <a:gd name="connsiteX4" fmla="*/ 19866 w 71253"/>
                  <a:gd name="connsiteY4" fmla="*/ 84252 h 84517"/>
                  <a:gd name="connsiteX5" fmla="*/ 0 w 71253"/>
                  <a:gd name="connsiteY5" fmla="*/ 84252 h 84517"/>
                  <a:gd name="connsiteX6" fmla="*/ 7682 w 71253"/>
                  <a:gd name="connsiteY6" fmla="*/ 73125 h 84517"/>
                  <a:gd name="connsiteX7" fmla="*/ 21191 w 71253"/>
                  <a:gd name="connsiteY7" fmla="*/ 58288 h 84517"/>
                  <a:gd name="connsiteX8" fmla="*/ 1854 w 71253"/>
                  <a:gd name="connsiteY8" fmla="*/ 31793 h 84517"/>
                  <a:gd name="connsiteX9" fmla="*/ 40792 w 71253"/>
                  <a:gd name="connsiteY9" fmla="*/ 0 h 84517"/>
                  <a:gd name="connsiteX10" fmla="*/ 71254 w 71253"/>
                  <a:gd name="connsiteY10" fmla="*/ 0 h 84517"/>
                  <a:gd name="connsiteX11" fmla="*/ 71254 w 71253"/>
                  <a:gd name="connsiteY11" fmla="*/ 84517 h 84517"/>
                  <a:gd name="connsiteX12" fmla="*/ 53771 w 71253"/>
                  <a:gd name="connsiteY12" fmla="*/ 84517 h 84517"/>
                  <a:gd name="connsiteX13" fmla="*/ 39203 w 71253"/>
                  <a:gd name="connsiteY13" fmla="*/ 15632 h 84517"/>
                  <a:gd name="connsiteX14" fmla="*/ 18542 w 71253"/>
                  <a:gd name="connsiteY14" fmla="*/ 31793 h 84517"/>
                  <a:gd name="connsiteX15" fmla="*/ 39203 w 71253"/>
                  <a:gd name="connsiteY15" fmla="*/ 47955 h 84517"/>
                  <a:gd name="connsiteX16" fmla="*/ 53771 w 71253"/>
                  <a:gd name="connsiteY16" fmla="*/ 47955 h 84517"/>
                  <a:gd name="connsiteX17" fmla="*/ 53771 w 71253"/>
                  <a:gd name="connsiteY17" fmla="*/ 15632 h 84517"/>
                  <a:gd name="connsiteX18" fmla="*/ 39203 w 71253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253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254" y="0"/>
                    </a:lnTo>
                    <a:lnTo>
                      <a:pt x="71254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5B56FBD4-FEE7-08AE-417C-2914DE7B5CEF}"/>
                  </a:ext>
                </a:extLst>
              </p:cNvPr>
              <p:cNvSpPr/>
              <p:nvPr/>
            </p:nvSpPr>
            <p:spPr>
              <a:xfrm>
                <a:off x="11550884" y="386608"/>
                <a:ext cx="85292" cy="84517"/>
              </a:xfrm>
              <a:custGeom>
                <a:avLst/>
                <a:gdLst>
                  <a:gd name="connsiteX0" fmla="*/ 14304 w 85292"/>
                  <a:gd name="connsiteY0" fmla="*/ 84252 h 84517"/>
                  <a:gd name="connsiteX1" fmla="*/ 32846 w 85292"/>
                  <a:gd name="connsiteY1" fmla="*/ 53784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304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304" y="84252"/>
                    </a:moveTo>
                    <a:lnTo>
                      <a:pt x="32846" y="53784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304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92160D90-6951-8326-0817-937810F31B4B}"/>
                </a:ext>
              </a:extLst>
            </p:cNvPr>
            <p:cNvSpPr/>
            <p:nvPr/>
          </p:nvSpPr>
          <p:spPr>
            <a:xfrm>
              <a:off x="11154884" y="535242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4 h 193674"/>
                <a:gd name="connsiteX15" fmla="*/ 161579 w 292166"/>
                <a:gd name="connsiteY15" fmla="*/ 193674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5"/>
                    <a:pt x="108602" y="138831"/>
                    <a:pt x="80525" y="138831"/>
                  </a:cubicBezTo>
                  <a:cubicBezTo>
                    <a:pt x="52182" y="138831"/>
                    <a:pt x="30197" y="117105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2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4"/>
                  </a:lnTo>
                  <a:lnTo>
                    <a:pt x="161579" y="193674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2"/>
                    <a:pt x="292166" y="86902"/>
                  </a:cubicBezTo>
                  <a:cubicBezTo>
                    <a:pt x="291636" y="42391"/>
                    <a:pt x="260380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Текст 19">
            <a:extLst>
              <a:ext uri="{FF2B5EF4-FFF2-40B4-BE49-F238E27FC236}">
                <a16:creationId xmlns:a16="http://schemas.microsoft.com/office/drawing/2014/main" id="{735DEFC3-3295-4A55-82B8-7C2C6132EB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E3876861-432C-4B37-AB29-48DA933D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28A3BC14-98DF-9B9B-9BF5-5864905F4254}"/>
              </a:ext>
            </a:extLst>
          </p:cNvPr>
          <p:cNvGrpSpPr/>
          <p:nvPr/>
        </p:nvGrpSpPr>
        <p:grpSpPr>
          <a:xfrm>
            <a:off x="9874174" y="-127650"/>
            <a:ext cx="1760679" cy="1190926"/>
            <a:chOff x="9874174" y="-127650"/>
            <a:chExt cx="1760679" cy="1190926"/>
          </a:xfrm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1FDFA006-BF29-1C3B-D55A-49C1EC59243F}"/>
                </a:ext>
              </a:extLst>
            </p:cNvPr>
            <p:cNvGrpSpPr/>
            <p:nvPr/>
          </p:nvGrpSpPr>
          <p:grpSpPr>
            <a:xfrm>
              <a:off x="10243400" y="326271"/>
              <a:ext cx="856918" cy="737004"/>
              <a:chOff x="10243400" y="326271"/>
              <a:chExt cx="856918" cy="737004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50E35C2D-41BD-715D-6076-C0475A0FF8C1}"/>
                  </a:ext>
                </a:extLst>
              </p:cNvPr>
              <p:cNvSpPr/>
              <p:nvPr/>
            </p:nvSpPr>
            <p:spPr>
              <a:xfrm>
                <a:off x="10262492" y="722027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5BFBBC25-E8B2-3326-3EB9-1BC517663698}"/>
                  </a:ext>
                </a:extLst>
              </p:cNvPr>
              <p:cNvSpPr/>
              <p:nvPr/>
            </p:nvSpPr>
            <p:spPr>
              <a:xfrm>
                <a:off x="10243400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4185" y="28614"/>
                      <a:pt x="119748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046A6DE2-C6BB-DDB5-5DB8-D2443183985B}"/>
                  </a:ext>
                </a:extLst>
              </p:cNvPr>
              <p:cNvSpPr/>
              <p:nvPr/>
            </p:nvSpPr>
            <p:spPr>
              <a:xfrm>
                <a:off x="10315469" y="830919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B6CC378A-2D85-6761-A878-2E2486B4CDFA}"/>
                  </a:ext>
                </a:extLst>
              </p:cNvPr>
              <p:cNvSpPr/>
              <p:nvPr/>
            </p:nvSpPr>
            <p:spPr>
              <a:xfrm>
                <a:off x="10246070" y="447544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7 h 231826"/>
                  <a:gd name="connsiteX4" fmla="*/ 122376 w 167671"/>
                  <a:gd name="connsiteY4" fmla="*/ 126644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7"/>
                    </a:cubicBezTo>
                    <a:lnTo>
                      <a:pt x="122376" y="126644"/>
                    </a:lnTo>
                    <a:cubicBezTo>
                      <a:pt x="122906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589A3F25-72DE-31CB-4126-2F0A2E0128FB}"/>
                  </a:ext>
                </a:extLst>
              </p:cNvPr>
              <p:cNvSpPr/>
              <p:nvPr/>
            </p:nvSpPr>
            <p:spPr>
              <a:xfrm>
                <a:off x="10288451" y="387402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FAD8070B-FCD7-DC31-796F-A773C673E32E}"/>
                  </a:ext>
                </a:extLst>
              </p:cNvPr>
              <p:cNvSpPr/>
              <p:nvPr/>
            </p:nvSpPr>
            <p:spPr>
              <a:xfrm>
                <a:off x="10362738" y="326271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4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6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3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50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6 h 737004"/>
                  <a:gd name="connsiteX37" fmla="*/ 706059 w 737580"/>
                  <a:gd name="connsiteY37" fmla="*/ 189629 h 737004"/>
                  <a:gd name="connsiteX38" fmla="*/ 706059 w 737580"/>
                  <a:gd name="connsiteY38" fmla="*/ 173468 h 737004"/>
                  <a:gd name="connsiteX39" fmla="*/ 630303 w 737580"/>
                  <a:gd name="connsiteY39" fmla="*/ 173468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9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4 h 737004"/>
                  <a:gd name="connsiteX46" fmla="*/ 706854 w 737580"/>
                  <a:gd name="connsiteY46" fmla="*/ 73054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4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2"/>
                      <a:pt x="-9655" y="435498"/>
                      <a:pt x="9152" y="590226"/>
                    </a:cubicBezTo>
                    <a:cubicBezTo>
                      <a:pt x="120403" y="681897"/>
                      <a:pt x="262910" y="737005"/>
                      <a:pt x="418131" y="737005"/>
                    </a:cubicBezTo>
                    <a:cubicBezTo>
                      <a:pt x="485941" y="737005"/>
                      <a:pt x="551368" y="726407"/>
                      <a:pt x="612821" y="707066"/>
                    </a:cubicBezTo>
                    <a:lnTo>
                      <a:pt x="468459" y="341443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50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6"/>
                    </a:lnTo>
                    <a:lnTo>
                      <a:pt x="706059" y="189629"/>
                    </a:lnTo>
                    <a:lnTo>
                      <a:pt x="706059" y="173468"/>
                    </a:lnTo>
                    <a:lnTo>
                      <a:pt x="630303" y="173468"/>
                    </a:lnTo>
                    <a:cubicBezTo>
                      <a:pt x="603285" y="202347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9"/>
                    </a:lnTo>
                    <a:cubicBezTo>
                      <a:pt x="563023" y="192279"/>
                      <a:pt x="598517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4"/>
                    </a:lnTo>
                    <a:lnTo>
                      <a:pt x="706854" y="73054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8">
              <a:extLst>
                <a:ext uri="{FF2B5EF4-FFF2-40B4-BE49-F238E27FC236}">
                  <a16:creationId xmlns:a16="http://schemas.microsoft.com/office/drawing/2014/main" id="{A08F24EE-13C1-5176-3023-3361366A4207}"/>
                </a:ext>
              </a:extLst>
            </p:cNvPr>
            <p:cNvGrpSpPr/>
            <p:nvPr/>
          </p:nvGrpSpPr>
          <p:grpSpPr>
            <a:xfrm>
              <a:off x="9874174" y="-127650"/>
              <a:ext cx="1041093" cy="762245"/>
              <a:chOff x="9874174" y="-127650"/>
              <a:chExt cx="1041093" cy="762245"/>
            </a:xfrm>
            <a:solidFill>
              <a:srgbClr val="0061AF"/>
            </a:solidFill>
          </p:grpSpPr>
          <p:grpSp>
            <p:nvGrpSpPr>
              <p:cNvPr id="16" name="Рисунок 8">
                <a:extLst>
                  <a:ext uri="{FF2B5EF4-FFF2-40B4-BE49-F238E27FC236}">
                    <a16:creationId xmlns:a16="http://schemas.microsoft.com/office/drawing/2014/main" id="{91F8D66A-E665-42F5-3F0D-D7D7DCF983C7}"/>
                  </a:ext>
                </a:extLst>
              </p:cNvPr>
              <p:cNvGrpSpPr/>
              <p:nvPr/>
            </p:nvGrpSpPr>
            <p:grpSpPr>
              <a:xfrm>
                <a:off x="9874174" y="-127650"/>
                <a:ext cx="1041093" cy="762245"/>
                <a:chOff x="9874174" y="-127650"/>
                <a:chExt cx="1041093" cy="762245"/>
              </a:xfrm>
              <a:solidFill>
                <a:srgbClr val="0061AF"/>
              </a:solidFill>
            </p:grpSpPr>
            <p:grpSp>
              <p:nvGrpSpPr>
                <p:cNvPr id="17" name="Рисунок 8">
                  <a:extLst>
                    <a:ext uri="{FF2B5EF4-FFF2-40B4-BE49-F238E27FC236}">
                      <a16:creationId xmlns:a16="http://schemas.microsoft.com/office/drawing/2014/main" id="{1BC3F39A-D1E3-BA44-2ADC-39D6E26E87A8}"/>
                    </a:ext>
                  </a:extLst>
                </p:cNvPr>
                <p:cNvGrpSpPr/>
                <p:nvPr/>
              </p:nvGrpSpPr>
              <p:grpSpPr>
                <a:xfrm>
                  <a:off x="9874174" y="-127650"/>
                  <a:ext cx="1041093" cy="762245"/>
                  <a:chOff x="9874174" y="-127650"/>
                  <a:chExt cx="1041093" cy="762245"/>
                </a:xfrm>
                <a:solidFill>
                  <a:srgbClr val="0061AF"/>
                </a:solidFill>
              </p:grpSpPr>
              <p:sp>
                <p:nvSpPr>
                  <p:cNvPr id="18" name="Полилиния 17">
                    <a:extLst>
                      <a:ext uri="{FF2B5EF4-FFF2-40B4-BE49-F238E27FC236}">
                        <a16:creationId xmlns:a16="http://schemas.microsoft.com/office/drawing/2014/main" id="{2A59644B-E923-1443-55DF-B997E3FCB423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50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9" name="Рисунок 8">
                    <a:extLst>
                      <a:ext uri="{FF2B5EF4-FFF2-40B4-BE49-F238E27FC236}">
                        <a16:creationId xmlns:a16="http://schemas.microsoft.com/office/drawing/2014/main" id="{84AA6E45-73B7-AAB6-1CE6-00991504D5A3}"/>
                      </a:ext>
                    </a:extLst>
                  </p:cNvPr>
                  <p:cNvGrpSpPr/>
                  <p:nvPr/>
                </p:nvGrpSpPr>
                <p:grpSpPr>
                  <a:xfrm>
                    <a:off x="10481955" y="304209"/>
                    <a:ext cx="433311" cy="330386"/>
                    <a:chOff x="10481955" y="304209"/>
                    <a:chExt cx="433311" cy="330386"/>
                  </a:xfrm>
                  <a:solidFill>
                    <a:srgbClr val="0061AF"/>
                  </a:solidFill>
                </p:grpSpPr>
                <p:grpSp>
                  <p:nvGrpSpPr>
                    <p:cNvPr id="20" name="Рисунок 8">
                      <a:extLst>
                        <a:ext uri="{FF2B5EF4-FFF2-40B4-BE49-F238E27FC236}">
                          <a16:creationId xmlns:a16="http://schemas.microsoft.com/office/drawing/2014/main" id="{2FD0CE5A-1A0B-F740-59FE-9CCD048E0F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1345" y="304209"/>
                      <a:ext cx="294029" cy="330386"/>
                      <a:chOff x="10551345" y="304209"/>
                      <a:chExt cx="294029" cy="330386"/>
                    </a:xfrm>
                    <a:solidFill>
                      <a:srgbClr val="0061AF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F2F9FA07-49F7-65E5-EB2A-31BCCD5F1A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8089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072" y="130353"/>
                              <a:pt x="20926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12BD2852-724B-F03A-7CF2-30445B5105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54284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9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985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3" name="Рисунок 8">
                        <a:extLst>
                          <a:ext uri="{FF2B5EF4-FFF2-40B4-BE49-F238E27FC236}">
                            <a16:creationId xmlns:a16="http://schemas.microsoft.com/office/drawing/2014/main" id="{AB888B4B-EFC4-F1CE-8DBC-96B42A2260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1345" y="304209"/>
                        <a:ext cx="294029" cy="205067"/>
                        <a:chOff x="10551345" y="304209"/>
                        <a:chExt cx="294029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6C05DAF8-23B3-1FBE-CCB2-77AB10F200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7835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9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9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5" name="Полилиния 24">
                          <a:extLst>
                            <a:ext uri="{FF2B5EF4-FFF2-40B4-BE49-F238E27FC236}">
                              <a16:creationId xmlns:a16="http://schemas.microsoft.com/office/drawing/2014/main" id="{B677EA40-2B79-B245-8758-431F470031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1345" y="304209"/>
                          <a:ext cx="294029" cy="205067"/>
                        </a:xfrm>
                        <a:custGeom>
                          <a:avLst/>
                          <a:gdLst>
                            <a:gd name="connsiteX0" fmla="*/ 272699 w 294029"/>
                            <a:gd name="connsiteY0" fmla="*/ 96705 h 205067"/>
                            <a:gd name="connsiteX1" fmla="*/ 183699 w 294029"/>
                            <a:gd name="connsiteY1" fmla="*/ 27554 h 205067"/>
                            <a:gd name="connsiteX2" fmla="*/ 76951 w 294029"/>
                            <a:gd name="connsiteY2" fmla="*/ 0 h 205067"/>
                            <a:gd name="connsiteX3" fmla="*/ 4902 w 294029"/>
                            <a:gd name="connsiteY3" fmla="*/ 33118 h 205067"/>
                            <a:gd name="connsiteX4" fmla="*/ 36953 w 294029"/>
                            <a:gd name="connsiteY4" fmla="*/ 126114 h 205067"/>
                            <a:gd name="connsiteX5" fmla="*/ 42251 w 294029"/>
                            <a:gd name="connsiteY5" fmla="*/ 113131 h 205067"/>
                            <a:gd name="connsiteX6" fmla="*/ 16028 w 294029"/>
                            <a:gd name="connsiteY6" fmla="*/ 38682 h 205067"/>
                            <a:gd name="connsiteX7" fmla="*/ 76686 w 294029"/>
                            <a:gd name="connsiteY7" fmla="*/ 12717 h 205067"/>
                            <a:gd name="connsiteX8" fmla="*/ 177871 w 294029"/>
                            <a:gd name="connsiteY8" fmla="*/ 38947 h 205067"/>
                            <a:gd name="connsiteX9" fmla="*/ 262104 w 294029"/>
                            <a:gd name="connsiteY9" fmla="*/ 104388 h 205067"/>
                            <a:gd name="connsiteX10" fmla="*/ 277467 w 294029"/>
                            <a:gd name="connsiteY10" fmla="*/ 166385 h 205067"/>
                            <a:gd name="connsiteX11" fmla="*/ 216809 w 294029"/>
                            <a:gd name="connsiteY11" fmla="*/ 192350 h 205067"/>
                            <a:gd name="connsiteX12" fmla="*/ 207803 w 294029"/>
                            <a:gd name="connsiteY12" fmla="*/ 192085 h 205067"/>
                            <a:gd name="connsiteX13" fmla="*/ 200121 w 294029"/>
                            <a:gd name="connsiteY13" fmla="*/ 204272 h 205067"/>
                            <a:gd name="connsiteX14" fmla="*/ 216809 w 294029"/>
                            <a:gd name="connsiteY14" fmla="*/ 205067 h 205067"/>
                            <a:gd name="connsiteX15" fmla="*/ 288857 w 294029"/>
                            <a:gd name="connsiteY15" fmla="*/ 171949 h 205067"/>
                            <a:gd name="connsiteX16" fmla="*/ 272699 w 294029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029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5"/>
                                <a:pt x="40397" y="117371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453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07ACE86F-24E4-1BD7-624F-F42BA999EB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3508" y="477483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3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7" name="Рисунок 8">
                      <a:extLst>
                        <a:ext uri="{FF2B5EF4-FFF2-40B4-BE49-F238E27FC236}">
                          <a16:creationId xmlns:a16="http://schemas.microsoft.com/office/drawing/2014/main" id="{8B4D636E-E168-15A3-03CD-AE8B9C3AA3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1955" y="310833"/>
                      <a:ext cx="433311" cy="191555"/>
                      <a:chOff x="10481955" y="310833"/>
                      <a:chExt cx="433311" cy="191555"/>
                    </a:xfrm>
                    <a:solidFill>
                      <a:srgbClr val="0061AF"/>
                    </a:solidFill>
                  </p:grpSpPr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4E52DE58-8B2C-A3E0-B963-A1E7F55ECB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4981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662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40977655-B04A-5B4A-430E-52D0C18CBA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2340" y="326200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1256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8083D7B7-86C6-DFEB-DBF3-1AA160383B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1955" y="373095"/>
                        <a:ext cx="202231" cy="129293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7 h 129293"/>
                          <a:gd name="connsiteX1" fmla="*/ 117469 w 202231"/>
                          <a:gd name="connsiteY1" fmla="*/ 116841 h 129293"/>
                          <a:gd name="connsiteX2" fmla="*/ 13105 w 202231"/>
                          <a:gd name="connsiteY2" fmla="*/ 80808 h 129293"/>
                          <a:gd name="connsiteX3" fmla="*/ 72174 w 202231"/>
                          <a:gd name="connsiteY3" fmla="*/ 12452 h 129293"/>
                          <a:gd name="connsiteX4" fmla="*/ 68730 w 202231"/>
                          <a:gd name="connsiteY4" fmla="*/ 0 h 129293"/>
                          <a:gd name="connsiteX5" fmla="*/ 920 w 202231"/>
                          <a:gd name="connsiteY5" fmla="*/ 83458 h 129293"/>
                          <a:gd name="connsiteX6" fmla="*/ 117733 w 202231"/>
                          <a:gd name="connsiteY6" fmla="*/ 129293 h 129293"/>
                          <a:gd name="connsiteX7" fmla="*/ 202231 w 202231"/>
                          <a:gd name="connsiteY7" fmla="*/ 121610 h 129293"/>
                          <a:gd name="connsiteX8" fmla="*/ 179981 w 202231"/>
                          <a:gd name="connsiteY8" fmla="*/ 112337 h 1292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3">
                            <a:moveTo>
                              <a:pt x="179981" y="112337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2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285" y="118960"/>
                              <a:pt x="187133" y="115781"/>
                              <a:pt x="179981" y="1123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" name="Полилиния 30">
                        <a:extLst>
                          <a:ext uri="{FF2B5EF4-FFF2-40B4-BE49-F238E27FC236}">
                            <a16:creationId xmlns:a16="http://schemas.microsoft.com/office/drawing/2014/main" id="{D122B09D-D76C-3D80-8F7D-465367B36D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0609" y="310833"/>
                        <a:ext cx="214657" cy="131942"/>
                      </a:xfrm>
                      <a:custGeom>
                        <a:avLst/>
                        <a:gdLst>
                          <a:gd name="connsiteX0" fmla="*/ 213761 w 214657"/>
                          <a:gd name="connsiteY0" fmla="*/ 45835 h 131942"/>
                          <a:gd name="connsiteX1" fmla="*/ 96947 w 214657"/>
                          <a:gd name="connsiteY1" fmla="*/ 0 h 131942"/>
                          <a:gd name="connsiteX2" fmla="*/ 0 w 214657"/>
                          <a:gd name="connsiteY2" fmla="*/ 10068 h 131942"/>
                          <a:gd name="connsiteX3" fmla="*/ 22250 w 214657"/>
                          <a:gd name="connsiteY3" fmla="*/ 18811 h 131942"/>
                          <a:gd name="connsiteX4" fmla="*/ 96947 w 214657"/>
                          <a:gd name="connsiteY4" fmla="*/ 12452 h 131942"/>
                          <a:gd name="connsiteX5" fmla="*/ 201311 w 214657"/>
                          <a:gd name="connsiteY5" fmla="*/ 48485 h 131942"/>
                          <a:gd name="connsiteX6" fmla="*/ 154957 w 214657"/>
                          <a:gd name="connsiteY6" fmla="*/ 109157 h 131942"/>
                          <a:gd name="connsiteX7" fmla="*/ 136680 w 214657"/>
                          <a:gd name="connsiteY7" fmla="*/ 119755 h 131942"/>
                          <a:gd name="connsiteX8" fmla="*/ 140653 w 214657"/>
                          <a:gd name="connsiteY8" fmla="*/ 131942 h 131942"/>
                          <a:gd name="connsiteX9" fmla="*/ 161844 w 214657"/>
                          <a:gd name="connsiteY9" fmla="*/ 119755 h 131942"/>
                          <a:gd name="connsiteX10" fmla="*/ 213761 w 214657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57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30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4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781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3C2058D5-D87F-5B21-D1BC-C9ABCA05C7C2}"/>
                    </a:ext>
                  </a:extLst>
                </p:cNvPr>
                <p:cNvSpPr/>
                <p:nvPr/>
              </p:nvSpPr>
              <p:spPr>
                <a:xfrm>
                  <a:off x="10660612" y="372830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" name="Рисунок 8">
                <a:extLst>
                  <a:ext uri="{FF2B5EF4-FFF2-40B4-BE49-F238E27FC236}">
                    <a16:creationId xmlns:a16="http://schemas.microsoft.com/office/drawing/2014/main" id="{D229B377-3792-AB2C-812A-F2D3D3605540}"/>
                  </a:ext>
                </a:extLst>
              </p:cNvPr>
              <p:cNvGrpSpPr/>
              <p:nvPr/>
            </p:nvGrpSpPr>
            <p:grpSpPr>
              <a:xfrm>
                <a:off x="10626707" y="178626"/>
                <a:ext cx="216670" cy="164795"/>
                <a:chOff x="10626707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87E820D8-6851-C744-4DA4-D9178A303230}"/>
                    </a:ext>
                  </a:extLst>
                </p:cNvPr>
                <p:cNvSpPr/>
                <p:nvPr/>
              </p:nvSpPr>
              <p:spPr>
                <a:xfrm>
                  <a:off x="10626707" y="314542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6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3" y="18811"/>
                        <a:pt x="0" y="28879"/>
                      </a:cubicBezTo>
                      <a:cubicBezTo>
                        <a:pt x="5563" y="27289"/>
                        <a:pt x="11390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5" name="Полилиния 34">
                  <a:extLst>
                    <a:ext uri="{FF2B5EF4-FFF2-40B4-BE49-F238E27FC236}">
                      <a16:creationId xmlns:a16="http://schemas.microsoft.com/office/drawing/2014/main" id="{D87086CE-0078-225B-09A3-164CD8C62C00}"/>
                    </a:ext>
                  </a:extLst>
                </p:cNvPr>
                <p:cNvSpPr/>
                <p:nvPr/>
              </p:nvSpPr>
              <p:spPr>
                <a:xfrm>
                  <a:off x="10651871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6" name="Рисунок 8">
              <a:extLst>
                <a:ext uri="{FF2B5EF4-FFF2-40B4-BE49-F238E27FC236}">
                  <a16:creationId xmlns:a16="http://schemas.microsoft.com/office/drawing/2014/main" id="{F8A0DCD5-7795-2D94-8572-513CEF868A01}"/>
                </a:ext>
              </a:extLst>
            </p:cNvPr>
            <p:cNvGrpSpPr/>
            <p:nvPr/>
          </p:nvGrpSpPr>
          <p:grpSpPr>
            <a:xfrm>
              <a:off x="10776631" y="535241"/>
              <a:ext cx="830409" cy="194204"/>
              <a:chOff x="10776631" y="535241"/>
              <a:chExt cx="830409" cy="194204"/>
            </a:xfrm>
            <a:solidFill>
              <a:srgbClr val="0061AF"/>
            </a:solidFill>
          </p:grpSpPr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12F106C-F1F0-4539-96A9-7266DAD3BC63}"/>
                  </a:ext>
                </a:extLst>
              </p:cNvPr>
              <p:cNvSpPr/>
              <p:nvPr/>
            </p:nvSpPr>
            <p:spPr>
              <a:xfrm>
                <a:off x="10776631" y="535241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056115F3-99CA-885E-2B2A-C13B4701C491}"/>
                  </a:ext>
                </a:extLst>
              </p:cNvPr>
              <p:cNvSpPr/>
              <p:nvPr/>
            </p:nvSpPr>
            <p:spPr>
              <a:xfrm>
                <a:off x="10991716" y="535241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924E241D-623C-C5D1-F9F5-273BDF842EF3}"/>
                  </a:ext>
                </a:extLst>
              </p:cNvPr>
              <p:cNvSpPr/>
              <p:nvPr/>
            </p:nvSpPr>
            <p:spPr>
              <a:xfrm>
                <a:off x="11457116" y="535241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0" name="Рисунок 8">
              <a:extLst>
                <a:ext uri="{FF2B5EF4-FFF2-40B4-BE49-F238E27FC236}">
                  <a16:creationId xmlns:a16="http://schemas.microsoft.com/office/drawing/2014/main" id="{70D50A47-401F-31E4-504A-0C728FB9B57C}"/>
                </a:ext>
              </a:extLst>
            </p:cNvPr>
            <p:cNvGrpSpPr/>
            <p:nvPr/>
          </p:nvGrpSpPr>
          <p:grpSpPr>
            <a:xfrm>
              <a:off x="11286796" y="386342"/>
              <a:ext cx="348056" cy="84782"/>
              <a:chOff x="11286796" y="386342"/>
              <a:chExt cx="348056" cy="84782"/>
            </a:xfrm>
            <a:solidFill>
              <a:srgbClr val="0061AF"/>
            </a:solidFill>
          </p:grpSpPr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383BF0F-F587-589F-CF44-9CCB7EC6FAAC}"/>
                  </a:ext>
                </a:extLst>
              </p:cNvPr>
              <p:cNvSpPr/>
              <p:nvPr/>
            </p:nvSpPr>
            <p:spPr>
              <a:xfrm>
                <a:off x="11286796" y="386342"/>
                <a:ext cx="70194" cy="84782"/>
              </a:xfrm>
              <a:custGeom>
                <a:avLst/>
                <a:gdLst>
                  <a:gd name="connsiteX0" fmla="*/ 52712 w 70194"/>
                  <a:gd name="connsiteY0" fmla="*/ 84517 h 84782"/>
                  <a:gd name="connsiteX1" fmla="*/ 52712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712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712" y="84517"/>
                    </a:moveTo>
                    <a:lnTo>
                      <a:pt x="52712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712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9508D066-703E-D152-C266-F10EEBB3E5C9}"/>
                  </a:ext>
                </a:extLst>
              </p:cNvPr>
              <p:cNvSpPr/>
              <p:nvPr/>
            </p:nvSpPr>
            <p:spPr>
              <a:xfrm>
                <a:off x="11377386" y="386342"/>
                <a:ext cx="70988" cy="84517"/>
              </a:xfrm>
              <a:custGeom>
                <a:avLst/>
                <a:gdLst>
                  <a:gd name="connsiteX0" fmla="*/ 52977 w 70988"/>
                  <a:gd name="connsiteY0" fmla="*/ 84517 h 84517"/>
                  <a:gd name="connsiteX1" fmla="*/ 52977 w 70988"/>
                  <a:gd name="connsiteY1" fmla="*/ 31263 h 84517"/>
                  <a:gd name="connsiteX2" fmla="*/ 10331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2977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2977" y="84517"/>
                    </a:moveTo>
                    <a:lnTo>
                      <a:pt x="52977" y="31263"/>
                    </a:lnTo>
                    <a:lnTo>
                      <a:pt x="10331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2977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4DAF3FE6-387B-0014-B55C-CF5C9D81FE4B}"/>
                  </a:ext>
                </a:extLst>
              </p:cNvPr>
              <p:cNvSpPr/>
              <p:nvPr/>
            </p:nvSpPr>
            <p:spPr>
              <a:xfrm>
                <a:off x="11462678" y="386607"/>
                <a:ext cx="71518" cy="84517"/>
              </a:xfrm>
              <a:custGeom>
                <a:avLst/>
                <a:gdLst>
                  <a:gd name="connsiteX0" fmla="*/ 53771 w 71518"/>
                  <a:gd name="connsiteY0" fmla="*/ 84252 h 84517"/>
                  <a:gd name="connsiteX1" fmla="*/ 53771 w 71518"/>
                  <a:gd name="connsiteY1" fmla="*/ 63587 h 84517"/>
                  <a:gd name="connsiteX2" fmla="*/ 43706 w 71518"/>
                  <a:gd name="connsiteY2" fmla="*/ 63587 h 84517"/>
                  <a:gd name="connsiteX3" fmla="*/ 25694 w 71518"/>
                  <a:gd name="connsiteY3" fmla="*/ 75774 h 84517"/>
                  <a:gd name="connsiteX4" fmla="*/ 19866 w 71518"/>
                  <a:gd name="connsiteY4" fmla="*/ 84252 h 84517"/>
                  <a:gd name="connsiteX5" fmla="*/ 0 w 71518"/>
                  <a:gd name="connsiteY5" fmla="*/ 84252 h 84517"/>
                  <a:gd name="connsiteX6" fmla="*/ 7682 w 71518"/>
                  <a:gd name="connsiteY6" fmla="*/ 73125 h 84517"/>
                  <a:gd name="connsiteX7" fmla="*/ 21191 w 71518"/>
                  <a:gd name="connsiteY7" fmla="*/ 58288 h 84517"/>
                  <a:gd name="connsiteX8" fmla="*/ 1854 w 71518"/>
                  <a:gd name="connsiteY8" fmla="*/ 31793 h 84517"/>
                  <a:gd name="connsiteX9" fmla="*/ 40792 w 71518"/>
                  <a:gd name="connsiteY9" fmla="*/ 0 h 84517"/>
                  <a:gd name="connsiteX10" fmla="*/ 71518 w 71518"/>
                  <a:gd name="connsiteY10" fmla="*/ 0 h 84517"/>
                  <a:gd name="connsiteX11" fmla="*/ 71518 w 71518"/>
                  <a:gd name="connsiteY11" fmla="*/ 84517 h 84517"/>
                  <a:gd name="connsiteX12" fmla="*/ 53771 w 71518"/>
                  <a:gd name="connsiteY12" fmla="*/ 84517 h 84517"/>
                  <a:gd name="connsiteX13" fmla="*/ 39203 w 71518"/>
                  <a:gd name="connsiteY13" fmla="*/ 15632 h 84517"/>
                  <a:gd name="connsiteX14" fmla="*/ 18542 w 71518"/>
                  <a:gd name="connsiteY14" fmla="*/ 31793 h 84517"/>
                  <a:gd name="connsiteX15" fmla="*/ 39203 w 71518"/>
                  <a:gd name="connsiteY15" fmla="*/ 47955 h 84517"/>
                  <a:gd name="connsiteX16" fmla="*/ 53771 w 71518"/>
                  <a:gd name="connsiteY16" fmla="*/ 47955 h 84517"/>
                  <a:gd name="connsiteX17" fmla="*/ 53771 w 71518"/>
                  <a:gd name="connsiteY17" fmla="*/ 15632 h 84517"/>
                  <a:gd name="connsiteX18" fmla="*/ 39203 w 71518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518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518" y="0"/>
                    </a:lnTo>
                    <a:lnTo>
                      <a:pt x="71518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1C58B4DC-8C2B-1167-6C97-2FAAEC75AF5D}"/>
                  </a:ext>
                </a:extLst>
              </p:cNvPr>
              <p:cNvSpPr/>
              <p:nvPr/>
            </p:nvSpPr>
            <p:spPr>
              <a:xfrm>
                <a:off x="11549560" y="386342"/>
                <a:ext cx="85292" cy="84517"/>
              </a:xfrm>
              <a:custGeom>
                <a:avLst/>
                <a:gdLst>
                  <a:gd name="connsiteX0" fmla="*/ 14039 w 85292"/>
                  <a:gd name="connsiteY0" fmla="*/ 84517 h 84517"/>
                  <a:gd name="connsiteX1" fmla="*/ 32581 w 85292"/>
                  <a:gd name="connsiteY1" fmla="*/ 54049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039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039" y="84517"/>
                    </a:moveTo>
                    <a:lnTo>
                      <a:pt x="32581" y="54049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039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32943AB5-71A9-237E-6990-8EB41058315D}"/>
                </a:ext>
              </a:extLst>
            </p:cNvPr>
            <p:cNvSpPr/>
            <p:nvPr/>
          </p:nvSpPr>
          <p:spPr>
            <a:xfrm>
              <a:off x="11153560" y="535241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5 h 193674"/>
                <a:gd name="connsiteX15" fmla="*/ 161579 w 292166"/>
                <a:gd name="connsiteY15" fmla="*/ 193675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6"/>
                    <a:pt x="108602" y="138831"/>
                    <a:pt x="80525" y="138831"/>
                  </a:cubicBezTo>
                  <a:cubicBezTo>
                    <a:pt x="52182" y="138831"/>
                    <a:pt x="30197" y="117106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3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5"/>
                  </a:lnTo>
                  <a:lnTo>
                    <a:pt x="161579" y="193675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3"/>
                    <a:pt x="292166" y="86902"/>
                  </a:cubicBezTo>
                  <a:cubicBezTo>
                    <a:pt x="291636" y="42391"/>
                    <a:pt x="260115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64639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" name="Рисунок 4">
            <a:extLst>
              <a:ext uri="{FF2B5EF4-FFF2-40B4-BE49-F238E27FC236}">
                <a16:creationId xmlns:a16="http://schemas.microsoft.com/office/drawing/2014/main" id="{4DF31763-6C5B-7D95-21A0-A5328D8BD1A4}"/>
              </a:ext>
            </a:extLst>
          </p:cNvPr>
          <p:cNvGrpSpPr/>
          <p:nvPr/>
        </p:nvGrpSpPr>
        <p:grpSpPr>
          <a:xfrm>
            <a:off x="9874174" y="-127650"/>
            <a:ext cx="1760679" cy="1190926"/>
            <a:chOff x="9874174" y="-127650"/>
            <a:chExt cx="1760679" cy="1190926"/>
          </a:xfrm>
        </p:grpSpPr>
        <p:grpSp>
          <p:nvGrpSpPr>
            <p:cNvPr id="3" name="Рисунок 4">
              <a:extLst>
                <a:ext uri="{FF2B5EF4-FFF2-40B4-BE49-F238E27FC236}">
                  <a16:creationId xmlns:a16="http://schemas.microsoft.com/office/drawing/2014/main" id="{31E38597-50D0-4734-2A7B-6175A8BD6A8E}"/>
                </a:ext>
              </a:extLst>
            </p:cNvPr>
            <p:cNvGrpSpPr/>
            <p:nvPr/>
          </p:nvGrpSpPr>
          <p:grpSpPr>
            <a:xfrm>
              <a:off x="10243400" y="326271"/>
              <a:ext cx="856918" cy="737004"/>
              <a:chOff x="10243400" y="326271"/>
              <a:chExt cx="856918" cy="737004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5DC3D920-2056-8E4C-D29C-7FAAEB81F8E0}"/>
                  </a:ext>
                </a:extLst>
              </p:cNvPr>
              <p:cNvSpPr/>
              <p:nvPr/>
            </p:nvSpPr>
            <p:spPr>
              <a:xfrm>
                <a:off x="10262492" y="722027"/>
                <a:ext cx="86087" cy="130352"/>
              </a:xfrm>
              <a:custGeom>
                <a:avLst/>
                <a:gdLst>
                  <a:gd name="connsiteX0" fmla="*/ 86087 w 86087"/>
                  <a:gd name="connsiteY0" fmla="*/ 0 h 130352"/>
                  <a:gd name="connsiteX1" fmla="*/ 0 w 86087"/>
                  <a:gd name="connsiteY1" fmla="*/ 78424 h 130352"/>
                  <a:gd name="connsiteX2" fmla="*/ 42381 w 86087"/>
                  <a:gd name="connsiteY2" fmla="*/ 130353 h 130352"/>
                  <a:gd name="connsiteX3" fmla="*/ 85557 w 86087"/>
                  <a:gd name="connsiteY3" fmla="*/ 87962 h 130352"/>
                  <a:gd name="connsiteX4" fmla="*/ 86087 w 86087"/>
                  <a:gd name="connsiteY4" fmla="*/ 0 h 1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87" h="130352">
                    <a:moveTo>
                      <a:pt x="86087" y="0"/>
                    </a:moveTo>
                    <a:lnTo>
                      <a:pt x="0" y="78424"/>
                    </a:lnTo>
                    <a:cubicBezTo>
                      <a:pt x="13244" y="96440"/>
                      <a:pt x="27283" y="113926"/>
                      <a:pt x="42381" y="130353"/>
                    </a:cubicBezTo>
                    <a:lnTo>
                      <a:pt x="85557" y="87962"/>
                    </a:lnTo>
                    <a:cubicBezTo>
                      <a:pt x="84498" y="56433"/>
                      <a:pt x="84763" y="27289"/>
                      <a:pt x="860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" name="Полилиния 5">
                <a:extLst>
                  <a:ext uri="{FF2B5EF4-FFF2-40B4-BE49-F238E27FC236}">
                    <a16:creationId xmlns:a16="http://schemas.microsoft.com/office/drawing/2014/main" id="{E77BB389-ED96-7FAF-C8A1-D9AF36D1E8CC}"/>
                  </a:ext>
                </a:extLst>
              </p:cNvPr>
              <p:cNvSpPr/>
              <p:nvPr/>
            </p:nvSpPr>
            <p:spPr>
              <a:xfrm>
                <a:off x="10243400" y="599623"/>
                <a:ext cx="119748" cy="188375"/>
              </a:xfrm>
              <a:custGeom>
                <a:avLst/>
                <a:gdLst>
                  <a:gd name="connsiteX0" fmla="*/ 119748 w 119748"/>
                  <a:gd name="connsiteY0" fmla="*/ 0 h 188375"/>
                  <a:gd name="connsiteX1" fmla="*/ 815 w 119748"/>
                  <a:gd name="connsiteY1" fmla="*/ 102004 h 188375"/>
                  <a:gd name="connsiteX2" fmla="*/ 2670 w 119748"/>
                  <a:gd name="connsiteY2" fmla="*/ 177778 h 188375"/>
                  <a:gd name="connsiteX3" fmla="*/ 9821 w 119748"/>
                  <a:gd name="connsiteY3" fmla="*/ 188376 h 188375"/>
                  <a:gd name="connsiteX4" fmla="*/ 106504 w 119748"/>
                  <a:gd name="connsiteY4" fmla="*/ 100414 h 188375"/>
                  <a:gd name="connsiteX5" fmla="*/ 119748 w 119748"/>
                  <a:gd name="connsiteY5" fmla="*/ 0 h 18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48" h="188375">
                    <a:moveTo>
                      <a:pt x="119748" y="0"/>
                    </a:moveTo>
                    <a:lnTo>
                      <a:pt x="815" y="102004"/>
                    </a:lnTo>
                    <a:cubicBezTo>
                      <a:pt x="-774" y="128233"/>
                      <a:pt x="21" y="153403"/>
                      <a:pt x="2670" y="177778"/>
                    </a:cubicBezTo>
                    <a:cubicBezTo>
                      <a:pt x="5054" y="181222"/>
                      <a:pt x="7438" y="184931"/>
                      <a:pt x="9821" y="188376"/>
                    </a:cubicBezTo>
                    <a:lnTo>
                      <a:pt x="106504" y="100414"/>
                    </a:lnTo>
                    <a:cubicBezTo>
                      <a:pt x="109418" y="61997"/>
                      <a:pt x="114185" y="28614"/>
                      <a:pt x="119748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0D24ACFD-5797-174D-3B26-DDF8CA202B0A}"/>
                  </a:ext>
                </a:extLst>
              </p:cNvPr>
              <p:cNvSpPr/>
              <p:nvPr/>
            </p:nvSpPr>
            <p:spPr>
              <a:xfrm>
                <a:off x="10315469" y="830919"/>
                <a:ext cx="39202" cy="70740"/>
              </a:xfrm>
              <a:custGeom>
                <a:avLst/>
                <a:gdLst>
                  <a:gd name="connsiteX0" fmla="*/ 0 w 39202"/>
                  <a:gd name="connsiteY0" fmla="*/ 32853 h 70740"/>
                  <a:gd name="connsiteX1" fmla="*/ 39203 w 39202"/>
                  <a:gd name="connsiteY1" fmla="*/ 70740 h 70740"/>
                  <a:gd name="connsiteX2" fmla="*/ 33375 w 39202"/>
                  <a:gd name="connsiteY2" fmla="*/ 0 h 70740"/>
                  <a:gd name="connsiteX3" fmla="*/ 0 w 39202"/>
                  <a:gd name="connsiteY3" fmla="*/ 32853 h 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2" h="70740">
                    <a:moveTo>
                      <a:pt x="0" y="32853"/>
                    </a:moveTo>
                    <a:cubicBezTo>
                      <a:pt x="12450" y="46100"/>
                      <a:pt x="25694" y="58553"/>
                      <a:pt x="39203" y="70740"/>
                    </a:cubicBezTo>
                    <a:cubicBezTo>
                      <a:pt x="36554" y="46100"/>
                      <a:pt x="34700" y="22520"/>
                      <a:pt x="33375" y="0"/>
                    </a:cubicBezTo>
                    <a:lnTo>
                      <a:pt x="0" y="32853"/>
                    </a:ln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5D2DC509-4C4D-E40D-314B-97ED94212F7F}"/>
                  </a:ext>
                </a:extLst>
              </p:cNvPr>
              <p:cNvSpPr/>
              <p:nvPr/>
            </p:nvSpPr>
            <p:spPr>
              <a:xfrm>
                <a:off x="10246070" y="447544"/>
                <a:ext cx="167671" cy="231826"/>
              </a:xfrm>
              <a:custGeom>
                <a:avLst/>
                <a:gdLst>
                  <a:gd name="connsiteX0" fmla="*/ 123436 w 167671"/>
                  <a:gd name="connsiteY0" fmla="*/ 122404 h 231826"/>
                  <a:gd name="connsiteX1" fmla="*/ 167671 w 167671"/>
                  <a:gd name="connsiteY1" fmla="*/ 0 h 231826"/>
                  <a:gd name="connsiteX2" fmla="*/ 29402 w 167671"/>
                  <a:gd name="connsiteY2" fmla="*/ 113661 h 231826"/>
                  <a:gd name="connsiteX3" fmla="*/ 0 w 167671"/>
                  <a:gd name="connsiteY3" fmla="*/ 231827 h 231826"/>
                  <a:gd name="connsiteX4" fmla="*/ 122376 w 167671"/>
                  <a:gd name="connsiteY4" fmla="*/ 126644 h 231826"/>
                  <a:gd name="connsiteX5" fmla="*/ 123436 w 167671"/>
                  <a:gd name="connsiteY5" fmla="*/ 122404 h 23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71" h="231826">
                    <a:moveTo>
                      <a:pt x="123436" y="122404"/>
                    </a:moveTo>
                    <a:cubicBezTo>
                      <a:pt x="136945" y="66236"/>
                      <a:pt x="154162" y="25965"/>
                      <a:pt x="167671" y="0"/>
                    </a:cubicBezTo>
                    <a:lnTo>
                      <a:pt x="29402" y="113661"/>
                    </a:lnTo>
                    <a:cubicBezTo>
                      <a:pt x="13509" y="154728"/>
                      <a:pt x="4238" y="194204"/>
                      <a:pt x="0" y="231827"/>
                    </a:cubicBezTo>
                    <a:lnTo>
                      <a:pt x="122376" y="126644"/>
                    </a:lnTo>
                    <a:cubicBezTo>
                      <a:pt x="122906" y="125319"/>
                      <a:pt x="123171" y="123994"/>
                      <a:pt x="123436" y="122404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D4F2F5CE-3A57-F110-E885-475484B82C9E}"/>
                  </a:ext>
                </a:extLst>
              </p:cNvPr>
              <p:cNvSpPr/>
              <p:nvPr/>
            </p:nvSpPr>
            <p:spPr>
              <a:xfrm>
                <a:off x="10288451" y="387402"/>
                <a:ext cx="135090" cy="143070"/>
              </a:xfrm>
              <a:custGeom>
                <a:avLst/>
                <a:gdLst>
                  <a:gd name="connsiteX0" fmla="*/ 90060 w 135090"/>
                  <a:gd name="connsiteY0" fmla="*/ 0 h 143070"/>
                  <a:gd name="connsiteX1" fmla="*/ 0 w 135090"/>
                  <a:gd name="connsiteY1" fmla="*/ 143070 h 143070"/>
                  <a:gd name="connsiteX2" fmla="*/ 135090 w 135090"/>
                  <a:gd name="connsiteY2" fmla="*/ 32058 h 143070"/>
                  <a:gd name="connsiteX3" fmla="*/ 90060 w 135090"/>
                  <a:gd name="connsiteY3" fmla="*/ 0 h 14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90" h="143070">
                    <a:moveTo>
                      <a:pt x="90060" y="0"/>
                    </a:moveTo>
                    <a:cubicBezTo>
                      <a:pt x="50328" y="49280"/>
                      <a:pt x="20926" y="96970"/>
                      <a:pt x="0" y="143070"/>
                    </a:cubicBezTo>
                    <a:lnTo>
                      <a:pt x="135090" y="32058"/>
                    </a:lnTo>
                    <a:cubicBezTo>
                      <a:pt x="119462" y="23845"/>
                      <a:pt x="104364" y="12982"/>
                      <a:pt x="90060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B9ABAE67-6B44-3D46-60AA-FB7ECECDB5ED}"/>
                  </a:ext>
                </a:extLst>
              </p:cNvPr>
              <p:cNvSpPr/>
              <p:nvPr/>
            </p:nvSpPr>
            <p:spPr>
              <a:xfrm>
                <a:off x="10362738" y="326271"/>
                <a:ext cx="737580" cy="737004"/>
              </a:xfrm>
              <a:custGeom>
                <a:avLst/>
                <a:gdLst>
                  <a:gd name="connsiteX0" fmla="*/ 621827 w 737580"/>
                  <a:gd name="connsiteY0" fmla="*/ 160220 h 737004"/>
                  <a:gd name="connsiteX1" fmla="*/ 624211 w 737580"/>
                  <a:gd name="connsiteY1" fmla="*/ 157571 h 737004"/>
                  <a:gd name="connsiteX2" fmla="*/ 728045 w 737580"/>
                  <a:gd name="connsiteY2" fmla="*/ 157571 h 737004"/>
                  <a:gd name="connsiteX3" fmla="*/ 737581 w 737580"/>
                  <a:gd name="connsiteY3" fmla="*/ 137700 h 737004"/>
                  <a:gd name="connsiteX4" fmla="*/ 724072 w 737580"/>
                  <a:gd name="connsiteY4" fmla="*/ 49738 h 737004"/>
                  <a:gd name="connsiteX5" fmla="*/ 627654 w 737580"/>
                  <a:gd name="connsiteY5" fmla="*/ 28808 h 737004"/>
                  <a:gd name="connsiteX6" fmla="*/ 581564 w 737580"/>
                  <a:gd name="connsiteY6" fmla="*/ 36756 h 737004"/>
                  <a:gd name="connsiteX7" fmla="*/ 444885 w 737580"/>
                  <a:gd name="connsiteY7" fmla="*/ 36756 h 737004"/>
                  <a:gd name="connsiteX8" fmla="*/ 388464 w 737580"/>
                  <a:gd name="connsiteY8" fmla="*/ 8672 h 737004"/>
                  <a:gd name="connsiteX9" fmla="*/ 224502 w 737580"/>
                  <a:gd name="connsiteY9" fmla="*/ 8672 h 737004"/>
                  <a:gd name="connsiteX10" fmla="*/ 26104 w 737580"/>
                  <a:gd name="connsiteY10" fmla="*/ 49473 h 737004"/>
                  <a:gd name="connsiteX11" fmla="*/ 162519 w 737580"/>
                  <a:gd name="connsiteY11" fmla="*/ 97693 h 737004"/>
                  <a:gd name="connsiteX12" fmla="*/ 164373 w 737580"/>
                  <a:gd name="connsiteY12" fmla="*/ 113060 h 737004"/>
                  <a:gd name="connsiteX13" fmla="*/ 143712 w 737580"/>
                  <a:gd name="connsiteY13" fmla="*/ 114385 h 737004"/>
                  <a:gd name="connsiteX14" fmla="*/ 80140 w 737580"/>
                  <a:gd name="connsiteY14" fmla="*/ 102197 h 737004"/>
                  <a:gd name="connsiteX15" fmla="*/ 21336 w 737580"/>
                  <a:gd name="connsiteY15" fmla="*/ 248712 h 737004"/>
                  <a:gd name="connsiteX16" fmla="*/ 9152 w 737580"/>
                  <a:gd name="connsiteY16" fmla="*/ 590226 h 737004"/>
                  <a:gd name="connsiteX17" fmla="*/ 418131 w 737580"/>
                  <a:gd name="connsiteY17" fmla="*/ 737005 h 737004"/>
                  <a:gd name="connsiteX18" fmla="*/ 612821 w 737580"/>
                  <a:gd name="connsiteY18" fmla="*/ 707066 h 737004"/>
                  <a:gd name="connsiteX19" fmla="*/ 468459 w 737580"/>
                  <a:gd name="connsiteY19" fmla="*/ 341443 h 737004"/>
                  <a:gd name="connsiteX20" fmla="*/ 434289 w 737580"/>
                  <a:gd name="connsiteY20" fmla="*/ 371646 h 737004"/>
                  <a:gd name="connsiteX21" fmla="*/ 182120 w 737580"/>
                  <a:gd name="connsiteY21" fmla="*/ 371116 h 737004"/>
                  <a:gd name="connsiteX22" fmla="*/ 90471 w 737580"/>
                  <a:gd name="connsiteY22" fmla="*/ 261959 h 737004"/>
                  <a:gd name="connsiteX23" fmla="*/ 102391 w 737580"/>
                  <a:gd name="connsiteY23" fmla="*/ 251891 h 737004"/>
                  <a:gd name="connsiteX24" fmla="*/ 189537 w 737580"/>
                  <a:gd name="connsiteY24" fmla="*/ 355750 h 737004"/>
                  <a:gd name="connsiteX25" fmla="*/ 428462 w 737580"/>
                  <a:gd name="connsiteY25" fmla="*/ 356279 h 737004"/>
                  <a:gd name="connsiteX26" fmla="*/ 546600 w 737580"/>
                  <a:gd name="connsiteY26" fmla="*/ 251626 h 737004"/>
                  <a:gd name="connsiteX27" fmla="*/ 510046 w 737580"/>
                  <a:gd name="connsiteY27" fmla="*/ 199432 h 737004"/>
                  <a:gd name="connsiteX28" fmla="*/ 510046 w 737580"/>
                  <a:gd name="connsiteY28" fmla="*/ 82327 h 737004"/>
                  <a:gd name="connsiteX29" fmla="*/ 525674 w 737580"/>
                  <a:gd name="connsiteY29" fmla="*/ 82327 h 737004"/>
                  <a:gd name="connsiteX30" fmla="*/ 525674 w 737580"/>
                  <a:gd name="connsiteY30" fmla="*/ 194398 h 737004"/>
                  <a:gd name="connsiteX31" fmla="*/ 558255 w 737580"/>
                  <a:gd name="connsiteY31" fmla="*/ 241293 h 737004"/>
                  <a:gd name="connsiteX32" fmla="*/ 558255 w 737580"/>
                  <a:gd name="connsiteY32" fmla="*/ 241293 h 737004"/>
                  <a:gd name="connsiteX33" fmla="*/ 559314 w 737580"/>
                  <a:gd name="connsiteY33" fmla="*/ 242618 h 737004"/>
                  <a:gd name="connsiteX34" fmla="*/ 562493 w 737580"/>
                  <a:gd name="connsiteY34" fmla="*/ 239439 h 737004"/>
                  <a:gd name="connsiteX35" fmla="*/ 691226 w 737580"/>
                  <a:gd name="connsiteY35" fmla="*/ 239439 h 737004"/>
                  <a:gd name="connsiteX36" fmla="*/ 723542 w 737580"/>
                  <a:gd name="connsiteY36" fmla="*/ 207116 h 737004"/>
                  <a:gd name="connsiteX37" fmla="*/ 706059 w 737580"/>
                  <a:gd name="connsiteY37" fmla="*/ 189629 h 737004"/>
                  <a:gd name="connsiteX38" fmla="*/ 706059 w 737580"/>
                  <a:gd name="connsiteY38" fmla="*/ 173468 h 737004"/>
                  <a:gd name="connsiteX39" fmla="*/ 630303 w 737580"/>
                  <a:gd name="connsiteY39" fmla="*/ 173468 h 737004"/>
                  <a:gd name="connsiteX40" fmla="*/ 564082 w 737580"/>
                  <a:gd name="connsiteY40" fmla="*/ 208175 h 737004"/>
                  <a:gd name="connsiteX41" fmla="*/ 563023 w 737580"/>
                  <a:gd name="connsiteY41" fmla="*/ 200492 h 737004"/>
                  <a:gd name="connsiteX42" fmla="*/ 561963 w 737580"/>
                  <a:gd name="connsiteY42" fmla="*/ 192809 h 737004"/>
                  <a:gd name="connsiteX43" fmla="*/ 621827 w 737580"/>
                  <a:gd name="connsiteY43" fmla="*/ 160220 h 737004"/>
                  <a:gd name="connsiteX44" fmla="*/ 637984 w 737580"/>
                  <a:gd name="connsiteY44" fmla="*/ 50003 h 737004"/>
                  <a:gd name="connsiteX45" fmla="*/ 657056 w 737580"/>
                  <a:gd name="connsiteY45" fmla="*/ 73054 h 737004"/>
                  <a:gd name="connsiteX46" fmla="*/ 706854 w 737580"/>
                  <a:gd name="connsiteY46" fmla="*/ 73054 h 737004"/>
                  <a:gd name="connsiteX47" fmla="*/ 706854 w 737580"/>
                  <a:gd name="connsiteY47" fmla="*/ 88685 h 737004"/>
                  <a:gd name="connsiteX48" fmla="*/ 649904 w 737580"/>
                  <a:gd name="connsiteY48" fmla="*/ 88685 h 737004"/>
                  <a:gd name="connsiteX49" fmla="*/ 626065 w 737580"/>
                  <a:gd name="connsiteY49" fmla="*/ 60071 h 737004"/>
                  <a:gd name="connsiteX50" fmla="*/ 637984 w 737580"/>
                  <a:gd name="connsiteY50" fmla="*/ 50003 h 737004"/>
                  <a:gd name="connsiteX51" fmla="*/ 332839 w 737580"/>
                  <a:gd name="connsiteY51" fmla="*/ 118359 h 737004"/>
                  <a:gd name="connsiteX52" fmla="*/ 297874 w 737580"/>
                  <a:gd name="connsiteY52" fmla="*/ 83386 h 737004"/>
                  <a:gd name="connsiteX53" fmla="*/ 332839 w 737580"/>
                  <a:gd name="connsiteY53" fmla="*/ 48414 h 737004"/>
                  <a:gd name="connsiteX54" fmla="*/ 367804 w 737580"/>
                  <a:gd name="connsiteY54" fmla="*/ 83386 h 737004"/>
                  <a:gd name="connsiteX55" fmla="*/ 332839 w 737580"/>
                  <a:gd name="connsiteY55" fmla="*/ 118359 h 7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737580" h="737004">
                    <a:moveTo>
                      <a:pt x="621827" y="160220"/>
                    </a:moveTo>
                    <a:lnTo>
                      <a:pt x="624211" y="157571"/>
                    </a:lnTo>
                    <a:lnTo>
                      <a:pt x="728045" y="157571"/>
                    </a:lnTo>
                    <a:lnTo>
                      <a:pt x="737581" y="137700"/>
                    </a:lnTo>
                    <a:lnTo>
                      <a:pt x="724072" y="49738"/>
                    </a:lnTo>
                    <a:lnTo>
                      <a:pt x="627654" y="28808"/>
                    </a:lnTo>
                    <a:lnTo>
                      <a:pt x="581564" y="36756"/>
                    </a:lnTo>
                    <a:lnTo>
                      <a:pt x="444885" y="36756"/>
                    </a:lnTo>
                    <a:lnTo>
                      <a:pt x="388464" y="8672"/>
                    </a:lnTo>
                    <a:lnTo>
                      <a:pt x="224502" y="8672"/>
                    </a:lnTo>
                    <a:cubicBezTo>
                      <a:pt x="113516" y="-20472"/>
                      <a:pt x="45176" y="31722"/>
                      <a:pt x="26104" y="49473"/>
                    </a:cubicBezTo>
                    <a:cubicBezTo>
                      <a:pt x="67161" y="87096"/>
                      <a:pt x="112986" y="103257"/>
                      <a:pt x="162519" y="97693"/>
                    </a:cubicBezTo>
                    <a:lnTo>
                      <a:pt x="164373" y="113060"/>
                    </a:lnTo>
                    <a:cubicBezTo>
                      <a:pt x="157486" y="113855"/>
                      <a:pt x="150599" y="114385"/>
                      <a:pt x="143712" y="114385"/>
                    </a:cubicBezTo>
                    <a:cubicBezTo>
                      <a:pt x="121992" y="114385"/>
                      <a:pt x="100536" y="110146"/>
                      <a:pt x="80140" y="102197"/>
                    </a:cubicBezTo>
                    <a:cubicBezTo>
                      <a:pt x="68750" y="119419"/>
                      <a:pt x="40938" y="167109"/>
                      <a:pt x="21336" y="248712"/>
                    </a:cubicBezTo>
                    <a:cubicBezTo>
                      <a:pt x="3589" y="322102"/>
                      <a:pt x="-9655" y="435498"/>
                      <a:pt x="9152" y="590226"/>
                    </a:cubicBezTo>
                    <a:cubicBezTo>
                      <a:pt x="120403" y="681897"/>
                      <a:pt x="262910" y="737005"/>
                      <a:pt x="418131" y="737005"/>
                    </a:cubicBezTo>
                    <a:cubicBezTo>
                      <a:pt x="485941" y="737005"/>
                      <a:pt x="551368" y="726407"/>
                      <a:pt x="612821" y="707066"/>
                    </a:cubicBezTo>
                    <a:lnTo>
                      <a:pt x="468459" y="341443"/>
                    </a:lnTo>
                    <a:lnTo>
                      <a:pt x="434289" y="371646"/>
                    </a:lnTo>
                    <a:lnTo>
                      <a:pt x="182120" y="371116"/>
                    </a:lnTo>
                    <a:lnTo>
                      <a:pt x="90471" y="261959"/>
                    </a:lnTo>
                    <a:lnTo>
                      <a:pt x="102391" y="251891"/>
                    </a:lnTo>
                    <a:lnTo>
                      <a:pt x="189537" y="355750"/>
                    </a:lnTo>
                    <a:lnTo>
                      <a:pt x="428462" y="356279"/>
                    </a:lnTo>
                    <a:lnTo>
                      <a:pt x="546600" y="251626"/>
                    </a:lnTo>
                    <a:lnTo>
                      <a:pt x="510046" y="199432"/>
                    </a:lnTo>
                    <a:lnTo>
                      <a:pt x="510046" y="82327"/>
                    </a:lnTo>
                    <a:lnTo>
                      <a:pt x="525674" y="82327"/>
                    </a:lnTo>
                    <a:lnTo>
                      <a:pt x="525674" y="194398"/>
                    </a:lnTo>
                    <a:lnTo>
                      <a:pt x="558255" y="241293"/>
                    </a:lnTo>
                    <a:lnTo>
                      <a:pt x="558255" y="241293"/>
                    </a:lnTo>
                    <a:lnTo>
                      <a:pt x="559314" y="242618"/>
                    </a:lnTo>
                    <a:lnTo>
                      <a:pt x="562493" y="239439"/>
                    </a:lnTo>
                    <a:lnTo>
                      <a:pt x="691226" y="239439"/>
                    </a:lnTo>
                    <a:lnTo>
                      <a:pt x="723542" y="207116"/>
                    </a:lnTo>
                    <a:lnTo>
                      <a:pt x="706059" y="189629"/>
                    </a:lnTo>
                    <a:lnTo>
                      <a:pt x="706059" y="173468"/>
                    </a:lnTo>
                    <a:lnTo>
                      <a:pt x="630303" y="173468"/>
                    </a:lnTo>
                    <a:cubicBezTo>
                      <a:pt x="603285" y="202347"/>
                      <a:pt x="565671" y="207910"/>
                      <a:pt x="564082" y="208175"/>
                    </a:cubicBezTo>
                    <a:lnTo>
                      <a:pt x="563023" y="200492"/>
                    </a:lnTo>
                    <a:lnTo>
                      <a:pt x="561963" y="192809"/>
                    </a:lnTo>
                    <a:cubicBezTo>
                      <a:pt x="563023" y="192279"/>
                      <a:pt x="598517" y="186980"/>
                      <a:pt x="621827" y="160220"/>
                    </a:cubicBezTo>
                    <a:close/>
                    <a:moveTo>
                      <a:pt x="637984" y="50003"/>
                    </a:moveTo>
                    <a:lnTo>
                      <a:pt x="657056" y="73054"/>
                    </a:lnTo>
                    <a:lnTo>
                      <a:pt x="706854" y="73054"/>
                    </a:lnTo>
                    <a:lnTo>
                      <a:pt x="706854" y="88685"/>
                    </a:lnTo>
                    <a:lnTo>
                      <a:pt x="649904" y="88685"/>
                    </a:lnTo>
                    <a:lnTo>
                      <a:pt x="626065" y="60071"/>
                    </a:lnTo>
                    <a:lnTo>
                      <a:pt x="637984" y="50003"/>
                    </a:lnTo>
                    <a:close/>
                    <a:moveTo>
                      <a:pt x="332839" y="118359"/>
                    </a:moveTo>
                    <a:cubicBezTo>
                      <a:pt x="313502" y="118359"/>
                      <a:pt x="297874" y="102727"/>
                      <a:pt x="297874" y="83386"/>
                    </a:cubicBezTo>
                    <a:cubicBezTo>
                      <a:pt x="297874" y="64045"/>
                      <a:pt x="313502" y="48414"/>
                      <a:pt x="332839" y="48414"/>
                    </a:cubicBezTo>
                    <a:cubicBezTo>
                      <a:pt x="352175" y="48414"/>
                      <a:pt x="367804" y="64045"/>
                      <a:pt x="367804" y="83386"/>
                    </a:cubicBezTo>
                    <a:cubicBezTo>
                      <a:pt x="367804" y="102727"/>
                      <a:pt x="352175" y="118359"/>
                      <a:pt x="332839" y="118359"/>
                    </a:cubicBezTo>
                    <a:close/>
                  </a:path>
                </a:pathLst>
              </a:custGeom>
              <a:solidFill>
                <a:srgbClr val="DDDFD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2" name="Рисунок 4">
              <a:extLst>
                <a:ext uri="{FF2B5EF4-FFF2-40B4-BE49-F238E27FC236}">
                  <a16:creationId xmlns:a16="http://schemas.microsoft.com/office/drawing/2014/main" id="{0D8C170A-8393-A678-530A-A7B03D66AB66}"/>
                </a:ext>
              </a:extLst>
            </p:cNvPr>
            <p:cNvGrpSpPr/>
            <p:nvPr/>
          </p:nvGrpSpPr>
          <p:grpSpPr>
            <a:xfrm>
              <a:off x="9874174" y="-127650"/>
              <a:ext cx="1041093" cy="762245"/>
              <a:chOff x="9874174" y="-127650"/>
              <a:chExt cx="1041093" cy="762245"/>
            </a:xfrm>
            <a:solidFill>
              <a:srgbClr val="0061AF"/>
            </a:solidFill>
          </p:grpSpPr>
          <p:grpSp>
            <p:nvGrpSpPr>
              <p:cNvPr id="13" name="Рисунок 4">
                <a:extLst>
                  <a:ext uri="{FF2B5EF4-FFF2-40B4-BE49-F238E27FC236}">
                    <a16:creationId xmlns:a16="http://schemas.microsoft.com/office/drawing/2014/main" id="{B0064750-F1F6-259A-ED09-763317F2336D}"/>
                  </a:ext>
                </a:extLst>
              </p:cNvPr>
              <p:cNvGrpSpPr/>
              <p:nvPr/>
            </p:nvGrpSpPr>
            <p:grpSpPr>
              <a:xfrm>
                <a:off x="9874174" y="-127650"/>
                <a:ext cx="1041093" cy="762245"/>
                <a:chOff x="9874174" y="-127650"/>
                <a:chExt cx="1041093" cy="762245"/>
              </a:xfrm>
              <a:solidFill>
                <a:srgbClr val="0061AF"/>
              </a:solidFill>
            </p:grpSpPr>
            <p:grpSp>
              <p:nvGrpSpPr>
                <p:cNvPr id="14" name="Рисунок 4">
                  <a:extLst>
                    <a:ext uri="{FF2B5EF4-FFF2-40B4-BE49-F238E27FC236}">
                      <a16:creationId xmlns:a16="http://schemas.microsoft.com/office/drawing/2014/main" id="{0F05C5A4-C954-D182-A378-EBF22035B1CF}"/>
                    </a:ext>
                  </a:extLst>
                </p:cNvPr>
                <p:cNvGrpSpPr/>
                <p:nvPr/>
              </p:nvGrpSpPr>
              <p:grpSpPr>
                <a:xfrm>
                  <a:off x="9874174" y="-127650"/>
                  <a:ext cx="1041093" cy="762245"/>
                  <a:chOff x="9874174" y="-127650"/>
                  <a:chExt cx="1041093" cy="762245"/>
                </a:xfrm>
                <a:solidFill>
                  <a:srgbClr val="0061AF"/>
                </a:solidFill>
              </p:grpSpPr>
              <p:sp>
                <p:nvSpPr>
                  <p:cNvPr id="15" name="Полилиния 14">
                    <a:extLst>
                      <a:ext uri="{FF2B5EF4-FFF2-40B4-BE49-F238E27FC236}">
                        <a16:creationId xmlns:a16="http://schemas.microsoft.com/office/drawing/2014/main" id="{4592ED2D-8E89-F061-5187-DA07D62F6D7F}"/>
                      </a:ext>
                    </a:extLst>
                  </p:cNvPr>
                  <p:cNvSpPr/>
                  <p:nvPr/>
                </p:nvSpPr>
                <p:spPr>
                  <a:xfrm>
                    <a:off x="9874174" y="-127650"/>
                    <a:ext cx="2648" cy="2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9"/>
                    </a:pathLst>
                  </a:custGeom>
                  <a:solidFill>
                    <a:srgbClr val="0061AF"/>
                  </a:solidFill>
                  <a:ln w="26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6" name="Рисунок 4">
                    <a:extLst>
                      <a:ext uri="{FF2B5EF4-FFF2-40B4-BE49-F238E27FC236}">
                        <a16:creationId xmlns:a16="http://schemas.microsoft.com/office/drawing/2014/main" id="{B700F9B9-F9E8-B3BF-FFCF-37F57E68D2B1}"/>
                      </a:ext>
                    </a:extLst>
                  </p:cNvPr>
                  <p:cNvGrpSpPr/>
                  <p:nvPr/>
                </p:nvGrpSpPr>
                <p:grpSpPr>
                  <a:xfrm>
                    <a:off x="10481955" y="304209"/>
                    <a:ext cx="433311" cy="330386"/>
                    <a:chOff x="10481955" y="304209"/>
                    <a:chExt cx="433311" cy="330386"/>
                  </a:xfrm>
                  <a:solidFill>
                    <a:srgbClr val="0061AF"/>
                  </a:solidFill>
                </p:grpSpPr>
                <p:grpSp>
                  <p:nvGrpSpPr>
                    <p:cNvPr id="17" name="Рисунок 4">
                      <a:extLst>
                        <a:ext uri="{FF2B5EF4-FFF2-40B4-BE49-F238E27FC236}">
                          <a16:creationId xmlns:a16="http://schemas.microsoft.com/office/drawing/2014/main" id="{95AD7BD1-86F7-B47E-5F96-3113843AAA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51345" y="304209"/>
                      <a:ext cx="294029" cy="330386"/>
                      <a:chOff x="10551345" y="304209"/>
                      <a:chExt cx="294029" cy="330386"/>
                    </a:xfrm>
                    <a:solidFill>
                      <a:srgbClr val="0061AF"/>
                    </a:solidFill>
                  </p:grpSpPr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1D5080F8-BDE3-FAF2-6682-D49F2416E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58089" y="327260"/>
                        <a:ext cx="72577" cy="140155"/>
                      </a:xfrm>
                      <a:custGeom>
                        <a:avLst/>
                        <a:gdLst>
                          <a:gd name="connsiteX0" fmla="*/ 23045 w 72577"/>
                          <a:gd name="connsiteY0" fmla="*/ 123199 h 140155"/>
                          <a:gd name="connsiteX1" fmla="*/ 72578 w 72577"/>
                          <a:gd name="connsiteY1" fmla="*/ 1325 h 140155"/>
                          <a:gd name="connsiteX2" fmla="*/ 60393 w 72577"/>
                          <a:gd name="connsiteY2" fmla="*/ 0 h 140155"/>
                          <a:gd name="connsiteX3" fmla="*/ 12449 w 72577"/>
                          <a:gd name="connsiteY3" fmla="*/ 117635 h 140155"/>
                          <a:gd name="connsiteX4" fmla="*/ 0 w 72577"/>
                          <a:gd name="connsiteY4" fmla="*/ 140156 h 140155"/>
                          <a:gd name="connsiteX5" fmla="*/ 17482 w 72577"/>
                          <a:gd name="connsiteY5" fmla="*/ 134062 h 140155"/>
                          <a:gd name="connsiteX6" fmla="*/ 23045 w 72577"/>
                          <a:gd name="connsiteY6" fmla="*/ 123199 h 1401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2577" h="140155">
                            <a:moveTo>
                              <a:pt x="23045" y="123199"/>
                            </a:moveTo>
                            <a:cubicBezTo>
                              <a:pt x="45030" y="81603"/>
                              <a:pt x="62248" y="37887"/>
                              <a:pt x="72578" y="1325"/>
                            </a:cubicBezTo>
                            <a:cubicBezTo>
                              <a:pt x="68605" y="795"/>
                              <a:pt x="64631" y="530"/>
                              <a:pt x="60393" y="0"/>
                            </a:cubicBezTo>
                            <a:cubicBezTo>
                              <a:pt x="50328" y="34443"/>
                              <a:pt x="34170" y="76304"/>
                              <a:pt x="12449" y="117635"/>
                            </a:cubicBezTo>
                            <a:cubicBezTo>
                              <a:pt x="8476" y="125319"/>
                              <a:pt x="4238" y="132737"/>
                              <a:pt x="0" y="140156"/>
                            </a:cubicBezTo>
                            <a:cubicBezTo>
                              <a:pt x="5827" y="138301"/>
                              <a:pt x="11655" y="136182"/>
                              <a:pt x="17482" y="134062"/>
                            </a:cubicBezTo>
                            <a:cubicBezTo>
                              <a:pt x="19072" y="130353"/>
                              <a:pt x="20926" y="126644"/>
                              <a:pt x="23045" y="12319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CD963B78-BBF9-8025-4CC0-5B568A72E6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3929" y="354284"/>
                        <a:ext cx="70723" cy="140685"/>
                      </a:xfrm>
                      <a:custGeom>
                        <a:avLst/>
                        <a:gdLst>
                          <a:gd name="connsiteX0" fmla="*/ 62777 w 70723"/>
                          <a:gd name="connsiteY0" fmla="*/ 14572 h 140685"/>
                          <a:gd name="connsiteX1" fmla="*/ 70724 w 70723"/>
                          <a:gd name="connsiteY1" fmla="*/ 0 h 140685"/>
                          <a:gd name="connsiteX2" fmla="*/ 53771 w 70723"/>
                          <a:gd name="connsiteY2" fmla="*/ 5564 h 140685"/>
                          <a:gd name="connsiteX3" fmla="*/ 51917 w 70723"/>
                          <a:gd name="connsiteY3" fmla="*/ 9008 h 140685"/>
                          <a:gd name="connsiteX4" fmla="*/ 0 w 70723"/>
                          <a:gd name="connsiteY4" fmla="*/ 139891 h 140685"/>
                          <a:gd name="connsiteX5" fmla="*/ 12185 w 70723"/>
                          <a:gd name="connsiteY5" fmla="*/ 140686 h 140685"/>
                          <a:gd name="connsiteX6" fmla="*/ 62777 w 70723"/>
                          <a:gd name="connsiteY6" fmla="*/ 14572 h 140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723" h="140685">
                            <a:moveTo>
                              <a:pt x="62777" y="14572"/>
                            </a:moveTo>
                            <a:cubicBezTo>
                              <a:pt x="65426" y="9538"/>
                              <a:pt x="68075" y="4769"/>
                              <a:pt x="70724" y="0"/>
                            </a:cubicBezTo>
                            <a:cubicBezTo>
                              <a:pt x="64896" y="1855"/>
                              <a:pt x="59334" y="3709"/>
                              <a:pt x="53771" y="5564"/>
                            </a:cubicBezTo>
                            <a:cubicBezTo>
                              <a:pt x="53242" y="6624"/>
                              <a:pt x="52447" y="7683"/>
                              <a:pt x="51917" y="9008"/>
                            </a:cubicBezTo>
                            <a:cubicBezTo>
                              <a:pt x="27548" y="55109"/>
                              <a:pt x="10066" y="100149"/>
                              <a:pt x="0" y="139891"/>
                            </a:cubicBezTo>
                            <a:cubicBezTo>
                              <a:pt x="3973" y="140156"/>
                              <a:pt x="7946" y="140421"/>
                              <a:pt x="12185" y="140686"/>
                            </a:cubicBezTo>
                            <a:cubicBezTo>
                              <a:pt x="21985" y="103593"/>
                              <a:pt x="38408" y="60407"/>
                              <a:pt x="62777" y="1457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0" name="Рисунок 4">
                        <a:extLst>
                          <a:ext uri="{FF2B5EF4-FFF2-40B4-BE49-F238E27FC236}">
                            <a16:creationId xmlns:a16="http://schemas.microsoft.com/office/drawing/2014/main" id="{69053962-EEDF-7CCC-A3A5-B6E8C9C6510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51345" y="304209"/>
                        <a:ext cx="294029" cy="205067"/>
                        <a:chOff x="10551345" y="304209"/>
                        <a:chExt cx="294029" cy="205067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1" name="Полилиния 20">
                          <a:extLst>
                            <a:ext uri="{FF2B5EF4-FFF2-40B4-BE49-F238E27FC236}">
                              <a16:creationId xmlns:a16="http://schemas.microsoft.com/office/drawing/2014/main" id="{DE7DFBD7-89C2-CCB5-7F39-97D92CDAFE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97835" y="426614"/>
                          <a:ext cx="148069" cy="80013"/>
                        </a:xfrm>
                        <a:custGeom>
                          <a:avLst/>
                          <a:gdLst>
                            <a:gd name="connsiteX0" fmla="*/ 5298 w 148069"/>
                            <a:gd name="connsiteY0" fmla="*/ 0 h 80013"/>
                            <a:gd name="connsiteX1" fmla="*/ 0 w 148069"/>
                            <a:gd name="connsiteY1" fmla="*/ 12717 h 80013"/>
                            <a:gd name="connsiteX2" fmla="*/ 64102 w 148069"/>
                            <a:gd name="connsiteY2" fmla="*/ 55109 h 80013"/>
                            <a:gd name="connsiteX3" fmla="*/ 140653 w 148069"/>
                            <a:gd name="connsiteY3" fmla="*/ 80013 h 80013"/>
                            <a:gd name="connsiteX4" fmla="*/ 148070 w 148069"/>
                            <a:gd name="connsiteY4" fmla="*/ 68356 h 80013"/>
                            <a:gd name="connsiteX5" fmla="*/ 69399 w 148069"/>
                            <a:gd name="connsiteY5" fmla="*/ 43716 h 80013"/>
                            <a:gd name="connsiteX6" fmla="*/ 5298 w 148069"/>
                            <a:gd name="connsiteY6" fmla="*/ 0 h 80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8069" h="80013">
                              <a:moveTo>
                                <a:pt x="5298" y="0"/>
                              </a:moveTo>
                              <a:cubicBezTo>
                                <a:pt x="3443" y="4239"/>
                                <a:pt x="1589" y="8478"/>
                                <a:pt x="0" y="12717"/>
                              </a:cubicBezTo>
                              <a:cubicBezTo>
                                <a:pt x="17482" y="28349"/>
                                <a:pt x="39203" y="42921"/>
                                <a:pt x="64102" y="55109"/>
                              </a:cubicBezTo>
                              <a:cubicBezTo>
                                <a:pt x="89795" y="67561"/>
                                <a:pt x="116019" y="76039"/>
                                <a:pt x="140653" y="80013"/>
                              </a:cubicBezTo>
                              <a:cubicBezTo>
                                <a:pt x="143302" y="76304"/>
                                <a:pt x="145686" y="72330"/>
                                <a:pt x="148070" y="68356"/>
                              </a:cubicBezTo>
                              <a:cubicBezTo>
                                <a:pt x="123171" y="65176"/>
                                <a:pt x="95888" y="56698"/>
                                <a:pt x="69399" y="43716"/>
                              </a:cubicBezTo>
                              <a:cubicBezTo>
                                <a:pt x="44500" y="31528"/>
                                <a:pt x="22515" y="16162"/>
                                <a:pt x="529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" name="Полилиния 21">
                          <a:extLst>
                            <a:ext uri="{FF2B5EF4-FFF2-40B4-BE49-F238E27FC236}">
                              <a16:creationId xmlns:a16="http://schemas.microsoft.com/office/drawing/2014/main" id="{E427ABC3-834F-BD26-1035-CF842239F1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51345" y="304209"/>
                          <a:ext cx="294029" cy="205067"/>
                        </a:xfrm>
                        <a:custGeom>
                          <a:avLst/>
                          <a:gdLst>
                            <a:gd name="connsiteX0" fmla="*/ 272699 w 294029"/>
                            <a:gd name="connsiteY0" fmla="*/ 96705 h 205067"/>
                            <a:gd name="connsiteX1" fmla="*/ 183699 w 294029"/>
                            <a:gd name="connsiteY1" fmla="*/ 27554 h 205067"/>
                            <a:gd name="connsiteX2" fmla="*/ 76951 w 294029"/>
                            <a:gd name="connsiteY2" fmla="*/ 0 h 205067"/>
                            <a:gd name="connsiteX3" fmla="*/ 4902 w 294029"/>
                            <a:gd name="connsiteY3" fmla="*/ 33118 h 205067"/>
                            <a:gd name="connsiteX4" fmla="*/ 36953 w 294029"/>
                            <a:gd name="connsiteY4" fmla="*/ 126114 h 205067"/>
                            <a:gd name="connsiteX5" fmla="*/ 42251 w 294029"/>
                            <a:gd name="connsiteY5" fmla="*/ 113131 h 205067"/>
                            <a:gd name="connsiteX6" fmla="*/ 16028 w 294029"/>
                            <a:gd name="connsiteY6" fmla="*/ 38682 h 205067"/>
                            <a:gd name="connsiteX7" fmla="*/ 76686 w 294029"/>
                            <a:gd name="connsiteY7" fmla="*/ 12717 h 205067"/>
                            <a:gd name="connsiteX8" fmla="*/ 177871 w 294029"/>
                            <a:gd name="connsiteY8" fmla="*/ 38947 h 205067"/>
                            <a:gd name="connsiteX9" fmla="*/ 262104 w 294029"/>
                            <a:gd name="connsiteY9" fmla="*/ 104388 h 205067"/>
                            <a:gd name="connsiteX10" fmla="*/ 277467 w 294029"/>
                            <a:gd name="connsiteY10" fmla="*/ 166385 h 205067"/>
                            <a:gd name="connsiteX11" fmla="*/ 216809 w 294029"/>
                            <a:gd name="connsiteY11" fmla="*/ 192350 h 205067"/>
                            <a:gd name="connsiteX12" fmla="*/ 207803 w 294029"/>
                            <a:gd name="connsiteY12" fmla="*/ 192085 h 205067"/>
                            <a:gd name="connsiteX13" fmla="*/ 200121 w 294029"/>
                            <a:gd name="connsiteY13" fmla="*/ 204272 h 205067"/>
                            <a:gd name="connsiteX14" fmla="*/ 216809 w 294029"/>
                            <a:gd name="connsiteY14" fmla="*/ 205067 h 205067"/>
                            <a:gd name="connsiteX15" fmla="*/ 288857 w 294029"/>
                            <a:gd name="connsiteY15" fmla="*/ 171949 h 205067"/>
                            <a:gd name="connsiteX16" fmla="*/ 272699 w 294029"/>
                            <a:gd name="connsiteY16" fmla="*/ 96705 h 205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4029" h="205067">
                              <a:moveTo>
                                <a:pt x="272699" y="96705"/>
                              </a:moveTo>
                              <a:cubicBezTo>
                                <a:pt x="252833" y="70210"/>
                                <a:pt x="221047" y="45570"/>
                                <a:pt x="183699" y="27554"/>
                              </a:cubicBezTo>
                              <a:cubicBezTo>
                                <a:pt x="147410" y="9803"/>
                                <a:pt x="109531" y="0"/>
                                <a:pt x="76951" y="0"/>
                              </a:cubicBezTo>
                              <a:cubicBezTo>
                                <a:pt x="40927" y="0"/>
                                <a:pt x="15498" y="11658"/>
                                <a:pt x="4902" y="33118"/>
                              </a:cubicBezTo>
                              <a:cubicBezTo>
                                <a:pt x="-8077" y="59613"/>
                                <a:pt x="5432" y="94320"/>
                                <a:pt x="36953" y="126114"/>
                              </a:cubicBezTo>
                              <a:cubicBezTo>
                                <a:pt x="38808" y="121875"/>
                                <a:pt x="40397" y="117371"/>
                                <a:pt x="42251" y="113131"/>
                              </a:cubicBezTo>
                              <a:cubicBezTo>
                                <a:pt x="17617" y="86637"/>
                                <a:pt x="6492" y="58553"/>
                                <a:pt x="16028" y="38682"/>
                              </a:cubicBezTo>
                              <a:cubicBezTo>
                                <a:pt x="23974" y="22255"/>
                                <a:pt x="46224" y="12717"/>
                                <a:pt x="76686" y="12717"/>
                              </a:cubicBezTo>
                              <a:cubicBezTo>
                                <a:pt x="107412" y="12717"/>
                                <a:pt x="143436" y="21990"/>
                                <a:pt x="177871" y="38947"/>
                              </a:cubicBezTo>
                              <a:cubicBezTo>
                                <a:pt x="213366" y="56433"/>
                                <a:pt x="243297" y="79483"/>
                                <a:pt x="262104" y="104388"/>
                              </a:cubicBezTo>
                              <a:cubicBezTo>
                                <a:pt x="279851" y="127968"/>
                                <a:pt x="285414" y="149959"/>
                                <a:pt x="277467" y="166385"/>
                              </a:cubicBezTo>
                              <a:cubicBezTo>
                                <a:pt x="269521" y="182812"/>
                                <a:pt x="247271" y="192350"/>
                                <a:pt x="216809" y="192350"/>
                              </a:cubicBezTo>
                              <a:cubicBezTo>
                                <a:pt x="213895" y="192350"/>
                                <a:pt x="210717" y="192085"/>
                                <a:pt x="207803" y="192085"/>
                              </a:cubicBezTo>
                              <a:cubicBezTo>
                                <a:pt x="205154" y="196059"/>
                                <a:pt x="202770" y="200298"/>
                                <a:pt x="200121" y="204272"/>
                              </a:cubicBezTo>
                              <a:cubicBezTo>
                                <a:pt x="205684" y="204802"/>
                                <a:pt x="211247" y="205067"/>
                                <a:pt x="216809" y="205067"/>
                              </a:cubicBezTo>
                              <a:cubicBezTo>
                                <a:pt x="252833" y="205067"/>
                                <a:pt x="278262" y="193410"/>
                                <a:pt x="288857" y="171949"/>
                              </a:cubicBezTo>
                              <a:cubicBezTo>
                                <a:pt x="299453" y="151018"/>
                                <a:pt x="293625" y="124524"/>
                                <a:pt x="272699" y="967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64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08F1EAD6-D7F3-0598-07C8-AEF687E955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3508" y="477483"/>
                        <a:ext cx="211997" cy="157112"/>
                      </a:xfrm>
                      <a:custGeom>
                        <a:avLst/>
                        <a:gdLst>
                          <a:gd name="connsiteX0" fmla="*/ 194516 w 211997"/>
                          <a:gd name="connsiteY0" fmla="*/ 5829 h 157112"/>
                          <a:gd name="connsiteX1" fmla="*/ 45651 w 211997"/>
                          <a:gd name="connsiteY1" fmla="*/ 145190 h 157112"/>
                          <a:gd name="connsiteX2" fmla="*/ 32142 w 211997"/>
                          <a:gd name="connsiteY2" fmla="*/ 142010 h 157112"/>
                          <a:gd name="connsiteX3" fmla="*/ 19428 w 211997"/>
                          <a:gd name="connsiteY3" fmla="*/ 29674 h 157112"/>
                          <a:gd name="connsiteX4" fmla="*/ 7243 w 211997"/>
                          <a:gd name="connsiteY4" fmla="*/ 28879 h 157112"/>
                          <a:gd name="connsiteX5" fmla="*/ 26580 w 211997"/>
                          <a:gd name="connsiteY5" fmla="*/ 152608 h 157112"/>
                          <a:gd name="connsiteX6" fmla="*/ 45651 w 211997"/>
                          <a:gd name="connsiteY6" fmla="*/ 157112 h 157112"/>
                          <a:gd name="connsiteX7" fmla="*/ 211998 w 211997"/>
                          <a:gd name="connsiteY7" fmla="*/ 0 h 157112"/>
                          <a:gd name="connsiteX8" fmla="*/ 194516 w 211997"/>
                          <a:gd name="connsiteY8" fmla="*/ 5829 h 157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1997" h="157112">
                            <a:moveTo>
                              <a:pt x="194516" y="5829"/>
                            </a:moveTo>
                            <a:cubicBezTo>
                              <a:pt x="144188" y="87432"/>
                              <a:pt x="83794" y="145190"/>
                              <a:pt x="45651" y="145190"/>
                            </a:cubicBezTo>
                            <a:cubicBezTo>
                              <a:pt x="40618" y="145190"/>
                              <a:pt x="36115" y="144130"/>
                              <a:pt x="32142" y="142010"/>
                            </a:cubicBezTo>
                            <a:cubicBezTo>
                              <a:pt x="11481" y="131148"/>
                              <a:pt x="5919" y="89021"/>
                              <a:pt x="19428" y="29674"/>
                            </a:cubicBezTo>
                            <a:cubicBezTo>
                              <a:pt x="15190" y="29409"/>
                              <a:pt x="11216" y="29144"/>
                              <a:pt x="7243" y="28879"/>
                            </a:cubicBezTo>
                            <a:cubicBezTo>
                              <a:pt x="-6531" y="91141"/>
                              <a:pt x="-968" y="138301"/>
                              <a:pt x="26580" y="152608"/>
                            </a:cubicBezTo>
                            <a:cubicBezTo>
                              <a:pt x="32142" y="155523"/>
                              <a:pt x="38764" y="157112"/>
                              <a:pt x="45651" y="157112"/>
                            </a:cubicBezTo>
                            <a:cubicBezTo>
                              <a:pt x="90946" y="157112"/>
                              <a:pt x="157167" y="93790"/>
                              <a:pt x="211998" y="0"/>
                            </a:cubicBezTo>
                            <a:cubicBezTo>
                              <a:pt x="206435" y="2385"/>
                              <a:pt x="200608" y="4239"/>
                              <a:pt x="194516" y="582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4" name="Рисунок 4">
                      <a:extLst>
                        <a:ext uri="{FF2B5EF4-FFF2-40B4-BE49-F238E27FC236}">
                          <a16:creationId xmlns:a16="http://schemas.microsoft.com/office/drawing/2014/main" id="{0E4C3B60-F2D6-9B67-D2E7-223473F180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81955" y="310833"/>
                      <a:ext cx="433311" cy="191555"/>
                      <a:chOff x="10481955" y="310833"/>
                      <a:chExt cx="433311" cy="191555"/>
                    </a:xfrm>
                    <a:solidFill>
                      <a:srgbClr val="0061AF"/>
                    </a:solidFill>
                  </p:grpSpPr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97A21F66-F323-C3B3-AA81-66F8AA4654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4981" y="436947"/>
                        <a:ext cx="144626" cy="52988"/>
                      </a:xfrm>
                      <a:custGeom>
                        <a:avLst/>
                        <a:gdLst>
                          <a:gd name="connsiteX0" fmla="*/ 29402 w 144626"/>
                          <a:gd name="connsiteY0" fmla="*/ 38682 h 52988"/>
                          <a:gd name="connsiteX1" fmla="*/ 0 w 144626"/>
                          <a:gd name="connsiteY1" fmla="*/ 44776 h 52988"/>
                          <a:gd name="connsiteX2" fmla="*/ 23310 w 144626"/>
                          <a:gd name="connsiteY2" fmla="*/ 52989 h 52988"/>
                          <a:gd name="connsiteX3" fmla="*/ 32051 w 144626"/>
                          <a:gd name="connsiteY3" fmla="*/ 51134 h 52988"/>
                          <a:gd name="connsiteX4" fmla="*/ 144626 w 144626"/>
                          <a:gd name="connsiteY4" fmla="*/ 12187 h 52988"/>
                          <a:gd name="connsiteX5" fmla="*/ 141183 w 144626"/>
                          <a:gd name="connsiteY5" fmla="*/ 0 h 52988"/>
                          <a:gd name="connsiteX6" fmla="*/ 29402 w 144626"/>
                          <a:gd name="connsiteY6" fmla="*/ 38682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4626" h="52988">
                            <a:moveTo>
                              <a:pt x="29402" y="38682"/>
                            </a:moveTo>
                            <a:cubicBezTo>
                              <a:pt x="19601" y="41066"/>
                              <a:pt x="9801" y="42921"/>
                              <a:pt x="0" y="44776"/>
                            </a:cubicBezTo>
                            <a:cubicBezTo>
                              <a:pt x="7946" y="47955"/>
                              <a:pt x="15628" y="50604"/>
                              <a:pt x="23310" y="52989"/>
                            </a:cubicBezTo>
                            <a:cubicBezTo>
                              <a:pt x="26223" y="52459"/>
                              <a:pt x="29137" y="51664"/>
                              <a:pt x="32051" y="51134"/>
                            </a:cubicBezTo>
                            <a:cubicBezTo>
                              <a:pt x="73638" y="41596"/>
                              <a:pt x="112310" y="28084"/>
                              <a:pt x="144626" y="12187"/>
                            </a:cubicBezTo>
                            <a:cubicBezTo>
                              <a:pt x="143832" y="8213"/>
                              <a:pt x="142772" y="4239"/>
                              <a:pt x="141183" y="0"/>
                            </a:cubicBezTo>
                            <a:cubicBezTo>
                              <a:pt x="109662" y="15632"/>
                              <a:pt x="70989" y="29144"/>
                              <a:pt x="29402" y="38682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Полилиния 25">
                        <a:extLst>
                          <a:ext uri="{FF2B5EF4-FFF2-40B4-BE49-F238E27FC236}">
                            <a16:creationId xmlns:a16="http://schemas.microsoft.com/office/drawing/2014/main" id="{EA0D6E89-D0D7-D6C8-94C6-464E66D0AC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2340" y="326200"/>
                        <a:ext cx="137474" cy="52988"/>
                      </a:xfrm>
                      <a:custGeom>
                        <a:avLst/>
                        <a:gdLst>
                          <a:gd name="connsiteX0" fmla="*/ 0 w 137474"/>
                          <a:gd name="connsiteY0" fmla="*/ 40537 h 52988"/>
                          <a:gd name="connsiteX1" fmla="*/ 2914 w 137474"/>
                          <a:gd name="connsiteY1" fmla="*/ 52989 h 52988"/>
                          <a:gd name="connsiteX2" fmla="*/ 120257 w 137474"/>
                          <a:gd name="connsiteY2" fmla="*/ 11393 h 52988"/>
                          <a:gd name="connsiteX3" fmla="*/ 137474 w 137474"/>
                          <a:gd name="connsiteY3" fmla="*/ 7683 h 52988"/>
                          <a:gd name="connsiteX4" fmla="*/ 113370 w 137474"/>
                          <a:gd name="connsiteY4" fmla="*/ 0 h 52988"/>
                          <a:gd name="connsiteX5" fmla="*/ 0 w 137474"/>
                          <a:gd name="connsiteY5" fmla="*/ 40537 h 529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7474" h="52988">
                            <a:moveTo>
                              <a:pt x="0" y="40537"/>
                            </a:moveTo>
                            <a:cubicBezTo>
                              <a:pt x="530" y="44511"/>
                              <a:pt x="1589" y="48750"/>
                              <a:pt x="2914" y="52989"/>
                            </a:cubicBezTo>
                            <a:cubicBezTo>
                              <a:pt x="33640" y="37092"/>
                              <a:pt x="73373" y="22255"/>
                              <a:pt x="120257" y="11393"/>
                            </a:cubicBezTo>
                            <a:cubicBezTo>
                              <a:pt x="126084" y="10068"/>
                              <a:pt x="131647" y="8743"/>
                              <a:pt x="137474" y="7683"/>
                            </a:cubicBezTo>
                            <a:cubicBezTo>
                              <a:pt x="129263" y="4769"/>
                              <a:pt x="121317" y="2120"/>
                              <a:pt x="113370" y="0"/>
                            </a:cubicBezTo>
                            <a:cubicBezTo>
                              <a:pt x="69929" y="10598"/>
                              <a:pt x="31256" y="24640"/>
                              <a:pt x="0" y="405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C19E96B6-CB40-DEA1-408E-68B9675EAA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1955" y="373095"/>
                        <a:ext cx="202231" cy="129293"/>
                      </a:xfrm>
                      <a:custGeom>
                        <a:avLst/>
                        <a:gdLst>
                          <a:gd name="connsiteX0" fmla="*/ 179981 w 202231"/>
                          <a:gd name="connsiteY0" fmla="*/ 112337 h 129293"/>
                          <a:gd name="connsiteX1" fmla="*/ 117469 w 202231"/>
                          <a:gd name="connsiteY1" fmla="*/ 116841 h 129293"/>
                          <a:gd name="connsiteX2" fmla="*/ 13105 w 202231"/>
                          <a:gd name="connsiteY2" fmla="*/ 80808 h 129293"/>
                          <a:gd name="connsiteX3" fmla="*/ 72174 w 202231"/>
                          <a:gd name="connsiteY3" fmla="*/ 12452 h 129293"/>
                          <a:gd name="connsiteX4" fmla="*/ 68730 w 202231"/>
                          <a:gd name="connsiteY4" fmla="*/ 0 h 129293"/>
                          <a:gd name="connsiteX5" fmla="*/ 920 w 202231"/>
                          <a:gd name="connsiteY5" fmla="*/ 83458 h 129293"/>
                          <a:gd name="connsiteX6" fmla="*/ 117733 w 202231"/>
                          <a:gd name="connsiteY6" fmla="*/ 129293 h 129293"/>
                          <a:gd name="connsiteX7" fmla="*/ 202231 w 202231"/>
                          <a:gd name="connsiteY7" fmla="*/ 121610 h 129293"/>
                          <a:gd name="connsiteX8" fmla="*/ 179981 w 202231"/>
                          <a:gd name="connsiteY8" fmla="*/ 112337 h 1292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231" h="129293">
                            <a:moveTo>
                              <a:pt x="179981" y="112337"/>
                            </a:moveTo>
                            <a:cubicBezTo>
                              <a:pt x="158261" y="115251"/>
                              <a:pt x="137070" y="116841"/>
                              <a:pt x="117469" y="116841"/>
                            </a:cubicBezTo>
                            <a:cubicBezTo>
                              <a:pt x="58135" y="116841"/>
                              <a:pt x="18137" y="103063"/>
                              <a:pt x="13105" y="80808"/>
                            </a:cubicBezTo>
                            <a:cubicBezTo>
                              <a:pt x="8866" y="61997"/>
                              <a:pt x="30587" y="36297"/>
                              <a:pt x="72174" y="12452"/>
                            </a:cubicBezTo>
                            <a:cubicBezTo>
                              <a:pt x="70584" y="8213"/>
                              <a:pt x="69525" y="4239"/>
                              <a:pt x="68730" y="0"/>
                            </a:cubicBezTo>
                            <a:cubicBezTo>
                              <a:pt x="21581" y="26494"/>
                              <a:pt x="-5437" y="56963"/>
                              <a:pt x="920" y="83458"/>
                            </a:cubicBezTo>
                            <a:cubicBezTo>
                              <a:pt x="7807" y="112602"/>
                              <a:pt x="50188" y="129293"/>
                              <a:pt x="117733" y="129293"/>
                            </a:cubicBezTo>
                            <a:cubicBezTo>
                              <a:pt x="143957" y="129293"/>
                              <a:pt x="172829" y="126644"/>
                              <a:pt x="202231" y="121610"/>
                            </a:cubicBezTo>
                            <a:cubicBezTo>
                              <a:pt x="194285" y="118960"/>
                              <a:pt x="187133" y="115781"/>
                              <a:pt x="179981" y="11233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68A12224-399C-145D-EB4F-33FEA7E80A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00609" y="310833"/>
                        <a:ext cx="214657" cy="131942"/>
                      </a:xfrm>
                      <a:custGeom>
                        <a:avLst/>
                        <a:gdLst>
                          <a:gd name="connsiteX0" fmla="*/ 213761 w 214657"/>
                          <a:gd name="connsiteY0" fmla="*/ 45835 h 131942"/>
                          <a:gd name="connsiteX1" fmla="*/ 96947 w 214657"/>
                          <a:gd name="connsiteY1" fmla="*/ 0 h 131942"/>
                          <a:gd name="connsiteX2" fmla="*/ 0 w 214657"/>
                          <a:gd name="connsiteY2" fmla="*/ 10068 h 131942"/>
                          <a:gd name="connsiteX3" fmla="*/ 22250 w 214657"/>
                          <a:gd name="connsiteY3" fmla="*/ 18811 h 131942"/>
                          <a:gd name="connsiteX4" fmla="*/ 96947 w 214657"/>
                          <a:gd name="connsiteY4" fmla="*/ 12452 h 131942"/>
                          <a:gd name="connsiteX5" fmla="*/ 201311 w 214657"/>
                          <a:gd name="connsiteY5" fmla="*/ 48485 h 131942"/>
                          <a:gd name="connsiteX6" fmla="*/ 154957 w 214657"/>
                          <a:gd name="connsiteY6" fmla="*/ 109157 h 131942"/>
                          <a:gd name="connsiteX7" fmla="*/ 136680 w 214657"/>
                          <a:gd name="connsiteY7" fmla="*/ 119755 h 131942"/>
                          <a:gd name="connsiteX8" fmla="*/ 140653 w 214657"/>
                          <a:gd name="connsiteY8" fmla="*/ 131942 h 131942"/>
                          <a:gd name="connsiteX9" fmla="*/ 161844 w 214657"/>
                          <a:gd name="connsiteY9" fmla="*/ 119755 h 131942"/>
                          <a:gd name="connsiteX10" fmla="*/ 213761 w 214657"/>
                          <a:gd name="connsiteY10" fmla="*/ 45835 h 131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4657" h="131942">
                            <a:moveTo>
                              <a:pt x="213761" y="45835"/>
                            </a:moveTo>
                            <a:cubicBezTo>
                              <a:pt x="207139" y="16692"/>
                              <a:pt x="164493" y="0"/>
                              <a:pt x="96947" y="0"/>
                            </a:cubicBezTo>
                            <a:cubicBezTo>
                              <a:pt x="67015" y="0"/>
                              <a:pt x="33640" y="3444"/>
                              <a:pt x="0" y="10068"/>
                            </a:cubicBezTo>
                            <a:cubicBezTo>
                              <a:pt x="7417" y="12717"/>
                              <a:pt x="14833" y="15632"/>
                              <a:pt x="22250" y="18811"/>
                            </a:cubicBezTo>
                            <a:cubicBezTo>
                              <a:pt x="48209" y="14572"/>
                              <a:pt x="73638" y="12452"/>
                              <a:pt x="96947" y="12452"/>
                            </a:cubicBezTo>
                            <a:cubicBezTo>
                              <a:pt x="156281" y="12452"/>
                              <a:pt x="196279" y="26230"/>
                              <a:pt x="201311" y="48485"/>
                            </a:cubicBezTo>
                            <a:cubicBezTo>
                              <a:pt x="205285" y="65441"/>
                              <a:pt x="188332" y="87697"/>
                              <a:pt x="154957" y="109157"/>
                            </a:cubicBezTo>
                            <a:cubicBezTo>
                              <a:pt x="149129" y="112866"/>
                              <a:pt x="143037" y="116311"/>
                              <a:pt x="136680" y="119755"/>
                            </a:cubicBezTo>
                            <a:cubicBezTo>
                              <a:pt x="138269" y="123994"/>
                              <a:pt x="139594" y="127968"/>
                              <a:pt x="140653" y="131942"/>
                            </a:cubicBezTo>
                            <a:cubicBezTo>
                              <a:pt x="148070" y="127968"/>
                              <a:pt x="155222" y="123729"/>
                              <a:pt x="161844" y="119755"/>
                            </a:cubicBezTo>
                            <a:cubicBezTo>
                              <a:pt x="200781" y="95115"/>
                              <a:pt x="219058" y="68621"/>
                              <a:pt x="213761" y="4583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6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2F230C4D-D96C-514C-7CC3-CC7AA756CF01}"/>
                    </a:ext>
                  </a:extLst>
                </p:cNvPr>
                <p:cNvSpPr/>
                <p:nvPr/>
              </p:nvSpPr>
              <p:spPr>
                <a:xfrm>
                  <a:off x="10660612" y="372830"/>
                  <a:ext cx="69929" cy="69945"/>
                </a:xfrm>
                <a:custGeom>
                  <a:avLst/>
                  <a:gdLst>
                    <a:gd name="connsiteX0" fmla="*/ 69929 w 69929"/>
                    <a:gd name="connsiteY0" fmla="*/ 34973 h 69945"/>
                    <a:gd name="connsiteX1" fmla="*/ 34965 w 69929"/>
                    <a:gd name="connsiteY1" fmla="*/ 69945 h 69945"/>
                    <a:gd name="connsiteX2" fmla="*/ 0 w 69929"/>
                    <a:gd name="connsiteY2" fmla="*/ 34973 h 69945"/>
                    <a:gd name="connsiteX3" fmla="*/ 34965 w 69929"/>
                    <a:gd name="connsiteY3" fmla="*/ 0 h 69945"/>
                    <a:gd name="connsiteX4" fmla="*/ 69929 w 69929"/>
                    <a:gd name="connsiteY4" fmla="*/ 34973 h 6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29" h="69945">
                      <a:moveTo>
                        <a:pt x="69929" y="34973"/>
                      </a:moveTo>
                      <a:cubicBezTo>
                        <a:pt x="69929" y="54314"/>
                        <a:pt x="54301" y="69945"/>
                        <a:pt x="34965" y="69945"/>
                      </a:cubicBezTo>
                      <a:cubicBezTo>
                        <a:pt x="15628" y="69945"/>
                        <a:pt x="0" y="54314"/>
                        <a:pt x="0" y="34973"/>
                      </a:cubicBezTo>
                      <a:cubicBezTo>
                        <a:pt x="0" y="15632"/>
                        <a:pt x="15628" y="0"/>
                        <a:pt x="34965" y="0"/>
                      </a:cubicBezTo>
                      <a:cubicBezTo>
                        <a:pt x="54301" y="0"/>
                        <a:pt x="69929" y="15632"/>
                        <a:pt x="69929" y="34973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Рисунок 4">
                <a:extLst>
                  <a:ext uri="{FF2B5EF4-FFF2-40B4-BE49-F238E27FC236}">
                    <a16:creationId xmlns:a16="http://schemas.microsoft.com/office/drawing/2014/main" id="{14E2DF63-DB9B-7C9B-C127-3161B161F39A}"/>
                  </a:ext>
                </a:extLst>
              </p:cNvPr>
              <p:cNvGrpSpPr/>
              <p:nvPr/>
            </p:nvGrpSpPr>
            <p:grpSpPr>
              <a:xfrm>
                <a:off x="10626707" y="178626"/>
                <a:ext cx="216670" cy="164795"/>
                <a:chOff x="10626707" y="178626"/>
                <a:chExt cx="216670" cy="164795"/>
              </a:xfrm>
              <a:solidFill>
                <a:srgbClr val="0061AF"/>
              </a:solidFill>
            </p:grpSpPr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AD3CEA7F-348B-35E2-3662-F2143CAF1A26}"/>
                    </a:ext>
                  </a:extLst>
                </p:cNvPr>
                <p:cNvSpPr/>
                <p:nvPr/>
              </p:nvSpPr>
              <p:spPr>
                <a:xfrm>
                  <a:off x="10626707" y="314542"/>
                  <a:ext cx="30726" cy="28878"/>
                </a:xfrm>
                <a:custGeom>
                  <a:avLst/>
                  <a:gdLst>
                    <a:gd name="connsiteX0" fmla="*/ 16953 w 30726"/>
                    <a:gd name="connsiteY0" fmla="*/ 23845 h 28878"/>
                    <a:gd name="connsiteX1" fmla="*/ 30726 w 30726"/>
                    <a:gd name="connsiteY1" fmla="*/ 1855 h 28878"/>
                    <a:gd name="connsiteX2" fmla="*/ 17217 w 30726"/>
                    <a:gd name="connsiteY2" fmla="*/ 0 h 28878"/>
                    <a:gd name="connsiteX3" fmla="*/ 0 w 30726"/>
                    <a:gd name="connsiteY3" fmla="*/ 28879 h 28878"/>
                    <a:gd name="connsiteX4" fmla="*/ 16953 w 30726"/>
                    <a:gd name="connsiteY4" fmla="*/ 23845 h 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26" h="28878">
                      <a:moveTo>
                        <a:pt x="16953" y="23845"/>
                      </a:moveTo>
                      <a:cubicBezTo>
                        <a:pt x="21456" y="16427"/>
                        <a:pt x="25959" y="9008"/>
                        <a:pt x="30726" y="1855"/>
                      </a:cubicBezTo>
                      <a:cubicBezTo>
                        <a:pt x="26223" y="1060"/>
                        <a:pt x="21720" y="530"/>
                        <a:pt x="17217" y="0"/>
                      </a:cubicBezTo>
                      <a:cubicBezTo>
                        <a:pt x="11390" y="9273"/>
                        <a:pt x="5563" y="18811"/>
                        <a:pt x="0" y="28879"/>
                      </a:cubicBezTo>
                      <a:cubicBezTo>
                        <a:pt x="5563" y="27289"/>
                        <a:pt x="11390" y="25435"/>
                        <a:pt x="16953" y="23845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id="{895EE086-7185-0FBB-30AB-89FBB425A7A4}"/>
                    </a:ext>
                  </a:extLst>
                </p:cNvPr>
                <p:cNvSpPr/>
                <p:nvPr/>
              </p:nvSpPr>
              <p:spPr>
                <a:xfrm>
                  <a:off x="10651871" y="178626"/>
                  <a:ext cx="191506" cy="140420"/>
                </a:xfrm>
                <a:custGeom>
                  <a:avLst/>
                  <a:gdLst>
                    <a:gd name="connsiteX0" fmla="*/ 13244 w 191506"/>
                    <a:gd name="connsiteY0" fmla="*/ 126379 h 140420"/>
                    <a:gd name="connsiteX1" fmla="*/ 145686 w 191506"/>
                    <a:gd name="connsiteY1" fmla="*/ 12187 h 140420"/>
                    <a:gd name="connsiteX2" fmla="*/ 159195 w 191506"/>
                    <a:gd name="connsiteY2" fmla="*/ 15367 h 140420"/>
                    <a:gd name="connsiteX3" fmla="*/ 169260 w 191506"/>
                    <a:gd name="connsiteY3" fmla="*/ 139096 h 140420"/>
                    <a:gd name="connsiteX4" fmla="*/ 181445 w 191506"/>
                    <a:gd name="connsiteY4" fmla="*/ 140421 h 140420"/>
                    <a:gd name="connsiteX5" fmla="*/ 165022 w 191506"/>
                    <a:gd name="connsiteY5" fmla="*/ 4504 h 140420"/>
                    <a:gd name="connsiteX6" fmla="*/ 145951 w 191506"/>
                    <a:gd name="connsiteY6" fmla="*/ 0 h 140420"/>
                    <a:gd name="connsiteX7" fmla="*/ 0 w 191506"/>
                    <a:gd name="connsiteY7" fmla="*/ 124259 h 140420"/>
                    <a:gd name="connsiteX8" fmla="*/ 13244 w 191506"/>
                    <a:gd name="connsiteY8" fmla="*/ 126379 h 14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06" h="140420">
                      <a:moveTo>
                        <a:pt x="13244" y="126379"/>
                      </a:moveTo>
                      <a:cubicBezTo>
                        <a:pt x="59864" y="58288"/>
                        <a:pt x="111781" y="12187"/>
                        <a:pt x="145686" y="12187"/>
                      </a:cubicBezTo>
                      <a:cubicBezTo>
                        <a:pt x="150719" y="12187"/>
                        <a:pt x="155222" y="13247"/>
                        <a:pt x="159195" y="15367"/>
                      </a:cubicBezTo>
                      <a:cubicBezTo>
                        <a:pt x="181180" y="27024"/>
                        <a:pt x="185948" y="73920"/>
                        <a:pt x="169260" y="139096"/>
                      </a:cubicBezTo>
                      <a:cubicBezTo>
                        <a:pt x="173499" y="139361"/>
                        <a:pt x="177472" y="139891"/>
                        <a:pt x="181445" y="140421"/>
                      </a:cubicBezTo>
                      <a:cubicBezTo>
                        <a:pt x="198662" y="72330"/>
                        <a:pt x="194159" y="19871"/>
                        <a:pt x="165022" y="4504"/>
                      </a:cubicBezTo>
                      <a:cubicBezTo>
                        <a:pt x="159195" y="1590"/>
                        <a:pt x="152838" y="0"/>
                        <a:pt x="145951" y="0"/>
                      </a:cubicBezTo>
                      <a:cubicBezTo>
                        <a:pt x="106218" y="0"/>
                        <a:pt x="50328" y="48750"/>
                        <a:pt x="0" y="124259"/>
                      </a:cubicBezTo>
                      <a:cubicBezTo>
                        <a:pt x="4238" y="124789"/>
                        <a:pt x="8741" y="125584"/>
                        <a:pt x="13244" y="126379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6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" name="Рисунок 4">
              <a:extLst>
                <a:ext uri="{FF2B5EF4-FFF2-40B4-BE49-F238E27FC236}">
                  <a16:creationId xmlns:a16="http://schemas.microsoft.com/office/drawing/2014/main" id="{71B5A319-C60E-4ED3-C01D-FE45DE61C4DE}"/>
                </a:ext>
              </a:extLst>
            </p:cNvPr>
            <p:cNvGrpSpPr/>
            <p:nvPr/>
          </p:nvGrpSpPr>
          <p:grpSpPr>
            <a:xfrm>
              <a:off x="10776631" y="535241"/>
              <a:ext cx="830409" cy="194204"/>
              <a:chOff x="10776631" y="535241"/>
              <a:chExt cx="830409" cy="194204"/>
            </a:xfrm>
            <a:solidFill>
              <a:srgbClr val="0061AF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4C6AFAFE-F183-B0A7-3DFB-5430500AEA1C}"/>
                  </a:ext>
                </a:extLst>
              </p:cNvPr>
              <p:cNvSpPr/>
              <p:nvPr/>
            </p:nvSpPr>
            <p:spPr>
              <a:xfrm>
                <a:off x="10776631" y="535241"/>
                <a:ext cx="190451" cy="194204"/>
              </a:xfrm>
              <a:custGeom>
                <a:avLst/>
                <a:gdLst>
                  <a:gd name="connsiteX0" fmla="*/ 160519 w 190451"/>
                  <a:gd name="connsiteY0" fmla="*/ 194204 h 194204"/>
                  <a:gd name="connsiteX1" fmla="*/ 160519 w 190451"/>
                  <a:gd name="connsiteY1" fmla="*/ 56168 h 194204"/>
                  <a:gd name="connsiteX2" fmla="*/ 95358 w 190451"/>
                  <a:gd name="connsiteY2" fmla="*/ 138301 h 194204"/>
                  <a:gd name="connsiteX3" fmla="*/ 29932 w 190451"/>
                  <a:gd name="connsiteY3" fmla="*/ 56168 h 194204"/>
                  <a:gd name="connsiteX4" fmla="*/ 29932 w 190451"/>
                  <a:gd name="connsiteY4" fmla="*/ 194204 h 194204"/>
                  <a:gd name="connsiteX5" fmla="*/ 0 w 190451"/>
                  <a:gd name="connsiteY5" fmla="*/ 194204 h 194204"/>
                  <a:gd name="connsiteX6" fmla="*/ 0 w 190451"/>
                  <a:gd name="connsiteY6" fmla="*/ 0 h 194204"/>
                  <a:gd name="connsiteX7" fmla="*/ 17482 w 190451"/>
                  <a:gd name="connsiteY7" fmla="*/ 0 h 194204"/>
                  <a:gd name="connsiteX8" fmla="*/ 95358 w 190451"/>
                  <a:gd name="connsiteY8" fmla="*/ 98559 h 194204"/>
                  <a:gd name="connsiteX9" fmla="*/ 173234 w 190451"/>
                  <a:gd name="connsiteY9" fmla="*/ 0 h 194204"/>
                  <a:gd name="connsiteX10" fmla="*/ 190451 w 190451"/>
                  <a:gd name="connsiteY10" fmla="*/ 0 h 194204"/>
                  <a:gd name="connsiteX11" fmla="*/ 190451 w 190451"/>
                  <a:gd name="connsiteY11" fmla="*/ 194204 h 194204"/>
                  <a:gd name="connsiteX12" fmla="*/ 160519 w 190451"/>
                  <a:gd name="connsiteY12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451" h="194204">
                    <a:moveTo>
                      <a:pt x="160519" y="194204"/>
                    </a:moveTo>
                    <a:lnTo>
                      <a:pt x="160519" y="56168"/>
                    </a:lnTo>
                    <a:lnTo>
                      <a:pt x="95358" y="138301"/>
                    </a:lnTo>
                    <a:lnTo>
                      <a:pt x="29932" y="56168"/>
                    </a:lnTo>
                    <a:lnTo>
                      <a:pt x="2993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17482" y="0"/>
                    </a:lnTo>
                    <a:lnTo>
                      <a:pt x="95358" y="98559"/>
                    </a:lnTo>
                    <a:lnTo>
                      <a:pt x="173234" y="0"/>
                    </a:lnTo>
                    <a:lnTo>
                      <a:pt x="190451" y="0"/>
                    </a:lnTo>
                    <a:lnTo>
                      <a:pt x="190451" y="194204"/>
                    </a:lnTo>
                    <a:lnTo>
                      <a:pt x="160519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7A79ECEA-A414-6329-052B-7193173411AF}"/>
                  </a:ext>
                </a:extLst>
              </p:cNvPr>
              <p:cNvSpPr/>
              <p:nvPr/>
            </p:nvSpPr>
            <p:spPr>
              <a:xfrm>
                <a:off x="10991716" y="535241"/>
                <a:ext cx="149923" cy="194204"/>
              </a:xfrm>
              <a:custGeom>
                <a:avLst/>
                <a:gdLst>
                  <a:gd name="connsiteX0" fmla="*/ 119992 w 149923"/>
                  <a:gd name="connsiteY0" fmla="*/ 194204 h 194204"/>
                  <a:gd name="connsiteX1" fmla="*/ 119992 w 149923"/>
                  <a:gd name="connsiteY1" fmla="*/ 57228 h 194204"/>
                  <a:gd name="connsiteX2" fmla="*/ 17482 w 149923"/>
                  <a:gd name="connsiteY2" fmla="*/ 194204 h 194204"/>
                  <a:gd name="connsiteX3" fmla="*/ 0 w 149923"/>
                  <a:gd name="connsiteY3" fmla="*/ 194204 h 194204"/>
                  <a:gd name="connsiteX4" fmla="*/ 0 w 149923"/>
                  <a:gd name="connsiteY4" fmla="*/ 0 h 194204"/>
                  <a:gd name="connsiteX5" fmla="*/ 29932 w 149923"/>
                  <a:gd name="connsiteY5" fmla="*/ 0 h 194204"/>
                  <a:gd name="connsiteX6" fmla="*/ 29932 w 149923"/>
                  <a:gd name="connsiteY6" fmla="*/ 136976 h 194204"/>
                  <a:gd name="connsiteX7" fmla="*/ 132442 w 149923"/>
                  <a:gd name="connsiteY7" fmla="*/ 0 h 194204"/>
                  <a:gd name="connsiteX8" fmla="*/ 149924 w 149923"/>
                  <a:gd name="connsiteY8" fmla="*/ 0 h 194204"/>
                  <a:gd name="connsiteX9" fmla="*/ 149924 w 149923"/>
                  <a:gd name="connsiteY9" fmla="*/ 194204 h 194204"/>
                  <a:gd name="connsiteX10" fmla="*/ 119992 w 149923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3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EBB253C2-0FDD-28F2-C87C-4FB83655B619}"/>
                  </a:ext>
                </a:extLst>
              </p:cNvPr>
              <p:cNvSpPr/>
              <p:nvPr/>
            </p:nvSpPr>
            <p:spPr>
              <a:xfrm>
                <a:off x="11457116" y="535241"/>
                <a:ext cx="149924" cy="194204"/>
              </a:xfrm>
              <a:custGeom>
                <a:avLst/>
                <a:gdLst>
                  <a:gd name="connsiteX0" fmla="*/ 119992 w 149924"/>
                  <a:gd name="connsiteY0" fmla="*/ 194204 h 194204"/>
                  <a:gd name="connsiteX1" fmla="*/ 119992 w 149924"/>
                  <a:gd name="connsiteY1" fmla="*/ 57228 h 194204"/>
                  <a:gd name="connsiteX2" fmla="*/ 17482 w 149924"/>
                  <a:gd name="connsiteY2" fmla="*/ 194204 h 194204"/>
                  <a:gd name="connsiteX3" fmla="*/ 0 w 149924"/>
                  <a:gd name="connsiteY3" fmla="*/ 194204 h 194204"/>
                  <a:gd name="connsiteX4" fmla="*/ 0 w 149924"/>
                  <a:gd name="connsiteY4" fmla="*/ 0 h 194204"/>
                  <a:gd name="connsiteX5" fmla="*/ 29932 w 149924"/>
                  <a:gd name="connsiteY5" fmla="*/ 0 h 194204"/>
                  <a:gd name="connsiteX6" fmla="*/ 29932 w 149924"/>
                  <a:gd name="connsiteY6" fmla="*/ 136976 h 194204"/>
                  <a:gd name="connsiteX7" fmla="*/ 132442 w 149924"/>
                  <a:gd name="connsiteY7" fmla="*/ 0 h 194204"/>
                  <a:gd name="connsiteX8" fmla="*/ 149924 w 149924"/>
                  <a:gd name="connsiteY8" fmla="*/ 0 h 194204"/>
                  <a:gd name="connsiteX9" fmla="*/ 149924 w 149924"/>
                  <a:gd name="connsiteY9" fmla="*/ 194204 h 194204"/>
                  <a:gd name="connsiteX10" fmla="*/ 119992 w 149924"/>
                  <a:gd name="connsiteY10" fmla="*/ 194204 h 19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924" h="194204">
                    <a:moveTo>
                      <a:pt x="119992" y="194204"/>
                    </a:moveTo>
                    <a:lnTo>
                      <a:pt x="119992" y="57228"/>
                    </a:lnTo>
                    <a:lnTo>
                      <a:pt x="17482" y="194204"/>
                    </a:lnTo>
                    <a:lnTo>
                      <a:pt x="0" y="194204"/>
                    </a:lnTo>
                    <a:lnTo>
                      <a:pt x="0" y="0"/>
                    </a:lnTo>
                    <a:lnTo>
                      <a:pt x="29932" y="0"/>
                    </a:lnTo>
                    <a:lnTo>
                      <a:pt x="29932" y="136976"/>
                    </a:lnTo>
                    <a:lnTo>
                      <a:pt x="132442" y="0"/>
                    </a:lnTo>
                    <a:lnTo>
                      <a:pt x="149924" y="0"/>
                    </a:lnTo>
                    <a:lnTo>
                      <a:pt x="149924" y="194204"/>
                    </a:lnTo>
                    <a:lnTo>
                      <a:pt x="119992" y="194204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7" name="Рисунок 4">
              <a:extLst>
                <a:ext uri="{FF2B5EF4-FFF2-40B4-BE49-F238E27FC236}">
                  <a16:creationId xmlns:a16="http://schemas.microsoft.com/office/drawing/2014/main" id="{5D846FCB-FC3C-A557-1C65-6CE2D83D068B}"/>
                </a:ext>
              </a:extLst>
            </p:cNvPr>
            <p:cNvGrpSpPr/>
            <p:nvPr/>
          </p:nvGrpSpPr>
          <p:grpSpPr>
            <a:xfrm>
              <a:off x="11286796" y="386342"/>
              <a:ext cx="348056" cy="84782"/>
              <a:chOff x="11286796" y="386342"/>
              <a:chExt cx="348056" cy="84782"/>
            </a:xfrm>
            <a:solidFill>
              <a:srgbClr val="0061AF"/>
            </a:solidFill>
          </p:grpSpPr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7B6BB983-4AEC-19B3-D285-6CEB275F0C80}"/>
                  </a:ext>
                </a:extLst>
              </p:cNvPr>
              <p:cNvSpPr/>
              <p:nvPr/>
            </p:nvSpPr>
            <p:spPr>
              <a:xfrm>
                <a:off x="11286796" y="386342"/>
                <a:ext cx="70194" cy="84782"/>
              </a:xfrm>
              <a:custGeom>
                <a:avLst/>
                <a:gdLst>
                  <a:gd name="connsiteX0" fmla="*/ 52712 w 70194"/>
                  <a:gd name="connsiteY0" fmla="*/ 84517 h 84782"/>
                  <a:gd name="connsiteX1" fmla="*/ 52712 w 70194"/>
                  <a:gd name="connsiteY1" fmla="*/ 49810 h 84782"/>
                  <a:gd name="connsiteX2" fmla="*/ 17747 w 70194"/>
                  <a:gd name="connsiteY2" fmla="*/ 49810 h 84782"/>
                  <a:gd name="connsiteX3" fmla="*/ 17747 w 70194"/>
                  <a:gd name="connsiteY3" fmla="*/ 84517 h 84782"/>
                  <a:gd name="connsiteX4" fmla="*/ 0 w 70194"/>
                  <a:gd name="connsiteY4" fmla="*/ 84517 h 84782"/>
                  <a:gd name="connsiteX5" fmla="*/ 0 w 70194"/>
                  <a:gd name="connsiteY5" fmla="*/ 0 h 84782"/>
                  <a:gd name="connsiteX6" fmla="*/ 17747 w 70194"/>
                  <a:gd name="connsiteY6" fmla="*/ 0 h 84782"/>
                  <a:gd name="connsiteX7" fmla="*/ 17747 w 70194"/>
                  <a:gd name="connsiteY7" fmla="*/ 34443 h 84782"/>
                  <a:gd name="connsiteX8" fmla="*/ 52447 w 70194"/>
                  <a:gd name="connsiteY8" fmla="*/ 34443 h 84782"/>
                  <a:gd name="connsiteX9" fmla="*/ 52447 w 70194"/>
                  <a:gd name="connsiteY9" fmla="*/ 265 h 84782"/>
                  <a:gd name="connsiteX10" fmla="*/ 70194 w 70194"/>
                  <a:gd name="connsiteY10" fmla="*/ 265 h 84782"/>
                  <a:gd name="connsiteX11" fmla="*/ 70194 w 70194"/>
                  <a:gd name="connsiteY11" fmla="*/ 84782 h 84782"/>
                  <a:gd name="connsiteX12" fmla="*/ 52712 w 70194"/>
                  <a:gd name="connsiteY12" fmla="*/ 84782 h 8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194" h="84782">
                    <a:moveTo>
                      <a:pt x="52712" y="84517"/>
                    </a:moveTo>
                    <a:lnTo>
                      <a:pt x="52712" y="49810"/>
                    </a:lnTo>
                    <a:lnTo>
                      <a:pt x="17747" y="49810"/>
                    </a:lnTo>
                    <a:lnTo>
                      <a:pt x="17747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34443"/>
                    </a:lnTo>
                    <a:lnTo>
                      <a:pt x="52447" y="34443"/>
                    </a:lnTo>
                    <a:lnTo>
                      <a:pt x="52447" y="265"/>
                    </a:lnTo>
                    <a:lnTo>
                      <a:pt x="70194" y="265"/>
                    </a:lnTo>
                    <a:lnTo>
                      <a:pt x="70194" y="84782"/>
                    </a:lnTo>
                    <a:lnTo>
                      <a:pt x="52712" y="8478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39DA058C-8670-5336-1BBE-6650822FADB6}"/>
                  </a:ext>
                </a:extLst>
              </p:cNvPr>
              <p:cNvSpPr/>
              <p:nvPr/>
            </p:nvSpPr>
            <p:spPr>
              <a:xfrm>
                <a:off x="11377386" y="386342"/>
                <a:ext cx="70988" cy="84517"/>
              </a:xfrm>
              <a:custGeom>
                <a:avLst/>
                <a:gdLst>
                  <a:gd name="connsiteX0" fmla="*/ 52977 w 70988"/>
                  <a:gd name="connsiteY0" fmla="*/ 84517 h 84517"/>
                  <a:gd name="connsiteX1" fmla="*/ 52977 w 70988"/>
                  <a:gd name="connsiteY1" fmla="*/ 31263 h 84517"/>
                  <a:gd name="connsiteX2" fmla="*/ 10331 w 70988"/>
                  <a:gd name="connsiteY2" fmla="*/ 84517 h 84517"/>
                  <a:gd name="connsiteX3" fmla="*/ 0 w 70988"/>
                  <a:gd name="connsiteY3" fmla="*/ 84517 h 84517"/>
                  <a:gd name="connsiteX4" fmla="*/ 0 w 70988"/>
                  <a:gd name="connsiteY4" fmla="*/ 0 h 84517"/>
                  <a:gd name="connsiteX5" fmla="*/ 17747 w 70988"/>
                  <a:gd name="connsiteY5" fmla="*/ 0 h 84517"/>
                  <a:gd name="connsiteX6" fmla="*/ 17747 w 70988"/>
                  <a:gd name="connsiteY6" fmla="*/ 53254 h 84517"/>
                  <a:gd name="connsiteX7" fmla="*/ 60393 w 70988"/>
                  <a:gd name="connsiteY7" fmla="*/ 0 h 84517"/>
                  <a:gd name="connsiteX8" fmla="*/ 70989 w 70988"/>
                  <a:gd name="connsiteY8" fmla="*/ 0 h 84517"/>
                  <a:gd name="connsiteX9" fmla="*/ 70989 w 70988"/>
                  <a:gd name="connsiteY9" fmla="*/ 84517 h 84517"/>
                  <a:gd name="connsiteX10" fmla="*/ 52977 w 70988"/>
                  <a:gd name="connsiteY10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88" h="84517">
                    <a:moveTo>
                      <a:pt x="52977" y="84517"/>
                    </a:moveTo>
                    <a:lnTo>
                      <a:pt x="52977" y="31263"/>
                    </a:lnTo>
                    <a:lnTo>
                      <a:pt x="10331" y="84517"/>
                    </a:lnTo>
                    <a:lnTo>
                      <a:pt x="0" y="84517"/>
                    </a:lnTo>
                    <a:lnTo>
                      <a:pt x="0" y="0"/>
                    </a:lnTo>
                    <a:lnTo>
                      <a:pt x="17747" y="0"/>
                    </a:lnTo>
                    <a:lnTo>
                      <a:pt x="17747" y="53254"/>
                    </a:lnTo>
                    <a:lnTo>
                      <a:pt x="60393" y="0"/>
                    </a:lnTo>
                    <a:lnTo>
                      <a:pt x="70989" y="0"/>
                    </a:lnTo>
                    <a:lnTo>
                      <a:pt x="70989" y="84517"/>
                    </a:lnTo>
                    <a:lnTo>
                      <a:pt x="52977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7D5D635E-A0C2-13CE-073E-15314036F36F}"/>
                  </a:ext>
                </a:extLst>
              </p:cNvPr>
              <p:cNvSpPr/>
              <p:nvPr/>
            </p:nvSpPr>
            <p:spPr>
              <a:xfrm>
                <a:off x="11462678" y="386607"/>
                <a:ext cx="71518" cy="84517"/>
              </a:xfrm>
              <a:custGeom>
                <a:avLst/>
                <a:gdLst>
                  <a:gd name="connsiteX0" fmla="*/ 53771 w 71518"/>
                  <a:gd name="connsiteY0" fmla="*/ 84252 h 84517"/>
                  <a:gd name="connsiteX1" fmla="*/ 53771 w 71518"/>
                  <a:gd name="connsiteY1" fmla="*/ 63587 h 84517"/>
                  <a:gd name="connsiteX2" fmla="*/ 43706 w 71518"/>
                  <a:gd name="connsiteY2" fmla="*/ 63587 h 84517"/>
                  <a:gd name="connsiteX3" fmla="*/ 25694 w 71518"/>
                  <a:gd name="connsiteY3" fmla="*/ 75774 h 84517"/>
                  <a:gd name="connsiteX4" fmla="*/ 19866 w 71518"/>
                  <a:gd name="connsiteY4" fmla="*/ 84252 h 84517"/>
                  <a:gd name="connsiteX5" fmla="*/ 0 w 71518"/>
                  <a:gd name="connsiteY5" fmla="*/ 84252 h 84517"/>
                  <a:gd name="connsiteX6" fmla="*/ 7682 w 71518"/>
                  <a:gd name="connsiteY6" fmla="*/ 73125 h 84517"/>
                  <a:gd name="connsiteX7" fmla="*/ 21191 w 71518"/>
                  <a:gd name="connsiteY7" fmla="*/ 58288 h 84517"/>
                  <a:gd name="connsiteX8" fmla="*/ 1854 w 71518"/>
                  <a:gd name="connsiteY8" fmla="*/ 31793 h 84517"/>
                  <a:gd name="connsiteX9" fmla="*/ 40792 w 71518"/>
                  <a:gd name="connsiteY9" fmla="*/ 0 h 84517"/>
                  <a:gd name="connsiteX10" fmla="*/ 71518 w 71518"/>
                  <a:gd name="connsiteY10" fmla="*/ 0 h 84517"/>
                  <a:gd name="connsiteX11" fmla="*/ 71518 w 71518"/>
                  <a:gd name="connsiteY11" fmla="*/ 84517 h 84517"/>
                  <a:gd name="connsiteX12" fmla="*/ 53771 w 71518"/>
                  <a:gd name="connsiteY12" fmla="*/ 84517 h 84517"/>
                  <a:gd name="connsiteX13" fmla="*/ 39203 w 71518"/>
                  <a:gd name="connsiteY13" fmla="*/ 15632 h 84517"/>
                  <a:gd name="connsiteX14" fmla="*/ 18542 w 71518"/>
                  <a:gd name="connsiteY14" fmla="*/ 31793 h 84517"/>
                  <a:gd name="connsiteX15" fmla="*/ 39203 w 71518"/>
                  <a:gd name="connsiteY15" fmla="*/ 47955 h 84517"/>
                  <a:gd name="connsiteX16" fmla="*/ 53771 w 71518"/>
                  <a:gd name="connsiteY16" fmla="*/ 47955 h 84517"/>
                  <a:gd name="connsiteX17" fmla="*/ 53771 w 71518"/>
                  <a:gd name="connsiteY17" fmla="*/ 15632 h 84517"/>
                  <a:gd name="connsiteX18" fmla="*/ 39203 w 71518"/>
                  <a:gd name="connsiteY18" fmla="*/ 15632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518" h="84517">
                    <a:moveTo>
                      <a:pt x="53771" y="84252"/>
                    </a:moveTo>
                    <a:lnTo>
                      <a:pt x="53771" y="63587"/>
                    </a:lnTo>
                    <a:lnTo>
                      <a:pt x="43706" y="63587"/>
                    </a:lnTo>
                    <a:cubicBezTo>
                      <a:pt x="34965" y="63852"/>
                      <a:pt x="32581" y="65706"/>
                      <a:pt x="25694" y="75774"/>
                    </a:cubicBezTo>
                    <a:lnTo>
                      <a:pt x="19866" y="84252"/>
                    </a:lnTo>
                    <a:lnTo>
                      <a:pt x="0" y="84252"/>
                    </a:lnTo>
                    <a:lnTo>
                      <a:pt x="7682" y="73125"/>
                    </a:lnTo>
                    <a:cubicBezTo>
                      <a:pt x="13244" y="64911"/>
                      <a:pt x="17217" y="60672"/>
                      <a:pt x="21191" y="58288"/>
                    </a:cubicBezTo>
                    <a:cubicBezTo>
                      <a:pt x="9006" y="53784"/>
                      <a:pt x="1854" y="44246"/>
                      <a:pt x="1854" y="31793"/>
                    </a:cubicBezTo>
                    <a:cubicBezTo>
                      <a:pt x="1854" y="14042"/>
                      <a:pt x="15628" y="0"/>
                      <a:pt x="40792" y="0"/>
                    </a:cubicBezTo>
                    <a:lnTo>
                      <a:pt x="71518" y="0"/>
                    </a:lnTo>
                    <a:lnTo>
                      <a:pt x="71518" y="84517"/>
                    </a:lnTo>
                    <a:lnTo>
                      <a:pt x="53771" y="84517"/>
                    </a:lnTo>
                    <a:close/>
                    <a:moveTo>
                      <a:pt x="39203" y="15632"/>
                    </a:moveTo>
                    <a:cubicBezTo>
                      <a:pt x="27548" y="15632"/>
                      <a:pt x="18542" y="20931"/>
                      <a:pt x="18542" y="31793"/>
                    </a:cubicBezTo>
                    <a:cubicBezTo>
                      <a:pt x="18542" y="43186"/>
                      <a:pt x="27548" y="47955"/>
                      <a:pt x="39203" y="47955"/>
                    </a:cubicBezTo>
                    <a:lnTo>
                      <a:pt x="53771" y="47955"/>
                    </a:lnTo>
                    <a:lnTo>
                      <a:pt x="53771" y="15632"/>
                    </a:lnTo>
                    <a:lnTo>
                      <a:pt x="39203" y="15632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90CFA4E3-CEB4-A9CD-7829-453AD87BB178}"/>
                  </a:ext>
                </a:extLst>
              </p:cNvPr>
              <p:cNvSpPr/>
              <p:nvPr/>
            </p:nvSpPr>
            <p:spPr>
              <a:xfrm>
                <a:off x="11549560" y="386342"/>
                <a:ext cx="85292" cy="84517"/>
              </a:xfrm>
              <a:custGeom>
                <a:avLst/>
                <a:gdLst>
                  <a:gd name="connsiteX0" fmla="*/ 14039 w 85292"/>
                  <a:gd name="connsiteY0" fmla="*/ 84517 h 84517"/>
                  <a:gd name="connsiteX1" fmla="*/ 32581 w 85292"/>
                  <a:gd name="connsiteY1" fmla="*/ 54049 h 84517"/>
                  <a:gd name="connsiteX2" fmla="*/ 0 w 85292"/>
                  <a:gd name="connsiteY2" fmla="*/ 0 h 84517"/>
                  <a:gd name="connsiteX3" fmla="*/ 20131 w 85292"/>
                  <a:gd name="connsiteY3" fmla="*/ 0 h 84517"/>
                  <a:gd name="connsiteX4" fmla="*/ 42646 w 85292"/>
                  <a:gd name="connsiteY4" fmla="*/ 36827 h 84517"/>
                  <a:gd name="connsiteX5" fmla="*/ 65161 w 85292"/>
                  <a:gd name="connsiteY5" fmla="*/ 0 h 84517"/>
                  <a:gd name="connsiteX6" fmla="*/ 85292 w 85292"/>
                  <a:gd name="connsiteY6" fmla="*/ 0 h 84517"/>
                  <a:gd name="connsiteX7" fmla="*/ 33905 w 85292"/>
                  <a:gd name="connsiteY7" fmla="*/ 84517 h 84517"/>
                  <a:gd name="connsiteX8" fmla="*/ 14039 w 85292"/>
                  <a:gd name="connsiteY8" fmla="*/ 84517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92" h="84517">
                    <a:moveTo>
                      <a:pt x="14039" y="84517"/>
                    </a:moveTo>
                    <a:lnTo>
                      <a:pt x="32581" y="54049"/>
                    </a:lnTo>
                    <a:lnTo>
                      <a:pt x="0" y="0"/>
                    </a:lnTo>
                    <a:lnTo>
                      <a:pt x="20131" y="0"/>
                    </a:lnTo>
                    <a:lnTo>
                      <a:pt x="42646" y="36827"/>
                    </a:lnTo>
                    <a:lnTo>
                      <a:pt x="65161" y="0"/>
                    </a:lnTo>
                    <a:lnTo>
                      <a:pt x="85292" y="0"/>
                    </a:lnTo>
                    <a:lnTo>
                      <a:pt x="33905" y="84517"/>
                    </a:lnTo>
                    <a:lnTo>
                      <a:pt x="14039" y="84517"/>
                    </a:lnTo>
                    <a:close/>
                  </a:path>
                </a:pathLst>
              </a:custGeom>
              <a:solidFill>
                <a:srgbClr val="0061AF"/>
              </a:solidFill>
              <a:ln w="26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6C6F20B4-D289-9039-9EC4-57CA7C27E7C4}"/>
                </a:ext>
              </a:extLst>
            </p:cNvPr>
            <p:cNvSpPr/>
            <p:nvPr/>
          </p:nvSpPr>
          <p:spPr>
            <a:xfrm>
              <a:off x="11153560" y="535241"/>
              <a:ext cx="292166" cy="193674"/>
            </a:xfrm>
            <a:custGeom>
              <a:avLst/>
              <a:gdLst>
                <a:gd name="connsiteX0" fmla="*/ 214291 w 292166"/>
                <a:gd name="connsiteY0" fmla="*/ 6889 h 193674"/>
                <a:gd name="connsiteX1" fmla="*/ 160784 w 292166"/>
                <a:gd name="connsiteY1" fmla="*/ 35768 h 193674"/>
                <a:gd name="connsiteX2" fmla="*/ 160784 w 292166"/>
                <a:gd name="connsiteY2" fmla="*/ 0 h 193674"/>
                <a:gd name="connsiteX3" fmla="*/ 130852 w 292166"/>
                <a:gd name="connsiteY3" fmla="*/ 0 h 193674"/>
                <a:gd name="connsiteX4" fmla="*/ 130852 w 292166"/>
                <a:gd name="connsiteY4" fmla="*/ 87167 h 193674"/>
                <a:gd name="connsiteX5" fmla="*/ 80525 w 292166"/>
                <a:gd name="connsiteY5" fmla="*/ 138831 h 193674"/>
                <a:gd name="connsiteX6" fmla="*/ 30197 w 292166"/>
                <a:gd name="connsiteY6" fmla="*/ 87167 h 193674"/>
                <a:gd name="connsiteX7" fmla="*/ 80525 w 292166"/>
                <a:gd name="connsiteY7" fmla="*/ 35238 h 193674"/>
                <a:gd name="connsiteX8" fmla="*/ 117873 w 292166"/>
                <a:gd name="connsiteY8" fmla="*/ 51664 h 193674"/>
                <a:gd name="connsiteX9" fmla="*/ 117873 w 292166"/>
                <a:gd name="connsiteY9" fmla="*/ 21196 h 193674"/>
                <a:gd name="connsiteX10" fmla="*/ 77611 w 292166"/>
                <a:gd name="connsiteY10" fmla="*/ 6889 h 193674"/>
                <a:gd name="connsiteX11" fmla="*/ 0 w 292166"/>
                <a:gd name="connsiteY11" fmla="*/ 86902 h 193674"/>
                <a:gd name="connsiteX12" fmla="*/ 77611 w 292166"/>
                <a:gd name="connsiteY12" fmla="*/ 166650 h 193674"/>
                <a:gd name="connsiteX13" fmla="*/ 131117 w 292166"/>
                <a:gd name="connsiteY13" fmla="*/ 138036 h 193674"/>
                <a:gd name="connsiteX14" fmla="*/ 131117 w 292166"/>
                <a:gd name="connsiteY14" fmla="*/ 193675 h 193674"/>
                <a:gd name="connsiteX15" fmla="*/ 161579 w 292166"/>
                <a:gd name="connsiteY15" fmla="*/ 193675 h 193674"/>
                <a:gd name="connsiteX16" fmla="*/ 161579 w 292166"/>
                <a:gd name="connsiteY16" fmla="*/ 82663 h 193674"/>
                <a:gd name="connsiteX17" fmla="*/ 161579 w 292166"/>
                <a:gd name="connsiteY17" fmla="*/ 82663 h 193674"/>
                <a:gd name="connsiteX18" fmla="*/ 211907 w 292166"/>
                <a:gd name="connsiteY18" fmla="*/ 34708 h 193674"/>
                <a:gd name="connsiteX19" fmla="*/ 262234 w 292166"/>
                <a:gd name="connsiteY19" fmla="*/ 86637 h 193674"/>
                <a:gd name="connsiteX20" fmla="*/ 211907 w 292166"/>
                <a:gd name="connsiteY20" fmla="*/ 138301 h 193674"/>
                <a:gd name="connsiteX21" fmla="*/ 175088 w 292166"/>
                <a:gd name="connsiteY21" fmla="*/ 122404 h 193674"/>
                <a:gd name="connsiteX22" fmla="*/ 175088 w 292166"/>
                <a:gd name="connsiteY22" fmla="*/ 153138 h 193674"/>
                <a:gd name="connsiteX23" fmla="*/ 214820 w 292166"/>
                <a:gd name="connsiteY23" fmla="*/ 166650 h 193674"/>
                <a:gd name="connsiteX24" fmla="*/ 292166 w 292166"/>
                <a:gd name="connsiteY24" fmla="*/ 86902 h 193674"/>
                <a:gd name="connsiteX25" fmla="*/ 214291 w 292166"/>
                <a:gd name="connsiteY25" fmla="*/ 6889 h 1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166" h="193674">
                  <a:moveTo>
                    <a:pt x="214291" y="6889"/>
                  </a:moveTo>
                  <a:cubicBezTo>
                    <a:pt x="191246" y="6889"/>
                    <a:pt x="171380" y="18811"/>
                    <a:pt x="160784" y="35768"/>
                  </a:cubicBezTo>
                  <a:lnTo>
                    <a:pt x="160784" y="0"/>
                  </a:lnTo>
                  <a:lnTo>
                    <a:pt x="130852" y="0"/>
                  </a:lnTo>
                  <a:lnTo>
                    <a:pt x="130852" y="87167"/>
                  </a:lnTo>
                  <a:cubicBezTo>
                    <a:pt x="130852" y="117106"/>
                    <a:pt x="108602" y="138831"/>
                    <a:pt x="80525" y="138831"/>
                  </a:cubicBezTo>
                  <a:cubicBezTo>
                    <a:pt x="52182" y="138831"/>
                    <a:pt x="30197" y="117106"/>
                    <a:pt x="30197" y="87167"/>
                  </a:cubicBezTo>
                  <a:cubicBezTo>
                    <a:pt x="30197" y="57228"/>
                    <a:pt x="52447" y="35238"/>
                    <a:pt x="80525" y="35238"/>
                  </a:cubicBezTo>
                  <a:cubicBezTo>
                    <a:pt x="95358" y="35238"/>
                    <a:pt x="108602" y="41331"/>
                    <a:pt x="117873" y="51664"/>
                  </a:cubicBezTo>
                  <a:lnTo>
                    <a:pt x="117873" y="21196"/>
                  </a:lnTo>
                  <a:cubicBezTo>
                    <a:pt x="107013" y="12452"/>
                    <a:pt x="92974" y="6889"/>
                    <a:pt x="77611" y="6889"/>
                  </a:cubicBezTo>
                  <a:cubicBezTo>
                    <a:pt x="31256" y="6889"/>
                    <a:pt x="0" y="42391"/>
                    <a:pt x="0" y="86902"/>
                  </a:cubicBezTo>
                  <a:cubicBezTo>
                    <a:pt x="0" y="131413"/>
                    <a:pt x="31256" y="166650"/>
                    <a:pt x="77611" y="166650"/>
                  </a:cubicBezTo>
                  <a:cubicBezTo>
                    <a:pt x="100656" y="166650"/>
                    <a:pt x="120522" y="154993"/>
                    <a:pt x="131117" y="138036"/>
                  </a:cubicBezTo>
                  <a:lnTo>
                    <a:pt x="131117" y="193675"/>
                  </a:lnTo>
                  <a:lnTo>
                    <a:pt x="161579" y="193675"/>
                  </a:lnTo>
                  <a:lnTo>
                    <a:pt x="161579" y="82663"/>
                  </a:lnTo>
                  <a:lnTo>
                    <a:pt x="161579" y="82663"/>
                  </a:lnTo>
                  <a:cubicBezTo>
                    <a:pt x="163433" y="54844"/>
                    <a:pt x="184888" y="34708"/>
                    <a:pt x="211907" y="34708"/>
                  </a:cubicBezTo>
                  <a:cubicBezTo>
                    <a:pt x="240249" y="34708"/>
                    <a:pt x="262234" y="56698"/>
                    <a:pt x="262234" y="86637"/>
                  </a:cubicBezTo>
                  <a:cubicBezTo>
                    <a:pt x="262234" y="116576"/>
                    <a:pt x="239984" y="138301"/>
                    <a:pt x="211907" y="138301"/>
                  </a:cubicBezTo>
                  <a:cubicBezTo>
                    <a:pt x="197073" y="138301"/>
                    <a:pt x="184094" y="132207"/>
                    <a:pt x="175088" y="122404"/>
                  </a:cubicBezTo>
                  <a:lnTo>
                    <a:pt x="175088" y="153138"/>
                  </a:lnTo>
                  <a:cubicBezTo>
                    <a:pt x="185683" y="161351"/>
                    <a:pt x="199457" y="166650"/>
                    <a:pt x="214820" y="166650"/>
                  </a:cubicBezTo>
                  <a:cubicBezTo>
                    <a:pt x="260910" y="166650"/>
                    <a:pt x="292166" y="131413"/>
                    <a:pt x="292166" y="86902"/>
                  </a:cubicBezTo>
                  <a:cubicBezTo>
                    <a:pt x="291636" y="42391"/>
                    <a:pt x="260115" y="6889"/>
                    <a:pt x="214291" y="6889"/>
                  </a:cubicBezTo>
                  <a:close/>
                </a:path>
              </a:pathLst>
            </a:custGeom>
            <a:solidFill>
              <a:srgbClr val="0061AF"/>
            </a:solidFill>
            <a:ln w="2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53441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" name="Рисунок 4">
            <a:extLst>
              <a:ext uri="{FF2B5EF4-FFF2-40B4-BE49-F238E27FC236}">
                <a16:creationId xmlns:a16="http://schemas.microsoft.com/office/drawing/2014/main" id="{E57C13D8-3993-16BE-13CD-031ED04AEC5D}"/>
              </a:ext>
            </a:extLst>
          </p:cNvPr>
          <p:cNvGrpSpPr/>
          <p:nvPr/>
        </p:nvGrpSpPr>
        <p:grpSpPr>
          <a:xfrm>
            <a:off x="9790186" y="-282498"/>
            <a:ext cx="1842699" cy="1159097"/>
            <a:chOff x="9790186" y="-282498"/>
            <a:chExt cx="1842699" cy="1159097"/>
          </a:xfrm>
          <a:solidFill>
            <a:srgbClr val="0061AF"/>
          </a:solidFill>
        </p:grpSpPr>
        <p:grpSp>
          <p:nvGrpSpPr>
            <p:cNvPr id="3" name="Рисунок 4">
              <a:extLst>
                <a:ext uri="{FF2B5EF4-FFF2-40B4-BE49-F238E27FC236}">
                  <a16:creationId xmlns:a16="http://schemas.microsoft.com/office/drawing/2014/main" id="{5A9331AF-03F4-7C6C-8F86-34E81E21A2C4}"/>
                </a:ext>
              </a:extLst>
            </p:cNvPr>
            <p:cNvGrpSpPr/>
            <p:nvPr/>
          </p:nvGrpSpPr>
          <p:grpSpPr>
            <a:xfrm>
              <a:off x="9790186" y="-282498"/>
              <a:ext cx="1058812" cy="1055771"/>
              <a:chOff x="9790186" y="-282498"/>
              <a:chExt cx="1058812" cy="1055771"/>
            </a:xfrm>
            <a:solidFill>
              <a:srgbClr val="0061AF"/>
            </a:solidFill>
          </p:grpSpPr>
          <p:grpSp>
            <p:nvGrpSpPr>
              <p:cNvPr id="4" name="Рисунок 4">
                <a:extLst>
                  <a:ext uri="{FF2B5EF4-FFF2-40B4-BE49-F238E27FC236}">
                    <a16:creationId xmlns:a16="http://schemas.microsoft.com/office/drawing/2014/main" id="{AF8B3B86-5426-176F-32AB-DCF5ED72F186}"/>
                  </a:ext>
                </a:extLst>
              </p:cNvPr>
              <p:cNvGrpSpPr/>
              <p:nvPr/>
            </p:nvGrpSpPr>
            <p:grpSpPr>
              <a:xfrm>
                <a:off x="9790186" y="-282498"/>
                <a:ext cx="1058812" cy="1055771"/>
                <a:chOff x="9790186" y="-282498"/>
                <a:chExt cx="1058812" cy="1055771"/>
              </a:xfrm>
              <a:solidFill>
                <a:srgbClr val="0061AF"/>
              </a:solidFill>
            </p:grpSpPr>
            <p:grpSp>
              <p:nvGrpSpPr>
                <p:cNvPr id="6" name="Рисунок 4">
                  <a:extLst>
                    <a:ext uri="{FF2B5EF4-FFF2-40B4-BE49-F238E27FC236}">
                      <a16:creationId xmlns:a16="http://schemas.microsoft.com/office/drawing/2014/main" id="{8937F340-9912-BA0D-2339-13D003796356}"/>
                    </a:ext>
                  </a:extLst>
                </p:cNvPr>
                <p:cNvGrpSpPr/>
                <p:nvPr/>
              </p:nvGrpSpPr>
              <p:grpSpPr>
                <a:xfrm>
                  <a:off x="9790186" y="-282498"/>
                  <a:ext cx="1058812" cy="1055771"/>
                  <a:chOff x="9790186" y="-282498"/>
                  <a:chExt cx="1058812" cy="1055771"/>
                </a:xfrm>
                <a:solidFill>
                  <a:srgbClr val="0061AF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2E6D4E7F-B340-AA3E-4068-363EA980518A}"/>
                      </a:ext>
                    </a:extLst>
                  </p:cNvPr>
                  <p:cNvSpPr/>
                  <p:nvPr/>
                </p:nvSpPr>
                <p:spPr>
                  <a:xfrm>
                    <a:off x="9790186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0061A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4">
                    <a:extLst>
                      <a:ext uri="{FF2B5EF4-FFF2-40B4-BE49-F238E27FC236}">
                        <a16:creationId xmlns:a16="http://schemas.microsoft.com/office/drawing/2014/main" id="{25AA0A07-D3F8-FCF2-BDB2-AECBD364122F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6" y="413364"/>
                    <a:ext cx="472032" cy="359908"/>
                    <a:chOff x="10376966" y="413364"/>
                    <a:chExt cx="472032" cy="359908"/>
                  </a:xfrm>
                  <a:solidFill>
                    <a:srgbClr val="0061AF"/>
                  </a:solidFill>
                </p:grpSpPr>
                <p:grpSp>
                  <p:nvGrpSpPr>
                    <p:cNvPr id="9" name="Рисунок 4">
                      <a:extLst>
                        <a:ext uri="{FF2B5EF4-FFF2-40B4-BE49-F238E27FC236}">
                          <a16:creationId xmlns:a16="http://schemas.microsoft.com/office/drawing/2014/main" id="{FA95189B-2854-93DB-246E-B0998109C6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7" y="413364"/>
                      <a:ext cx="320303" cy="359908"/>
                      <a:chOff x="10452557" y="413364"/>
                      <a:chExt cx="320303" cy="359908"/>
                    </a:xfrm>
                    <a:solidFill>
                      <a:srgbClr val="0061A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DB366933-EF34-BFE1-D3BB-674141E007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5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4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4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" name="Полилиния 10">
                        <a:extLst>
                          <a:ext uri="{FF2B5EF4-FFF2-40B4-BE49-F238E27FC236}">
                            <a16:creationId xmlns:a16="http://schemas.microsoft.com/office/drawing/2014/main" id="{B8B985AD-942C-46D4-233C-A9A624D9A3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5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4" y="8370"/>
                              <a:pt x="56556" y="9813"/>
                            </a:cubicBezTo>
                            <a:cubicBezTo>
                              <a:pt x="30010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3" name="Рисунок 4">
                        <a:extLst>
                          <a:ext uri="{FF2B5EF4-FFF2-40B4-BE49-F238E27FC236}">
                            <a16:creationId xmlns:a16="http://schemas.microsoft.com/office/drawing/2014/main" id="{36D83490-CFC6-49B9-0AA6-3F5D6ED6E1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7" y="413364"/>
                        <a:ext cx="320303" cy="223391"/>
                        <a:chOff x="10452557" y="413364"/>
                        <a:chExt cx="320303" cy="223391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14" name="Полилиния 13">
                          <a:extLst>
                            <a:ext uri="{FF2B5EF4-FFF2-40B4-BE49-F238E27FC236}">
                              <a16:creationId xmlns:a16="http://schemas.microsoft.com/office/drawing/2014/main" id="{A0FB813A-983B-F9F4-021C-19E75E0630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0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F983C50B-79EC-BA22-2ACD-574A333544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7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6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70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6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70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6" name="Полилиния 15">
                        <a:extLst>
                          <a:ext uri="{FF2B5EF4-FFF2-40B4-BE49-F238E27FC236}">
                            <a16:creationId xmlns:a16="http://schemas.microsoft.com/office/drawing/2014/main" id="{EB3CF51B-0EFB-5664-4A59-5D689E705E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2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2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7" name="Рисунок 4">
                      <a:extLst>
                        <a:ext uri="{FF2B5EF4-FFF2-40B4-BE49-F238E27FC236}">
                          <a16:creationId xmlns:a16="http://schemas.microsoft.com/office/drawing/2014/main" id="{AEC5A566-57FA-5EDB-5BCE-D214A63782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6" y="420579"/>
                      <a:ext cx="472032" cy="208672"/>
                      <a:chOff x="10376966" y="420579"/>
                      <a:chExt cx="472032" cy="208672"/>
                    </a:xfrm>
                    <a:solidFill>
                      <a:srgbClr val="0061AF"/>
                    </a:solidFill>
                  </p:grpSpPr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8F932A4D-4D3B-34AD-D1EC-A7D1DC0F5C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4" y="557962"/>
                        <a:ext cx="157550" cy="57723"/>
                      </a:xfrm>
                      <a:custGeom>
                        <a:avLst/>
                        <a:gdLst>
                          <a:gd name="connsiteX0" fmla="*/ 32029 w 157550"/>
                          <a:gd name="connsiteY0" fmla="*/ 42138 h 57723"/>
                          <a:gd name="connsiteX1" fmla="*/ 0 w 157550"/>
                          <a:gd name="connsiteY1" fmla="*/ 48777 h 57723"/>
                          <a:gd name="connsiteX2" fmla="*/ 25393 w 157550"/>
                          <a:gd name="connsiteY2" fmla="*/ 57724 h 57723"/>
                          <a:gd name="connsiteX3" fmla="*/ 34915 w 157550"/>
                          <a:gd name="connsiteY3" fmla="*/ 55704 h 57723"/>
                          <a:gd name="connsiteX4" fmla="*/ 157550 w 157550"/>
                          <a:gd name="connsiteY4" fmla="*/ 13276 h 57723"/>
                          <a:gd name="connsiteX5" fmla="*/ 153799 w 157550"/>
                          <a:gd name="connsiteY5" fmla="*/ 0 h 57723"/>
                          <a:gd name="connsiteX6" fmla="*/ 32029 w 157550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50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94D9BCA8-C38D-351D-3616-40D8C15EE9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4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49987D24-11DC-C81F-FE5D-014ACAA077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6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6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3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6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3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2C38096-2761-6DE3-1CAA-EE028A9744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59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4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9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4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8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2" name="Полилиния 21">
                  <a:extLst>
                    <a:ext uri="{FF2B5EF4-FFF2-40B4-BE49-F238E27FC236}">
                      <a16:creationId xmlns:a16="http://schemas.microsoft.com/office/drawing/2014/main" id="{81093158-F544-827D-3BD0-18FCC80F1AFC}"/>
                    </a:ext>
                  </a:extLst>
                </p:cNvPr>
                <p:cNvSpPr/>
                <p:nvPr/>
              </p:nvSpPr>
              <p:spPr>
                <a:xfrm>
                  <a:off x="10571587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3" name="Рисунок 4">
                <a:extLst>
                  <a:ext uri="{FF2B5EF4-FFF2-40B4-BE49-F238E27FC236}">
                    <a16:creationId xmlns:a16="http://schemas.microsoft.com/office/drawing/2014/main" id="{CE062E98-17A8-C3D4-B943-A68246D7EBCD}"/>
                  </a:ext>
                </a:extLst>
              </p:cNvPr>
              <p:cNvGrpSpPr/>
              <p:nvPr/>
            </p:nvGrpSpPr>
            <p:grpSpPr>
              <a:xfrm>
                <a:off x="10534652" y="276558"/>
                <a:ext cx="236031" cy="179521"/>
                <a:chOff x="10534652" y="276558"/>
                <a:chExt cx="236031" cy="179521"/>
              </a:xfrm>
              <a:solidFill>
                <a:srgbClr val="0061AF"/>
              </a:solidFill>
            </p:grpSpPr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B03FC7EF-DCFA-8432-FF18-188970E651B1}"/>
                    </a:ext>
                  </a:extLst>
                </p:cNvPr>
                <p:cNvSpPr/>
                <p:nvPr/>
              </p:nvSpPr>
              <p:spPr>
                <a:xfrm>
                  <a:off x="10534652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AEAB5B05-C0CD-64E6-DBD3-ABA8527B69E5}"/>
                    </a:ext>
                  </a:extLst>
                </p:cNvPr>
                <p:cNvSpPr/>
                <p:nvPr/>
              </p:nvSpPr>
              <p:spPr>
                <a:xfrm>
                  <a:off x="10562065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9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1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9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" name="Рисунок 4">
              <a:extLst>
                <a:ext uri="{FF2B5EF4-FFF2-40B4-BE49-F238E27FC236}">
                  <a16:creationId xmlns:a16="http://schemas.microsoft.com/office/drawing/2014/main" id="{0CD095C7-21F5-1FE2-66B2-6585BB341B4E}"/>
                </a:ext>
              </a:extLst>
            </p:cNvPr>
            <p:cNvGrpSpPr/>
            <p:nvPr/>
          </p:nvGrpSpPr>
          <p:grpSpPr>
            <a:xfrm>
              <a:off x="10697974" y="665040"/>
              <a:ext cx="904613" cy="211558"/>
              <a:chOff x="10697974" y="665040"/>
              <a:chExt cx="904613" cy="211558"/>
            </a:xfrm>
            <a:solidFill>
              <a:srgbClr val="0061AF"/>
            </a:solidFill>
          </p:grpSpPr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5AD7D578-CCE0-D2A9-92AE-39C2499CA127}"/>
                  </a:ext>
                </a:extLst>
              </p:cNvPr>
              <p:cNvSpPr/>
              <p:nvPr/>
            </p:nvSpPr>
            <p:spPr>
              <a:xfrm>
                <a:off x="10697974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6602A4FE-20DD-A693-F175-67E767C77186}"/>
                  </a:ext>
                </a:extLst>
              </p:cNvPr>
              <p:cNvSpPr/>
              <p:nvPr/>
            </p:nvSpPr>
            <p:spPr>
              <a:xfrm>
                <a:off x="10932279" y="665040"/>
                <a:ext cx="163321" cy="211558"/>
              </a:xfrm>
              <a:custGeom>
                <a:avLst/>
                <a:gdLst>
                  <a:gd name="connsiteX0" fmla="*/ 130715 w 163321"/>
                  <a:gd name="connsiteY0" fmla="*/ 211558 h 211558"/>
                  <a:gd name="connsiteX1" fmla="*/ 130715 w 163321"/>
                  <a:gd name="connsiteY1" fmla="*/ 62342 h 211558"/>
                  <a:gd name="connsiteX2" fmla="*/ 19045 w 163321"/>
                  <a:gd name="connsiteY2" fmla="*/ 211558 h 211558"/>
                  <a:gd name="connsiteX3" fmla="*/ 0 w 163321"/>
                  <a:gd name="connsiteY3" fmla="*/ 211558 h 211558"/>
                  <a:gd name="connsiteX4" fmla="*/ 0 w 163321"/>
                  <a:gd name="connsiteY4" fmla="*/ 0 h 211558"/>
                  <a:gd name="connsiteX5" fmla="*/ 32607 w 163321"/>
                  <a:gd name="connsiteY5" fmla="*/ 0 h 211558"/>
                  <a:gd name="connsiteX6" fmla="*/ 32607 w 163321"/>
                  <a:gd name="connsiteY6" fmla="*/ 149216 h 211558"/>
                  <a:gd name="connsiteX7" fmla="*/ 144277 w 163321"/>
                  <a:gd name="connsiteY7" fmla="*/ 0 h 211558"/>
                  <a:gd name="connsiteX8" fmla="*/ 163321 w 163321"/>
                  <a:gd name="connsiteY8" fmla="*/ 0 h 211558"/>
                  <a:gd name="connsiteX9" fmla="*/ 163321 w 163321"/>
                  <a:gd name="connsiteY9" fmla="*/ 211558 h 211558"/>
                  <a:gd name="connsiteX10" fmla="*/ 130715 w 163321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1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88999FF2-3E91-6A87-7593-81DC80FCE226}"/>
                  </a:ext>
                </a:extLst>
              </p:cNvPr>
              <p:cNvSpPr/>
              <p:nvPr/>
            </p:nvSpPr>
            <p:spPr>
              <a:xfrm>
                <a:off x="11439266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7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7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0" name="Рисунок 4">
              <a:extLst>
                <a:ext uri="{FF2B5EF4-FFF2-40B4-BE49-F238E27FC236}">
                  <a16:creationId xmlns:a16="http://schemas.microsoft.com/office/drawing/2014/main" id="{6FDD0AF9-824A-3408-6D0E-5300CD72DDCA}"/>
                </a:ext>
              </a:extLst>
            </p:cNvPr>
            <p:cNvGrpSpPr/>
            <p:nvPr/>
          </p:nvGrpSpPr>
          <p:grpSpPr>
            <a:xfrm>
              <a:off x="11254015" y="502836"/>
              <a:ext cx="378870" cy="92069"/>
              <a:chOff x="11254015" y="502836"/>
              <a:chExt cx="378870" cy="92069"/>
            </a:xfrm>
            <a:solidFill>
              <a:srgbClr val="0061A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8B4AF0A9-4E10-2E89-2988-CFB610548A00}"/>
                  </a:ext>
                </a:extLst>
              </p:cNvPr>
              <p:cNvSpPr/>
              <p:nvPr/>
            </p:nvSpPr>
            <p:spPr>
              <a:xfrm>
                <a:off x="11254015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5AB4B607-BB6C-415D-2ABC-AE0A0F1BEEBC}"/>
                  </a:ext>
                </a:extLst>
              </p:cNvPr>
              <p:cNvSpPr/>
              <p:nvPr/>
            </p:nvSpPr>
            <p:spPr>
              <a:xfrm>
                <a:off x="11352412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E1A7016B-7BE5-F733-E943-DE5FF5D9B442}"/>
                  </a:ext>
                </a:extLst>
              </p:cNvPr>
              <p:cNvSpPr/>
              <p:nvPr/>
            </p:nvSpPr>
            <p:spPr>
              <a:xfrm>
                <a:off x="11445326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9FFC66ED-512B-40EC-DF38-48A1B2B9B5D5}"/>
                  </a:ext>
                </a:extLst>
              </p:cNvPr>
              <p:cNvSpPr/>
              <p:nvPr/>
            </p:nvSpPr>
            <p:spPr>
              <a:xfrm>
                <a:off x="11539971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0061A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756DFA80-CFC2-FD21-6DA4-3DF7777BBE45}"/>
                </a:ext>
              </a:extLst>
            </p:cNvPr>
            <p:cNvSpPr/>
            <p:nvPr/>
          </p:nvSpPr>
          <p:spPr>
            <a:xfrm>
              <a:off x="11108585" y="665040"/>
              <a:ext cx="318274" cy="210981"/>
            </a:xfrm>
            <a:custGeom>
              <a:avLst/>
              <a:gdLst>
                <a:gd name="connsiteX0" fmla="*/ 233439 w 318274"/>
                <a:gd name="connsiteY0" fmla="*/ 7504 h 210981"/>
                <a:gd name="connsiteX1" fmla="*/ 175152 w 318274"/>
                <a:gd name="connsiteY1" fmla="*/ 38964 h 210981"/>
                <a:gd name="connsiteX2" fmla="*/ 175152 w 318274"/>
                <a:gd name="connsiteY2" fmla="*/ 0 h 210981"/>
                <a:gd name="connsiteX3" fmla="*/ 142545 w 318274"/>
                <a:gd name="connsiteY3" fmla="*/ 0 h 210981"/>
                <a:gd name="connsiteX4" fmla="*/ 142545 w 318274"/>
                <a:gd name="connsiteY4" fmla="*/ 94956 h 210981"/>
                <a:gd name="connsiteX5" fmla="*/ 87720 w 318274"/>
                <a:gd name="connsiteY5" fmla="*/ 151237 h 210981"/>
                <a:gd name="connsiteX6" fmla="*/ 32895 w 318274"/>
                <a:gd name="connsiteY6" fmla="*/ 94956 h 210981"/>
                <a:gd name="connsiteX7" fmla="*/ 87720 w 318274"/>
                <a:gd name="connsiteY7" fmla="*/ 38386 h 210981"/>
                <a:gd name="connsiteX8" fmla="*/ 128406 w 318274"/>
                <a:gd name="connsiteY8" fmla="*/ 56281 h 210981"/>
                <a:gd name="connsiteX9" fmla="*/ 128406 w 318274"/>
                <a:gd name="connsiteY9" fmla="*/ 23090 h 210981"/>
                <a:gd name="connsiteX10" fmla="*/ 84546 w 318274"/>
                <a:gd name="connsiteY10" fmla="*/ 7504 h 210981"/>
                <a:gd name="connsiteX11" fmla="*/ 0 w 318274"/>
                <a:gd name="connsiteY11" fmla="*/ 94667 h 210981"/>
                <a:gd name="connsiteX12" fmla="*/ 84546 w 318274"/>
                <a:gd name="connsiteY12" fmla="*/ 181542 h 210981"/>
                <a:gd name="connsiteX13" fmla="*/ 142834 w 318274"/>
                <a:gd name="connsiteY13" fmla="*/ 150371 h 210981"/>
                <a:gd name="connsiteX14" fmla="*/ 142834 w 318274"/>
                <a:gd name="connsiteY14" fmla="*/ 210981 h 210981"/>
                <a:gd name="connsiteX15" fmla="*/ 176017 w 318274"/>
                <a:gd name="connsiteY15" fmla="*/ 210981 h 210981"/>
                <a:gd name="connsiteX16" fmla="*/ 176017 w 318274"/>
                <a:gd name="connsiteY16" fmla="*/ 90049 h 210981"/>
                <a:gd name="connsiteX17" fmla="*/ 176017 w 318274"/>
                <a:gd name="connsiteY17" fmla="*/ 90049 h 210981"/>
                <a:gd name="connsiteX18" fmla="*/ 230843 w 318274"/>
                <a:gd name="connsiteY18" fmla="*/ 37809 h 210981"/>
                <a:gd name="connsiteX19" fmla="*/ 285668 w 318274"/>
                <a:gd name="connsiteY19" fmla="*/ 94379 h 210981"/>
                <a:gd name="connsiteX20" fmla="*/ 230843 w 318274"/>
                <a:gd name="connsiteY20" fmla="*/ 150660 h 210981"/>
                <a:gd name="connsiteX21" fmla="*/ 190734 w 318274"/>
                <a:gd name="connsiteY21" fmla="*/ 133342 h 210981"/>
                <a:gd name="connsiteX22" fmla="*/ 190734 w 318274"/>
                <a:gd name="connsiteY22" fmla="*/ 166822 h 210981"/>
                <a:gd name="connsiteX23" fmla="*/ 234017 w 318274"/>
                <a:gd name="connsiteY23" fmla="*/ 181542 h 210981"/>
                <a:gd name="connsiteX24" fmla="*/ 318274 w 318274"/>
                <a:gd name="connsiteY24" fmla="*/ 94667 h 210981"/>
                <a:gd name="connsiteX25" fmla="*/ 233439 w 318274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4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3" y="37809"/>
                  </a:cubicBezTo>
                  <a:cubicBezTo>
                    <a:pt x="261718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3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1" y="181542"/>
                    <a:pt x="234017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0061A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9650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3987809"/>
            <a:ext cx="379812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6" y="2779167"/>
            <a:ext cx="379812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D9CE026F-687A-ABC3-31F5-0341ACD283D6}"/>
              </a:ext>
            </a:extLst>
          </p:cNvPr>
          <p:cNvGrpSpPr/>
          <p:nvPr/>
        </p:nvGrpSpPr>
        <p:grpSpPr>
          <a:xfrm>
            <a:off x="-559049" y="749746"/>
            <a:ext cx="5704467" cy="3928246"/>
            <a:chOff x="-559049" y="749746"/>
            <a:chExt cx="5704467" cy="3928246"/>
          </a:xfrm>
        </p:grpSpPr>
        <p:grpSp>
          <p:nvGrpSpPr>
            <p:cNvPr id="3" name="Рисунок 9">
              <a:extLst>
                <a:ext uri="{FF2B5EF4-FFF2-40B4-BE49-F238E27FC236}">
                  <a16:creationId xmlns:a16="http://schemas.microsoft.com/office/drawing/2014/main" id="{55F164ED-2CBF-61BE-580E-E5531177B21C}"/>
                </a:ext>
              </a:extLst>
            </p:cNvPr>
            <p:cNvGrpSpPr/>
            <p:nvPr/>
          </p:nvGrpSpPr>
          <p:grpSpPr>
            <a:xfrm>
              <a:off x="646605" y="2246996"/>
              <a:ext cx="2826527" cy="2430996"/>
              <a:chOff x="646605" y="2246996"/>
              <a:chExt cx="2826527" cy="2430996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4F51D60B-A4D0-FE7D-677C-F9150AB556CF}"/>
                  </a:ext>
                </a:extLst>
              </p:cNvPr>
              <p:cNvSpPr/>
              <p:nvPr/>
            </p:nvSpPr>
            <p:spPr>
              <a:xfrm>
                <a:off x="709581" y="3552390"/>
                <a:ext cx="283956" cy="429965"/>
              </a:xfrm>
              <a:custGeom>
                <a:avLst/>
                <a:gdLst>
                  <a:gd name="connsiteX0" fmla="*/ 283956 w 283956"/>
                  <a:gd name="connsiteY0" fmla="*/ 0 h 429965"/>
                  <a:gd name="connsiteX1" fmla="*/ 0 w 283956"/>
                  <a:gd name="connsiteY1" fmla="*/ 258679 h 429965"/>
                  <a:gd name="connsiteX2" fmla="*/ 139794 w 283956"/>
                  <a:gd name="connsiteY2" fmla="*/ 429966 h 429965"/>
                  <a:gd name="connsiteX3" fmla="*/ 282209 w 283956"/>
                  <a:gd name="connsiteY3" fmla="*/ 290140 h 429965"/>
                  <a:gd name="connsiteX4" fmla="*/ 283956 w 283956"/>
                  <a:gd name="connsiteY4" fmla="*/ 0 h 42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956" h="429965">
                    <a:moveTo>
                      <a:pt x="283956" y="0"/>
                    </a:moveTo>
                    <a:lnTo>
                      <a:pt x="0" y="258679"/>
                    </a:lnTo>
                    <a:cubicBezTo>
                      <a:pt x="43686" y="318105"/>
                      <a:pt x="89992" y="375783"/>
                      <a:pt x="139794" y="429966"/>
                    </a:cubicBezTo>
                    <a:lnTo>
                      <a:pt x="282209" y="290140"/>
                    </a:lnTo>
                    <a:cubicBezTo>
                      <a:pt x="278714" y="186144"/>
                      <a:pt x="279588" y="90013"/>
                      <a:pt x="283956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6D9F0CE2-B0AA-522D-9BAB-E3654236F4E9}"/>
                  </a:ext>
                </a:extLst>
              </p:cNvPr>
              <p:cNvSpPr/>
              <p:nvPr/>
            </p:nvSpPr>
            <p:spPr>
              <a:xfrm>
                <a:off x="646605" y="3148642"/>
                <a:ext cx="394986" cy="621353"/>
              </a:xfrm>
              <a:custGeom>
                <a:avLst/>
                <a:gdLst>
                  <a:gd name="connsiteX0" fmla="*/ 394987 w 394986"/>
                  <a:gd name="connsiteY0" fmla="*/ 0 h 621353"/>
                  <a:gd name="connsiteX1" fmla="*/ 2690 w 394986"/>
                  <a:gd name="connsiteY1" fmla="*/ 336457 h 621353"/>
                  <a:gd name="connsiteX2" fmla="*/ 8806 w 394986"/>
                  <a:gd name="connsiteY2" fmla="*/ 586397 h 621353"/>
                  <a:gd name="connsiteX3" fmla="*/ 32396 w 394986"/>
                  <a:gd name="connsiteY3" fmla="*/ 621354 h 621353"/>
                  <a:gd name="connsiteX4" fmla="*/ 351301 w 394986"/>
                  <a:gd name="connsiteY4" fmla="*/ 331214 h 621353"/>
                  <a:gd name="connsiteX5" fmla="*/ 394987 w 394986"/>
                  <a:gd name="connsiteY5" fmla="*/ 0 h 62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986" h="621353">
                    <a:moveTo>
                      <a:pt x="394987" y="0"/>
                    </a:moveTo>
                    <a:lnTo>
                      <a:pt x="2690" y="336457"/>
                    </a:lnTo>
                    <a:cubicBezTo>
                      <a:pt x="-2553" y="422975"/>
                      <a:pt x="69" y="505997"/>
                      <a:pt x="8806" y="586397"/>
                    </a:cubicBezTo>
                    <a:cubicBezTo>
                      <a:pt x="16669" y="597758"/>
                      <a:pt x="24533" y="609992"/>
                      <a:pt x="32396" y="621354"/>
                    </a:cubicBezTo>
                    <a:lnTo>
                      <a:pt x="351301" y="331214"/>
                    </a:lnTo>
                    <a:cubicBezTo>
                      <a:pt x="360038" y="204496"/>
                      <a:pt x="375765" y="94383"/>
                      <a:pt x="3949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BADCE9D2-833F-62B9-7804-3393368263A5}"/>
                  </a:ext>
                </a:extLst>
              </p:cNvPr>
              <p:cNvSpPr/>
              <p:nvPr/>
            </p:nvSpPr>
            <p:spPr>
              <a:xfrm>
                <a:off x="884323" y="3911569"/>
                <a:ext cx="129309" cy="233335"/>
              </a:xfrm>
              <a:custGeom>
                <a:avLst/>
                <a:gdLst>
                  <a:gd name="connsiteX0" fmla="*/ 0 w 129309"/>
                  <a:gd name="connsiteY0" fmla="*/ 108366 h 233335"/>
                  <a:gd name="connsiteX1" fmla="*/ 129309 w 129309"/>
                  <a:gd name="connsiteY1" fmla="*/ 233335 h 233335"/>
                  <a:gd name="connsiteX2" fmla="*/ 110088 w 129309"/>
                  <a:gd name="connsiteY2" fmla="*/ 0 h 233335"/>
                  <a:gd name="connsiteX3" fmla="*/ 0 w 129309"/>
                  <a:gd name="connsiteY3" fmla="*/ 108366 h 23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09" h="233335">
                    <a:moveTo>
                      <a:pt x="0" y="108366"/>
                    </a:moveTo>
                    <a:cubicBezTo>
                      <a:pt x="41064" y="152061"/>
                      <a:pt x="84750" y="193135"/>
                      <a:pt x="129309" y="233335"/>
                    </a:cubicBezTo>
                    <a:cubicBezTo>
                      <a:pt x="120572" y="152061"/>
                      <a:pt x="114456" y="74283"/>
                      <a:pt x="110088" y="0"/>
                    </a:cubicBezTo>
                    <a:lnTo>
                      <a:pt x="0" y="108366"/>
                    </a:ln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C41AB095-ABAF-46B5-30AD-7627D7B522DD}"/>
                  </a:ext>
                </a:extLst>
              </p:cNvPr>
              <p:cNvSpPr/>
              <p:nvPr/>
            </p:nvSpPr>
            <p:spPr>
              <a:xfrm>
                <a:off x="655411" y="2647015"/>
                <a:ext cx="553059" cy="764675"/>
              </a:xfrm>
              <a:custGeom>
                <a:avLst/>
                <a:gdLst>
                  <a:gd name="connsiteX0" fmla="*/ 407150 w 553059"/>
                  <a:gd name="connsiteY0" fmla="*/ 403748 h 764675"/>
                  <a:gd name="connsiteX1" fmla="*/ 553060 w 553059"/>
                  <a:gd name="connsiteY1" fmla="*/ 0 h 764675"/>
                  <a:gd name="connsiteX2" fmla="*/ 96982 w 553059"/>
                  <a:gd name="connsiteY2" fmla="*/ 374909 h 764675"/>
                  <a:gd name="connsiteX3" fmla="*/ 0 w 553059"/>
                  <a:gd name="connsiteY3" fmla="*/ 764675 h 764675"/>
                  <a:gd name="connsiteX4" fmla="*/ 403655 w 553059"/>
                  <a:gd name="connsiteY4" fmla="*/ 417731 h 764675"/>
                  <a:gd name="connsiteX5" fmla="*/ 407150 w 553059"/>
                  <a:gd name="connsiteY5" fmla="*/ 403748 h 76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59" h="764675">
                    <a:moveTo>
                      <a:pt x="407150" y="403748"/>
                    </a:moveTo>
                    <a:cubicBezTo>
                      <a:pt x="451709" y="218479"/>
                      <a:pt x="508501" y="85644"/>
                      <a:pt x="553060" y="0"/>
                    </a:cubicBezTo>
                    <a:lnTo>
                      <a:pt x="96982" y="374909"/>
                    </a:lnTo>
                    <a:cubicBezTo>
                      <a:pt x="44559" y="510366"/>
                      <a:pt x="13979" y="640579"/>
                      <a:pt x="0" y="764675"/>
                    </a:cubicBezTo>
                    <a:lnTo>
                      <a:pt x="403655" y="417731"/>
                    </a:lnTo>
                    <a:cubicBezTo>
                      <a:pt x="404529" y="413362"/>
                      <a:pt x="406276" y="408992"/>
                      <a:pt x="407150" y="403748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CC601890-F919-ADD1-EE3E-BCE53E02993B}"/>
                  </a:ext>
                </a:extLst>
              </p:cNvPr>
              <p:cNvSpPr/>
              <p:nvPr/>
            </p:nvSpPr>
            <p:spPr>
              <a:xfrm>
                <a:off x="795204" y="2448636"/>
                <a:ext cx="445593" cy="471913"/>
              </a:xfrm>
              <a:custGeom>
                <a:avLst/>
                <a:gdLst>
                  <a:gd name="connsiteX0" fmla="*/ 297062 w 445593"/>
                  <a:gd name="connsiteY0" fmla="*/ 0 h 471913"/>
                  <a:gd name="connsiteX1" fmla="*/ 0 w 445593"/>
                  <a:gd name="connsiteY1" fmla="*/ 471914 h 471913"/>
                  <a:gd name="connsiteX2" fmla="*/ 445593 w 445593"/>
                  <a:gd name="connsiteY2" fmla="*/ 105744 h 471913"/>
                  <a:gd name="connsiteX3" fmla="*/ 297062 w 445593"/>
                  <a:gd name="connsiteY3" fmla="*/ 0 h 47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593" h="471913">
                    <a:moveTo>
                      <a:pt x="297062" y="0"/>
                    </a:moveTo>
                    <a:cubicBezTo>
                      <a:pt x="166005" y="162548"/>
                      <a:pt x="69023" y="319853"/>
                      <a:pt x="0" y="471914"/>
                    </a:cubicBezTo>
                    <a:lnTo>
                      <a:pt x="445593" y="105744"/>
                    </a:lnTo>
                    <a:cubicBezTo>
                      <a:pt x="394044" y="78652"/>
                      <a:pt x="344243" y="42822"/>
                      <a:pt x="297062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4E09932D-AF93-ACFF-15BC-2CA10EC8FFB5}"/>
                  </a:ext>
                </a:extLst>
              </p:cNvPr>
              <p:cNvSpPr/>
              <p:nvPr/>
            </p:nvSpPr>
            <p:spPr>
              <a:xfrm>
                <a:off x="1040237" y="2246996"/>
                <a:ext cx="2432895" cy="2430996"/>
              </a:xfrm>
              <a:custGeom>
                <a:avLst/>
                <a:gdLst>
                  <a:gd name="connsiteX0" fmla="*/ 2051083 w 2432895"/>
                  <a:gd name="connsiteY0" fmla="*/ 528484 h 2430996"/>
                  <a:gd name="connsiteX1" fmla="*/ 2058946 w 2432895"/>
                  <a:gd name="connsiteY1" fmla="*/ 519745 h 2430996"/>
                  <a:gd name="connsiteX2" fmla="*/ 2401442 w 2432895"/>
                  <a:gd name="connsiteY2" fmla="*/ 519745 h 2430996"/>
                  <a:gd name="connsiteX3" fmla="*/ 2432895 w 2432895"/>
                  <a:gd name="connsiteY3" fmla="*/ 454201 h 2430996"/>
                  <a:gd name="connsiteX4" fmla="*/ 2388336 w 2432895"/>
                  <a:gd name="connsiteY4" fmla="*/ 164061 h 2430996"/>
                  <a:gd name="connsiteX5" fmla="*/ 2070305 w 2432895"/>
                  <a:gd name="connsiteY5" fmla="*/ 95022 h 2430996"/>
                  <a:gd name="connsiteX6" fmla="*/ 1918279 w 2432895"/>
                  <a:gd name="connsiteY6" fmla="*/ 121239 h 2430996"/>
                  <a:gd name="connsiteX7" fmla="*/ 1467443 w 2432895"/>
                  <a:gd name="connsiteY7" fmla="*/ 121239 h 2430996"/>
                  <a:gd name="connsiteX8" fmla="*/ 1281343 w 2432895"/>
                  <a:gd name="connsiteY8" fmla="*/ 28604 h 2430996"/>
                  <a:gd name="connsiteX9" fmla="*/ 740514 w 2432895"/>
                  <a:gd name="connsiteY9" fmla="*/ 28604 h 2430996"/>
                  <a:gd name="connsiteX10" fmla="*/ 86104 w 2432895"/>
                  <a:gd name="connsiteY10" fmla="*/ 163187 h 2430996"/>
                  <a:gd name="connsiteX11" fmla="*/ 536066 w 2432895"/>
                  <a:gd name="connsiteY11" fmla="*/ 322240 h 2430996"/>
                  <a:gd name="connsiteX12" fmla="*/ 542182 w 2432895"/>
                  <a:gd name="connsiteY12" fmla="*/ 372927 h 2430996"/>
                  <a:gd name="connsiteX13" fmla="*/ 474032 w 2432895"/>
                  <a:gd name="connsiteY13" fmla="*/ 377296 h 2430996"/>
                  <a:gd name="connsiteX14" fmla="*/ 264341 w 2432895"/>
                  <a:gd name="connsiteY14" fmla="*/ 337096 h 2430996"/>
                  <a:gd name="connsiteX15" fmla="*/ 70377 w 2432895"/>
                  <a:gd name="connsiteY15" fmla="*/ 820371 h 2430996"/>
                  <a:gd name="connsiteX16" fmla="*/ 30186 w 2432895"/>
                  <a:gd name="connsiteY16" fmla="*/ 1946847 h 2430996"/>
                  <a:gd name="connsiteX17" fmla="*/ 1379198 w 2432895"/>
                  <a:gd name="connsiteY17" fmla="*/ 2430996 h 2430996"/>
                  <a:gd name="connsiteX18" fmla="*/ 2021377 w 2432895"/>
                  <a:gd name="connsiteY18" fmla="*/ 2332244 h 2430996"/>
                  <a:gd name="connsiteX19" fmla="*/ 1545204 w 2432895"/>
                  <a:gd name="connsiteY19" fmla="*/ 1126241 h 2430996"/>
                  <a:gd name="connsiteX20" fmla="*/ 1432495 w 2432895"/>
                  <a:gd name="connsiteY20" fmla="*/ 1225868 h 2430996"/>
                  <a:gd name="connsiteX21" fmla="*/ 600721 w 2432895"/>
                  <a:gd name="connsiteY21" fmla="*/ 1224120 h 2430996"/>
                  <a:gd name="connsiteX22" fmla="*/ 298416 w 2432895"/>
                  <a:gd name="connsiteY22" fmla="*/ 864067 h 2430996"/>
                  <a:gd name="connsiteX23" fmla="*/ 337733 w 2432895"/>
                  <a:gd name="connsiteY23" fmla="*/ 830858 h 2430996"/>
                  <a:gd name="connsiteX24" fmla="*/ 625185 w 2432895"/>
                  <a:gd name="connsiteY24" fmla="*/ 1173433 h 2430996"/>
                  <a:gd name="connsiteX25" fmla="*/ 1413273 w 2432895"/>
                  <a:gd name="connsiteY25" fmla="*/ 1175181 h 2430996"/>
                  <a:gd name="connsiteX26" fmla="*/ 1802949 w 2432895"/>
                  <a:gd name="connsiteY26" fmla="*/ 829984 h 2430996"/>
                  <a:gd name="connsiteX27" fmla="*/ 1682376 w 2432895"/>
                  <a:gd name="connsiteY27" fmla="*/ 657823 h 2430996"/>
                  <a:gd name="connsiteX28" fmla="*/ 1682376 w 2432895"/>
                  <a:gd name="connsiteY28" fmla="*/ 271553 h 2430996"/>
                  <a:gd name="connsiteX29" fmla="*/ 1733925 w 2432895"/>
                  <a:gd name="connsiteY29" fmla="*/ 271553 h 2430996"/>
                  <a:gd name="connsiteX30" fmla="*/ 1733925 w 2432895"/>
                  <a:gd name="connsiteY30" fmla="*/ 641219 h 2430996"/>
                  <a:gd name="connsiteX31" fmla="*/ 1841392 w 2432895"/>
                  <a:gd name="connsiteY31" fmla="*/ 795902 h 2430996"/>
                  <a:gd name="connsiteX32" fmla="*/ 1841392 w 2432895"/>
                  <a:gd name="connsiteY32" fmla="*/ 795902 h 2430996"/>
                  <a:gd name="connsiteX33" fmla="*/ 1844887 w 2432895"/>
                  <a:gd name="connsiteY33" fmla="*/ 800271 h 2430996"/>
                  <a:gd name="connsiteX34" fmla="*/ 1855371 w 2432895"/>
                  <a:gd name="connsiteY34" fmla="*/ 789784 h 2430996"/>
                  <a:gd name="connsiteX35" fmla="*/ 2279996 w 2432895"/>
                  <a:gd name="connsiteY35" fmla="*/ 789784 h 2430996"/>
                  <a:gd name="connsiteX36" fmla="*/ 2386589 w 2432895"/>
                  <a:gd name="connsiteY36" fmla="*/ 683167 h 2430996"/>
                  <a:gd name="connsiteX37" fmla="*/ 2328924 w 2432895"/>
                  <a:gd name="connsiteY37" fmla="*/ 625488 h 2430996"/>
                  <a:gd name="connsiteX38" fmla="*/ 2328924 w 2432895"/>
                  <a:gd name="connsiteY38" fmla="*/ 572179 h 2430996"/>
                  <a:gd name="connsiteX39" fmla="*/ 2079042 w 2432895"/>
                  <a:gd name="connsiteY39" fmla="*/ 572179 h 2430996"/>
                  <a:gd name="connsiteX40" fmla="*/ 1860614 w 2432895"/>
                  <a:gd name="connsiteY40" fmla="*/ 686662 h 2430996"/>
                  <a:gd name="connsiteX41" fmla="*/ 1857119 w 2432895"/>
                  <a:gd name="connsiteY41" fmla="*/ 661319 h 2430996"/>
                  <a:gd name="connsiteX42" fmla="*/ 1853624 w 2432895"/>
                  <a:gd name="connsiteY42" fmla="*/ 635975 h 2430996"/>
                  <a:gd name="connsiteX43" fmla="*/ 2051083 w 2432895"/>
                  <a:gd name="connsiteY43" fmla="*/ 528484 h 2430996"/>
                  <a:gd name="connsiteX44" fmla="*/ 2104379 w 2432895"/>
                  <a:gd name="connsiteY44" fmla="*/ 164935 h 2430996"/>
                  <a:gd name="connsiteX45" fmla="*/ 2167287 w 2432895"/>
                  <a:gd name="connsiteY45" fmla="*/ 240966 h 2430996"/>
                  <a:gd name="connsiteX46" fmla="*/ 2331545 w 2432895"/>
                  <a:gd name="connsiteY46" fmla="*/ 240966 h 2430996"/>
                  <a:gd name="connsiteX47" fmla="*/ 2331545 w 2432895"/>
                  <a:gd name="connsiteY47" fmla="*/ 292527 h 2430996"/>
                  <a:gd name="connsiteX48" fmla="*/ 2143696 w 2432895"/>
                  <a:gd name="connsiteY48" fmla="*/ 292527 h 2430996"/>
                  <a:gd name="connsiteX49" fmla="*/ 2065062 w 2432895"/>
                  <a:gd name="connsiteY49" fmla="*/ 198144 h 2430996"/>
                  <a:gd name="connsiteX50" fmla="*/ 2104379 w 2432895"/>
                  <a:gd name="connsiteY50" fmla="*/ 164935 h 2430996"/>
                  <a:gd name="connsiteX51" fmla="*/ 1097863 w 2432895"/>
                  <a:gd name="connsiteY51" fmla="*/ 390405 h 2430996"/>
                  <a:gd name="connsiteX52" fmla="*/ 982533 w 2432895"/>
                  <a:gd name="connsiteY52" fmla="*/ 275048 h 2430996"/>
                  <a:gd name="connsiteX53" fmla="*/ 1097863 w 2432895"/>
                  <a:gd name="connsiteY53" fmla="*/ 159692 h 2430996"/>
                  <a:gd name="connsiteX54" fmla="*/ 1213193 w 2432895"/>
                  <a:gd name="connsiteY54" fmla="*/ 275048 h 2430996"/>
                  <a:gd name="connsiteX55" fmla="*/ 1097863 w 2432895"/>
                  <a:gd name="connsiteY55" fmla="*/ 390405 h 243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32895" h="2430996">
                    <a:moveTo>
                      <a:pt x="2051083" y="528484"/>
                    </a:moveTo>
                    <a:lnTo>
                      <a:pt x="2058946" y="519745"/>
                    </a:lnTo>
                    <a:lnTo>
                      <a:pt x="2401442" y="519745"/>
                    </a:lnTo>
                    <a:lnTo>
                      <a:pt x="2432895" y="454201"/>
                    </a:lnTo>
                    <a:lnTo>
                      <a:pt x="2388336" y="164061"/>
                    </a:lnTo>
                    <a:lnTo>
                      <a:pt x="2070305" y="95022"/>
                    </a:lnTo>
                    <a:lnTo>
                      <a:pt x="1918279" y="121239"/>
                    </a:lnTo>
                    <a:lnTo>
                      <a:pt x="1467443" y="121239"/>
                    </a:lnTo>
                    <a:lnTo>
                      <a:pt x="1281343" y="28604"/>
                    </a:lnTo>
                    <a:lnTo>
                      <a:pt x="740514" y="28604"/>
                    </a:lnTo>
                    <a:cubicBezTo>
                      <a:pt x="374429" y="-67526"/>
                      <a:pt x="149011" y="104635"/>
                      <a:pt x="86104" y="163187"/>
                    </a:cubicBezTo>
                    <a:cubicBezTo>
                      <a:pt x="221529" y="287283"/>
                      <a:pt x="372682" y="340592"/>
                      <a:pt x="536066" y="322240"/>
                    </a:cubicBezTo>
                    <a:lnTo>
                      <a:pt x="542182" y="372927"/>
                    </a:lnTo>
                    <a:cubicBezTo>
                      <a:pt x="519465" y="375549"/>
                      <a:pt x="496749" y="377296"/>
                      <a:pt x="474032" y="377296"/>
                    </a:cubicBezTo>
                    <a:cubicBezTo>
                      <a:pt x="402388" y="377296"/>
                      <a:pt x="331617" y="363314"/>
                      <a:pt x="264341" y="337096"/>
                    </a:cubicBezTo>
                    <a:cubicBezTo>
                      <a:pt x="226772" y="393901"/>
                      <a:pt x="135032" y="551205"/>
                      <a:pt x="70377" y="820371"/>
                    </a:cubicBezTo>
                    <a:cubicBezTo>
                      <a:pt x="11838" y="1062446"/>
                      <a:pt x="-31847" y="1436481"/>
                      <a:pt x="30186" y="1946847"/>
                    </a:cubicBezTo>
                    <a:cubicBezTo>
                      <a:pt x="397146" y="2249222"/>
                      <a:pt x="867203" y="2430996"/>
                      <a:pt x="1379198" y="2430996"/>
                    </a:cubicBezTo>
                    <a:cubicBezTo>
                      <a:pt x="1602869" y="2430996"/>
                      <a:pt x="1818676" y="2396040"/>
                      <a:pt x="2021377" y="2332244"/>
                    </a:cubicBezTo>
                    <a:lnTo>
                      <a:pt x="1545204" y="1126241"/>
                    </a:lnTo>
                    <a:lnTo>
                      <a:pt x="1432495" y="1225868"/>
                    </a:lnTo>
                    <a:lnTo>
                      <a:pt x="600721" y="1224120"/>
                    </a:lnTo>
                    <a:lnTo>
                      <a:pt x="298416" y="864067"/>
                    </a:lnTo>
                    <a:lnTo>
                      <a:pt x="337733" y="830858"/>
                    </a:lnTo>
                    <a:lnTo>
                      <a:pt x="625185" y="1173433"/>
                    </a:lnTo>
                    <a:lnTo>
                      <a:pt x="1413273" y="1175181"/>
                    </a:lnTo>
                    <a:lnTo>
                      <a:pt x="1802949" y="829984"/>
                    </a:lnTo>
                    <a:lnTo>
                      <a:pt x="1682376" y="657823"/>
                    </a:lnTo>
                    <a:lnTo>
                      <a:pt x="1682376" y="271553"/>
                    </a:lnTo>
                    <a:lnTo>
                      <a:pt x="1733925" y="271553"/>
                    </a:lnTo>
                    <a:lnTo>
                      <a:pt x="1733925" y="641219"/>
                    </a:lnTo>
                    <a:lnTo>
                      <a:pt x="1841392" y="795902"/>
                    </a:lnTo>
                    <a:lnTo>
                      <a:pt x="1841392" y="795902"/>
                    </a:lnTo>
                    <a:lnTo>
                      <a:pt x="1844887" y="800271"/>
                    </a:lnTo>
                    <a:lnTo>
                      <a:pt x="1855371" y="789784"/>
                    </a:lnTo>
                    <a:lnTo>
                      <a:pt x="2279996" y="789784"/>
                    </a:lnTo>
                    <a:lnTo>
                      <a:pt x="2386589" y="683167"/>
                    </a:lnTo>
                    <a:lnTo>
                      <a:pt x="2328924" y="625488"/>
                    </a:lnTo>
                    <a:lnTo>
                      <a:pt x="2328924" y="572179"/>
                    </a:lnTo>
                    <a:lnTo>
                      <a:pt x="2079042" y="572179"/>
                    </a:lnTo>
                    <a:cubicBezTo>
                      <a:pt x="1989923" y="667436"/>
                      <a:pt x="1865856" y="685788"/>
                      <a:pt x="1860614" y="686662"/>
                    </a:cubicBezTo>
                    <a:lnTo>
                      <a:pt x="1857119" y="661319"/>
                    </a:lnTo>
                    <a:lnTo>
                      <a:pt x="1853624" y="635975"/>
                    </a:lnTo>
                    <a:cubicBezTo>
                      <a:pt x="1856245" y="634227"/>
                      <a:pt x="1973323" y="616749"/>
                      <a:pt x="2051083" y="528484"/>
                    </a:cubicBezTo>
                    <a:close/>
                    <a:moveTo>
                      <a:pt x="2104379" y="164935"/>
                    </a:moveTo>
                    <a:lnTo>
                      <a:pt x="2167287" y="240966"/>
                    </a:lnTo>
                    <a:lnTo>
                      <a:pt x="2331545" y="240966"/>
                    </a:lnTo>
                    <a:lnTo>
                      <a:pt x="2331545" y="292527"/>
                    </a:lnTo>
                    <a:lnTo>
                      <a:pt x="2143696" y="292527"/>
                    </a:lnTo>
                    <a:lnTo>
                      <a:pt x="2065062" y="198144"/>
                    </a:lnTo>
                    <a:lnTo>
                      <a:pt x="2104379" y="164935"/>
                    </a:lnTo>
                    <a:close/>
                    <a:moveTo>
                      <a:pt x="1097863" y="390405"/>
                    </a:moveTo>
                    <a:cubicBezTo>
                      <a:pt x="1034082" y="390405"/>
                      <a:pt x="982533" y="338844"/>
                      <a:pt x="982533" y="275048"/>
                    </a:cubicBezTo>
                    <a:cubicBezTo>
                      <a:pt x="982533" y="211253"/>
                      <a:pt x="1034082" y="159692"/>
                      <a:pt x="1097863" y="159692"/>
                    </a:cubicBezTo>
                    <a:cubicBezTo>
                      <a:pt x="1161644" y="159692"/>
                      <a:pt x="1213193" y="211253"/>
                      <a:pt x="1213193" y="275048"/>
                    </a:cubicBezTo>
                    <a:cubicBezTo>
                      <a:pt x="1213193" y="338844"/>
                      <a:pt x="1161644" y="390405"/>
                      <a:pt x="1097863" y="390405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9">
              <a:extLst>
                <a:ext uri="{FF2B5EF4-FFF2-40B4-BE49-F238E27FC236}">
                  <a16:creationId xmlns:a16="http://schemas.microsoft.com/office/drawing/2014/main" id="{1F7DD908-23A4-EEBD-796F-E580AF18923D}"/>
                </a:ext>
              </a:extLst>
            </p:cNvPr>
            <p:cNvGrpSpPr/>
            <p:nvPr/>
          </p:nvGrpSpPr>
          <p:grpSpPr>
            <a:xfrm>
              <a:off x="-559049" y="749746"/>
              <a:ext cx="3421765" cy="2514252"/>
              <a:chOff x="-559049" y="749746"/>
              <a:chExt cx="3421765" cy="2514252"/>
            </a:xfrm>
            <a:solidFill>
              <a:srgbClr val="0061AF"/>
            </a:solidFill>
          </p:grpSpPr>
          <p:grpSp>
            <p:nvGrpSpPr>
              <p:cNvPr id="15" name="Рисунок 9">
                <a:extLst>
                  <a:ext uri="{FF2B5EF4-FFF2-40B4-BE49-F238E27FC236}">
                    <a16:creationId xmlns:a16="http://schemas.microsoft.com/office/drawing/2014/main" id="{43508015-572A-B2D2-F30B-CA9242B57139}"/>
                  </a:ext>
                </a:extLst>
              </p:cNvPr>
              <p:cNvGrpSpPr/>
              <p:nvPr/>
            </p:nvGrpSpPr>
            <p:grpSpPr>
              <a:xfrm>
                <a:off x="-559049" y="749746"/>
                <a:ext cx="3421765" cy="2514252"/>
                <a:chOff x="-559049" y="749746"/>
                <a:chExt cx="3421765" cy="2514252"/>
              </a:xfrm>
              <a:solidFill>
                <a:srgbClr val="0061AF"/>
              </a:solidFill>
            </p:grpSpPr>
            <p:grpSp>
              <p:nvGrpSpPr>
                <p:cNvPr id="16" name="Рисунок 9">
                  <a:extLst>
                    <a:ext uri="{FF2B5EF4-FFF2-40B4-BE49-F238E27FC236}">
                      <a16:creationId xmlns:a16="http://schemas.microsoft.com/office/drawing/2014/main" id="{69E39F60-C10E-23E0-414D-276761B3D28A}"/>
                    </a:ext>
                  </a:extLst>
                </p:cNvPr>
                <p:cNvGrpSpPr/>
                <p:nvPr/>
              </p:nvGrpSpPr>
              <p:grpSpPr>
                <a:xfrm>
                  <a:off x="-559049" y="749746"/>
                  <a:ext cx="3421765" cy="2514252"/>
                  <a:chOff x="-559049" y="749746"/>
                  <a:chExt cx="3421765" cy="2514252"/>
                </a:xfrm>
                <a:solidFill>
                  <a:srgbClr val="0061AF"/>
                </a:solidFill>
              </p:grpSpPr>
              <p:sp>
                <p:nvSpPr>
                  <p:cNvPr id="17" name="Полилиния 16">
                    <a:extLst>
                      <a:ext uri="{FF2B5EF4-FFF2-40B4-BE49-F238E27FC236}">
                        <a16:creationId xmlns:a16="http://schemas.microsoft.com/office/drawing/2014/main" id="{E50F1761-C0A1-288A-1AAC-D471F6F51494}"/>
                      </a:ext>
                    </a:extLst>
                  </p:cNvPr>
                  <p:cNvSpPr/>
                  <p:nvPr/>
                </p:nvSpPr>
                <p:spPr>
                  <a:xfrm>
                    <a:off x="-559049" y="749746"/>
                    <a:ext cx="8737" cy="8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37" h="8739"/>
                    </a:pathLst>
                  </a:custGeom>
                  <a:solidFill>
                    <a:srgbClr val="0061AF"/>
                  </a:solidFill>
                  <a:ln w="8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8" name="Рисунок 9">
                    <a:extLst>
                      <a:ext uri="{FF2B5EF4-FFF2-40B4-BE49-F238E27FC236}">
                        <a16:creationId xmlns:a16="http://schemas.microsoft.com/office/drawing/2014/main" id="{E42CC3FF-5DEA-05DD-482A-2577DB8F56BC}"/>
                      </a:ext>
                    </a:extLst>
                  </p:cNvPr>
                  <p:cNvGrpSpPr/>
                  <p:nvPr/>
                </p:nvGrpSpPr>
                <p:grpSpPr>
                  <a:xfrm>
                    <a:off x="1432601" y="2174227"/>
                    <a:ext cx="1430114" cy="1089771"/>
                    <a:chOff x="1432601" y="2174227"/>
                    <a:chExt cx="1430114" cy="1089771"/>
                  </a:xfrm>
                  <a:solidFill>
                    <a:srgbClr val="0061AF"/>
                  </a:solidFill>
                </p:grpSpPr>
                <p:grpSp>
                  <p:nvGrpSpPr>
                    <p:cNvPr id="19" name="Рисунок 9">
                      <a:extLst>
                        <a:ext uri="{FF2B5EF4-FFF2-40B4-BE49-F238E27FC236}">
                          <a16:creationId xmlns:a16="http://schemas.microsoft.com/office/drawing/2014/main" id="{025A062A-7655-B940-3EB9-11DB8EB10E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1483" y="2174227"/>
                      <a:ext cx="969850" cy="1089771"/>
                      <a:chOff x="1661483" y="2174227"/>
                      <a:chExt cx="969850" cy="1089771"/>
                    </a:xfrm>
                    <a:solidFill>
                      <a:srgbClr val="0061A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927B6F5D-9927-466B-51B4-18599D9305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423" y="2250257"/>
                        <a:ext cx="239397" cy="462301"/>
                      </a:xfrm>
                      <a:custGeom>
                        <a:avLst/>
                        <a:gdLst>
                          <a:gd name="connsiteX0" fmla="*/ 76013 w 239397"/>
                          <a:gd name="connsiteY0" fmla="*/ 406370 h 462301"/>
                          <a:gd name="connsiteX1" fmla="*/ 239397 w 239397"/>
                          <a:gd name="connsiteY1" fmla="*/ 4370 h 462301"/>
                          <a:gd name="connsiteX2" fmla="*/ 199206 w 239397"/>
                          <a:gd name="connsiteY2" fmla="*/ 0 h 462301"/>
                          <a:gd name="connsiteX3" fmla="*/ 41064 w 239397"/>
                          <a:gd name="connsiteY3" fmla="*/ 388018 h 462301"/>
                          <a:gd name="connsiteX4" fmla="*/ 0 w 239397"/>
                          <a:gd name="connsiteY4" fmla="*/ 462301 h 462301"/>
                          <a:gd name="connsiteX5" fmla="*/ 57665 w 239397"/>
                          <a:gd name="connsiteY5" fmla="*/ 442201 h 462301"/>
                          <a:gd name="connsiteX6" fmla="*/ 76013 w 239397"/>
                          <a:gd name="connsiteY6" fmla="*/ 406370 h 4623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9397" h="462301">
                            <a:moveTo>
                              <a:pt x="76013" y="406370"/>
                            </a:moveTo>
                            <a:cubicBezTo>
                              <a:pt x="148531" y="269166"/>
                              <a:pt x="205322" y="124970"/>
                              <a:pt x="239397" y="4370"/>
                            </a:cubicBezTo>
                            <a:cubicBezTo>
                              <a:pt x="226291" y="2622"/>
                              <a:pt x="213186" y="1748"/>
                              <a:pt x="199206" y="0"/>
                            </a:cubicBezTo>
                            <a:cubicBezTo>
                              <a:pt x="166005" y="113609"/>
                              <a:pt x="112709" y="251687"/>
                              <a:pt x="41064" y="388018"/>
                            </a:cubicBezTo>
                            <a:cubicBezTo>
                              <a:pt x="27959" y="413362"/>
                              <a:pt x="13979" y="437831"/>
                              <a:pt x="0" y="462301"/>
                            </a:cubicBezTo>
                            <a:cubicBezTo>
                              <a:pt x="19222" y="456184"/>
                              <a:pt x="38443" y="449192"/>
                              <a:pt x="57665" y="442201"/>
                            </a:cubicBezTo>
                            <a:cubicBezTo>
                              <a:pt x="63781" y="429966"/>
                              <a:pt x="69897" y="417731"/>
                              <a:pt x="76013" y="40637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04B0E1E5-8AFE-13E2-6CBF-0725CB6C4B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02991" y="2339396"/>
                        <a:ext cx="233281" cy="464048"/>
                      </a:xfrm>
                      <a:custGeom>
                        <a:avLst/>
                        <a:gdLst>
                          <a:gd name="connsiteX0" fmla="*/ 207070 w 233281"/>
                          <a:gd name="connsiteY0" fmla="*/ 48065 h 464048"/>
                          <a:gd name="connsiteX1" fmla="*/ 233281 w 233281"/>
                          <a:gd name="connsiteY1" fmla="*/ 0 h 464048"/>
                          <a:gd name="connsiteX2" fmla="*/ 177364 w 233281"/>
                          <a:gd name="connsiteY2" fmla="*/ 18352 h 464048"/>
                          <a:gd name="connsiteX3" fmla="*/ 171248 w 233281"/>
                          <a:gd name="connsiteY3" fmla="*/ 29713 h 464048"/>
                          <a:gd name="connsiteX4" fmla="*/ 0 w 233281"/>
                          <a:gd name="connsiteY4" fmla="*/ 461427 h 464048"/>
                          <a:gd name="connsiteX5" fmla="*/ 40191 w 233281"/>
                          <a:gd name="connsiteY5" fmla="*/ 464049 h 464048"/>
                          <a:gd name="connsiteX6" fmla="*/ 207070 w 233281"/>
                          <a:gd name="connsiteY6" fmla="*/ 48065 h 4640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3281" h="464048">
                            <a:moveTo>
                              <a:pt x="207070" y="48065"/>
                            </a:moveTo>
                            <a:cubicBezTo>
                              <a:pt x="215807" y="31461"/>
                              <a:pt x="224544" y="15730"/>
                              <a:pt x="233281" y="0"/>
                            </a:cubicBezTo>
                            <a:cubicBezTo>
                              <a:pt x="214060" y="6118"/>
                              <a:pt x="195711" y="12235"/>
                              <a:pt x="177364" y="18352"/>
                            </a:cubicBezTo>
                            <a:cubicBezTo>
                              <a:pt x="175616" y="21848"/>
                              <a:pt x="172995" y="25344"/>
                              <a:pt x="171248" y="29713"/>
                            </a:cubicBezTo>
                            <a:cubicBezTo>
                              <a:pt x="90866" y="181774"/>
                              <a:pt x="33201" y="330340"/>
                              <a:pt x="0" y="461427"/>
                            </a:cubicBezTo>
                            <a:cubicBezTo>
                              <a:pt x="13106" y="462301"/>
                              <a:pt x="26211" y="463175"/>
                              <a:pt x="40191" y="464049"/>
                            </a:cubicBezTo>
                            <a:cubicBezTo>
                              <a:pt x="72518" y="341701"/>
                              <a:pt x="127562" y="199253"/>
                              <a:pt x="207070" y="4806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2" name="Рисунок 9">
                        <a:extLst>
                          <a:ext uri="{FF2B5EF4-FFF2-40B4-BE49-F238E27FC236}">
                            <a16:creationId xmlns:a16="http://schemas.microsoft.com/office/drawing/2014/main" id="{0DC0E97B-D7BE-A663-52FA-8877530EB5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61483" y="2174227"/>
                        <a:ext cx="969850" cy="676409"/>
                        <a:chOff x="1661483" y="2174227"/>
                        <a:chExt cx="969850" cy="676409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3" name="Полилиния 22">
                          <a:extLst>
                            <a:ext uri="{FF2B5EF4-FFF2-40B4-BE49-F238E27FC236}">
                              <a16:creationId xmlns:a16="http://schemas.microsoft.com/office/drawing/2014/main" id="{EEAABD29-2B22-49AF-3679-C8D69CEF51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4827" y="2577975"/>
                          <a:ext cx="488405" cy="263922"/>
                        </a:xfrm>
                        <a:custGeom>
                          <a:avLst/>
                          <a:gdLst>
                            <a:gd name="connsiteX0" fmla="*/ 17474 w 488405"/>
                            <a:gd name="connsiteY0" fmla="*/ 0 h 263922"/>
                            <a:gd name="connsiteX1" fmla="*/ 0 w 488405"/>
                            <a:gd name="connsiteY1" fmla="*/ 41948 h 263922"/>
                            <a:gd name="connsiteX2" fmla="*/ 211438 w 488405"/>
                            <a:gd name="connsiteY2" fmla="*/ 181774 h 263922"/>
                            <a:gd name="connsiteX3" fmla="*/ 463941 w 488405"/>
                            <a:gd name="connsiteY3" fmla="*/ 263922 h 263922"/>
                            <a:gd name="connsiteX4" fmla="*/ 488405 w 488405"/>
                            <a:gd name="connsiteY4" fmla="*/ 225470 h 263922"/>
                            <a:gd name="connsiteX5" fmla="*/ 228912 w 488405"/>
                            <a:gd name="connsiteY5" fmla="*/ 144196 h 263922"/>
                            <a:gd name="connsiteX6" fmla="*/ 17474 w 488405"/>
                            <a:gd name="connsiteY6" fmla="*/ 0 h 2639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88405" h="263922">
                              <a:moveTo>
                                <a:pt x="17474" y="0"/>
                              </a:moveTo>
                              <a:cubicBezTo>
                                <a:pt x="11358" y="13983"/>
                                <a:pt x="5242" y="27965"/>
                                <a:pt x="0" y="41948"/>
                              </a:cubicBezTo>
                              <a:cubicBezTo>
                                <a:pt x="57665" y="93509"/>
                                <a:pt x="129309" y="141574"/>
                                <a:pt x="211438" y="181774"/>
                              </a:cubicBezTo>
                              <a:cubicBezTo>
                                <a:pt x="296188" y="222848"/>
                                <a:pt x="382686" y="250814"/>
                                <a:pt x="463941" y="263922"/>
                              </a:cubicBezTo>
                              <a:cubicBezTo>
                                <a:pt x="472678" y="251687"/>
                                <a:pt x="480542" y="238579"/>
                                <a:pt x="488405" y="225470"/>
                              </a:cubicBezTo>
                              <a:cubicBezTo>
                                <a:pt x="406276" y="214983"/>
                                <a:pt x="316284" y="187018"/>
                                <a:pt x="228912" y="144196"/>
                              </a:cubicBezTo>
                              <a:cubicBezTo>
                                <a:pt x="146784" y="103996"/>
                                <a:pt x="74266" y="53309"/>
                                <a:pt x="174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873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3D2D399E-D96A-F47E-7CB6-35C9497B95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61483" y="2174227"/>
                          <a:ext cx="969850" cy="676409"/>
                        </a:xfrm>
                        <a:custGeom>
                          <a:avLst/>
                          <a:gdLst>
                            <a:gd name="connsiteX0" fmla="*/ 899494 w 969850"/>
                            <a:gd name="connsiteY0" fmla="*/ 318979 h 676409"/>
                            <a:gd name="connsiteX1" fmla="*/ 605927 w 969850"/>
                            <a:gd name="connsiteY1" fmla="*/ 90887 h 676409"/>
                            <a:gd name="connsiteX2" fmla="*/ 253821 w 969850"/>
                            <a:gd name="connsiteY2" fmla="*/ 0 h 676409"/>
                            <a:gd name="connsiteX3" fmla="*/ 16171 w 969850"/>
                            <a:gd name="connsiteY3" fmla="*/ 109239 h 676409"/>
                            <a:gd name="connsiteX4" fmla="*/ 121890 w 969850"/>
                            <a:gd name="connsiteY4" fmla="*/ 415984 h 676409"/>
                            <a:gd name="connsiteX5" fmla="*/ 139364 w 969850"/>
                            <a:gd name="connsiteY5" fmla="*/ 373162 h 676409"/>
                            <a:gd name="connsiteX6" fmla="*/ 52867 w 969850"/>
                            <a:gd name="connsiteY6" fmla="*/ 127592 h 676409"/>
                            <a:gd name="connsiteX7" fmla="*/ 252947 w 969850"/>
                            <a:gd name="connsiteY7" fmla="*/ 41948 h 676409"/>
                            <a:gd name="connsiteX8" fmla="*/ 586705 w 969850"/>
                            <a:gd name="connsiteY8" fmla="*/ 128465 h 676409"/>
                            <a:gd name="connsiteX9" fmla="*/ 864545 w 969850"/>
                            <a:gd name="connsiteY9" fmla="*/ 344322 h 676409"/>
                            <a:gd name="connsiteX10" fmla="*/ 915221 w 969850"/>
                            <a:gd name="connsiteY10" fmla="*/ 548819 h 676409"/>
                            <a:gd name="connsiteX11" fmla="*/ 715141 w 969850"/>
                            <a:gd name="connsiteY11" fmla="*/ 634462 h 676409"/>
                            <a:gd name="connsiteX12" fmla="*/ 685434 w 969850"/>
                            <a:gd name="connsiteY12" fmla="*/ 633588 h 676409"/>
                            <a:gd name="connsiteX13" fmla="*/ 660097 w 969850"/>
                            <a:gd name="connsiteY13" fmla="*/ 673788 h 676409"/>
                            <a:gd name="connsiteX14" fmla="*/ 715141 w 969850"/>
                            <a:gd name="connsiteY14" fmla="*/ 676410 h 676409"/>
                            <a:gd name="connsiteX15" fmla="*/ 952790 w 969850"/>
                            <a:gd name="connsiteY15" fmla="*/ 567171 h 676409"/>
                            <a:gd name="connsiteX16" fmla="*/ 899494 w 969850"/>
                            <a:gd name="connsiteY16" fmla="*/ 318979 h 67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969850" h="676409">
                              <a:moveTo>
                                <a:pt x="899494" y="318979"/>
                              </a:moveTo>
                              <a:cubicBezTo>
                                <a:pt x="833965" y="231587"/>
                                <a:pt x="729120" y="150313"/>
                                <a:pt x="605927" y="90887"/>
                              </a:cubicBezTo>
                              <a:cubicBezTo>
                                <a:pt x="486228" y="32335"/>
                                <a:pt x="361287" y="0"/>
                                <a:pt x="253821" y="0"/>
                              </a:cubicBezTo>
                              <a:cubicBezTo>
                                <a:pt x="134996" y="0"/>
                                <a:pt x="51119" y="38452"/>
                                <a:pt x="16171" y="109239"/>
                              </a:cubicBezTo>
                              <a:cubicBezTo>
                                <a:pt x="-26641" y="196631"/>
                                <a:pt x="17918" y="311114"/>
                                <a:pt x="121890" y="415984"/>
                              </a:cubicBezTo>
                              <a:cubicBezTo>
                                <a:pt x="128006" y="402001"/>
                                <a:pt x="133248" y="387144"/>
                                <a:pt x="139364" y="373162"/>
                              </a:cubicBezTo>
                              <a:cubicBezTo>
                                <a:pt x="58109" y="285770"/>
                                <a:pt x="21413" y="193135"/>
                                <a:pt x="52867" y="127592"/>
                              </a:cubicBezTo>
                              <a:cubicBezTo>
                                <a:pt x="79078" y="73409"/>
                                <a:pt x="152470" y="41948"/>
                                <a:pt x="252947" y="41948"/>
                              </a:cubicBezTo>
                              <a:cubicBezTo>
                                <a:pt x="354298" y="41948"/>
                                <a:pt x="473122" y="72535"/>
                                <a:pt x="586705" y="128465"/>
                              </a:cubicBezTo>
                              <a:cubicBezTo>
                                <a:pt x="703782" y="186144"/>
                                <a:pt x="802512" y="262174"/>
                                <a:pt x="864545" y="344322"/>
                              </a:cubicBezTo>
                              <a:cubicBezTo>
                                <a:pt x="923084" y="422101"/>
                                <a:pt x="941432" y="494636"/>
                                <a:pt x="915221" y="548819"/>
                              </a:cubicBezTo>
                              <a:cubicBezTo>
                                <a:pt x="889009" y="603001"/>
                                <a:pt x="815617" y="634462"/>
                                <a:pt x="715141" y="634462"/>
                              </a:cubicBezTo>
                              <a:cubicBezTo>
                                <a:pt x="705530" y="634462"/>
                                <a:pt x="695045" y="633588"/>
                                <a:pt x="685434" y="633588"/>
                              </a:cubicBezTo>
                              <a:cubicBezTo>
                                <a:pt x="676697" y="646697"/>
                                <a:pt x="668834" y="660680"/>
                                <a:pt x="660097" y="673788"/>
                              </a:cubicBezTo>
                              <a:cubicBezTo>
                                <a:pt x="678445" y="675536"/>
                                <a:pt x="696793" y="676410"/>
                                <a:pt x="715141" y="676410"/>
                              </a:cubicBezTo>
                              <a:cubicBezTo>
                                <a:pt x="833965" y="676410"/>
                                <a:pt x="917842" y="637958"/>
                                <a:pt x="952790" y="567171"/>
                              </a:cubicBezTo>
                              <a:cubicBezTo>
                                <a:pt x="987739" y="498131"/>
                                <a:pt x="968517" y="410740"/>
                                <a:pt x="899494" y="3189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873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0DBCBCF5-5683-E889-AC26-2452CE4FFD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9489" y="2745767"/>
                        <a:ext cx="699271" cy="518231"/>
                      </a:xfrm>
                      <a:custGeom>
                        <a:avLst/>
                        <a:gdLst>
                          <a:gd name="connsiteX0" fmla="*/ 641606 w 699271"/>
                          <a:gd name="connsiteY0" fmla="*/ 19226 h 518231"/>
                          <a:gd name="connsiteX1" fmla="*/ 150580 w 699271"/>
                          <a:gd name="connsiteY1" fmla="*/ 478905 h 518231"/>
                          <a:gd name="connsiteX2" fmla="*/ 106021 w 699271"/>
                          <a:gd name="connsiteY2" fmla="*/ 468418 h 518231"/>
                          <a:gd name="connsiteX3" fmla="*/ 64082 w 699271"/>
                          <a:gd name="connsiteY3" fmla="*/ 97879 h 518231"/>
                          <a:gd name="connsiteX4" fmla="*/ 23891 w 699271"/>
                          <a:gd name="connsiteY4" fmla="*/ 95257 h 518231"/>
                          <a:gd name="connsiteX5" fmla="*/ 87673 w 699271"/>
                          <a:gd name="connsiteY5" fmla="*/ 503375 h 518231"/>
                          <a:gd name="connsiteX6" fmla="*/ 150580 w 699271"/>
                          <a:gd name="connsiteY6" fmla="*/ 518232 h 518231"/>
                          <a:gd name="connsiteX7" fmla="*/ 699271 w 699271"/>
                          <a:gd name="connsiteY7" fmla="*/ 0 h 518231"/>
                          <a:gd name="connsiteX8" fmla="*/ 641606 w 699271"/>
                          <a:gd name="connsiteY8" fmla="*/ 19226 h 5182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99271" h="518231">
                            <a:moveTo>
                              <a:pt x="641606" y="19226"/>
                            </a:moveTo>
                            <a:cubicBezTo>
                              <a:pt x="475601" y="288392"/>
                              <a:pt x="276394" y="478905"/>
                              <a:pt x="150580" y="478905"/>
                            </a:cubicBezTo>
                            <a:cubicBezTo>
                              <a:pt x="133979" y="478905"/>
                              <a:pt x="119126" y="475410"/>
                              <a:pt x="106021" y="468418"/>
                            </a:cubicBezTo>
                            <a:cubicBezTo>
                              <a:pt x="37871" y="432588"/>
                              <a:pt x="19523" y="293635"/>
                              <a:pt x="64082" y="97879"/>
                            </a:cubicBezTo>
                            <a:cubicBezTo>
                              <a:pt x="50103" y="97005"/>
                              <a:pt x="36997" y="96131"/>
                              <a:pt x="23891" y="95257"/>
                            </a:cubicBezTo>
                            <a:cubicBezTo>
                              <a:pt x="-21542" y="300627"/>
                              <a:pt x="-3194" y="456184"/>
                              <a:pt x="87673" y="503375"/>
                            </a:cubicBezTo>
                            <a:cubicBezTo>
                              <a:pt x="106021" y="512988"/>
                              <a:pt x="127863" y="518232"/>
                              <a:pt x="150580" y="518232"/>
                            </a:cubicBezTo>
                            <a:cubicBezTo>
                              <a:pt x="299985" y="518232"/>
                              <a:pt x="518413" y="309366"/>
                              <a:pt x="699271" y="0"/>
                            </a:cubicBezTo>
                            <a:cubicBezTo>
                              <a:pt x="680923" y="7865"/>
                              <a:pt x="660828" y="13983"/>
                              <a:pt x="641606" y="19226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6" name="Рисунок 9">
                      <a:extLst>
                        <a:ext uri="{FF2B5EF4-FFF2-40B4-BE49-F238E27FC236}">
                          <a16:creationId xmlns:a16="http://schemas.microsoft.com/office/drawing/2014/main" id="{09FA845A-E55C-BFF7-1C94-043187012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32601" y="2196074"/>
                      <a:ext cx="1430114" cy="631840"/>
                      <a:chOff x="1432601" y="2196074"/>
                      <a:chExt cx="1430114" cy="631840"/>
                    </a:xfrm>
                    <a:solidFill>
                      <a:srgbClr val="0061AF"/>
                    </a:solidFill>
                  </p:grpSpPr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03FFE3B1-A52D-116B-38CC-2E3DB6D626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03152" y="2612058"/>
                        <a:ext cx="477046" cy="174782"/>
                      </a:xfrm>
                      <a:custGeom>
                        <a:avLst/>
                        <a:gdLst>
                          <a:gd name="connsiteX0" fmla="*/ 96982 w 477046"/>
                          <a:gd name="connsiteY0" fmla="*/ 127591 h 174782"/>
                          <a:gd name="connsiteX1" fmla="*/ 0 w 477046"/>
                          <a:gd name="connsiteY1" fmla="*/ 147692 h 174782"/>
                          <a:gd name="connsiteX2" fmla="*/ 76887 w 477046"/>
                          <a:gd name="connsiteY2" fmla="*/ 174783 h 174782"/>
                          <a:gd name="connsiteX3" fmla="*/ 105719 w 477046"/>
                          <a:gd name="connsiteY3" fmla="*/ 168665 h 174782"/>
                          <a:gd name="connsiteX4" fmla="*/ 477047 w 477046"/>
                          <a:gd name="connsiteY4" fmla="*/ 40200 h 174782"/>
                          <a:gd name="connsiteX5" fmla="*/ 465689 w 477046"/>
                          <a:gd name="connsiteY5" fmla="*/ 0 h 174782"/>
                          <a:gd name="connsiteX6" fmla="*/ 96982 w 477046"/>
                          <a:gd name="connsiteY6" fmla="*/ 127591 h 174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77046" h="174782">
                            <a:moveTo>
                              <a:pt x="96982" y="127591"/>
                            </a:moveTo>
                            <a:cubicBezTo>
                              <a:pt x="64655" y="135457"/>
                              <a:pt x="32327" y="141574"/>
                              <a:pt x="0" y="147692"/>
                            </a:cubicBezTo>
                            <a:cubicBezTo>
                              <a:pt x="26211" y="158179"/>
                              <a:pt x="51549" y="166918"/>
                              <a:pt x="76887" y="174783"/>
                            </a:cubicBezTo>
                            <a:cubicBezTo>
                              <a:pt x="86497" y="173035"/>
                              <a:pt x="96108" y="170413"/>
                              <a:pt x="105719" y="168665"/>
                            </a:cubicBezTo>
                            <a:cubicBezTo>
                              <a:pt x="242892" y="137205"/>
                              <a:pt x="370454" y="92635"/>
                              <a:pt x="477047" y="40200"/>
                            </a:cubicBezTo>
                            <a:cubicBezTo>
                              <a:pt x="474426" y="27091"/>
                              <a:pt x="470931" y="13983"/>
                              <a:pt x="465689" y="0"/>
                            </a:cubicBezTo>
                            <a:cubicBezTo>
                              <a:pt x="360843" y="51561"/>
                              <a:pt x="234155" y="96131"/>
                              <a:pt x="96982" y="12759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C5F276D1-DB54-B6A8-D2BA-7887C8EC8F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7749" y="2246762"/>
                        <a:ext cx="453456" cy="174782"/>
                      </a:xfrm>
                      <a:custGeom>
                        <a:avLst/>
                        <a:gdLst>
                          <a:gd name="connsiteX0" fmla="*/ 0 w 453456"/>
                          <a:gd name="connsiteY0" fmla="*/ 133709 h 174782"/>
                          <a:gd name="connsiteX1" fmla="*/ 9611 w 453456"/>
                          <a:gd name="connsiteY1" fmla="*/ 174783 h 174782"/>
                          <a:gd name="connsiteX2" fmla="*/ 396666 w 453456"/>
                          <a:gd name="connsiteY2" fmla="*/ 37578 h 174782"/>
                          <a:gd name="connsiteX3" fmla="*/ 453457 w 453456"/>
                          <a:gd name="connsiteY3" fmla="*/ 25343 h 174782"/>
                          <a:gd name="connsiteX4" fmla="*/ 373949 w 453456"/>
                          <a:gd name="connsiteY4" fmla="*/ 0 h 174782"/>
                          <a:gd name="connsiteX5" fmla="*/ 0 w 453456"/>
                          <a:gd name="connsiteY5" fmla="*/ 133709 h 174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53456" h="174782">
                            <a:moveTo>
                              <a:pt x="0" y="133709"/>
                            </a:moveTo>
                            <a:cubicBezTo>
                              <a:pt x="1748" y="146818"/>
                              <a:pt x="5242" y="160800"/>
                              <a:pt x="9611" y="174783"/>
                            </a:cubicBezTo>
                            <a:cubicBezTo>
                              <a:pt x="110962" y="122348"/>
                              <a:pt x="242018" y="73409"/>
                              <a:pt x="396666" y="37578"/>
                            </a:cubicBezTo>
                            <a:cubicBezTo>
                              <a:pt x="415887" y="33209"/>
                              <a:pt x="434235" y="28839"/>
                              <a:pt x="453457" y="25343"/>
                            </a:cubicBezTo>
                            <a:cubicBezTo>
                              <a:pt x="426372" y="15730"/>
                              <a:pt x="400160" y="6991"/>
                              <a:pt x="373949" y="0"/>
                            </a:cubicBezTo>
                            <a:cubicBezTo>
                              <a:pt x="231534" y="34957"/>
                              <a:pt x="103098" y="81274"/>
                              <a:pt x="0" y="13370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EC25B405-B3EF-2007-C8CC-765995FB29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32601" y="2401444"/>
                        <a:ext cx="667055" cy="426470"/>
                      </a:xfrm>
                      <a:custGeom>
                        <a:avLst/>
                        <a:gdLst>
                          <a:gd name="connsiteX0" fmla="*/ 593664 w 667055"/>
                          <a:gd name="connsiteY0" fmla="*/ 370540 h 426470"/>
                          <a:gd name="connsiteX1" fmla="*/ 387468 w 667055"/>
                          <a:gd name="connsiteY1" fmla="*/ 385396 h 426470"/>
                          <a:gd name="connsiteX2" fmla="*/ 43225 w 667055"/>
                          <a:gd name="connsiteY2" fmla="*/ 266544 h 426470"/>
                          <a:gd name="connsiteX3" fmla="*/ 238063 w 667055"/>
                          <a:gd name="connsiteY3" fmla="*/ 41074 h 426470"/>
                          <a:gd name="connsiteX4" fmla="*/ 226705 w 667055"/>
                          <a:gd name="connsiteY4" fmla="*/ 0 h 426470"/>
                          <a:gd name="connsiteX5" fmla="*/ 3034 w 667055"/>
                          <a:gd name="connsiteY5" fmla="*/ 275283 h 426470"/>
                          <a:gd name="connsiteX6" fmla="*/ 388341 w 667055"/>
                          <a:gd name="connsiteY6" fmla="*/ 426470 h 426470"/>
                          <a:gd name="connsiteX7" fmla="*/ 667056 w 667055"/>
                          <a:gd name="connsiteY7" fmla="*/ 401127 h 426470"/>
                          <a:gd name="connsiteX8" fmla="*/ 593664 w 667055"/>
                          <a:gd name="connsiteY8" fmla="*/ 370540 h 4264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67055" h="426470">
                            <a:moveTo>
                              <a:pt x="593664" y="370540"/>
                            </a:moveTo>
                            <a:cubicBezTo>
                              <a:pt x="522020" y="380153"/>
                              <a:pt x="452123" y="385396"/>
                              <a:pt x="387468" y="385396"/>
                            </a:cubicBezTo>
                            <a:cubicBezTo>
                              <a:pt x="191756" y="385396"/>
                              <a:pt x="59826" y="339953"/>
                              <a:pt x="43225" y="266544"/>
                            </a:cubicBezTo>
                            <a:cubicBezTo>
                              <a:pt x="29246" y="204496"/>
                              <a:pt x="100890" y="119726"/>
                              <a:pt x="238063" y="41074"/>
                            </a:cubicBezTo>
                            <a:cubicBezTo>
                              <a:pt x="232821" y="27091"/>
                              <a:pt x="229326" y="13983"/>
                              <a:pt x="226705" y="0"/>
                            </a:cubicBezTo>
                            <a:cubicBezTo>
                              <a:pt x="71184" y="87391"/>
                              <a:pt x="-17935" y="187892"/>
                              <a:pt x="3034" y="275283"/>
                            </a:cubicBezTo>
                            <a:cubicBezTo>
                              <a:pt x="25751" y="371414"/>
                              <a:pt x="165545" y="426470"/>
                              <a:pt x="388341" y="426470"/>
                            </a:cubicBezTo>
                            <a:cubicBezTo>
                              <a:pt x="474839" y="426470"/>
                              <a:pt x="570074" y="417731"/>
                              <a:pt x="667056" y="401127"/>
                            </a:cubicBezTo>
                            <a:cubicBezTo>
                              <a:pt x="641718" y="392388"/>
                              <a:pt x="617254" y="381901"/>
                              <a:pt x="593664" y="37054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ADCB0686-5808-1C48-93F3-67367EB76F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4701" y="2196074"/>
                        <a:ext cx="708014" cy="435209"/>
                      </a:xfrm>
                      <a:custGeom>
                        <a:avLst/>
                        <a:gdLst>
                          <a:gd name="connsiteX0" fmla="*/ 705086 w 708014"/>
                          <a:gd name="connsiteY0" fmla="*/ 151187 h 435209"/>
                          <a:gd name="connsiteX1" fmla="*/ 319779 w 708014"/>
                          <a:gd name="connsiteY1" fmla="*/ 0 h 435209"/>
                          <a:gd name="connsiteX2" fmla="*/ 0 w 708014"/>
                          <a:gd name="connsiteY2" fmla="*/ 33209 h 435209"/>
                          <a:gd name="connsiteX3" fmla="*/ 73392 w 708014"/>
                          <a:gd name="connsiteY3" fmla="*/ 62048 h 435209"/>
                          <a:gd name="connsiteX4" fmla="*/ 319779 w 708014"/>
                          <a:gd name="connsiteY4" fmla="*/ 41074 h 435209"/>
                          <a:gd name="connsiteX5" fmla="*/ 664021 w 708014"/>
                          <a:gd name="connsiteY5" fmla="*/ 159926 h 435209"/>
                          <a:gd name="connsiteX6" fmla="*/ 511122 w 708014"/>
                          <a:gd name="connsiteY6" fmla="*/ 360053 h 435209"/>
                          <a:gd name="connsiteX7" fmla="*/ 450836 w 708014"/>
                          <a:gd name="connsiteY7" fmla="*/ 395009 h 435209"/>
                          <a:gd name="connsiteX8" fmla="*/ 463941 w 708014"/>
                          <a:gd name="connsiteY8" fmla="*/ 435210 h 435209"/>
                          <a:gd name="connsiteX9" fmla="*/ 533838 w 708014"/>
                          <a:gd name="connsiteY9" fmla="*/ 395009 h 435209"/>
                          <a:gd name="connsiteX10" fmla="*/ 705086 w 708014"/>
                          <a:gd name="connsiteY10" fmla="*/ 151187 h 4352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08014" h="435209">
                            <a:moveTo>
                              <a:pt x="705086" y="151187"/>
                            </a:moveTo>
                            <a:cubicBezTo>
                              <a:pt x="683243" y="55057"/>
                              <a:pt x="542575" y="0"/>
                              <a:pt x="319779" y="0"/>
                            </a:cubicBezTo>
                            <a:cubicBezTo>
                              <a:pt x="221049" y="0"/>
                              <a:pt x="110961" y="11361"/>
                              <a:pt x="0" y="33209"/>
                            </a:cubicBezTo>
                            <a:cubicBezTo>
                              <a:pt x="24464" y="41948"/>
                              <a:pt x="48928" y="51561"/>
                              <a:pt x="73392" y="62048"/>
                            </a:cubicBezTo>
                            <a:cubicBezTo>
                              <a:pt x="159015" y="48065"/>
                              <a:pt x="242892" y="41074"/>
                              <a:pt x="319779" y="41074"/>
                            </a:cubicBezTo>
                            <a:cubicBezTo>
                              <a:pt x="515490" y="41074"/>
                              <a:pt x="647421" y="86518"/>
                              <a:pt x="664021" y="159926"/>
                            </a:cubicBezTo>
                            <a:cubicBezTo>
                              <a:pt x="677127" y="215857"/>
                              <a:pt x="621209" y="289266"/>
                              <a:pt x="511122" y="360053"/>
                            </a:cubicBezTo>
                            <a:cubicBezTo>
                              <a:pt x="492774" y="372288"/>
                              <a:pt x="471805" y="383649"/>
                              <a:pt x="450836" y="395009"/>
                            </a:cubicBezTo>
                            <a:cubicBezTo>
                              <a:pt x="456078" y="408992"/>
                              <a:pt x="460446" y="422101"/>
                              <a:pt x="463941" y="435210"/>
                            </a:cubicBezTo>
                            <a:cubicBezTo>
                              <a:pt x="488405" y="422101"/>
                              <a:pt x="511995" y="408118"/>
                              <a:pt x="533838" y="395009"/>
                            </a:cubicBezTo>
                            <a:cubicBezTo>
                              <a:pt x="661400" y="313735"/>
                              <a:pt x="722560" y="226344"/>
                              <a:pt x="705086" y="15118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3BE7FCBC-EE67-8CC0-3F3A-AC0C4633E4F3}"/>
                    </a:ext>
                  </a:extLst>
                </p:cNvPr>
                <p:cNvSpPr/>
                <p:nvPr/>
              </p:nvSpPr>
              <p:spPr>
                <a:xfrm>
                  <a:off x="2022770" y="2400570"/>
                  <a:ext cx="230659" cy="230713"/>
                </a:xfrm>
                <a:custGeom>
                  <a:avLst/>
                  <a:gdLst>
                    <a:gd name="connsiteX0" fmla="*/ 230660 w 230659"/>
                    <a:gd name="connsiteY0" fmla="*/ 115357 h 230713"/>
                    <a:gd name="connsiteX1" fmla="*/ 115330 w 230659"/>
                    <a:gd name="connsiteY1" fmla="*/ 230714 h 230713"/>
                    <a:gd name="connsiteX2" fmla="*/ 0 w 230659"/>
                    <a:gd name="connsiteY2" fmla="*/ 115357 h 230713"/>
                    <a:gd name="connsiteX3" fmla="*/ 115330 w 230659"/>
                    <a:gd name="connsiteY3" fmla="*/ 0 h 230713"/>
                    <a:gd name="connsiteX4" fmla="*/ 230660 w 230659"/>
                    <a:gd name="connsiteY4" fmla="*/ 115357 h 230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659" h="230713">
                      <a:moveTo>
                        <a:pt x="230660" y="115357"/>
                      </a:moveTo>
                      <a:cubicBezTo>
                        <a:pt x="230660" y="179153"/>
                        <a:pt x="179111" y="230714"/>
                        <a:pt x="115330" y="230714"/>
                      </a:cubicBezTo>
                      <a:cubicBezTo>
                        <a:pt x="51549" y="230714"/>
                        <a:pt x="0" y="179153"/>
                        <a:pt x="0" y="115357"/>
                      </a:cubicBezTo>
                      <a:cubicBezTo>
                        <a:pt x="0" y="51561"/>
                        <a:pt x="51549" y="0"/>
                        <a:pt x="115330" y="0"/>
                      </a:cubicBezTo>
                      <a:cubicBezTo>
                        <a:pt x="179111" y="0"/>
                        <a:pt x="230660" y="51561"/>
                        <a:pt x="230660" y="115357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" name="Рисунок 9">
                <a:extLst>
                  <a:ext uri="{FF2B5EF4-FFF2-40B4-BE49-F238E27FC236}">
                    <a16:creationId xmlns:a16="http://schemas.microsoft.com/office/drawing/2014/main" id="{10C02D20-F316-07E4-C1F3-35E35A2993C8}"/>
                  </a:ext>
                </a:extLst>
              </p:cNvPr>
              <p:cNvGrpSpPr/>
              <p:nvPr/>
            </p:nvGrpSpPr>
            <p:grpSpPr>
              <a:xfrm>
                <a:off x="1910935" y="1759991"/>
                <a:ext cx="714682" cy="543575"/>
                <a:chOff x="1910935" y="1759991"/>
                <a:chExt cx="714682" cy="543575"/>
              </a:xfrm>
              <a:solidFill>
                <a:srgbClr val="0061AF"/>
              </a:solidFill>
            </p:grpSpPr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0DAFBA36-07E4-8A90-396F-49A8245C9C35}"/>
                    </a:ext>
                  </a:extLst>
                </p:cNvPr>
                <p:cNvSpPr/>
                <p:nvPr/>
              </p:nvSpPr>
              <p:spPr>
                <a:xfrm>
                  <a:off x="1910935" y="2208309"/>
                  <a:ext cx="101350" cy="95256"/>
                </a:xfrm>
                <a:custGeom>
                  <a:avLst/>
                  <a:gdLst>
                    <a:gd name="connsiteX0" fmla="*/ 55918 w 101350"/>
                    <a:gd name="connsiteY0" fmla="*/ 78652 h 95256"/>
                    <a:gd name="connsiteX1" fmla="*/ 101350 w 101350"/>
                    <a:gd name="connsiteY1" fmla="*/ 6118 h 95256"/>
                    <a:gd name="connsiteX2" fmla="*/ 56791 w 101350"/>
                    <a:gd name="connsiteY2" fmla="*/ 0 h 95256"/>
                    <a:gd name="connsiteX3" fmla="*/ 0 w 101350"/>
                    <a:gd name="connsiteY3" fmla="*/ 95257 h 95256"/>
                    <a:gd name="connsiteX4" fmla="*/ 55918 w 101350"/>
                    <a:gd name="connsiteY4" fmla="*/ 78652 h 9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50" h="95256">
                      <a:moveTo>
                        <a:pt x="55918" y="78652"/>
                      </a:moveTo>
                      <a:cubicBezTo>
                        <a:pt x="70770" y="54183"/>
                        <a:pt x="85624" y="29713"/>
                        <a:pt x="101350" y="6118"/>
                      </a:cubicBezTo>
                      <a:cubicBezTo>
                        <a:pt x="86497" y="3496"/>
                        <a:pt x="71644" y="1748"/>
                        <a:pt x="56791" y="0"/>
                      </a:cubicBezTo>
                      <a:cubicBezTo>
                        <a:pt x="37570" y="30587"/>
                        <a:pt x="18348" y="62048"/>
                        <a:pt x="0" y="95257"/>
                      </a:cubicBezTo>
                      <a:cubicBezTo>
                        <a:pt x="18348" y="90013"/>
                        <a:pt x="36696" y="83896"/>
                        <a:pt x="55918" y="7865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417F5222-B6C0-5D2A-3244-A63C4340BD03}"/>
                    </a:ext>
                  </a:extLst>
                </p:cNvPr>
                <p:cNvSpPr/>
                <p:nvPr/>
              </p:nvSpPr>
              <p:spPr>
                <a:xfrm>
                  <a:off x="1993938" y="1759991"/>
                  <a:ext cx="631680" cy="463174"/>
                </a:xfrm>
                <a:custGeom>
                  <a:avLst/>
                  <a:gdLst>
                    <a:gd name="connsiteX0" fmla="*/ 43686 w 631680"/>
                    <a:gd name="connsiteY0" fmla="*/ 416857 h 463174"/>
                    <a:gd name="connsiteX1" fmla="*/ 480542 w 631680"/>
                    <a:gd name="connsiteY1" fmla="*/ 40200 h 463174"/>
                    <a:gd name="connsiteX2" fmla="*/ 525101 w 631680"/>
                    <a:gd name="connsiteY2" fmla="*/ 50687 h 463174"/>
                    <a:gd name="connsiteX3" fmla="*/ 558302 w 631680"/>
                    <a:gd name="connsiteY3" fmla="*/ 458805 h 463174"/>
                    <a:gd name="connsiteX4" fmla="*/ 598493 w 631680"/>
                    <a:gd name="connsiteY4" fmla="*/ 463175 h 463174"/>
                    <a:gd name="connsiteX5" fmla="*/ 544323 w 631680"/>
                    <a:gd name="connsiteY5" fmla="*/ 14857 h 463174"/>
                    <a:gd name="connsiteX6" fmla="*/ 481415 w 631680"/>
                    <a:gd name="connsiteY6" fmla="*/ 0 h 463174"/>
                    <a:gd name="connsiteX7" fmla="*/ 0 w 631680"/>
                    <a:gd name="connsiteY7" fmla="*/ 409866 h 463174"/>
                    <a:gd name="connsiteX8" fmla="*/ 43686 w 631680"/>
                    <a:gd name="connsiteY8" fmla="*/ 416857 h 463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680" h="463174">
                      <a:moveTo>
                        <a:pt x="43686" y="416857"/>
                      </a:moveTo>
                      <a:cubicBezTo>
                        <a:pt x="197459" y="192261"/>
                        <a:pt x="368706" y="40200"/>
                        <a:pt x="480542" y="40200"/>
                      </a:cubicBezTo>
                      <a:cubicBezTo>
                        <a:pt x="497142" y="40200"/>
                        <a:pt x="511995" y="43696"/>
                        <a:pt x="525101" y="50687"/>
                      </a:cubicBezTo>
                      <a:cubicBezTo>
                        <a:pt x="597619" y="89139"/>
                        <a:pt x="613346" y="243822"/>
                        <a:pt x="558302" y="458805"/>
                      </a:cubicBezTo>
                      <a:cubicBezTo>
                        <a:pt x="572282" y="459679"/>
                        <a:pt x="585387" y="461427"/>
                        <a:pt x="598493" y="463175"/>
                      </a:cubicBezTo>
                      <a:cubicBezTo>
                        <a:pt x="655284" y="238579"/>
                        <a:pt x="640431" y="65544"/>
                        <a:pt x="544323" y="14857"/>
                      </a:cubicBezTo>
                      <a:cubicBezTo>
                        <a:pt x="525101" y="5243"/>
                        <a:pt x="504132" y="0"/>
                        <a:pt x="481415" y="0"/>
                      </a:cubicBezTo>
                      <a:cubicBezTo>
                        <a:pt x="350358" y="0"/>
                        <a:pt x="166005" y="160800"/>
                        <a:pt x="0" y="409866"/>
                      </a:cubicBezTo>
                      <a:cubicBezTo>
                        <a:pt x="13979" y="411614"/>
                        <a:pt x="28832" y="414236"/>
                        <a:pt x="43686" y="416857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2D33F38E-D062-2F76-5822-C11E86F4885F}"/>
                </a:ext>
              </a:extLst>
            </p:cNvPr>
            <p:cNvSpPr/>
            <p:nvPr/>
          </p:nvSpPr>
          <p:spPr>
            <a:xfrm>
              <a:off x="3115784" y="3758634"/>
              <a:ext cx="2029633" cy="772540"/>
            </a:xfrm>
            <a:custGeom>
              <a:avLst/>
              <a:gdLst>
                <a:gd name="connsiteX0" fmla="*/ 0 w 2029633"/>
                <a:gd name="connsiteY0" fmla="*/ 0 h 772540"/>
                <a:gd name="connsiteX1" fmla="*/ 2029634 w 2029633"/>
                <a:gd name="connsiteY1" fmla="*/ 0 h 772540"/>
                <a:gd name="connsiteX2" fmla="*/ 2029634 w 2029633"/>
                <a:gd name="connsiteY2" fmla="*/ 772541 h 772540"/>
                <a:gd name="connsiteX3" fmla="*/ 0 w 2029633"/>
                <a:gd name="connsiteY3" fmla="*/ 772541 h 77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633" h="772540">
                  <a:moveTo>
                    <a:pt x="0" y="0"/>
                  </a:moveTo>
                  <a:lnTo>
                    <a:pt x="2029634" y="0"/>
                  </a:lnTo>
                  <a:lnTo>
                    <a:pt x="2029634" y="772541"/>
                  </a:lnTo>
                  <a:lnTo>
                    <a:pt x="0" y="772541"/>
                  </a:lnTo>
                  <a:close/>
                </a:path>
              </a:pathLst>
            </a:custGeom>
            <a:noFill/>
            <a:ln w="8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11B46F-D481-0CDE-6127-B0348FF54811}"/>
                </a:ext>
              </a:extLst>
            </p:cNvPr>
            <p:cNvSpPr txBox="1"/>
            <p:nvPr/>
          </p:nvSpPr>
          <p:spPr>
            <a:xfrm>
              <a:off x="3024650" y="3673029"/>
              <a:ext cx="1607030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Национальный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64766E-1241-B849-AB0B-1B78A6A1B137}"/>
                </a:ext>
              </a:extLst>
            </p:cNvPr>
            <p:cNvSpPr txBox="1"/>
            <p:nvPr/>
          </p:nvSpPr>
          <p:spPr>
            <a:xfrm>
              <a:off x="3024650" y="3900246"/>
              <a:ext cx="2035149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исследовательский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B335AE-EB7A-03FF-EECB-6142FFCB5568}"/>
                </a:ext>
              </a:extLst>
            </p:cNvPr>
            <p:cNvSpPr txBox="1"/>
            <p:nvPr/>
          </p:nvSpPr>
          <p:spPr>
            <a:xfrm>
              <a:off x="3024650" y="4128338"/>
              <a:ext cx="2192418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ядерный университет</a:t>
              </a:r>
            </a:p>
          </p:txBody>
        </p:sp>
        <p:grpSp>
          <p:nvGrpSpPr>
            <p:cNvPr id="39" name="Рисунок 9">
              <a:extLst>
                <a:ext uri="{FF2B5EF4-FFF2-40B4-BE49-F238E27FC236}">
                  <a16:creationId xmlns:a16="http://schemas.microsoft.com/office/drawing/2014/main" id="{D926FE21-5FAD-012C-4CC5-884BAB29749C}"/>
                </a:ext>
              </a:extLst>
            </p:cNvPr>
            <p:cNvGrpSpPr/>
            <p:nvPr/>
          </p:nvGrpSpPr>
          <p:grpSpPr>
            <a:xfrm>
              <a:off x="2405456" y="2936280"/>
              <a:ext cx="2738214" cy="640579"/>
              <a:chOff x="2405456" y="2936280"/>
              <a:chExt cx="2738214" cy="640579"/>
            </a:xfrm>
            <a:solidFill>
              <a:srgbClr val="0061AF"/>
            </a:solidFill>
          </p:grpSpPr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B36A960-0D8E-4888-E769-CB6511D60C26}"/>
                  </a:ext>
                </a:extLst>
              </p:cNvPr>
              <p:cNvSpPr/>
              <p:nvPr/>
            </p:nvSpPr>
            <p:spPr>
              <a:xfrm>
                <a:off x="2405456" y="2936280"/>
                <a:ext cx="628199" cy="640579"/>
              </a:xfrm>
              <a:custGeom>
                <a:avLst/>
                <a:gdLst>
                  <a:gd name="connsiteX0" fmla="*/ 529470 w 628199"/>
                  <a:gd name="connsiteY0" fmla="*/ 640580 h 640579"/>
                  <a:gd name="connsiteX1" fmla="*/ 529470 w 628199"/>
                  <a:gd name="connsiteY1" fmla="*/ 185270 h 640579"/>
                  <a:gd name="connsiteX2" fmla="*/ 314536 w 628199"/>
                  <a:gd name="connsiteY2" fmla="*/ 456184 h 640579"/>
                  <a:gd name="connsiteX3" fmla="*/ 98730 w 628199"/>
                  <a:gd name="connsiteY3" fmla="*/ 185270 h 640579"/>
                  <a:gd name="connsiteX4" fmla="*/ 98730 w 628199"/>
                  <a:gd name="connsiteY4" fmla="*/ 640580 h 640579"/>
                  <a:gd name="connsiteX5" fmla="*/ 0 w 628199"/>
                  <a:gd name="connsiteY5" fmla="*/ 640580 h 640579"/>
                  <a:gd name="connsiteX6" fmla="*/ 0 w 628199"/>
                  <a:gd name="connsiteY6" fmla="*/ 0 h 640579"/>
                  <a:gd name="connsiteX7" fmla="*/ 57665 w 628199"/>
                  <a:gd name="connsiteY7" fmla="*/ 0 h 640579"/>
                  <a:gd name="connsiteX8" fmla="*/ 314536 w 628199"/>
                  <a:gd name="connsiteY8" fmla="*/ 325096 h 640579"/>
                  <a:gd name="connsiteX9" fmla="*/ 571408 w 628199"/>
                  <a:gd name="connsiteY9" fmla="*/ 0 h 640579"/>
                  <a:gd name="connsiteX10" fmla="*/ 628199 w 628199"/>
                  <a:gd name="connsiteY10" fmla="*/ 0 h 640579"/>
                  <a:gd name="connsiteX11" fmla="*/ 628199 w 628199"/>
                  <a:gd name="connsiteY11" fmla="*/ 640580 h 640579"/>
                  <a:gd name="connsiteX12" fmla="*/ 529470 w 628199"/>
                  <a:gd name="connsiteY12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8199" h="640579">
                    <a:moveTo>
                      <a:pt x="529470" y="640580"/>
                    </a:moveTo>
                    <a:lnTo>
                      <a:pt x="529470" y="185270"/>
                    </a:lnTo>
                    <a:lnTo>
                      <a:pt x="314536" y="456184"/>
                    </a:lnTo>
                    <a:lnTo>
                      <a:pt x="98730" y="185270"/>
                    </a:lnTo>
                    <a:lnTo>
                      <a:pt x="98730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57665" y="0"/>
                    </a:lnTo>
                    <a:lnTo>
                      <a:pt x="314536" y="325096"/>
                    </a:lnTo>
                    <a:lnTo>
                      <a:pt x="571408" y="0"/>
                    </a:lnTo>
                    <a:lnTo>
                      <a:pt x="628199" y="0"/>
                    </a:lnTo>
                    <a:lnTo>
                      <a:pt x="628199" y="640580"/>
                    </a:lnTo>
                    <a:lnTo>
                      <a:pt x="529470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ED3E2B06-840E-8E03-18B5-770AC4422202}"/>
                  </a:ext>
                </a:extLst>
              </p:cNvPr>
              <p:cNvSpPr/>
              <p:nvPr/>
            </p:nvSpPr>
            <p:spPr>
              <a:xfrm>
                <a:off x="3114037" y="2936280"/>
                <a:ext cx="494521" cy="640579"/>
              </a:xfrm>
              <a:custGeom>
                <a:avLst/>
                <a:gdLst>
                  <a:gd name="connsiteX0" fmla="*/ 395792 w 494521"/>
                  <a:gd name="connsiteY0" fmla="*/ 640580 h 640579"/>
                  <a:gd name="connsiteX1" fmla="*/ 395792 w 494521"/>
                  <a:gd name="connsiteY1" fmla="*/ 188766 h 640579"/>
                  <a:gd name="connsiteX2" fmla="*/ 57665 w 494521"/>
                  <a:gd name="connsiteY2" fmla="*/ 640580 h 640579"/>
                  <a:gd name="connsiteX3" fmla="*/ 0 w 494521"/>
                  <a:gd name="connsiteY3" fmla="*/ 640580 h 640579"/>
                  <a:gd name="connsiteX4" fmla="*/ 0 w 494521"/>
                  <a:gd name="connsiteY4" fmla="*/ 0 h 640579"/>
                  <a:gd name="connsiteX5" fmla="*/ 98730 w 494521"/>
                  <a:gd name="connsiteY5" fmla="*/ 0 h 640579"/>
                  <a:gd name="connsiteX6" fmla="*/ 98730 w 494521"/>
                  <a:gd name="connsiteY6" fmla="*/ 451814 h 640579"/>
                  <a:gd name="connsiteX7" fmla="*/ 436856 w 494521"/>
                  <a:gd name="connsiteY7" fmla="*/ 0 h 640579"/>
                  <a:gd name="connsiteX8" fmla="*/ 494521 w 494521"/>
                  <a:gd name="connsiteY8" fmla="*/ 0 h 640579"/>
                  <a:gd name="connsiteX9" fmla="*/ 494521 w 494521"/>
                  <a:gd name="connsiteY9" fmla="*/ 640580 h 640579"/>
                  <a:gd name="connsiteX10" fmla="*/ 395792 w 494521"/>
                  <a:gd name="connsiteY10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521" h="640579">
                    <a:moveTo>
                      <a:pt x="395792" y="640580"/>
                    </a:moveTo>
                    <a:lnTo>
                      <a:pt x="395792" y="188766"/>
                    </a:lnTo>
                    <a:lnTo>
                      <a:pt x="57665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98730" y="0"/>
                    </a:lnTo>
                    <a:lnTo>
                      <a:pt x="98730" y="451814"/>
                    </a:lnTo>
                    <a:lnTo>
                      <a:pt x="436856" y="0"/>
                    </a:lnTo>
                    <a:lnTo>
                      <a:pt x="494521" y="0"/>
                    </a:lnTo>
                    <a:lnTo>
                      <a:pt x="494521" y="640580"/>
                    </a:lnTo>
                    <a:lnTo>
                      <a:pt x="395792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523F54CE-09D8-C61C-9527-1E3F1AE3F6B7}"/>
                  </a:ext>
                </a:extLst>
              </p:cNvPr>
              <p:cNvSpPr/>
              <p:nvPr/>
            </p:nvSpPr>
            <p:spPr>
              <a:xfrm>
                <a:off x="4649149" y="2936280"/>
                <a:ext cx="494521" cy="640579"/>
              </a:xfrm>
              <a:custGeom>
                <a:avLst/>
                <a:gdLst>
                  <a:gd name="connsiteX0" fmla="*/ 395792 w 494521"/>
                  <a:gd name="connsiteY0" fmla="*/ 640580 h 640579"/>
                  <a:gd name="connsiteX1" fmla="*/ 395792 w 494521"/>
                  <a:gd name="connsiteY1" fmla="*/ 188766 h 640579"/>
                  <a:gd name="connsiteX2" fmla="*/ 57665 w 494521"/>
                  <a:gd name="connsiteY2" fmla="*/ 640580 h 640579"/>
                  <a:gd name="connsiteX3" fmla="*/ 0 w 494521"/>
                  <a:gd name="connsiteY3" fmla="*/ 640580 h 640579"/>
                  <a:gd name="connsiteX4" fmla="*/ 0 w 494521"/>
                  <a:gd name="connsiteY4" fmla="*/ 0 h 640579"/>
                  <a:gd name="connsiteX5" fmla="*/ 98730 w 494521"/>
                  <a:gd name="connsiteY5" fmla="*/ 0 h 640579"/>
                  <a:gd name="connsiteX6" fmla="*/ 98730 w 494521"/>
                  <a:gd name="connsiteY6" fmla="*/ 451814 h 640579"/>
                  <a:gd name="connsiteX7" fmla="*/ 436856 w 494521"/>
                  <a:gd name="connsiteY7" fmla="*/ 0 h 640579"/>
                  <a:gd name="connsiteX8" fmla="*/ 494521 w 494521"/>
                  <a:gd name="connsiteY8" fmla="*/ 0 h 640579"/>
                  <a:gd name="connsiteX9" fmla="*/ 494521 w 494521"/>
                  <a:gd name="connsiteY9" fmla="*/ 640580 h 640579"/>
                  <a:gd name="connsiteX10" fmla="*/ 395792 w 494521"/>
                  <a:gd name="connsiteY10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521" h="640579">
                    <a:moveTo>
                      <a:pt x="395792" y="640580"/>
                    </a:moveTo>
                    <a:lnTo>
                      <a:pt x="395792" y="188766"/>
                    </a:lnTo>
                    <a:lnTo>
                      <a:pt x="57665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98730" y="0"/>
                    </a:lnTo>
                    <a:lnTo>
                      <a:pt x="98730" y="451814"/>
                    </a:lnTo>
                    <a:lnTo>
                      <a:pt x="436856" y="0"/>
                    </a:lnTo>
                    <a:lnTo>
                      <a:pt x="494521" y="0"/>
                    </a:lnTo>
                    <a:lnTo>
                      <a:pt x="494521" y="640580"/>
                    </a:lnTo>
                    <a:lnTo>
                      <a:pt x="395792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CAF272E0-D08F-10AA-C285-310D62F0D42C}"/>
                </a:ext>
              </a:extLst>
            </p:cNvPr>
            <p:cNvSpPr/>
            <p:nvPr/>
          </p:nvSpPr>
          <p:spPr>
            <a:xfrm>
              <a:off x="3647875" y="2936280"/>
              <a:ext cx="963704" cy="638831"/>
            </a:xfrm>
            <a:custGeom>
              <a:avLst/>
              <a:gdLst>
                <a:gd name="connsiteX0" fmla="*/ 706833 w 963704"/>
                <a:gd name="connsiteY0" fmla="*/ 22722 h 638831"/>
                <a:gd name="connsiteX1" fmla="*/ 530343 w 963704"/>
                <a:gd name="connsiteY1" fmla="*/ 117979 h 638831"/>
                <a:gd name="connsiteX2" fmla="*/ 530343 w 963704"/>
                <a:gd name="connsiteY2" fmla="*/ 0 h 638831"/>
                <a:gd name="connsiteX3" fmla="*/ 431614 w 963704"/>
                <a:gd name="connsiteY3" fmla="*/ 0 h 638831"/>
                <a:gd name="connsiteX4" fmla="*/ 431614 w 963704"/>
                <a:gd name="connsiteY4" fmla="*/ 287518 h 638831"/>
                <a:gd name="connsiteX5" fmla="*/ 265608 w 963704"/>
                <a:gd name="connsiteY5" fmla="*/ 457931 h 638831"/>
                <a:gd name="connsiteX6" fmla="*/ 99603 w 963704"/>
                <a:gd name="connsiteY6" fmla="*/ 287518 h 638831"/>
                <a:gd name="connsiteX7" fmla="*/ 265608 w 963704"/>
                <a:gd name="connsiteY7" fmla="*/ 116231 h 638831"/>
                <a:gd name="connsiteX8" fmla="*/ 388802 w 963704"/>
                <a:gd name="connsiteY8" fmla="*/ 170414 h 638831"/>
                <a:gd name="connsiteX9" fmla="*/ 388802 w 963704"/>
                <a:gd name="connsiteY9" fmla="*/ 69913 h 638831"/>
                <a:gd name="connsiteX10" fmla="*/ 255998 w 963704"/>
                <a:gd name="connsiteY10" fmla="*/ 22722 h 638831"/>
                <a:gd name="connsiteX11" fmla="*/ 0 w 963704"/>
                <a:gd name="connsiteY11" fmla="*/ 286644 h 638831"/>
                <a:gd name="connsiteX12" fmla="*/ 255998 w 963704"/>
                <a:gd name="connsiteY12" fmla="*/ 549693 h 638831"/>
                <a:gd name="connsiteX13" fmla="*/ 432488 w 963704"/>
                <a:gd name="connsiteY13" fmla="*/ 455310 h 638831"/>
                <a:gd name="connsiteX14" fmla="*/ 432488 w 963704"/>
                <a:gd name="connsiteY14" fmla="*/ 638832 h 638831"/>
                <a:gd name="connsiteX15" fmla="*/ 532964 w 963704"/>
                <a:gd name="connsiteY15" fmla="*/ 638832 h 638831"/>
                <a:gd name="connsiteX16" fmla="*/ 532964 w 963704"/>
                <a:gd name="connsiteY16" fmla="*/ 272661 h 638831"/>
                <a:gd name="connsiteX17" fmla="*/ 532964 w 963704"/>
                <a:gd name="connsiteY17" fmla="*/ 272661 h 638831"/>
                <a:gd name="connsiteX18" fmla="*/ 698970 w 963704"/>
                <a:gd name="connsiteY18" fmla="*/ 114483 h 638831"/>
                <a:gd name="connsiteX19" fmla="*/ 864975 w 963704"/>
                <a:gd name="connsiteY19" fmla="*/ 285770 h 638831"/>
                <a:gd name="connsiteX20" fmla="*/ 698970 w 963704"/>
                <a:gd name="connsiteY20" fmla="*/ 456184 h 638831"/>
                <a:gd name="connsiteX21" fmla="*/ 577524 w 963704"/>
                <a:gd name="connsiteY21" fmla="*/ 403749 h 638831"/>
                <a:gd name="connsiteX22" fmla="*/ 577524 w 963704"/>
                <a:gd name="connsiteY22" fmla="*/ 505123 h 638831"/>
                <a:gd name="connsiteX23" fmla="*/ 708580 w 963704"/>
                <a:gd name="connsiteY23" fmla="*/ 549693 h 638831"/>
                <a:gd name="connsiteX24" fmla="*/ 963705 w 963704"/>
                <a:gd name="connsiteY24" fmla="*/ 286644 h 638831"/>
                <a:gd name="connsiteX25" fmla="*/ 706833 w 963704"/>
                <a:gd name="connsiteY25" fmla="*/ 22722 h 63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3704" h="638831">
                  <a:moveTo>
                    <a:pt x="706833" y="22722"/>
                  </a:moveTo>
                  <a:cubicBezTo>
                    <a:pt x="630820" y="22722"/>
                    <a:pt x="565292" y="62048"/>
                    <a:pt x="530343" y="117979"/>
                  </a:cubicBezTo>
                  <a:lnTo>
                    <a:pt x="530343" y="0"/>
                  </a:lnTo>
                  <a:lnTo>
                    <a:pt x="431614" y="0"/>
                  </a:lnTo>
                  <a:lnTo>
                    <a:pt x="431614" y="287518"/>
                  </a:lnTo>
                  <a:cubicBezTo>
                    <a:pt x="431614" y="386270"/>
                    <a:pt x="358222" y="457931"/>
                    <a:pt x="265608" y="457931"/>
                  </a:cubicBezTo>
                  <a:cubicBezTo>
                    <a:pt x="172121" y="457931"/>
                    <a:pt x="99603" y="386270"/>
                    <a:pt x="99603" y="287518"/>
                  </a:cubicBezTo>
                  <a:cubicBezTo>
                    <a:pt x="99603" y="188766"/>
                    <a:pt x="172995" y="116231"/>
                    <a:pt x="265608" y="116231"/>
                  </a:cubicBezTo>
                  <a:cubicBezTo>
                    <a:pt x="314536" y="116231"/>
                    <a:pt x="358222" y="136331"/>
                    <a:pt x="388802" y="170414"/>
                  </a:cubicBezTo>
                  <a:lnTo>
                    <a:pt x="388802" y="69913"/>
                  </a:lnTo>
                  <a:cubicBezTo>
                    <a:pt x="352980" y="41074"/>
                    <a:pt x="306673" y="22722"/>
                    <a:pt x="255998" y="22722"/>
                  </a:cubicBezTo>
                  <a:cubicBezTo>
                    <a:pt x="103098" y="22722"/>
                    <a:pt x="0" y="139827"/>
                    <a:pt x="0" y="286644"/>
                  </a:cubicBezTo>
                  <a:cubicBezTo>
                    <a:pt x="0" y="433462"/>
                    <a:pt x="103098" y="549693"/>
                    <a:pt x="255998" y="549693"/>
                  </a:cubicBezTo>
                  <a:cubicBezTo>
                    <a:pt x="332011" y="549693"/>
                    <a:pt x="397539" y="511240"/>
                    <a:pt x="432488" y="455310"/>
                  </a:cubicBezTo>
                  <a:lnTo>
                    <a:pt x="432488" y="638832"/>
                  </a:lnTo>
                  <a:lnTo>
                    <a:pt x="532964" y="638832"/>
                  </a:lnTo>
                  <a:lnTo>
                    <a:pt x="532964" y="272661"/>
                  </a:lnTo>
                  <a:lnTo>
                    <a:pt x="532964" y="272661"/>
                  </a:lnTo>
                  <a:cubicBezTo>
                    <a:pt x="539081" y="180900"/>
                    <a:pt x="609851" y="114483"/>
                    <a:pt x="698970" y="114483"/>
                  </a:cubicBezTo>
                  <a:cubicBezTo>
                    <a:pt x="792457" y="114483"/>
                    <a:pt x="864975" y="187018"/>
                    <a:pt x="864975" y="285770"/>
                  </a:cubicBezTo>
                  <a:cubicBezTo>
                    <a:pt x="864975" y="384523"/>
                    <a:pt x="791583" y="456184"/>
                    <a:pt x="698970" y="456184"/>
                  </a:cubicBezTo>
                  <a:cubicBezTo>
                    <a:pt x="650042" y="456184"/>
                    <a:pt x="607230" y="436084"/>
                    <a:pt x="577524" y="403749"/>
                  </a:cubicBezTo>
                  <a:lnTo>
                    <a:pt x="577524" y="505123"/>
                  </a:lnTo>
                  <a:cubicBezTo>
                    <a:pt x="612472" y="532214"/>
                    <a:pt x="657905" y="549693"/>
                    <a:pt x="708580" y="549693"/>
                  </a:cubicBezTo>
                  <a:cubicBezTo>
                    <a:pt x="860607" y="549693"/>
                    <a:pt x="963705" y="433462"/>
                    <a:pt x="963705" y="286644"/>
                  </a:cubicBezTo>
                  <a:cubicBezTo>
                    <a:pt x="961957" y="139827"/>
                    <a:pt x="858859" y="22722"/>
                    <a:pt x="706833" y="22722"/>
                  </a:cubicBezTo>
                  <a:close/>
                </a:path>
              </a:pathLst>
            </a:custGeom>
            <a:solidFill>
              <a:srgbClr val="0061AF"/>
            </a:solidFill>
            <a:ln w="8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>
            <a:extLst>
              <a:ext uri="{FF2B5EF4-FFF2-40B4-BE49-F238E27FC236}">
                <a16:creationId xmlns:a16="http://schemas.microsoft.com/office/drawing/2014/main" id="{F50867B3-8D6B-D729-DB2F-C576A23B5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5784890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7" name="Текст 26">
            <a:extLst>
              <a:ext uri="{FF2B5EF4-FFF2-40B4-BE49-F238E27FC236}">
                <a16:creationId xmlns:a16="http://schemas.microsoft.com/office/drawing/2014/main" id="{06998419-7484-060B-4ACD-6B4B9C20BD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5" y="4629372"/>
            <a:ext cx="26592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Ключевой тезис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A28931EC-43B5-DA59-6DD5-5FEFBB32C8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058084"/>
            <a:ext cx="10765031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chemeClr val="tx2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Альтернативный 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2C1F95CF-C6CA-BE3C-1361-A571ECF94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193" y="3866948"/>
            <a:ext cx="4858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grpSp>
        <p:nvGrpSpPr>
          <p:cNvPr id="2" name="Рисунок 8">
            <a:extLst>
              <a:ext uri="{FF2B5EF4-FFF2-40B4-BE49-F238E27FC236}">
                <a16:creationId xmlns:a16="http://schemas.microsoft.com/office/drawing/2014/main" id="{D150BC1F-A5C3-E8B5-8486-8A5B9A2B12DF}"/>
              </a:ext>
            </a:extLst>
          </p:cNvPr>
          <p:cNvGrpSpPr/>
          <p:nvPr/>
        </p:nvGrpSpPr>
        <p:grpSpPr>
          <a:xfrm>
            <a:off x="7609850" y="-731394"/>
            <a:ext cx="3714804" cy="2336691"/>
            <a:chOff x="7609850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8">
              <a:extLst>
                <a:ext uri="{FF2B5EF4-FFF2-40B4-BE49-F238E27FC236}">
                  <a16:creationId xmlns:a16="http://schemas.microsoft.com/office/drawing/2014/main" id="{11BB1F20-08DD-D60B-68C8-61C2D116EF18}"/>
                </a:ext>
              </a:extLst>
            </p:cNvPr>
            <p:cNvGrpSpPr/>
            <p:nvPr/>
          </p:nvGrpSpPr>
          <p:grpSpPr>
            <a:xfrm>
              <a:off x="7609850" y="-731394"/>
              <a:ext cx="2134521" cy="2128390"/>
              <a:chOff x="7609850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8">
                <a:extLst>
                  <a:ext uri="{FF2B5EF4-FFF2-40B4-BE49-F238E27FC236}">
                    <a16:creationId xmlns:a16="http://schemas.microsoft.com/office/drawing/2014/main" id="{D642C40E-C297-6DF2-D7F3-7C07B27E8FCD}"/>
                  </a:ext>
                </a:extLst>
              </p:cNvPr>
              <p:cNvGrpSpPr/>
              <p:nvPr/>
            </p:nvGrpSpPr>
            <p:grpSpPr>
              <a:xfrm>
                <a:off x="7609850" y="-731394"/>
                <a:ext cx="2134521" cy="2128390"/>
                <a:chOff x="7609850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8">
                  <a:extLst>
                    <a:ext uri="{FF2B5EF4-FFF2-40B4-BE49-F238E27FC236}">
                      <a16:creationId xmlns:a16="http://schemas.microsoft.com/office/drawing/2014/main" id="{91268FF6-22E1-AAFA-2EBA-B8DAB05FF380}"/>
                    </a:ext>
                  </a:extLst>
                </p:cNvPr>
                <p:cNvGrpSpPr/>
                <p:nvPr/>
              </p:nvGrpSpPr>
              <p:grpSpPr>
                <a:xfrm>
                  <a:off x="7609850" y="-731394"/>
                  <a:ext cx="2134521" cy="2128390"/>
                  <a:chOff x="7609850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10" name="Полилиния 9">
                    <a:extLst>
                      <a:ext uri="{FF2B5EF4-FFF2-40B4-BE49-F238E27FC236}">
                        <a16:creationId xmlns:a16="http://schemas.microsoft.com/office/drawing/2014/main" id="{53D92152-CAD9-E16D-CC10-61F462A4E906}"/>
                      </a:ext>
                    </a:extLst>
                  </p:cNvPr>
                  <p:cNvSpPr/>
                  <p:nvPr/>
                </p:nvSpPr>
                <p:spPr>
                  <a:xfrm>
                    <a:off x="7609850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" name="Рисунок 8">
                    <a:extLst>
                      <a:ext uri="{FF2B5EF4-FFF2-40B4-BE49-F238E27FC236}">
                        <a16:creationId xmlns:a16="http://schemas.microsoft.com/office/drawing/2014/main" id="{938BB6A0-CCF4-CC5F-14EB-99CD98330BDC}"/>
                      </a:ext>
                    </a:extLst>
                  </p:cNvPr>
                  <p:cNvGrpSpPr/>
                  <p:nvPr/>
                </p:nvGrpSpPr>
                <p:grpSpPr>
                  <a:xfrm>
                    <a:off x="8792774" y="671435"/>
                    <a:ext cx="951597" cy="725561"/>
                    <a:chOff x="8792774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12" name="Рисунок 8">
                      <a:extLst>
                        <a:ext uri="{FF2B5EF4-FFF2-40B4-BE49-F238E27FC236}">
                          <a16:creationId xmlns:a16="http://schemas.microsoft.com/office/drawing/2014/main" id="{88687A07-6CD9-50CE-DFA7-C75232EEC4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45162" y="671435"/>
                      <a:ext cx="645718" cy="725561"/>
                      <a:chOff x="8945162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00D9BF6F-FF63-2A45-2295-D5AD5BA8E9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99192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" name="Полилиния 14">
                        <a:extLst>
                          <a:ext uri="{FF2B5EF4-FFF2-40B4-BE49-F238E27FC236}">
                            <a16:creationId xmlns:a16="http://schemas.microsoft.com/office/drawing/2014/main" id="{F59D3A0F-911C-2073-CCB0-21B91E3B64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2798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" name="Рисунок 8">
                        <a:extLst>
                          <a:ext uri="{FF2B5EF4-FFF2-40B4-BE49-F238E27FC236}">
                            <a16:creationId xmlns:a16="http://schemas.microsoft.com/office/drawing/2014/main" id="{A016902B-3F7B-4CA3-8997-C284F03337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45162" y="671435"/>
                        <a:ext cx="645718" cy="450348"/>
                        <a:chOff x="8945162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821A1FF6-5DDB-0413-F24E-DEA648C566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47257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" name="Полилиния 17">
                          <a:extLst>
                            <a:ext uri="{FF2B5EF4-FFF2-40B4-BE49-F238E27FC236}">
                              <a16:creationId xmlns:a16="http://schemas.microsoft.com/office/drawing/2014/main" id="{FC741193-0C5A-9F10-7961-58C42BB5FF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45162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EFE5F3D3-54F9-C8B5-88BC-428C8ADC1F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49910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" name="Рисунок 8">
                      <a:extLst>
                        <a:ext uri="{FF2B5EF4-FFF2-40B4-BE49-F238E27FC236}">
                          <a16:creationId xmlns:a16="http://schemas.microsoft.com/office/drawing/2014/main" id="{33DD9CAD-7EFD-1E19-5274-69F814E16A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92774" y="685981"/>
                      <a:ext cx="951597" cy="420674"/>
                      <a:chOff x="8792774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97E59925-1D72-47EB-FCA0-DF44D88774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38639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385A6219-01AD-4774-84F0-3926F98E03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69307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2F67C2EA-A2FF-9C4C-A761-ECE814AB86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2774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9391F395-DECF-C470-FE5C-2DBAF2A08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72960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7B6F8AFC-47F6-8490-F601-3CA7567A499C}"/>
                    </a:ext>
                  </a:extLst>
                </p:cNvPr>
                <p:cNvSpPr/>
                <p:nvPr/>
              </p:nvSpPr>
              <p:spPr>
                <a:xfrm>
                  <a:off x="9185122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" name="Рисунок 8">
                <a:extLst>
                  <a:ext uri="{FF2B5EF4-FFF2-40B4-BE49-F238E27FC236}">
                    <a16:creationId xmlns:a16="http://schemas.microsoft.com/office/drawing/2014/main" id="{03C1E3C4-75AB-8B77-E9B5-E8CCAAC1DD19}"/>
                  </a:ext>
                </a:extLst>
              </p:cNvPr>
              <p:cNvGrpSpPr/>
              <p:nvPr/>
            </p:nvGrpSpPr>
            <p:grpSpPr>
              <a:xfrm>
                <a:off x="9110663" y="395640"/>
                <a:ext cx="475830" cy="361907"/>
                <a:chOff x="9110663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E583C37-A309-66A5-55CB-15CD757407D7}"/>
                    </a:ext>
                  </a:extLst>
                </p:cNvPr>
                <p:cNvSpPr/>
                <p:nvPr/>
              </p:nvSpPr>
              <p:spPr>
                <a:xfrm>
                  <a:off x="9110663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69C548AB-B78E-A022-F569-58D1B7FE61DB}"/>
                    </a:ext>
                  </a:extLst>
                </p:cNvPr>
                <p:cNvSpPr/>
                <p:nvPr/>
              </p:nvSpPr>
              <p:spPr>
                <a:xfrm>
                  <a:off x="9165926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" name="Рисунок 8">
              <a:extLst>
                <a:ext uri="{FF2B5EF4-FFF2-40B4-BE49-F238E27FC236}">
                  <a16:creationId xmlns:a16="http://schemas.microsoft.com/office/drawing/2014/main" id="{10A3704B-38C7-5E3F-B245-B17F3B73CBBC}"/>
                </a:ext>
              </a:extLst>
            </p:cNvPr>
            <p:cNvGrpSpPr/>
            <p:nvPr/>
          </p:nvGrpSpPr>
          <p:grpSpPr>
            <a:xfrm>
              <a:off x="9439911" y="1178804"/>
              <a:ext cx="1823662" cy="426492"/>
              <a:chOff x="9439911" y="1178804"/>
              <a:chExt cx="1823662" cy="426492"/>
            </a:xfrm>
            <a:solidFill>
              <a:srgbClr val="797D82"/>
            </a:solidFill>
          </p:grpSpPr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A4F19016-A784-9946-B245-6D0DD91C6B51}"/>
                  </a:ext>
                </a:extLst>
              </p:cNvPr>
              <p:cNvSpPr/>
              <p:nvPr/>
            </p:nvSpPr>
            <p:spPr>
              <a:xfrm>
                <a:off x="9439911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AFF9BDF-0587-8D92-7FA5-E07A112189A1}"/>
                  </a:ext>
                </a:extLst>
              </p:cNvPr>
              <p:cNvSpPr/>
              <p:nvPr/>
            </p:nvSpPr>
            <p:spPr>
              <a:xfrm>
                <a:off x="9912260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163BBF7-9851-12B9-BECC-A7BC06794E97}"/>
                  </a:ext>
                </a:extLst>
              </p:cNvPr>
              <p:cNvSpPr/>
              <p:nvPr/>
            </p:nvSpPr>
            <p:spPr>
              <a:xfrm>
                <a:off x="10934326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3" name="Рисунок 8">
              <a:extLst>
                <a:ext uri="{FF2B5EF4-FFF2-40B4-BE49-F238E27FC236}">
                  <a16:creationId xmlns:a16="http://schemas.microsoft.com/office/drawing/2014/main" id="{4FE4C63F-BBF3-4B40-F4F0-778A56378A6D}"/>
                </a:ext>
              </a:extLst>
            </p:cNvPr>
            <p:cNvGrpSpPr/>
            <p:nvPr/>
          </p:nvGrpSpPr>
          <p:grpSpPr>
            <a:xfrm>
              <a:off x="10560868" y="851807"/>
              <a:ext cx="763786" cy="185608"/>
              <a:chOff x="10560868" y="851807"/>
              <a:chExt cx="763786" cy="185608"/>
            </a:xfrm>
            <a:solidFill>
              <a:srgbClr val="797D82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55F844D-FFBA-3128-A963-F49E3F6F3F58}"/>
                  </a:ext>
                </a:extLst>
              </p:cNvPr>
              <p:cNvSpPr/>
              <p:nvPr/>
            </p:nvSpPr>
            <p:spPr>
              <a:xfrm>
                <a:off x="10560868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EFA1D8EB-BD82-44DC-AC57-705A00AF5976}"/>
                  </a:ext>
                </a:extLst>
              </p:cNvPr>
              <p:cNvSpPr/>
              <p:nvPr/>
            </p:nvSpPr>
            <p:spPr>
              <a:xfrm>
                <a:off x="10759231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2AD610CC-F8D5-1EAE-5FD2-DC08C79BF0FC}"/>
                  </a:ext>
                </a:extLst>
              </p:cNvPr>
              <p:cNvSpPr/>
              <p:nvPr/>
            </p:nvSpPr>
            <p:spPr>
              <a:xfrm>
                <a:off x="10946542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EE09F13B-12E0-A463-CA39-B2F4D9DF2D2D}"/>
                  </a:ext>
                </a:extLst>
              </p:cNvPr>
              <p:cNvSpPr/>
              <p:nvPr/>
            </p:nvSpPr>
            <p:spPr>
              <a:xfrm>
                <a:off x="11137343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5B105B14-E592-56DA-B806-93163FFEB66D}"/>
                </a:ext>
              </a:extLst>
            </p:cNvPr>
            <p:cNvSpPr/>
            <p:nvPr/>
          </p:nvSpPr>
          <p:spPr>
            <a:xfrm>
              <a:off x="10267686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64077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6">
            <a:extLst>
              <a:ext uri="{FF2B5EF4-FFF2-40B4-BE49-F238E27FC236}">
                <a16:creationId xmlns:a16="http://schemas.microsoft.com/office/drawing/2014/main" id="{C1AD692D-EDDC-F5DA-77AE-A21AB42D3E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4EC13E59-2FA2-7FE1-862D-AD9826D2A2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987809"/>
            <a:ext cx="379812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9BBF06CB-56CE-75A1-A1FB-30F537D28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3" y="2779167"/>
            <a:ext cx="379812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ECC6DC7E-7860-A478-08AC-3B262977B3F8}"/>
              </a:ext>
            </a:extLst>
          </p:cNvPr>
          <p:cNvGrpSpPr/>
          <p:nvPr/>
        </p:nvGrpSpPr>
        <p:grpSpPr>
          <a:xfrm>
            <a:off x="-624822" y="-731394"/>
            <a:ext cx="3714804" cy="2336691"/>
            <a:chOff x="-624822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8D407E2E-9443-E7D9-8F69-6F0DF039AA28}"/>
                </a:ext>
              </a:extLst>
            </p:cNvPr>
            <p:cNvGrpSpPr/>
            <p:nvPr/>
          </p:nvGrpSpPr>
          <p:grpSpPr>
            <a:xfrm>
              <a:off x="-624822" y="-731394"/>
              <a:ext cx="2134521" cy="2128390"/>
              <a:chOff x="-624822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FF524D50-595F-4996-8389-589BA0C020E9}"/>
                  </a:ext>
                </a:extLst>
              </p:cNvPr>
              <p:cNvGrpSpPr/>
              <p:nvPr/>
            </p:nvGrpSpPr>
            <p:grpSpPr>
              <a:xfrm>
                <a:off x="-624822" y="-731394"/>
                <a:ext cx="2134521" cy="2128390"/>
                <a:chOff x="-624822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E0827377-6398-DD57-28B8-055054556C6A}"/>
                    </a:ext>
                  </a:extLst>
                </p:cNvPr>
                <p:cNvGrpSpPr/>
                <p:nvPr/>
              </p:nvGrpSpPr>
              <p:grpSpPr>
                <a:xfrm>
                  <a:off x="-624822" y="-731394"/>
                  <a:ext cx="2134521" cy="2128390"/>
                  <a:chOff x="-624822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C8223426-F971-949A-ECBA-FF988FA1C68C}"/>
                      </a:ext>
                    </a:extLst>
                  </p:cNvPr>
                  <p:cNvSpPr/>
                  <p:nvPr/>
                </p:nvSpPr>
                <p:spPr>
                  <a:xfrm>
                    <a:off x="-624822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6F011E4B-6110-7A95-4B21-25B251A104B2}"/>
                      </a:ext>
                    </a:extLst>
                  </p:cNvPr>
                  <p:cNvGrpSpPr/>
                  <p:nvPr/>
                </p:nvGrpSpPr>
                <p:grpSpPr>
                  <a:xfrm>
                    <a:off x="558102" y="671435"/>
                    <a:ext cx="951597" cy="725561"/>
                    <a:chOff x="558102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9" name="Рисунок 5">
                      <a:extLst>
                        <a:ext uri="{FF2B5EF4-FFF2-40B4-BE49-F238E27FC236}">
                          <a16:creationId xmlns:a16="http://schemas.microsoft.com/office/drawing/2014/main" id="{57FED314-9933-71AE-E015-5FD9190639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0490" y="671435"/>
                      <a:ext cx="645718" cy="725561"/>
                      <a:chOff x="710490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14807033-A8C2-2BB0-5B61-821DEB57CE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520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D97DD2BA-F36C-3994-0E8B-C7D2A6402B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126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3981BBBF-F1B2-A94D-2840-CA7C861BC1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0490" y="671435"/>
                        <a:ext cx="645718" cy="450348"/>
                        <a:chOff x="710490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7209FC2C-DF84-B6B8-BF8E-A501E50C56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2585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66B8C698-C98F-A77E-3B08-E108A2D4F1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490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086F07BC-872F-4FB0-20B7-6135B1F64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5238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5B1D679B-7627-A109-48A0-FFB3C169E2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102" y="685981"/>
                      <a:ext cx="951597" cy="420674"/>
                      <a:chOff x="558102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AA1C24EA-D10D-F329-F86E-79669042DD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3967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938BAE26-8BFC-7667-F2BB-FAD91F4152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4635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A3EDF144-F2BF-E9F5-CB7C-33862B41BB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02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D195AC97-55ED-EC38-8266-55FB26866A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8288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5344496E-C2FF-F2A1-2922-ECDC0BE93982}"/>
                    </a:ext>
                  </a:extLst>
                </p:cNvPr>
                <p:cNvSpPr/>
                <p:nvPr/>
              </p:nvSpPr>
              <p:spPr>
                <a:xfrm>
                  <a:off x="950450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A70C5C2A-149F-F334-6BED-D7A3511952AE}"/>
                  </a:ext>
                </a:extLst>
              </p:cNvPr>
              <p:cNvGrpSpPr/>
              <p:nvPr/>
            </p:nvGrpSpPr>
            <p:grpSpPr>
              <a:xfrm>
                <a:off x="875991" y="395640"/>
                <a:ext cx="475830" cy="361907"/>
                <a:chOff x="875991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4C7DCA6A-8417-6DE8-2E9C-2342CE34FEB0}"/>
                    </a:ext>
                  </a:extLst>
                </p:cNvPr>
                <p:cNvSpPr/>
                <p:nvPr/>
              </p:nvSpPr>
              <p:spPr>
                <a:xfrm>
                  <a:off x="875991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0C1569C1-3BEA-7833-54E2-ABE205300700}"/>
                    </a:ext>
                  </a:extLst>
                </p:cNvPr>
                <p:cNvSpPr/>
                <p:nvPr/>
              </p:nvSpPr>
              <p:spPr>
                <a:xfrm>
                  <a:off x="931254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5D4376BA-961C-4263-0A17-221DFFBBCF52}"/>
                </a:ext>
              </a:extLst>
            </p:cNvPr>
            <p:cNvGrpSpPr/>
            <p:nvPr/>
          </p:nvGrpSpPr>
          <p:grpSpPr>
            <a:xfrm>
              <a:off x="1205239" y="1178804"/>
              <a:ext cx="1823662" cy="426492"/>
              <a:chOff x="1205239" y="1178804"/>
              <a:chExt cx="1823662" cy="42649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D7E57BDB-8D25-990C-210E-8637B3BEB217}"/>
                  </a:ext>
                </a:extLst>
              </p:cNvPr>
              <p:cNvSpPr/>
              <p:nvPr/>
            </p:nvSpPr>
            <p:spPr>
              <a:xfrm>
                <a:off x="1205239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414FEF59-04D8-ABCD-7AA0-73238E686B4B}"/>
                  </a:ext>
                </a:extLst>
              </p:cNvPr>
              <p:cNvSpPr/>
              <p:nvPr/>
            </p:nvSpPr>
            <p:spPr>
              <a:xfrm>
                <a:off x="1677588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ACEC0474-C0BA-4EEB-2D6C-E057907D418C}"/>
                  </a:ext>
                </a:extLst>
              </p:cNvPr>
              <p:cNvSpPr/>
              <p:nvPr/>
            </p:nvSpPr>
            <p:spPr>
              <a:xfrm>
                <a:off x="2699654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A21C488A-97B5-DA89-3DC0-771C3ADA1862}"/>
                </a:ext>
              </a:extLst>
            </p:cNvPr>
            <p:cNvGrpSpPr/>
            <p:nvPr/>
          </p:nvGrpSpPr>
          <p:grpSpPr>
            <a:xfrm>
              <a:off x="2326196" y="851807"/>
              <a:ext cx="763786" cy="185608"/>
              <a:chOff x="2326196" y="851807"/>
              <a:chExt cx="763786" cy="18560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80B3AE92-2949-77E6-F16B-B0D1F85CDC5D}"/>
                  </a:ext>
                </a:extLst>
              </p:cNvPr>
              <p:cNvSpPr/>
              <p:nvPr/>
            </p:nvSpPr>
            <p:spPr>
              <a:xfrm>
                <a:off x="2326196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83A29DE-6231-AEA3-4D37-0D71C88B2083}"/>
                  </a:ext>
                </a:extLst>
              </p:cNvPr>
              <p:cNvSpPr/>
              <p:nvPr/>
            </p:nvSpPr>
            <p:spPr>
              <a:xfrm>
                <a:off x="2524559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B96D5DB-A645-C808-9F15-43E78D9F12C6}"/>
                  </a:ext>
                </a:extLst>
              </p:cNvPr>
              <p:cNvSpPr/>
              <p:nvPr/>
            </p:nvSpPr>
            <p:spPr>
              <a:xfrm>
                <a:off x="2711870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1C4303A5-FDD0-F425-DF54-3B00E5DE7F9E}"/>
                  </a:ext>
                </a:extLst>
              </p:cNvPr>
              <p:cNvSpPr/>
              <p:nvPr/>
            </p:nvSpPr>
            <p:spPr>
              <a:xfrm>
                <a:off x="2902671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239FFDA9-5762-7BD1-E60E-09F585E3746A}"/>
                </a:ext>
              </a:extLst>
            </p:cNvPr>
            <p:cNvSpPr/>
            <p:nvPr/>
          </p:nvSpPr>
          <p:spPr>
            <a:xfrm>
              <a:off x="2033014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13757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3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397855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Спасибо!</a:t>
            </a:r>
          </a:p>
        </p:txBody>
      </p:sp>
      <p:sp>
        <p:nvSpPr>
          <p:cNvPr id="3" name="Текст 26">
            <a:extLst>
              <a:ext uri="{FF2B5EF4-FFF2-40B4-BE49-F238E27FC236}">
                <a16:creationId xmlns:a16="http://schemas.microsoft.com/office/drawing/2014/main" id="{3CDE13E1-54E7-456E-A549-2BB44C9C06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4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2717240" y="6083856"/>
            <a:ext cx="37981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34A92FD0-26FF-24E4-FEC4-E7D3B2C1E2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5784890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BDCF3E9E-0D10-93D7-112B-5AD13FA51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058084"/>
            <a:ext cx="6006861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Альтернативный 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050B1460-5418-8729-2273-DC6C7C022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193" y="3866948"/>
            <a:ext cx="4858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4CDB5ED1-DEEE-5E6B-1169-C5DD57FC9160}"/>
              </a:ext>
            </a:extLst>
          </p:cNvPr>
          <p:cNvGrpSpPr/>
          <p:nvPr/>
        </p:nvGrpSpPr>
        <p:grpSpPr>
          <a:xfrm>
            <a:off x="-624822" y="-731394"/>
            <a:ext cx="3714804" cy="2336691"/>
            <a:chOff x="-624822" y="-731394"/>
            <a:chExt cx="3714804" cy="233669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2BF8C3E6-2A1D-35C6-7C32-54AFCC9A7B49}"/>
                </a:ext>
              </a:extLst>
            </p:cNvPr>
            <p:cNvGrpSpPr/>
            <p:nvPr/>
          </p:nvGrpSpPr>
          <p:grpSpPr>
            <a:xfrm>
              <a:off x="-624822" y="-731394"/>
              <a:ext cx="2134521" cy="2128390"/>
              <a:chOff x="-624822" y="-731394"/>
              <a:chExt cx="2134521" cy="2128390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2EF65622-C8FA-ECBA-EA99-895E96D4CCB2}"/>
                  </a:ext>
                </a:extLst>
              </p:cNvPr>
              <p:cNvGrpSpPr/>
              <p:nvPr/>
            </p:nvGrpSpPr>
            <p:grpSpPr>
              <a:xfrm>
                <a:off x="-624822" y="-731394"/>
                <a:ext cx="2134521" cy="2128390"/>
                <a:chOff x="-624822" y="-731394"/>
                <a:chExt cx="2134521" cy="2128390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6B07A57D-C67E-6CD3-C2DC-2579181F86BB}"/>
                    </a:ext>
                  </a:extLst>
                </p:cNvPr>
                <p:cNvGrpSpPr/>
                <p:nvPr/>
              </p:nvGrpSpPr>
              <p:grpSpPr>
                <a:xfrm>
                  <a:off x="-624822" y="-731394"/>
                  <a:ext cx="2134521" cy="2128390"/>
                  <a:chOff x="-624822" y="-731394"/>
                  <a:chExt cx="2134521" cy="2128390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38A5B07C-AA0A-E5C2-BA8D-1B708DD36610}"/>
                      </a:ext>
                    </a:extLst>
                  </p:cNvPr>
                  <p:cNvSpPr/>
                  <p:nvPr/>
                </p:nvSpPr>
                <p:spPr>
                  <a:xfrm>
                    <a:off x="-624822" y="-731394"/>
                    <a:ext cx="5817" cy="5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7" h="5818"/>
                    </a:pathLst>
                  </a:custGeom>
                  <a:solidFill>
                    <a:srgbClr val="797D82"/>
                  </a:solidFill>
                  <a:ln w="58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DB0AE6F1-C358-E187-BFC9-AAD1AF5DB313}"/>
                      </a:ext>
                    </a:extLst>
                  </p:cNvPr>
                  <p:cNvGrpSpPr/>
                  <p:nvPr/>
                </p:nvGrpSpPr>
                <p:grpSpPr>
                  <a:xfrm>
                    <a:off x="558102" y="671435"/>
                    <a:ext cx="951597" cy="725561"/>
                    <a:chOff x="558102" y="671435"/>
                    <a:chExt cx="951597" cy="725561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E5025DF3-C405-9BBD-9507-3E6D6E94D6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0490" y="671435"/>
                      <a:ext cx="645718" cy="725561"/>
                      <a:chOff x="710490" y="671435"/>
                      <a:chExt cx="645718" cy="725561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7F5671EF-CC49-A775-9FD9-5B2B2EFE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520" y="722056"/>
                        <a:ext cx="159388" cy="307796"/>
                      </a:xfrm>
                      <a:custGeom>
                        <a:avLst/>
                        <a:gdLst>
                          <a:gd name="connsiteX0" fmla="*/ 50609 w 159388"/>
                          <a:gd name="connsiteY0" fmla="*/ 270558 h 307796"/>
                          <a:gd name="connsiteX1" fmla="*/ 159389 w 159388"/>
                          <a:gd name="connsiteY1" fmla="*/ 2909 h 307796"/>
                          <a:gd name="connsiteX2" fmla="*/ 132630 w 159388"/>
                          <a:gd name="connsiteY2" fmla="*/ 0 h 307796"/>
                          <a:gd name="connsiteX3" fmla="*/ 27340 w 159388"/>
                          <a:gd name="connsiteY3" fmla="*/ 258339 h 307796"/>
                          <a:gd name="connsiteX4" fmla="*/ 0 w 159388"/>
                          <a:gd name="connsiteY4" fmla="*/ 307796 h 307796"/>
                          <a:gd name="connsiteX5" fmla="*/ 38393 w 159388"/>
                          <a:gd name="connsiteY5" fmla="*/ 294414 h 307796"/>
                          <a:gd name="connsiteX6" fmla="*/ 50609 w 159388"/>
                          <a:gd name="connsiteY6" fmla="*/ 270558 h 307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388" h="307796">
                            <a:moveTo>
                              <a:pt x="50609" y="270558"/>
                            </a:moveTo>
                            <a:cubicBezTo>
                              <a:pt x="98891" y="179208"/>
                              <a:pt x="136702" y="83204"/>
                              <a:pt x="159389" y="2909"/>
                            </a:cubicBezTo>
                            <a:cubicBezTo>
                              <a:pt x="150663" y="1746"/>
                              <a:pt x="141937" y="1164"/>
                              <a:pt x="132630" y="0"/>
                            </a:cubicBezTo>
                            <a:cubicBezTo>
                              <a:pt x="110525" y="75640"/>
                              <a:pt x="75041" y="167572"/>
                              <a:pt x="27340" y="258339"/>
                            </a:cubicBezTo>
                            <a:cubicBezTo>
                              <a:pt x="18615" y="275213"/>
                              <a:pt x="9307" y="291505"/>
                              <a:pt x="0" y="307796"/>
                            </a:cubicBezTo>
                            <a:cubicBezTo>
                              <a:pt x="12798" y="303723"/>
                              <a:pt x="25595" y="299069"/>
                              <a:pt x="38393" y="294414"/>
                            </a:cubicBezTo>
                            <a:cubicBezTo>
                              <a:pt x="41883" y="286268"/>
                              <a:pt x="45955" y="278122"/>
                              <a:pt x="50609" y="27055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173A2FCE-EA56-8E46-A0BB-68FE755A3E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126" y="781404"/>
                        <a:ext cx="155316" cy="308960"/>
                      </a:xfrm>
                      <a:custGeom>
                        <a:avLst/>
                        <a:gdLst>
                          <a:gd name="connsiteX0" fmla="*/ 137865 w 155316"/>
                          <a:gd name="connsiteY0" fmla="*/ 32002 h 308960"/>
                          <a:gd name="connsiteX1" fmla="*/ 155317 w 155316"/>
                          <a:gd name="connsiteY1" fmla="*/ 0 h 308960"/>
                          <a:gd name="connsiteX2" fmla="*/ 118087 w 155316"/>
                          <a:gd name="connsiteY2" fmla="*/ 12219 h 308960"/>
                          <a:gd name="connsiteX3" fmla="*/ 114015 w 155316"/>
                          <a:gd name="connsiteY3" fmla="*/ 19783 h 308960"/>
                          <a:gd name="connsiteX4" fmla="*/ 0 w 155316"/>
                          <a:gd name="connsiteY4" fmla="*/ 307214 h 308960"/>
                          <a:gd name="connsiteX5" fmla="*/ 26759 w 155316"/>
                          <a:gd name="connsiteY5" fmla="*/ 308960 h 308960"/>
                          <a:gd name="connsiteX6" fmla="*/ 137865 w 155316"/>
                          <a:gd name="connsiteY6" fmla="*/ 32002 h 308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316" h="308960">
                            <a:moveTo>
                              <a:pt x="137865" y="32002"/>
                            </a:moveTo>
                            <a:cubicBezTo>
                              <a:pt x="143683" y="20946"/>
                              <a:pt x="149500" y="10473"/>
                              <a:pt x="155317" y="0"/>
                            </a:cubicBezTo>
                            <a:cubicBezTo>
                              <a:pt x="142519" y="4073"/>
                              <a:pt x="130303" y="8146"/>
                              <a:pt x="118087" y="12219"/>
                            </a:cubicBezTo>
                            <a:cubicBezTo>
                              <a:pt x="116924" y="14546"/>
                              <a:pt x="115179" y="16873"/>
                              <a:pt x="114015" y="19783"/>
                            </a:cubicBezTo>
                            <a:cubicBezTo>
                              <a:pt x="60498" y="121024"/>
                              <a:pt x="22105" y="219938"/>
                              <a:pt x="0" y="307214"/>
                            </a:cubicBezTo>
                            <a:cubicBezTo>
                              <a:pt x="8726" y="307796"/>
                              <a:pt x="17451" y="308378"/>
                              <a:pt x="26759" y="308960"/>
                            </a:cubicBezTo>
                            <a:cubicBezTo>
                              <a:pt x="48282" y="227502"/>
                              <a:pt x="84348" y="132661"/>
                              <a:pt x="137865" y="320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C1F77C65-7CC5-2308-A963-2AAB5AE7935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0490" y="671435"/>
                        <a:ext cx="645718" cy="450348"/>
                        <a:chOff x="710490" y="671435"/>
                        <a:chExt cx="645718" cy="450348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19F68754-BC3A-9FB5-0D38-507EB34D68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2585" y="940248"/>
                          <a:ext cx="325176" cy="175717"/>
                        </a:xfrm>
                        <a:custGeom>
                          <a:avLst/>
                          <a:gdLst>
                            <a:gd name="connsiteX0" fmla="*/ 11634 w 325176"/>
                            <a:gd name="connsiteY0" fmla="*/ 0 h 175717"/>
                            <a:gd name="connsiteX1" fmla="*/ 0 w 325176"/>
                            <a:gd name="connsiteY1" fmla="*/ 27929 h 175717"/>
                            <a:gd name="connsiteX2" fmla="*/ 140774 w 325176"/>
                            <a:gd name="connsiteY2" fmla="*/ 121024 h 175717"/>
                            <a:gd name="connsiteX3" fmla="*/ 308888 w 325176"/>
                            <a:gd name="connsiteY3" fmla="*/ 175717 h 175717"/>
                            <a:gd name="connsiteX4" fmla="*/ 325176 w 325176"/>
                            <a:gd name="connsiteY4" fmla="*/ 150116 h 175717"/>
                            <a:gd name="connsiteX5" fmla="*/ 152408 w 325176"/>
                            <a:gd name="connsiteY5" fmla="*/ 96005 h 175717"/>
                            <a:gd name="connsiteX6" fmla="*/ 11634 w 325176"/>
                            <a:gd name="connsiteY6" fmla="*/ 0 h 1757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5176" h="175717">
                              <a:moveTo>
                                <a:pt x="11634" y="0"/>
                              </a:moveTo>
                              <a:cubicBezTo>
                                <a:pt x="7562" y="9310"/>
                                <a:pt x="3490" y="18619"/>
                                <a:pt x="0" y="27929"/>
                              </a:cubicBezTo>
                              <a:cubicBezTo>
                                <a:pt x="38393" y="62258"/>
                                <a:pt x="86093" y="94259"/>
                                <a:pt x="140774" y="121024"/>
                              </a:cubicBezTo>
                              <a:cubicBezTo>
                                <a:pt x="197200" y="148371"/>
                                <a:pt x="254789" y="166990"/>
                                <a:pt x="308888" y="175717"/>
                              </a:cubicBezTo>
                              <a:cubicBezTo>
                                <a:pt x="314706" y="167572"/>
                                <a:pt x="319941" y="158844"/>
                                <a:pt x="325176" y="150116"/>
                              </a:cubicBezTo>
                              <a:cubicBezTo>
                                <a:pt x="270495" y="143134"/>
                                <a:pt x="210579" y="124515"/>
                                <a:pt x="152408" y="96005"/>
                              </a:cubicBezTo>
                              <a:cubicBezTo>
                                <a:pt x="97727" y="69240"/>
                                <a:pt x="49445" y="35493"/>
                                <a:pt x="1163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BD05977E-B6C8-9FF4-A0F4-F68D56D462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0490" y="671435"/>
                          <a:ext cx="645718" cy="450348"/>
                        </a:xfrm>
                        <a:custGeom>
                          <a:avLst/>
                          <a:gdLst>
                            <a:gd name="connsiteX0" fmla="*/ 598876 w 645718"/>
                            <a:gd name="connsiteY0" fmla="*/ 212374 h 450348"/>
                            <a:gd name="connsiteX1" fmla="*/ 403421 w 645718"/>
                            <a:gd name="connsiteY1" fmla="*/ 60512 h 450348"/>
                            <a:gd name="connsiteX2" fmla="*/ 168992 w 645718"/>
                            <a:gd name="connsiteY2" fmla="*/ 0 h 450348"/>
                            <a:gd name="connsiteX3" fmla="*/ 10766 w 645718"/>
                            <a:gd name="connsiteY3" fmla="*/ 72731 h 450348"/>
                            <a:gd name="connsiteX4" fmla="*/ 81153 w 645718"/>
                            <a:gd name="connsiteY4" fmla="*/ 276959 h 450348"/>
                            <a:gd name="connsiteX5" fmla="*/ 92788 w 645718"/>
                            <a:gd name="connsiteY5" fmla="*/ 248448 h 450348"/>
                            <a:gd name="connsiteX6" fmla="*/ 35198 w 645718"/>
                            <a:gd name="connsiteY6" fmla="*/ 84949 h 450348"/>
                            <a:gd name="connsiteX7" fmla="*/ 168410 w 645718"/>
                            <a:gd name="connsiteY7" fmla="*/ 27929 h 450348"/>
                            <a:gd name="connsiteX8" fmla="*/ 390624 w 645718"/>
                            <a:gd name="connsiteY8" fmla="*/ 85531 h 450348"/>
                            <a:gd name="connsiteX9" fmla="*/ 575608 w 645718"/>
                            <a:gd name="connsiteY9" fmla="*/ 229247 h 450348"/>
                            <a:gd name="connsiteX10" fmla="*/ 609347 w 645718"/>
                            <a:gd name="connsiteY10" fmla="*/ 365399 h 450348"/>
                            <a:gd name="connsiteX11" fmla="*/ 476135 w 645718"/>
                            <a:gd name="connsiteY11" fmla="*/ 422420 h 450348"/>
                            <a:gd name="connsiteX12" fmla="*/ 456357 w 645718"/>
                            <a:gd name="connsiteY12" fmla="*/ 421838 h 450348"/>
                            <a:gd name="connsiteX13" fmla="*/ 439487 w 645718"/>
                            <a:gd name="connsiteY13" fmla="*/ 448603 h 450348"/>
                            <a:gd name="connsiteX14" fmla="*/ 476135 w 645718"/>
                            <a:gd name="connsiteY14" fmla="*/ 450348 h 450348"/>
                            <a:gd name="connsiteX15" fmla="*/ 634360 w 645718"/>
                            <a:gd name="connsiteY15" fmla="*/ 377618 h 450348"/>
                            <a:gd name="connsiteX16" fmla="*/ 598876 w 645718"/>
                            <a:gd name="connsiteY16" fmla="*/ 212374 h 4503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645718" h="450348">
                              <a:moveTo>
                                <a:pt x="598876" y="212374"/>
                              </a:moveTo>
                              <a:cubicBezTo>
                                <a:pt x="555248" y="154189"/>
                                <a:pt x="485442" y="100077"/>
                                <a:pt x="403421" y="60512"/>
                              </a:cubicBezTo>
                              <a:cubicBezTo>
                                <a:pt x="323727" y="21528"/>
                                <a:pt x="240542" y="0"/>
                                <a:pt x="168992" y="0"/>
                              </a:cubicBezTo>
                              <a:cubicBezTo>
                                <a:pt x="89879" y="0"/>
                                <a:pt x="34035" y="25601"/>
                                <a:pt x="10766" y="72731"/>
                              </a:cubicBezTo>
                              <a:cubicBezTo>
                                <a:pt x="-17737" y="130915"/>
                                <a:pt x="11930" y="207137"/>
                                <a:pt x="81153" y="276959"/>
                              </a:cubicBezTo>
                              <a:cubicBezTo>
                                <a:pt x="85225" y="267649"/>
                                <a:pt x="88716" y="257758"/>
                                <a:pt x="92788" y="248448"/>
                              </a:cubicBezTo>
                              <a:cubicBezTo>
                                <a:pt x="38688" y="190263"/>
                                <a:pt x="14257" y="128588"/>
                                <a:pt x="35198" y="84949"/>
                              </a:cubicBezTo>
                              <a:cubicBezTo>
                                <a:pt x="52650" y="48875"/>
                                <a:pt x="101513" y="27929"/>
                                <a:pt x="168410" y="27929"/>
                              </a:cubicBezTo>
                              <a:cubicBezTo>
                                <a:pt x="235888" y="27929"/>
                                <a:pt x="315001" y="48293"/>
                                <a:pt x="390624" y="85531"/>
                              </a:cubicBezTo>
                              <a:cubicBezTo>
                                <a:pt x="468573" y="123933"/>
                                <a:pt x="534306" y="174554"/>
                                <a:pt x="575608" y="229247"/>
                              </a:cubicBezTo>
                              <a:cubicBezTo>
                                <a:pt x="614582" y="281031"/>
                                <a:pt x="626798" y="329325"/>
                                <a:pt x="609347" y="365399"/>
                              </a:cubicBezTo>
                              <a:cubicBezTo>
                                <a:pt x="591895" y="401473"/>
                                <a:pt x="543032" y="422420"/>
                                <a:pt x="476135" y="422420"/>
                              </a:cubicBezTo>
                              <a:cubicBezTo>
                                <a:pt x="469736" y="422420"/>
                                <a:pt x="462756" y="421838"/>
                                <a:pt x="456357" y="421838"/>
                              </a:cubicBezTo>
                              <a:cubicBezTo>
                                <a:pt x="450540" y="430566"/>
                                <a:pt x="445304" y="439875"/>
                                <a:pt x="439487" y="448603"/>
                              </a:cubicBezTo>
                              <a:cubicBezTo>
                                <a:pt x="451703" y="449767"/>
                                <a:pt x="463919" y="450348"/>
                                <a:pt x="476135" y="450348"/>
                              </a:cubicBezTo>
                              <a:cubicBezTo>
                                <a:pt x="555248" y="450348"/>
                                <a:pt x="611092" y="424747"/>
                                <a:pt x="634360" y="377618"/>
                              </a:cubicBezTo>
                              <a:cubicBezTo>
                                <a:pt x="657629" y="331652"/>
                                <a:pt x="644831" y="273467"/>
                                <a:pt x="598876" y="2123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581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8A24D7CF-D673-90E7-F065-7E1AE3AE87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5238" y="1051962"/>
                        <a:ext cx="465569" cy="345034"/>
                      </a:xfrm>
                      <a:custGeom>
                        <a:avLst/>
                        <a:gdLst>
                          <a:gd name="connsiteX0" fmla="*/ 427176 w 465569"/>
                          <a:gd name="connsiteY0" fmla="*/ 12801 h 345034"/>
                          <a:gd name="connsiteX1" fmla="*/ 100255 w 465569"/>
                          <a:gd name="connsiteY1" fmla="*/ 318851 h 345034"/>
                          <a:gd name="connsiteX2" fmla="*/ 70588 w 465569"/>
                          <a:gd name="connsiteY2" fmla="*/ 311869 h 345034"/>
                          <a:gd name="connsiteX3" fmla="*/ 42665 w 465569"/>
                          <a:gd name="connsiteY3" fmla="*/ 65167 h 345034"/>
                          <a:gd name="connsiteX4" fmla="*/ 15907 w 465569"/>
                          <a:gd name="connsiteY4" fmla="*/ 63421 h 345034"/>
                          <a:gd name="connsiteX5" fmla="*/ 58372 w 465569"/>
                          <a:gd name="connsiteY5" fmla="*/ 335143 h 345034"/>
                          <a:gd name="connsiteX6" fmla="*/ 100255 w 465569"/>
                          <a:gd name="connsiteY6" fmla="*/ 345034 h 345034"/>
                          <a:gd name="connsiteX7" fmla="*/ 465569 w 465569"/>
                          <a:gd name="connsiteY7" fmla="*/ 0 h 345034"/>
                          <a:gd name="connsiteX8" fmla="*/ 427176 w 465569"/>
                          <a:gd name="connsiteY8" fmla="*/ 12801 h 345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569" h="345034">
                            <a:moveTo>
                              <a:pt x="427176" y="12801"/>
                            </a:moveTo>
                            <a:cubicBezTo>
                              <a:pt x="316651" y="192009"/>
                              <a:pt x="184021" y="318851"/>
                              <a:pt x="100255" y="318851"/>
                            </a:cubicBezTo>
                            <a:cubicBezTo>
                              <a:pt x="89202" y="318851"/>
                              <a:pt x="79313" y="316524"/>
                              <a:pt x="70588" y="311869"/>
                            </a:cubicBezTo>
                            <a:cubicBezTo>
                              <a:pt x="25214" y="288014"/>
                              <a:pt x="12998" y="195500"/>
                              <a:pt x="42665" y="65167"/>
                            </a:cubicBezTo>
                            <a:cubicBezTo>
                              <a:pt x="33358" y="64585"/>
                              <a:pt x="24632" y="64003"/>
                              <a:pt x="15907" y="63421"/>
                            </a:cubicBezTo>
                            <a:cubicBezTo>
                              <a:pt x="-14342" y="200155"/>
                              <a:pt x="-2126" y="303723"/>
                              <a:pt x="58372" y="335143"/>
                            </a:cubicBezTo>
                            <a:cubicBezTo>
                              <a:pt x="70588" y="341543"/>
                              <a:pt x="85130" y="345034"/>
                              <a:pt x="100255" y="345034"/>
                            </a:cubicBezTo>
                            <a:cubicBezTo>
                              <a:pt x="199727" y="345034"/>
                              <a:pt x="345155" y="205973"/>
                              <a:pt x="465569" y="0"/>
                            </a:cubicBezTo>
                            <a:cubicBezTo>
                              <a:pt x="453353" y="5237"/>
                              <a:pt x="440556" y="9310"/>
                              <a:pt x="427176" y="1280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224C8B4A-8619-EDCD-6EC5-52998A672E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102" y="685981"/>
                      <a:ext cx="951597" cy="420674"/>
                      <a:chOff x="558102" y="685981"/>
                      <a:chExt cx="951597" cy="420674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528E242B-8B03-80BC-C356-3C1EE7DF1D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3967" y="962940"/>
                        <a:ext cx="317614" cy="116369"/>
                      </a:xfrm>
                      <a:custGeom>
                        <a:avLst/>
                        <a:gdLst>
                          <a:gd name="connsiteX0" fmla="*/ 64570 w 317614"/>
                          <a:gd name="connsiteY0" fmla="*/ 84949 h 116369"/>
                          <a:gd name="connsiteX1" fmla="*/ 0 w 317614"/>
                          <a:gd name="connsiteY1" fmla="*/ 98332 h 116369"/>
                          <a:gd name="connsiteX2" fmla="*/ 51190 w 317614"/>
                          <a:gd name="connsiteY2" fmla="*/ 116369 h 116369"/>
                          <a:gd name="connsiteX3" fmla="*/ 70387 w 317614"/>
                          <a:gd name="connsiteY3" fmla="*/ 112296 h 116369"/>
                          <a:gd name="connsiteX4" fmla="*/ 317614 w 317614"/>
                          <a:gd name="connsiteY4" fmla="*/ 26765 h 116369"/>
                          <a:gd name="connsiteX5" fmla="*/ 310052 w 317614"/>
                          <a:gd name="connsiteY5" fmla="*/ 0 h 116369"/>
                          <a:gd name="connsiteX6" fmla="*/ 64570 w 317614"/>
                          <a:gd name="connsiteY6" fmla="*/ 84949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17614" h="116369">
                            <a:moveTo>
                              <a:pt x="64570" y="84949"/>
                            </a:moveTo>
                            <a:cubicBezTo>
                              <a:pt x="43047" y="90186"/>
                              <a:pt x="21523" y="94259"/>
                              <a:pt x="0" y="98332"/>
                            </a:cubicBezTo>
                            <a:cubicBezTo>
                              <a:pt x="17451" y="105314"/>
                              <a:pt x="34321" y="111132"/>
                              <a:pt x="51190" y="116369"/>
                            </a:cubicBezTo>
                            <a:cubicBezTo>
                              <a:pt x="57589" y="115205"/>
                              <a:pt x="63988" y="113460"/>
                              <a:pt x="70387" y="112296"/>
                            </a:cubicBezTo>
                            <a:cubicBezTo>
                              <a:pt x="161716" y="91350"/>
                              <a:pt x="246645" y="61675"/>
                              <a:pt x="317614" y="26765"/>
                            </a:cubicBezTo>
                            <a:cubicBezTo>
                              <a:pt x="315869" y="18037"/>
                              <a:pt x="313542" y="9309"/>
                              <a:pt x="310052" y="0"/>
                            </a:cubicBezTo>
                            <a:cubicBezTo>
                              <a:pt x="240828" y="34329"/>
                              <a:pt x="155898" y="64003"/>
                              <a:pt x="64570" y="8494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434D0A71-DCFC-85D1-D397-E373500785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4635" y="719728"/>
                        <a:ext cx="301907" cy="116369"/>
                      </a:xfrm>
                      <a:custGeom>
                        <a:avLst/>
                        <a:gdLst>
                          <a:gd name="connsiteX0" fmla="*/ 0 w 301907"/>
                          <a:gd name="connsiteY0" fmla="*/ 89022 h 116369"/>
                          <a:gd name="connsiteX1" fmla="*/ 6399 w 301907"/>
                          <a:gd name="connsiteY1" fmla="*/ 116369 h 116369"/>
                          <a:gd name="connsiteX2" fmla="*/ 264097 w 301907"/>
                          <a:gd name="connsiteY2" fmla="*/ 25019 h 116369"/>
                          <a:gd name="connsiteX3" fmla="*/ 301908 w 301907"/>
                          <a:gd name="connsiteY3" fmla="*/ 16874 h 116369"/>
                          <a:gd name="connsiteX4" fmla="*/ 248972 w 301907"/>
                          <a:gd name="connsiteY4" fmla="*/ 0 h 116369"/>
                          <a:gd name="connsiteX5" fmla="*/ 0 w 301907"/>
                          <a:gd name="connsiteY5" fmla="*/ 89022 h 116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1907" h="116369">
                            <a:moveTo>
                              <a:pt x="0" y="89022"/>
                            </a:moveTo>
                            <a:cubicBezTo>
                              <a:pt x="1163" y="97750"/>
                              <a:pt x="3490" y="107060"/>
                              <a:pt x="6399" y="116369"/>
                            </a:cubicBezTo>
                            <a:cubicBezTo>
                              <a:pt x="73877" y="81458"/>
                              <a:pt x="161134" y="48875"/>
                              <a:pt x="264097" y="25019"/>
                            </a:cubicBezTo>
                            <a:cubicBezTo>
                              <a:pt x="276894" y="22110"/>
                              <a:pt x="289110" y="19201"/>
                              <a:pt x="301908" y="16874"/>
                            </a:cubicBezTo>
                            <a:cubicBezTo>
                              <a:pt x="283875" y="10473"/>
                              <a:pt x="266424" y="4655"/>
                              <a:pt x="248972" y="0"/>
                            </a:cubicBezTo>
                            <a:cubicBezTo>
                              <a:pt x="153572" y="23274"/>
                              <a:pt x="68642" y="54112"/>
                              <a:pt x="0" y="8902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E6F8F4A-4551-04C1-7EE1-F32CE4B73D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02" y="822715"/>
                        <a:ext cx="444120" cy="283940"/>
                      </a:xfrm>
                      <a:custGeom>
                        <a:avLst/>
                        <a:gdLst>
                          <a:gd name="connsiteX0" fmla="*/ 395257 w 444120"/>
                          <a:gd name="connsiteY0" fmla="*/ 246702 h 283940"/>
                          <a:gd name="connsiteX1" fmla="*/ 257973 w 444120"/>
                          <a:gd name="connsiteY1" fmla="*/ 256594 h 283940"/>
                          <a:gd name="connsiteX2" fmla="*/ 28779 w 444120"/>
                          <a:gd name="connsiteY2" fmla="*/ 177463 h 283940"/>
                          <a:gd name="connsiteX3" fmla="*/ 158501 w 444120"/>
                          <a:gd name="connsiteY3" fmla="*/ 27347 h 283940"/>
                          <a:gd name="connsiteX4" fmla="*/ 150938 w 444120"/>
                          <a:gd name="connsiteY4" fmla="*/ 0 h 283940"/>
                          <a:gd name="connsiteX5" fmla="*/ 2020 w 444120"/>
                          <a:gd name="connsiteY5" fmla="*/ 183281 h 283940"/>
                          <a:gd name="connsiteX6" fmla="*/ 258555 w 444120"/>
                          <a:gd name="connsiteY6" fmla="*/ 283941 h 283940"/>
                          <a:gd name="connsiteX7" fmla="*/ 444121 w 444120"/>
                          <a:gd name="connsiteY7" fmla="*/ 267067 h 283940"/>
                          <a:gd name="connsiteX8" fmla="*/ 395257 w 444120"/>
                          <a:gd name="connsiteY8" fmla="*/ 246702 h 283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44120" h="283940">
                            <a:moveTo>
                              <a:pt x="395257" y="246702"/>
                            </a:moveTo>
                            <a:cubicBezTo>
                              <a:pt x="347557" y="253103"/>
                              <a:pt x="301020" y="256594"/>
                              <a:pt x="257973" y="256594"/>
                            </a:cubicBezTo>
                            <a:cubicBezTo>
                              <a:pt x="127670" y="256594"/>
                              <a:pt x="39831" y="226338"/>
                              <a:pt x="28779" y="177463"/>
                            </a:cubicBezTo>
                            <a:cubicBezTo>
                              <a:pt x="19472" y="136152"/>
                              <a:pt x="67172" y="79713"/>
                              <a:pt x="158501" y="27347"/>
                            </a:cubicBezTo>
                            <a:cubicBezTo>
                              <a:pt x="155010" y="18037"/>
                              <a:pt x="152683" y="9310"/>
                              <a:pt x="150938" y="0"/>
                            </a:cubicBezTo>
                            <a:cubicBezTo>
                              <a:pt x="47394" y="58185"/>
                              <a:pt x="-11941" y="125097"/>
                              <a:pt x="2020" y="183281"/>
                            </a:cubicBezTo>
                            <a:cubicBezTo>
                              <a:pt x="17145" y="247284"/>
                              <a:pt x="110219" y="283941"/>
                              <a:pt x="258555" y="283941"/>
                            </a:cubicBezTo>
                            <a:cubicBezTo>
                              <a:pt x="316144" y="283941"/>
                              <a:pt x="379551" y="278122"/>
                              <a:pt x="444121" y="267067"/>
                            </a:cubicBezTo>
                            <a:cubicBezTo>
                              <a:pt x="427251" y="261249"/>
                              <a:pt x="410963" y="254266"/>
                              <a:pt x="395257" y="246702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AD91C0A9-3A7A-AE96-87D4-CC7F5D8878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8288" y="685981"/>
                        <a:ext cx="471410" cy="289759"/>
                      </a:xfrm>
                      <a:custGeom>
                        <a:avLst/>
                        <a:gdLst>
                          <a:gd name="connsiteX0" fmla="*/ 469441 w 471410"/>
                          <a:gd name="connsiteY0" fmla="*/ 100659 h 289759"/>
                          <a:gd name="connsiteX1" fmla="*/ 212906 w 471410"/>
                          <a:gd name="connsiteY1" fmla="*/ 0 h 289759"/>
                          <a:gd name="connsiteX2" fmla="*/ 0 w 471410"/>
                          <a:gd name="connsiteY2" fmla="*/ 22110 h 289759"/>
                          <a:gd name="connsiteX3" fmla="*/ 48864 w 471410"/>
                          <a:gd name="connsiteY3" fmla="*/ 41311 h 289759"/>
                          <a:gd name="connsiteX4" fmla="*/ 212906 w 471410"/>
                          <a:gd name="connsiteY4" fmla="*/ 27347 h 289759"/>
                          <a:gd name="connsiteX5" fmla="*/ 442100 w 471410"/>
                          <a:gd name="connsiteY5" fmla="*/ 106478 h 289759"/>
                          <a:gd name="connsiteX6" fmla="*/ 340301 w 471410"/>
                          <a:gd name="connsiteY6" fmla="*/ 239720 h 289759"/>
                          <a:gd name="connsiteX7" fmla="*/ 300163 w 471410"/>
                          <a:gd name="connsiteY7" fmla="*/ 262994 h 289759"/>
                          <a:gd name="connsiteX8" fmla="*/ 308888 w 471410"/>
                          <a:gd name="connsiteY8" fmla="*/ 289759 h 289759"/>
                          <a:gd name="connsiteX9" fmla="*/ 355425 w 471410"/>
                          <a:gd name="connsiteY9" fmla="*/ 262994 h 289759"/>
                          <a:gd name="connsiteX10" fmla="*/ 469441 w 471410"/>
                          <a:gd name="connsiteY10" fmla="*/ 100659 h 2897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71410" h="289759">
                            <a:moveTo>
                              <a:pt x="469441" y="100659"/>
                            </a:moveTo>
                            <a:cubicBezTo>
                              <a:pt x="454898" y="36656"/>
                              <a:pt x="361242" y="0"/>
                              <a:pt x="212906" y="0"/>
                            </a:cubicBezTo>
                            <a:cubicBezTo>
                              <a:pt x="147173" y="0"/>
                              <a:pt x="73877" y="7564"/>
                              <a:pt x="0" y="22110"/>
                            </a:cubicBezTo>
                            <a:cubicBezTo>
                              <a:pt x="16288" y="27929"/>
                              <a:pt x="32576" y="34329"/>
                              <a:pt x="48864" y="41311"/>
                            </a:cubicBezTo>
                            <a:cubicBezTo>
                              <a:pt x="105871" y="32002"/>
                              <a:pt x="161716" y="27347"/>
                              <a:pt x="212906" y="27347"/>
                            </a:cubicBezTo>
                            <a:cubicBezTo>
                              <a:pt x="343209" y="27347"/>
                              <a:pt x="431048" y="57603"/>
                              <a:pt x="442100" y="106478"/>
                            </a:cubicBezTo>
                            <a:cubicBezTo>
                              <a:pt x="450826" y="143716"/>
                              <a:pt x="413596" y="192591"/>
                              <a:pt x="340301" y="239720"/>
                            </a:cubicBezTo>
                            <a:cubicBezTo>
                              <a:pt x="327503" y="247866"/>
                              <a:pt x="314124" y="255430"/>
                              <a:pt x="300163" y="262994"/>
                            </a:cubicBezTo>
                            <a:cubicBezTo>
                              <a:pt x="303653" y="272304"/>
                              <a:pt x="306562" y="281031"/>
                              <a:pt x="308888" y="289759"/>
                            </a:cubicBezTo>
                            <a:cubicBezTo>
                              <a:pt x="325176" y="281031"/>
                              <a:pt x="340883" y="271722"/>
                              <a:pt x="355425" y="262994"/>
                            </a:cubicBezTo>
                            <a:cubicBezTo>
                              <a:pt x="440937" y="208883"/>
                              <a:pt x="481075" y="150698"/>
                              <a:pt x="469441" y="10065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58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8ACD50C3-DD86-9EDD-4AAF-2E914BF49C5C}"/>
                    </a:ext>
                  </a:extLst>
                </p:cNvPr>
                <p:cNvSpPr/>
                <p:nvPr/>
              </p:nvSpPr>
              <p:spPr>
                <a:xfrm>
                  <a:off x="950450" y="822133"/>
                  <a:ext cx="153571" cy="153607"/>
                </a:xfrm>
                <a:custGeom>
                  <a:avLst/>
                  <a:gdLst>
                    <a:gd name="connsiteX0" fmla="*/ 153572 w 153571"/>
                    <a:gd name="connsiteY0" fmla="*/ 76804 h 153607"/>
                    <a:gd name="connsiteX1" fmla="*/ 76786 w 153571"/>
                    <a:gd name="connsiteY1" fmla="*/ 153607 h 153607"/>
                    <a:gd name="connsiteX2" fmla="*/ 0 w 153571"/>
                    <a:gd name="connsiteY2" fmla="*/ 76804 h 153607"/>
                    <a:gd name="connsiteX3" fmla="*/ 76786 w 153571"/>
                    <a:gd name="connsiteY3" fmla="*/ 0 h 153607"/>
                    <a:gd name="connsiteX4" fmla="*/ 153572 w 153571"/>
                    <a:gd name="connsiteY4" fmla="*/ 76804 h 153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71" h="153607">
                      <a:moveTo>
                        <a:pt x="153572" y="76804"/>
                      </a:moveTo>
                      <a:cubicBezTo>
                        <a:pt x="153572" y="119278"/>
                        <a:pt x="119251" y="153607"/>
                        <a:pt x="76786" y="153607"/>
                      </a:cubicBezTo>
                      <a:cubicBezTo>
                        <a:pt x="34321" y="153607"/>
                        <a:pt x="0" y="119278"/>
                        <a:pt x="0" y="76804"/>
                      </a:cubicBezTo>
                      <a:cubicBezTo>
                        <a:pt x="0" y="34329"/>
                        <a:pt x="34321" y="0"/>
                        <a:pt x="76786" y="0"/>
                      </a:cubicBezTo>
                      <a:cubicBezTo>
                        <a:pt x="119251" y="0"/>
                        <a:pt x="153572" y="34329"/>
                        <a:pt x="153572" y="76804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AE516CB3-4784-40BA-0DFD-16C1B33F866D}"/>
                  </a:ext>
                </a:extLst>
              </p:cNvPr>
              <p:cNvGrpSpPr/>
              <p:nvPr/>
            </p:nvGrpSpPr>
            <p:grpSpPr>
              <a:xfrm>
                <a:off x="875991" y="395640"/>
                <a:ext cx="475830" cy="361907"/>
                <a:chOff x="875991" y="395640"/>
                <a:chExt cx="475830" cy="36190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33049DBB-3B41-1AB4-27E5-A979ECC7E4ED}"/>
                    </a:ext>
                  </a:extLst>
                </p:cNvPr>
                <p:cNvSpPr/>
                <p:nvPr/>
              </p:nvSpPr>
              <p:spPr>
                <a:xfrm>
                  <a:off x="875991" y="694127"/>
                  <a:ext cx="67478" cy="63421"/>
                </a:xfrm>
                <a:custGeom>
                  <a:avLst/>
                  <a:gdLst>
                    <a:gd name="connsiteX0" fmla="*/ 37229 w 67478"/>
                    <a:gd name="connsiteY0" fmla="*/ 52366 h 63421"/>
                    <a:gd name="connsiteX1" fmla="*/ 67478 w 67478"/>
                    <a:gd name="connsiteY1" fmla="*/ 4073 h 63421"/>
                    <a:gd name="connsiteX2" fmla="*/ 37811 w 67478"/>
                    <a:gd name="connsiteY2" fmla="*/ 0 h 63421"/>
                    <a:gd name="connsiteX3" fmla="*/ 0 w 67478"/>
                    <a:gd name="connsiteY3" fmla="*/ 63421 h 63421"/>
                    <a:gd name="connsiteX4" fmla="*/ 37229 w 67478"/>
                    <a:gd name="connsiteY4" fmla="*/ 52366 h 63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78" h="63421">
                      <a:moveTo>
                        <a:pt x="37229" y="52366"/>
                      </a:moveTo>
                      <a:cubicBezTo>
                        <a:pt x="47119" y="36074"/>
                        <a:pt x="57008" y="19783"/>
                        <a:pt x="67478" y="4073"/>
                      </a:cubicBezTo>
                      <a:cubicBezTo>
                        <a:pt x="57589" y="2327"/>
                        <a:pt x="47700" y="1164"/>
                        <a:pt x="37811" y="0"/>
                      </a:cubicBezTo>
                      <a:cubicBezTo>
                        <a:pt x="25013" y="20365"/>
                        <a:pt x="12216" y="41311"/>
                        <a:pt x="0" y="63421"/>
                      </a:cubicBezTo>
                      <a:cubicBezTo>
                        <a:pt x="12216" y="59930"/>
                        <a:pt x="25013" y="55857"/>
                        <a:pt x="37229" y="52366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ADD6DFD2-D2BD-4D7A-BE93-203323E9F7E7}"/>
                    </a:ext>
                  </a:extLst>
                </p:cNvPr>
                <p:cNvSpPr/>
                <p:nvPr/>
              </p:nvSpPr>
              <p:spPr>
                <a:xfrm>
                  <a:off x="931254" y="395640"/>
                  <a:ext cx="420567" cy="308378"/>
                </a:xfrm>
                <a:custGeom>
                  <a:avLst/>
                  <a:gdLst>
                    <a:gd name="connsiteX0" fmla="*/ 29086 w 420567"/>
                    <a:gd name="connsiteY0" fmla="*/ 277540 h 308378"/>
                    <a:gd name="connsiteX1" fmla="*/ 319941 w 420567"/>
                    <a:gd name="connsiteY1" fmla="*/ 26765 h 308378"/>
                    <a:gd name="connsiteX2" fmla="*/ 349608 w 420567"/>
                    <a:gd name="connsiteY2" fmla="*/ 33747 h 308378"/>
                    <a:gd name="connsiteX3" fmla="*/ 371713 w 420567"/>
                    <a:gd name="connsiteY3" fmla="*/ 305469 h 308378"/>
                    <a:gd name="connsiteX4" fmla="*/ 398472 w 420567"/>
                    <a:gd name="connsiteY4" fmla="*/ 308378 h 308378"/>
                    <a:gd name="connsiteX5" fmla="*/ 362406 w 420567"/>
                    <a:gd name="connsiteY5" fmla="*/ 9891 h 308378"/>
                    <a:gd name="connsiteX6" fmla="*/ 320523 w 420567"/>
                    <a:gd name="connsiteY6" fmla="*/ 0 h 308378"/>
                    <a:gd name="connsiteX7" fmla="*/ 0 w 420567"/>
                    <a:gd name="connsiteY7" fmla="*/ 272886 h 308378"/>
                    <a:gd name="connsiteX8" fmla="*/ 29086 w 420567"/>
                    <a:gd name="connsiteY8" fmla="*/ 277540 h 308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0567" h="308378">
                      <a:moveTo>
                        <a:pt x="29086" y="277540"/>
                      </a:moveTo>
                      <a:cubicBezTo>
                        <a:pt x="131467" y="128006"/>
                        <a:pt x="245482" y="26765"/>
                        <a:pt x="319941" y="26765"/>
                      </a:cubicBezTo>
                      <a:cubicBezTo>
                        <a:pt x="330993" y="26765"/>
                        <a:pt x="340883" y="29092"/>
                        <a:pt x="349608" y="33747"/>
                      </a:cubicBezTo>
                      <a:cubicBezTo>
                        <a:pt x="397890" y="59348"/>
                        <a:pt x="408361" y="162335"/>
                        <a:pt x="371713" y="305469"/>
                      </a:cubicBezTo>
                      <a:cubicBezTo>
                        <a:pt x="381021" y="306051"/>
                        <a:pt x="389746" y="307214"/>
                        <a:pt x="398472" y="308378"/>
                      </a:cubicBezTo>
                      <a:cubicBezTo>
                        <a:pt x="436283" y="158844"/>
                        <a:pt x="426394" y="43638"/>
                        <a:pt x="362406" y="9891"/>
                      </a:cubicBezTo>
                      <a:cubicBezTo>
                        <a:pt x="349608" y="3491"/>
                        <a:pt x="335647" y="0"/>
                        <a:pt x="320523" y="0"/>
                      </a:cubicBezTo>
                      <a:cubicBezTo>
                        <a:pt x="233266" y="0"/>
                        <a:pt x="110525" y="107060"/>
                        <a:pt x="0" y="272886"/>
                      </a:cubicBezTo>
                      <a:cubicBezTo>
                        <a:pt x="9307" y="274049"/>
                        <a:pt x="19196" y="275795"/>
                        <a:pt x="29086" y="277540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58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F5B713F9-620A-48F5-AA01-B31629C38235}"/>
                </a:ext>
              </a:extLst>
            </p:cNvPr>
            <p:cNvGrpSpPr/>
            <p:nvPr/>
          </p:nvGrpSpPr>
          <p:grpSpPr>
            <a:xfrm>
              <a:off x="1205239" y="1178804"/>
              <a:ext cx="1823662" cy="426492"/>
              <a:chOff x="1205239" y="1178804"/>
              <a:chExt cx="1823662" cy="42649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04EFFE07-6439-CE86-0599-8F0DAB045498}"/>
                  </a:ext>
                </a:extLst>
              </p:cNvPr>
              <p:cNvSpPr/>
              <p:nvPr/>
            </p:nvSpPr>
            <p:spPr>
              <a:xfrm>
                <a:off x="1205239" y="1178804"/>
                <a:ext cx="418249" cy="426492"/>
              </a:xfrm>
              <a:custGeom>
                <a:avLst/>
                <a:gdLst>
                  <a:gd name="connsiteX0" fmla="*/ 352517 w 418249"/>
                  <a:gd name="connsiteY0" fmla="*/ 426493 h 426492"/>
                  <a:gd name="connsiteX1" fmla="*/ 352517 w 418249"/>
                  <a:gd name="connsiteY1" fmla="*/ 123351 h 426492"/>
                  <a:gd name="connsiteX2" fmla="*/ 209416 w 418249"/>
                  <a:gd name="connsiteY2" fmla="*/ 303723 h 426492"/>
                  <a:gd name="connsiteX3" fmla="*/ 65733 w 418249"/>
                  <a:gd name="connsiteY3" fmla="*/ 123351 h 426492"/>
                  <a:gd name="connsiteX4" fmla="*/ 65733 w 418249"/>
                  <a:gd name="connsiteY4" fmla="*/ 426493 h 426492"/>
                  <a:gd name="connsiteX5" fmla="*/ 0 w 418249"/>
                  <a:gd name="connsiteY5" fmla="*/ 426493 h 426492"/>
                  <a:gd name="connsiteX6" fmla="*/ 0 w 418249"/>
                  <a:gd name="connsiteY6" fmla="*/ 0 h 426492"/>
                  <a:gd name="connsiteX7" fmla="*/ 38393 w 418249"/>
                  <a:gd name="connsiteY7" fmla="*/ 0 h 426492"/>
                  <a:gd name="connsiteX8" fmla="*/ 209416 w 418249"/>
                  <a:gd name="connsiteY8" fmla="*/ 216447 h 426492"/>
                  <a:gd name="connsiteX9" fmla="*/ 380439 w 418249"/>
                  <a:gd name="connsiteY9" fmla="*/ 0 h 426492"/>
                  <a:gd name="connsiteX10" fmla="*/ 418250 w 418249"/>
                  <a:gd name="connsiteY10" fmla="*/ 0 h 426492"/>
                  <a:gd name="connsiteX11" fmla="*/ 418250 w 418249"/>
                  <a:gd name="connsiteY11" fmla="*/ 426493 h 426492"/>
                  <a:gd name="connsiteX12" fmla="*/ 352517 w 418249"/>
                  <a:gd name="connsiteY12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8249" h="426492">
                    <a:moveTo>
                      <a:pt x="352517" y="426493"/>
                    </a:moveTo>
                    <a:lnTo>
                      <a:pt x="352517" y="123351"/>
                    </a:lnTo>
                    <a:lnTo>
                      <a:pt x="209416" y="303723"/>
                    </a:lnTo>
                    <a:lnTo>
                      <a:pt x="65733" y="123351"/>
                    </a:lnTo>
                    <a:lnTo>
                      <a:pt x="6573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38393" y="0"/>
                    </a:lnTo>
                    <a:lnTo>
                      <a:pt x="209416" y="216447"/>
                    </a:lnTo>
                    <a:lnTo>
                      <a:pt x="380439" y="0"/>
                    </a:lnTo>
                    <a:lnTo>
                      <a:pt x="418250" y="0"/>
                    </a:lnTo>
                    <a:lnTo>
                      <a:pt x="418250" y="426493"/>
                    </a:lnTo>
                    <a:lnTo>
                      <a:pt x="352517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1143F052-69E8-33E7-845C-4280F2774154}"/>
                  </a:ext>
                </a:extLst>
              </p:cNvPr>
              <p:cNvSpPr/>
              <p:nvPr/>
            </p:nvSpPr>
            <p:spPr>
              <a:xfrm>
                <a:off x="1677588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7CF23B7F-1FE8-6FF9-35C0-E6A4DD572854}"/>
                  </a:ext>
                </a:extLst>
              </p:cNvPr>
              <p:cNvSpPr/>
              <p:nvPr/>
            </p:nvSpPr>
            <p:spPr>
              <a:xfrm>
                <a:off x="2699654" y="1178804"/>
                <a:ext cx="329248" cy="426492"/>
              </a:xfrm>
              <a:custGeom>
                <a:avLst/>
                <a:gdLst>
                  <a:gd name="connsiteX0" fmla="*/ 263515 w 329248"/>
                  <a:gd name="connsiteY0" fmla="*/ 426493 h 426492"/>
                  <a:gd name="connsiteX1" fmla="*/ 263515 w 329248"/>
                  <a:gd name="connsiteY1" fmla="*/ 125679 h 426492"/>
                  <a:gd name="connsiteX2" fmla="*/ 38393 w 329248"/>
                  <a:gd name="connsiteY2" fmla="*/ 426493 h 426492"/>
                  <a:gd name="connsiteX3" fmla="*/ 0 w 329248"/>
                  <a:gd name="connsiteY3" fmla="*/ 426493 h 426492"/>
                  <a:gd name="connsiteX4" fmla="*/ 0 w 329248"/>
                  <a:gd name="connsiteY4" fmla="*/ 0 h 426492"/>
                  <a:gd name="connsiteX5" fmla="*/ 65733 w 329248"/>
                  <a:gd name="connsiteY5" fmla="*/ 0 h 426492"/>
                  <a:gd name="connsiteX6" fmla="*/ 65733 w 329248"/>
                  <a:gd name="connsiteY6" fmla="*/ 300814 h 426492"/>
                  <a:gd name="connsiteX7" fmla="*/ 290855 w 329248"/>
                  <a:gd name="connsiteY7" fmla="*/ 0 h 426492"/>
                  <a:gd name="connsiteX8" fmla="*/ 329248 w 329248"/>
                  <a:gd name="connsiteY8" fmla="*/ 0 h 426492"/>
                  <a:gd name="connsiteX9" fmla="*/ 329248 w 329248"/>
                  <a:gd name="connsiteY9" fmla="*/ 426493 h 426492"/>
                  <a:gd name="connsiteX10" fmla="*/ 263515 w 329248"/>
                  <a:gd name="connsiteY10" fmla="*/ 426493 h 42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248" h="426492">
                    <a:moveTo>
                      <a:pt x="263515" y="426493"/>
                    </a:moveTo>
                    <a:lnTo>
                      <a:pt x="263515" y="125679"/>
                    </a:lnTo>
                    <a:lnTo>
                      <a:pt x="38393" y="426493"/>
                    </a:lnTo>
                    <a:lnTo>
                      <a:pt x="0" y="426493"/>
                    </a:lnTo>
                    <a:lnTo>
                      <a:pt x="0" y="0"/>
                    </a:lnTo>
                    <a:lnTo>
                      <a:pt x="65733" y="0"/>
                    </a:lnTo>
                    <a:lnTo>
                      <a:pt x="65733" y="300814"/>
                    </a:lnTo>
                    <a:lnTo>
                      <a:pt x="290855" y="0"/>
                    </a:lnTo>
                    <a:lnTo>
                      <a:pt x="329248" y="0"/>
                    </a:lnTo>
                    <a:lnTo>
                      <a:pt x="329248" y="426493"/>
                    </a:lnTo>
                    <a:lnTo>
                      <a:pt x="263515" y="426493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2D0037D9-F3E0-02DD-F9B0-3AC1C74A4974}"/>
                </a:ext>
              </a:extLst>
            </p:cNvPr>
            <p:cNvGrpSpPr/>
            <p:nvPr/>
          </p:nvGrpSpPr>
          <p:grpSpPr>
            <a:xfrm>
              <a:off x="2326196" y="851807"/>
              <a:ext cx="763786" cy="185608"/>
              <a:chOff x="2326196" y="851807"/>
              <a:chExt cx="763786" cy="18560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2E40AB86-E486-190D-D5BF-E34D819B7B58}"/>
                  </a:ext>
                </a:extLst>
              </p:cNvPr>
              <p:cNvSpPr/>
              <p:nvPr/>
            </p:nvSpPr>
            <p:spPr>
              <a:xfrm>
                <a:off x="2326196" y="851807"/>
                <a:ext cx="154153" cy="185608"/>
              </a:xfrm>
              <a:custGeom>
                <a:avLst/>
                <a:gdLst>
                  <a:gd name="connsiteX0" fmla="*/ 115179 w 154153"/>
                  <a:gd name="connsiteY0" fmla="*/ 185609 h 185608"/>
                  <a:gd name="connsiteX1" fmla="*/ 115179 w 154153"/>
                  <a:gd name="connsiteY1" fmla="*/ 109969 h 185608"/>
                  <a:gd name="connsiteX2" fmla="*/ 38975 w 154153"/>
                  <a:gd name="connsiteY2" fmla="*/ 109969 h 185608"/>
                  <a:gd name="connsiteX3" fmla="*/ 38975 w 154153"/>
                  <a:gd name="connsiteY3" fmla="*/ 185609 h 185608"/>
                  <a:gd name="connsiteX4" fmla="*/ 0 w 154153"/>
                  <a:gd name="connsiteY4" fmla="*/ 185609 h 185608"/>
                  <a:gd name="connsiteX5" fmla="*/ 0 w 154153"/>
                  <a:gd name="connsiteY5" fmla="*/ 0 h 185608"/>
                  <a:gd name="connsiteX6" fmla="*/ 38975 w 154153"/>
                  <a:gd name="connsiteY6" fmla="*/ 0 h 185608"/>
                  <a:gd name="connsiteX7" fmla="*/ 38975 w 154153"/>
                  <a:gd name="connsiteY7" fmla="*/ 75058 h 185608"/>
                  <a:gd name="connsiteX8" fmla="*/ 115179 w 154153"/>
                  <a:gd name="connsiteY8" fmla="*/ 75058 h 185608"/>
                  <a:gd name="connsiteX9" fmla="*/ 115179 w 154153"/>
                  <a:gd name="connsiteY9" fmla="*/ 0 h 185608"/>
                  <a:gd name="connsiteX10" fmla="*/ 154153 w 154153"/>
                  <a:gd name="connsiteY10" fmla="*/ 0 h 185608"/>
                  <a:gd name="connsiteX11" fmla="*/ 154153 w 154153"/>
                  <a:gd name="connsiteY11" fmla="*/ 185609 h 185608"/>
                  <a:gd name="connsiteX12" fmla="*/ 115179 w 154153"/>
                  <a:gd name="connsiteY12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153" h="185608">
                    <a:moveTo>
                      <a:pt x="115179" y="185609"/>
                    </a:moveTo>
                    <a:lnTo>
                      <a:pt x="115179" y="109969"/>
                    </a:lnTo>
                    <a:lnTo>
                      <a:pt x="38975" y="109969"/>
                    </a:lnTo>
                    <a:lnTo>
                      <a:pt x="38975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5" y="0"/>
                    </a:lnTo>
                    <a:lnTo>
                      <a:pt x="38975" y="75058"/>
                    </a:lnTo>
                    <a:lnTo>
                      <a:pt x="115179" y="75058"/>
                    </a:lnTo>
                    <a:lnTo>
                      <a:pt x="115179" y="0"/>
                    </a:lnTo>
                    <a:lnTo>
                      <a:pt x="154153" y="0"/>
                    </a:lnTo>
                    <a:lnTo>
                      <a:pt x="154153" y="185609"/>
                    </a:lnTo>
                    <a:lnTo>
                      <a:pt x="115179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BBE03EC0-C1C9-997A-1BC5-F07CFEA760D3}"/>
                  </a:ext>
                </a:extLst>
              </p:cNvPr>
              <p:cNvSpPr/>
              <p:nvPr/>
            </p:nvSpPr>
            <p:spPr>
              <a:xfrm>
                <a:off x="2524559" y="851807"/>
                <a:ext cx="155898" cy="185608"/>
              </a:xfrm>
              <a:custGeom>
                <a:avLst/>
                <a:gdLst>
                  <a:gd name="connsiteX0" fmla="*/ 116342 w 155898"/>
                  <a:gd name="connsiteY0" fmla="*/ 185609 h 185608"/>
                  <a:gd name="connsiteX1" fmla="*/ 116342 w 155898"/>
                  <a:gd name="connsiteY1" fmla="*/ 69240 h 185608"/>
                  <a:gd name="connsiteX2" fmla="*/ 22687 w 155898"/>
                  <a:gd name="connsiteY2" fmla="*/ 185609 h 185608"/>
                  <a:gd name="connsiteX3" fmla="*/ 0 w 155898"/>
                  <a:gd name="connsiteY3" fmla="*/ 185609 h 185608"/>
                  <a:gd name="connsiteX4" fmla="*/ 0 w 155898"/>
                  <a:gd name="connsiteY4" fmla="*/ 0 h 185608"/>
                  <a:gd name="connsiteX5" fmla="*/ 38974 w 155898"/>
                  <a:gd name="connsiteY5" fmla="*/ 0 h 185608"/>
                  <a:gd name="connsiteX6" fmla="*/ 38974 w 155898"/>
                  <a:gd name="connsiteY6" fmla="*/ 116951 h 185608"/>
                  <a:gd name="connsiteX7" fmla="*/ 132630 w 155898"/>
                  <a:gd name="connsiteY7" fmla="*/ 0 h 185608"/>
                  <a:gd name="connsiteX8" fmla="*/ 155898 w 155898"/>
                  <a:gd name="connsiteY8" fmla="*/ 0 h 185608"/>
                  <a:gd name="connsiteX9" fmla="*/ 155898 w 155898"/>
                  <a:gd name="connsiteY9" fmla="*/ 185609 h 185608"/>
                  <a:gd name="connsiteX10" fmla="*/ 116342 w 155898"/>
                  <a:gd name="connsiteY10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898" h="185608">
                    <a:moveTo>
                      <a:pt x="116342" y="185609"/>
                    </a:moveTo>
                    <a:lnTo>
                      <a:pt x="116342" y="69240"/>
                    </a:lnTo>
                    <a:lnTo>
                      <a:pt x="22687" y="185609"/>
                    </a:lnTo>
                    <a:lnTo>
                      <a:pt x="0" y="185609"/>
                    </a:lnTo>
                    <a:lnTo>
                      <a:pt x="0" y="0"/>
                    </a:lnTo>
                    <a:lnTo>
                      <a:pt x="38974" y="0"/>
                    </a:lnTo>
                    <a:lnTo>
                      <a:pt x="38974" y="116951"/>
                    </a:lnTo>
                    <a:lnTo>
                      <a:pt x="132630" y="0"/>
                    </a:lnTo>
                    <a:lnTo>
                      <a:pt x="155898" y="0"/>
                    </a:lnTo>
                    <a:lnTo>
                      <a:pt x="155898" y="185609"/>
                    </a:lnTo>
                    <a:lnTo>
                      <a:pt x="116342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8079659-24CC-955F-B06A-75377A02F660}"/>
                  </a:ext>
                </a:extLst>
              </p:cNvPr>
              <p:cNvSpPr/>
              <p:nvPr/>
            </p:nvSpPr>
            <p:spPr>
              <a:xfrm>
                <a:off x="2711870" y="852389"/>
                <a:ext cx="156480" cy="185026"/>
              </a:xfrm>
              <a:custGeom>
                <a:avLst/>
                <a:gdLst>
                  <a:gd name="connsiteX0" fmla="*/ 118088 w 156480"/>
                  <a:gd name="connsiteY0" fmla="*/ 185027 h 185026"/>
                  <a:gd name="connsiteX1" fmla="*/ 118088 w 156480"/>
                  <a:gd name="connsiteY1" fmla="*/ 139643 h 185026"/>
                  <a:gd name="connsiteX2" fmla="*/ 95982 w 156480"/>
                  <a:gd name="connsiteY2" fmla="*/ 139643 h 185026"/>
                  <a:gd name="connsiteX3" fmla="*/ 56426 w 156480"/>
                  <a:gd name="connsiteY3" fmla="*/ 166408 h 185026"/>
                  <a:gd name="connsiteX4" fmla="*/ 43628 w 156480"/>
                  <a:gd name="connsiteY4" fmla="*/ 185027 h 185026"/>
                  <a:gd name="connsiteX5" fmla="*/ 0 w 156480"/>
                  <a:gd name="connsiteY5" fmla="*/ 185027 h 185026"/>
                  <a:gd name="connsiteX6" fmla="*/ 16870 w 156480"/>
                  <a:gd name="connsiteY6" fmla="*/ 160589 h 185026"/>
                  <a:gd name="connsiteX7" fmla="*/ 46537 w 156480"/>
                  <a:gd name="connsiteY7" fmla="*/ 128006 h 185026"/>
                  <a:gd name="connsiteX8" fmla="*/ 4072 w 156480"/>
                  <a:gd name="connsiteY8" fmla="*/ 69821 h 185026"/>
                  <a:gd name="connsiteX9" fmla="*/ 89584 w 156480"/>
                  <a:gd name="connsiteY9" fmla="*/ 0 h 185026"/>
                  <a:gd name="connsiteX10" fmla="*/ 156480 w 156480"/>
                  <a:gd name="connsiteY10" fmla="*/ 0 h 185026"/>
                  <a:gd name="connsiteX11" fmla="*/ 156480 w 156480"/>
                  <a:gd name="connsiteY11" fmla="*/ 185027 h 185026"/>
                  <a:gd name="connsiteX12" fmla="*/ 118088 w 156480"/>
                  <a:gd name="connsiteY12" fmla="*/ 185027 h 185026"/>
                  <a:gd name="connsiteX13" fmla="*/ 86093 w 156480"/>
                  <a:gd name="connsiteY13" fmla="*/ 34329 h 185026"/>
                  <a:gd name="connsiteX14" fmla="*/ 40720 w 156480"/>
                  <a:gd name="connsiteY14" fmla="*/ 69821 h 185026"/>
                  <a:gd name="connsiteX15" fmla="*/ 86093 w 156480"/>
                  <a:gd name="connsiteY15" fmla="*/ 105314 h 185026"/>
                  <a:gd name="connsiteX16" fmla="*/ 118088 w 156480"/>
                  <a:gd name="connsiteY16" fmla="*/ 105314 h 185026"/>
                  <a:gd name="connsiteX17" fmla="*/ 118088 w 156480"/>
                  <a:gd name="connsiteY17" fmla="*/ 34329 h 185026"/>
                  <a:gd name="connsiteX18" fmla="*/ 86093 w 156480"/>
                  <a:gd name="connsiteY18" fmla="*/ 34329 h 18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6480" h="185026">
                    <a:moveTo>
                      <a:pt x="118088" y="185027"/>
                    </a:moveTo>
                    <a:lnTo>
                      <a:pt x="118088" y="139643"/>
                    </a:lnTo>
                    <a:lnTo>
                      <a:pt x="95982" y="139643"/>
                    </a:lnTo>
                    <a:cubicBezTo>
                      <a:pt x="76786" y="140225"/>
                      <a:pt x="71551" y="144298"/>
                      <a:pt x="56426" y="166408"/>
                    </a:cubicBezTo>
                    <a:lnTo>
                      <a:pt x="43628" y="185027"/>
                    </a:lnTo>
                    <a:lnTo>
                      <a:pt x="0" y="185027"/>
                    </a:lnTo>
                    <a:lnTo>
                      <a:pt x="16870" y="160589"/>
                    </a:lnTo>
                    <a:cubicBezTo>
                      <a:pt x="29086" y="142552"/>
                      <a:pt x="37811" y="133243"/>
                      <a:pt x="46537" y="128006"/>
                    </a:cubicBezTo>
                    <a:cubicBezTo>
                      <a:pt x="19778" y="118115"/>
                      <a:pt x="4072" y="97168"/>
                      <a:pt x="4072" y="69821"/>
                    </a:cubicBezTo>
                    <a:cubicBezTo>
                      <a:pt x="4072" y="30838"/>
                      <a:pt x="34321" y="0"/>
                      <a:pt x="89584" y="0"/>
                    </a:cubicBezTo>
                    <a:lnTo>
                      <a:pt x="156480" y="0"/>
                    </a:lnTo>
                    <a:lnTo>
                      <a:pt x="156480" y="185027"/>
                    </a:lnTo>
                    <a:lnTo>
                      <a:pt x="118088" y="185027"/>
                    </a:lnTo>
                    <a:close/>
                    <a:moveTo>
                      <a:pt x="86093" y="34329"/>
                    </a:moveTo>
                    <a:cubicBezTo>
                      <a:pt x="60498" y="34329"/>
                      <a:pt x="40720" y="45966"/>
                      <a:pt x="40720" y="69821"/>
                    </a:cubicBezTo>
                    <a:cubicBezTo>
                      <a:pt x="40720" y="94841"/>
                      <a:pt x="60498" y="105314"/>
                      <a:pt x="86093" y="105314"/>
                    </a:cubicBezTo>
                    <a:lnTo>
                      <a:pt x="118088" y="105314"/>
                    </a:lnTo>
                    <a:lnTo>
                      <a:pt x="118088" y="34329"/>
                    </a:lnTo>
                    <a:lnTo>
                      <a:pt x="86093" y="3432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86EF7339-5150-E22D-FE87-453ACEC36695}"/>
                  </a:ext>
                </a:extLst>
              </p:cNvPr>
              <p:cNvSpPr/>
              <p:nvPr/>
            </p:nvSpPr>
            <p:spPr>
              <a:xfrm>
                <a:off x="2902671" y="851807"/>
                <a:ext cx="187310" cy="185608"/>
              </a:xfrm>
              <a:custGeom>
                <a:avLst/>
                <a:gdLst>
                  <a:gd name="connsiteX0" fmla="*/ 30831 w 187310"/>
                  <a:gd name="connsiteY0" fmla="*/ 185609 h 185608"/>
                  <a:gd name="connsiteX1" fmla="*/ 71550 w 187310"/>
                  <a:gd name="connsiteY1" fmla="*/ 118696 h 185608"/>
                  <a:gd name="connsiteX2" fmla="*/ 0 w 187310"/>
                  <a:gd name="connsiteY2" fmla="*/ 0 h 185608"/>
                  <a:gd name="connsiteX3" fmla="*/ 44210 w 187310"/>
                  <a:gd name="connsiteY3" fmla="*/ 0 h 185608"/>
                  <a:gd name="connsiteX4" fmla="*/ 93655 w 187310"/>
                  <a:gd name="connsiteY4" fmla="*/ 80876 h 185608"/>
                  <a:gd name="connsiteX5" fmla="*/ 143101 w 187310"/>
                  <a:gd name="connsiteY5" fmla="*/ 0 h 185608"/>
                  <a:gd name="connsiteX6" fmla="*/ 187311 w 187310"/>
                  <a:gd name="connsiteY6" fmla="*/ 0 h 185608"/>
                  <a:gd name="connsiteX7" fmla="*/ 75040 w 187310"/>
                  <a:gd name="connsiteY7" fmla="*/ 185609 h 185608"/>
                  <a:gd name="connsiteX8" fmla="*/ 30831 w 187310"/>
                  <a:gd name="connsiteY8" fmla="*/ 185609 h 18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310" h="185608">
                    <a:moveTo>
                      <a:pt x="30831" y="185609"/>
                    </a:moveTo>
                    <a:lnTo>
                      <a:pt x="71550" y="118696"/>
                    </a:lnTo>
                    <a:lnTo>
                      <a:pt x="0" y="0"/>
                    </a:lnTo>
                    <a:lnTo>
                      <a:pt x="44210" y="0"/>
                    </a:lnTo>
                    <a:lnTo>
                      <a:pt x="93655" y="80876"/>
                    </a:lnTo>
                    <a:lnTo>
                      <a:pt x="143101" y="0"/>
                    </a:lnTo>
                    <a:lnTo>
                      <a:pt x="187311" y="0"/>
                    </a:lnTo>
                    <a:lnTo>
                      <a:pt x="75040" y="185609"/>
                    </a:lnTo>
                    <a:lnTo>
                      <a:pt x="30831" y="185609"/>
                    </a:lnTo>
                    <a:close/>
                  </a:path>
                </a:pathLst>
              </a:custGeom>
              <a:solidFill>
                <a:srgbClr val="797D82"/>
              </a:solidFill>
              <a:ln w="5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1A663D2C-01EF-63C2-CB38-E7F72333E7D4}"/>
                </a:ext>
              </a:extLst>
            </p:cNvPr>
            <p:cNvSpPr/>
            <p:nvPr/>
          </p:nvSpPr>
          <p:spPr>
            <a:xfrm>
              <a:off x="2033014" y="1178804"/>
              <a:ext cx="641626" cy="425329"/>
            </a:xfrm>
            <a:custGeom>
              <a:avLst/>
              <a:gdLst>
                <a:gd name="connsiteX0" fmla="*/ 470604 w 641626"/>
                <a:gd name="connsiteY0" fmla="*/ 15128 h 425329"/>
                <a:gd name="connsiteX1" fmla="*/ 353098 w 641626"/>
                <a:gd name="connsiteY1" fmla="*/ 78549 h 425329"/>
                <a:gd name="connsiteX2" fmla="*/ 353098 w 641626"/>
                <a:gd name="connsiteY2" fmla="*/ 0 h 425329"/>
                <a:gd name="connsiteX3" fmla="*/ 287365 w 641626"/>
                <a:gd name="connsiteY3" fmla="*/ 0 h 425329"/>
                <a:gd name="connsiteX4" fmla="*/ 287365 w 641626"/>
                <a:gd name="connsiteY4" fmla="*/ 191427 h 425329"/>
                <a:gd name="connsiteX5" fmla="*/ 176840 w 641626"/>
                <a:gd name="connsiteY5" fmla="*/ 304887 h 425329"/>
                <a:gd name="connsiteX6" fmla="*/ 66315 w 641626"/>
                <a:gd name="connsiteY6" fmla="*/ 191427 h 425329"/>
                <a:gd name="connsiteX7" fmla="*/ 176840 w 641626"/>
                <a:gd name="connsiteY7" fmla="*/ 77386 h 425329"/>
                <a:gd name="connsiteX8" fmla="*/ 258861 w 641626"/>
                <a:gd name="connsiteY8" fmla="*/ 113460 h 425329"/>
                <a:gd name="connsiteX9" fmla="*/ 258861 w 641626"/>
                <a:gd name="connsiteY9" fmla="*/ 46548 h 425329"/>
                <a:gd name="connsiteX10" fmla="*/ 170441 w 641626"/>
                <a:gd name="connsiteY10" fmla="*/ 15128 h 425329"/>
                <a:gd name="connsiteX11" fmla="*/ 0 w 641626"/>
                <a:gd name="connsiteY11" fmla="*/ 190845 h 425329"/>
                <a:gd name="connsiteX12" fmla="*/ 170441 w 641626"/>
                <a:gd name="connsiteY12" fmla="*/ 365981 h 425329"/>
                <a:gd name="connsiteX13" fmla="*/ 287947 w 641626"/>
                <a:gd name="connsiteY13" fmla="*/ 303142 h 425329"/>
                <a:gd name="connsiteX14" fmla="*/ 287947 w 641626"/>
                <a:gd name="connsiteY14" fmla="*/ 425329 h 425329"/>
                <a:gd name="connsiteX15" fmla="*/ 354844 w 641626"/>
                <a:gd name="connsiteY15" fmla="*/ 425329 h 425329"/>
                <a:gd name="connsiteX16" fmla="*/ 354844 w 641626"/>
                <a:gd name="connsiteY16" fmla="*/ 181536 h 425329"/>
                <a:gd name="connsiteX17" fmla="*/ 354844 w 641626"/>
                <a:gd name="connsiteY17" fmla="*/ 181536 h 425329"/>
                <a:gd name="connsiteX18" fmla="*/ 465369 w 641626"/>
                <a:gd name="connsiteY18" fmla="*/ 76222 h 425329"/>
                <a:gd name="connsiteX19" fmla="*/ 575894 w 641626"/>
                <a:gd name="connsiteY19" fmla="*/ 190264 h 425329"/>
                <a:gd name="connsiteX20" fmla="*/ 465369 w 641626"/>
                <a:gd name="connsiteY20" fmla="*/ 303723 h 425329"/>
                <a:gd name="connsiteX21" fmla="*/ 384511 w 641626"/>
                <a:gd name="connsiteY21" fmla="*/ 268813 h 425329"/>
                <a:gd name="connsiteX22" fmla="*/ 384511 w 641626"/>
                <a:gd name="connsiteY22" fmla="*/ 336307 h 425329"/>
                <a:gd name="connsiteX23" fmla="*/ 471767 w 641626"/>
                <a:gd name="connsiteY23" fmla="*/ 365981 h 425329"/>
                <a:gd name="connsiteX24" fmla="*/ 641627 w 641626"/>
                <a:gd name="connsiteY24" fmla="*/ 190845 h 425329"/>
                <a:gd name="connsiteX25" fmla="*/ 470604 w 641626"/>
                <a:gd name="connsiteY25" fmla="*/ 15128 h 4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626" h="425329">
                  <a:moveTo>
                    <a:pt x="470604" y="15128"/>
                  </a:moveTo>
                  <a:cubicBezTo>
                    <a:pt x="419995" y="15128"/>
                    <a:pt x="376367" y="41311"/>
                    <a:pt x="353098" y="78549"/>
                  </a:cubicBezTo>
                  <a:lnTo>
                    <a:pt x="353098" y="0"/>
                  </a:lnTo>
                  <a:lnTo>
                    <a:pt x="287365" y="0"/>
                  </a:lnTo>
                  <a:lnTo>
                    <a:pt x="287365" y="191427"/>
                  </a:lnTo>
                  <a:cubicBezTo>
                    <a:pt x="287365" y="257176"/>
                    <a:pt x="238501" y="304887"/>
                    <a:pt x="176840" y="304887"/>
                  </a:cubicBezTo>
                  <a:cubicBezTo>
                    <a:pt x="114597" y="304887"/>
                    <a:pt x="66315" y="257176"/>
                    <a:pt x="66315" y="191427"/>
                  </a:cubicBezTo>
                  <a:cubicBezTo>
                    <a:pt x="66315" y="125679"/>
                    <a:pt x="115179" y="77386"/>
                    <a:pt x="176840" y="77386"/>
                  </a:cubicBezTo>
                  <a:cubicBezTo>
                    <a:pt x="209416" y="77386"/>
                    <a:pt x="238501" y="90768"/>
                    <a:pt x="258861" y="113460"/>
                  </a:cubicBezTo>
                  <a:lnTo>
                    <a:pt x="258861" y="46548"/>
                  </a:lnTo>
                  <a:cubicBezTo>
                    <a:pt x="235011" y="27347"/>
                    <a:pt x="204180" y="15128"/>
                    <a:pt x="170441" y="15128"/>
                  </a:cubicBezTo>
                  <a:cubicBezTo>
                    <a:pt x="68642" y="15128"/>
                    <a:pt x="0" y="93095"/>
                    <a:pt x="0" y="190845"/>
                  </a:cubicBezTo>
                  <a:cubicBezTo>
                    <a:pt x="0" y="288595"/>
                    <a:pt x="68642" y="365981"/>
                    <a:pt x="170441" y="365981"/>
                  </a:cubicBezTo>
                  <a:cubicBezTo>
                    <a:pt x="221050" y="365981"/>
                    <a:pt x="264678" y="340380"/>
                    <a:pt x="287947" y="303142"/>
                  </a:cubicBezTo>
                  <a:lnTo>
                    <a:pt x="287947" y="425329"/>
                  </a:lnTo>
                  <a:lnTo>
                    <a:pt x="354844" y="425329"/>
                  </a:lnTo>
                  <a:lnTo>
                    <a:pt x="354844" y="181536"/>
                  </a:lnTo>
                  <a:lnTo>
                    <a:pt x="354844" y="181536"/>
                  </a:lnTo>
                  <a:cubicBezTo>
                    <a:pt x="358915" y="120442"/>
                    <a:pt x="406034" y="76222"/>
                    <a:pt x="465369" y="76222"/>
                  </a:cubicBezTo>
                  <a:cubicBezTo>
                    <a:pt x="527612" y="76222"/>
                    <a:pt x="575894" y="124515"/>
                    <a:pt x="575894" y="190264"/>
                  </a:cubicBezTo>
                  <a:cubicBezTo>
                    <a:pt x="575894" y="256012"/>
                    <a:pt x="527030" y="303723"/>
                    <a:pt x="465369" y="303723"/>
                  </a:cubicBezTo>
                  <a:cubicBezTo>
                    <a:pt x="432793" y="303723"/>
                    <a:pt x="404289" y="290341"/>
                    <a:pt x="384511" y="268813"/>
                  </a:cubicBezTo>
                  <a:lnTo>
                    <a:pt x="384511" y="336307"/>
                  </a:lnTo>
                  <a:cubicBezTo>
                    <a:pt x="407779" y="354344"/>
                    <a:pt x="438028" y="365981"/>
                    <a:pt x="471767" y="365981"/>
                  </a:cubicBezTo>
                  <a:cubicBezTo>
                    <a:pt x="572985" y="365981"/>
                    <a:pt x="641627" y="288595"/>
                    <a:pt x="641627" y="190845"/>
                  </a:cubicBezTo>
                  <a:cubicBezTo>
                    <a:pt x="640464" y="93095"/>
                    <a:pt x="571240" y="15128"/>
                    <a:pt x="470604" y="15128"/>
                  </a:cubicBezTo>
                  <a:close/>
                </a:path>
              </a:pathLst>
            </a:custGeom>
            <a:solidFill>
              <a:srgbClr val="797D82"/>
            </a:solidFill>
            <a:ln w="5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7928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17BCE667-45ED-BDE3-0AFF-705DB1FB75CD}"/>
              </a:ext>
            </a:extLst>
          </p:cNvPr>
          <p:cNvSpPr/>
          <p:nvPr/>
        </p:nvSpPr>
        <p:spPr>
          <a:xfrm>
            <a:off x="0" y="1680"/>
            <a:ext cx="2239" cy="2239"/>
          </a:xfrm>
          <a:custGeom>
            <a:avLst/>
            <a:gdLst/>
            <a:ahLst/>
            <a:cxnLst/>
            <a:rect l="l" t="t" r="r" b="b"/>
            <a:pathLst>
              <a:path w="2239" h="2239"/>
            </a:pathLst>
          </a:custGeom>
          <a:solidFill>
            <a:srgbClr val="86888C"/>
          </a:solidFill>
          <a:ln w="224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39" name="Рисунок 37">
            <a:extLst>
              <a:ext uri="{FF2B5EF4-FFF2-40B4-BE49-F238E27FC236}">
                <a16:creationId xmlns:a16="http://schemas.microsoft.com/office/drawing/2014/main" id="{6418A178-38B4-2DFA-5C22-24D324EDD166}"/>
              </a:ext>
            </a:extLst>
          </p:cNvPr>
          <p:cNvGrpSpPr/>
          <p:nvPr/>
        </p:nvGrpSpPr>
        <p:grpSpPr>
          <a:xfrm>
            <a:off x="0" y="1680"/>
            <a:ext cx="12190880" cy="6855759"/>
            <a:chOff x="0" y="1680"/>
            <a:chExt cx="12190880" cy="6855759"/>
          </a:xfrm>
          <a:solidFill>
            <a:srgbClr val="86888C">
              <a:alpha val="5000"/>
            </a:srgbClr>
          </a:solidFill>
        </p:grpSpPr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2F805CE9-9F8B-EA26-50EC-A29414967F3C}"/>
                </a:ext>
              </a:extLst>
            </p:cNvPr>
            <p:cNvSpPr/>
            <p:nvPr/>
          </p:nvSpPr>
          <p:spPr>
            <a:xfrm>
              <a:off x="1948748" y="1680"/>
              <a:ext cx="10242131" cy="6855759"/>
            </a:xfrm>
            <a:custGeom>
              <a:avLst/>
              <a:gdLst>
                <a:gd name="connsiteX0" fmla="*/ 10242131 w 10242131"/>
                <a:gd name="connsiteY0" fmla="*/ 158322 h 6855759"/>
                <a:gd name="connsiteX1" fmla="*/ 10242131 w 10242131"/>
                <a:gd name="connsiteY1" fmla="*/ 0 h 6855759"/>
                <a:gd name="connsiteX2" fmla="*/ 4890240 w 10242131"/>
                <a:gd name="connsiteY2" fmla="*/ 0 h 6855759"/>
                <a:gd name="connsiteX3" fmla="*/ 4510122 w 10242131"/>
                <a:gd name="connsiteY3" fmla="*/ 0 h 6855759"/>
                <a:gd name="connsiteX4" fmla="*/ 3244555 w 10242131"/>
                <a:gd name="connsiteY4" fmla="*/ 0 h 6855759"/>
                <a:gd name="connsiteX5" fmla="*/ 5424018 w 10242131"/>
                <a:gd name="connsiteY5" fmla="*/ 808404 h 6855759"/>
                <a:gd name="connsiteX6" fmla="*/ 8181161 w 10242131"/>
                <a:gd name="connsiteY6" fmla="*/ 2699980 h 6855759"/>
                <a:gd name="connsiteX7" fmla="*/ 7104198 w 10242131"/>
                <a:gd name="connsiteY7" fmla="*/ 4991952 h 6855759"/>
                <a:gd name="connsiteX8" fmla="*/ 6685105 w 10242131"/>
                <a:gd name="connsiteY8" fmla="*/ 5752658 h 6855759"/>
                <a:gd name="connsiteX9" fmla="*/ 4804002 w 10242131"/>
                <a:gd name="connsiteY9" fmla="*/ 6267260 h 6855759"/>
                <a:gd name="connsiteX10" fmla="*/ 3839707 w 10242131"/>
                <a:gd name="connsiteY10" fmla="*/ 6469697 h 6855759"/>
                <a:gd name="connsiteX11" fmla="*/ 2868021 w 10242131"/>
                <a:gd name="connsiteY11" fmla="*/ 6047356 h 6855759"/>
                <a:gd name="connsiteX12" fmla="*/ 215706 w 10242131"/>
                <a:gd name="connsiteY12" fmla="*/ 4243786 h 6855759"/>
                <a:gd name="connsiteX13" fmla="*/ 0 w 10242131"/>
                <a:gd name="connsiteY13" fmla="*/ 4769361 h 6855759"/>
                <a:gd name="connsiteX14" fmla="*/ 2640219 w 10242131"/>
                <a:gd name="connsiteY14" fmla="*/ 6514035 h 6855759"/>
                <a:gd name="connsiteX15" fmla="*/ 3404039 w 10242131"/>
                <a:gd name="connsiteY15" fmla="*/ 6855536 h 6855759"/>
                <a:gd name="connsiteX16" fmla="*/ 5052188 w 10242131"/>
                <a:gd name="connsiteY16" fmla="*/ 6855536 h 6855759"/>
                <a:gd name="connsiteX17" fmla="*/ 4824834 w 10242131"/>
                <a:gd name="connsiteY17" fmla="*/ 6795073 h 6855759"/>
                <a:gd name="connsiteX18" fmla="*/ 4921375 w 10242131"/>
                <a:gd name="connsiteY18" fmla="*/ 6773128 h 6855759"/>
                <a:gd name="connsiteX19" fmla="*/ 9558949 w 10242131"/>
                <a:gd name="connsiteY19" fmla="*/ 5170652 h 6855759"/>
                <a:gd name="connsiteX20" fmla="*/ 9413801 w 10242131"/>
                <a:gd name="connsiteY20" fmla="*/ 4663887 h 6855759"/>
                <a:gd name="connsiteX21" fmla="*/ 7390462 w 10242131"/>
                <a:gd name="connsiteY21" fmla="*/ 5515287 h 6855759"/>
                <a:gd name="connsiteX22" fmla="*/ 7545914 w 10242131"/>
                <a:gd name="connsiteY22" fmla="*/ 5225291 h 6855759"/>
                <a:gd name="connsiteX23" fmla="*/ 8557695 w 10242131"/>
                <a:gd name="connsiteY23" fmla="*/ 3091866 h 6855759"/>
                <a:gd name="connsiteX24" fmla="*/ 8899511 w 10242131"/>
                <a:gd name="connsiteY24" fmla="*/ 3506369 h 6855759"/>
                <a:gd name="connsiteX25" fmla="*/ 9534981 w 10242131"/>
                <a:gd name="connsiteY25" fmla="*/ 6055865 h 6855759"/>
                <a:gd name="connsiteX26" fmla="*/ 8608766 w 10242131"/>
                <a:gd name="connsiteY26" fmla="*/ 6855760 h 6855759"/>
                <a:gd name="connsiteX27" fmla="*/ 9579333 w 10242131"/>
                <a:gd name="connsiteY27" fmla="*/ 6855760 h 6855759"/>
                <a:gd name="connsiteX28" fmla="*/ 10002009 w 10242131"/>
                <a:gd name="connsiteY28" fmla="*/ 6284502 h 6855759"/>
                <a:gd name="connsiteX29" fmla="*/ 10142902 w 10242131"/>
                <a:gd name="connsiteY29" fmla="*/ 4869012 h 6855759"/>
                <a:gd name="connsiteX30" fmla="*/ 10242131 w 10242131"/>
                <a:gd name="connsiteY30" fmla="*/ 4814371 h 6855759"/>
                <a:gd name="connsiteX31" fmla="*/ 10242131 w 10242131"/>
                <a:gd name="connsiteY31" fmla="*/ 4215570 h 6855759"/>
                <a:gd name="connsiteX32" fmla="*/ 9988122 w 10242131"/>
                <a:gd name="connsiteY32" fmla="*/ 4360456 h 6855759"/>
                <a:gd name="connsiteX33" fmla="*/ 9314347 w 10242131"/>
                <a:gd name="connsiteY33" fmla="*/ 3192861 h 6855759"/>
                <a:gd name="connsiteX34" fmla="*/ 8776090 w 10242131"/>
                <a:gd name="connsiteY34" fmla="*/ 2561813 h 6855759"/>
                <a:gd name="connsiteX35" fmla="*/ 9587397 w 10242131"/>
                <a:gd name="connsiteY35" fmla="*/ 202437 h 6855759"/>
                <a:gd name="connsiteX36" fmla="*/ 9083186 w 10242131"/>
                <a:gd name="connsiteY36" fmla="*/ 151156 h 6855759"/>
                <a:gd name="connsiteX37" fmla="*/ 8389924 w 10242131"/>
                <a:gd name="connsiteY37" fmla="*/ 2181572 h 6855759"/>
                <a:gd name="connsiteX38" fmla="*/ 5652492 w 10242131"/>
                <a:gd name="connsiteY38" fmla="*/ 340605 h 6855759"/>
                <a:gd name="connsiteX39" fmla="*/ 5409234 w 10242131"/>
                <a:gd name="connsiteY39" fmla="*/ 225502 h 6855759"/>
                <a:gd name="connsiteX40" fmla="*/ 8234248 w 10242131"/>
                <a:gd name="connsiteY40" fmla="*/ 4031 h 6855759"/>
                <a:gd name="connsiteX41" fmla="*/ 10242131 w 10242131"/>
                <a:gd name="connsiteY41" fmla="*/ 158322 h 685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242131" h="6855759">
                  <a:moveTo>
                    <a:pt x="10242131" y="158322"/>
                  </a:moveTo>
                  <a:lnTo>
                    <a:pt x="10242131" y="0"/>
                  </a:lnTo>
                  <a:lnTo>
                    <a:pt x="4890240" y="0"/>
                  </a:lnTo>
                  <a:lnTo>
                    <a:pt x="4510122" y="0"/>
                  </a:lnTo>
                  <a:lnTo>
                    <a:pt x="3244555" y="0"/>
                  </a:lnTo>
                  <a:cubicBezTo>
                    <a:pt x="3961784" y="182731"/>
                    <a:pt x="4700293" y="455259"/>
                    <a:pt x="5424018" y="808404"/>
                  </a:cubicBezTo>
                  <a:cubicBezTo>
                    <a:pt x="6496950" y="1331963"/>
                    <a:pt x="7445565" y="1985405"/>
                    <a:pt x="8181161" y="2699980"/>
                  </a:cubicBezTo>
                  <a:cubicBezTo>
                    <a:pt x="7870929" y="3448370"/>
                    <a:pt x="7510972" y="4222512"/>
                    <a:pt x="7104198" y="4991952"/>
                  </a:cubicBezTo>
                  <a:cubicBezTo>
                    <a:pt x="6967562" y="5249701"/>
                    <a:pt x="6827565" y="5503195"/>
                    <a:pt x="6685105" y="5752658"/>
                  </a:cubicBezTo>
                  <a:cubicBezTo>
                    <a:pt x="6080993" y="5944794"/>
                    <a:pt x="5451121" y="6117447"/>
                    <a:pt x="4804002" y="6267260"/>
                  </a:cubicBezTo>
                  <a:cubicBezTo>
                    <a:pt x="4481451" y="6341830"/>
                    <a:pt x="4159571" y="6409234"/>
                    <a:pt x="3839707" y="6469697"/>
                  </a:cubicBezTo>
                  <a:cubicBezTo>
                    <a:pt x="3515140" y="6345413"/>
                    <a:pt x="3190124" y="6204558"/>
                    <a:pt x="2868021" y="6047356"/>
                  </a:cubicBezTo>
                  <a:cubicBezTo>
                    <a:pt x="1829136" y="5540592"/>
                    <a:pt x="922856" y="4910440"/>
                    <a:pt x="215706" y="4243786"/>
                  </a:cubicBezTo>
                  <a:cubicBezTo>
                    <a:pt x="141564" y="4420470"/>
                    <a:pt x="68094" y="4596707"/>
                    <a:pt x="0" y="4769361"/>
                  </a:cubicBezTo>
                  <a:cubicBezTo>
                    <a:pt x="716781" y="5411829"/>
                    <a:pt x="1611414" y="6012870"/>
                    <a:pt x="2640219" y="6514035"/>
                  </a:cubicBezTo>
                  <a:cubicBezTo>
                    <a:pt x="2893556" y="6637648"/>
                    <a:pt x="3148462" y="6751406"/>
                    <a:pt x="3404039" y="6855536"/>
                  </a:cubicBezTo>
                  <a:lnTo>
                    <a:pt x="5052188" y="6855536"/>
                  </a:lnTo>
                  <a:cubicBezTo>
                    <a:pt x="4976702" y="6836501"/>
                    <a:pt x="4900992" y="6816347"/>
                    <a:pt x="4824834" y="6795073"/>
                  </a:cubicBezTo>
                  <a:cubicBezTo>
                    <a:pt x="4857089" y="6787908"/>
                    <a:pt x="4889120" y="6780518"/>
                    <a:pt x="4921375" y="6773128"/>
                  </a:cubicBezTo>
                  <a:cubicBezTo>
                    <a:pt x="6632466" y="6378107"/>
                    <a:pt x="8228648" y="5822526"/>
                    <a:pt x="9558949" y="5170652"/>
                  </a:cubicBezTo>
                  <a:cubicBezTo>
                    <a:pt x="9530726" y="5007403"/>
                    <a:pt x="9481895" y="4837884"/>
                    <a:pt x="9413801" y="4663887"/>
                  </a:cubicBezTo>
                  <a:cubicBezTo>
                    <a:pt x="8796249" y="4971350"/>
                    <a:pt x="8116203" y="5257314"/>
                    <a:pt x="7390462" y="5515287"/>
                  </a:cubicBezTo>
                  <a:cubicBezTo>
                    <a:pt x="7442653" y="5418995"/>
                    <a:pt x="7494619" y="5322479"/>
                    <a:pt x="7545914" y="5225291"/>
                  </a:cubicBezTo>
                  <a:cubicBezTo>
                    <a:pt x="7919088" y="4519674"/>
                    <a:pt x="8257992" y="3800171"/>
                    <a:pt x="8557695" y="3091866"/>
                  </a:cubicBezTo>
                  <a:cubicBezTo>
                    <a:pt x="8679772" y="3228466"/>
                    <a:pt x="8793785" y="3366858"/>
                    <a:pt x="8899511" y="3506369"/>
                  </a:cubicBezTo>
                  <a:cubicBezTo>
                    <a:pt x="9636003" y="4480933"/>
                    <a:pt x="9862237" y="5386749"/>
                    <a:pt x="9534981" y="6055865"/>
                  </a:cubicBezTo>
                  <a:cubicBezTo>
                    <a:pt x="9366090" y="6402068"/>
                    <a:pt x="9047123" y="6673253"/>
                    <a:pt x="8608766" y="6855760"/>
                  </a:cubicBezTo>
                  <a:lnTo>
                    <a:pt x="9579333" y="6855760"/>
                  </a:lnTo>
                  <a:cubicBezTo>
                    <a:pt x="9755616" y="6689824"/>
                    <a:pt x="9897404" y="6498808"/>
                    <a:pt x="10002009" y="6284502"/>
                  </a:cubicBezTo>
                  <a:cubicBezTo>
                    <a:pt x="10207636" y="5863505"/>
                    <a:pt x="10252882" y="5383614"/>
                    <a:pt x="10142902" y="4869012"/>
                  </a:cubicBezTo>
                  <a:cubicBezTo>
                    <a:pt x="10176277" y="4850873"/>
                    <a:pt x="10209204" y="4832734"/>
                    <a:pt x="10242131" y="4814371"/>
                  </a:cubicBezTo>
                  <a:lnTo>
                    <a:pt x="10242131" y="4215570"/>
                  </a:lnTo>
                  <a:cubicBezTo>
                    <a:pt x="10159029" y="4264164"/>
                    <a:pt x="10074136" y="4312534"/>
                    <a:pt x="9988122" y="4360456"/>
                  </a:cubicBezTo>
                  <a:cubicBezTo>
                    <a:pt x="9839838" y="3982006"/>
                    <a:pt x="9614499" y="3590121"/>
                    <a:pt x="9314347" y="3192861"/>
                  </a:cubicBezTo>
                  <a:cubicBezTo>
                    <a:pt x="9152624" y="2979003"/>
                    <a:pt x="8972756" y="2768280"/>
                    <a:pt x="8776090" y="2561813"/>
                  </a:cubicBezTo>
                  <a:cubicBezTo>
                    <a:pt x="9105361" y="1736613"/>
                    <a:pt x="9378634" y="936271"/>
                    <a:pt x="9587397" y="202437"/>
                  </a:cubicBezTo>
                  <a:cubicBezTo>
                    <a:pt x="9425001" y="181835"/>
                    <a:pt x="9256781" y="165488"/>
                    <a:pt x="9083186" y="151156"/>
                  </a:cubicBezTo>
                  <a:cubicBezTo>
                    <a:pt x="8902198" y="777501"/>
                    <a:pt x="8670141" y="1463861"/>
                    <a:pt x="8389924" y="2181572"/>
                  </a:cubicBezTo>
                  <a:cubicBezTo>
                    <a:pt x="7638200" y="1485583"/>
                    <a:pt x="6700560" y="852295"/>
                    <a:pt x="5652492" y="340605"/>
                  </a:cubicBezTo>
                  <a:cubicBezTo>
                    <a:pt x="5571630" y="301192"/>
                    <a:pt x="5490544" y="262899"/>
                    <a:pt x="5409234" y="225502"/>
                  </a:cubicBezTo>
                  <a:cubicBezTo>
                    <a:pt x="6393912" y="80169"/>
                    <a:pt x="7349919" y="4031"/>
                    <a:pt x="8234248" y="4031"/>
                  </a:cubicBezTo>
                  <a:cubicBezTo>
                    <a:pt x="8984628" y="3807"/>
                    <a:pt x="9660195" y="57551"/>
                    <a:pt x="10242131" y="158322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FABF8615-DB42-79B1-13EA-A04F2FC47174}"/>
                </a:ext>
              </a:extLst>
            </p:cNvPr>
            <p:cNvSpPr/>
            <p:nvPr/>
          </p:nvSpPr>
          <p:spPr>
            <a:xfrm>
              <a:off x="7971055" y="6355378"/>
              <a:ext cx="894408" cy="501837"/>
            </a:xfrm>
            <a:custGeom>
              <a:avLst/>
              <a:gdLst>
                <a:gd name="connsiteX0" fmla="*/ 0 w 894408"/>
                <a:gd name="connsiteY0" fmla="*/ 501837 h 501837"/>
                <a:gd name="connsiteX1" fmla="*/ 593584 w 894408"/>
                <a:gd name="connsiteY1" fmla="*/ 501837 h 501837"/>
                <a:gd name="connsiteX2" fmla="*/ 894408 w 894408"/>
                <a:gd name="connsiteY2" fmla="*/ 0 h 501837"/>
                <a:gd name="connsiteX3" fmla="*/ 169339 w 894408"/>
                <a:gd name="connsiteY3" fmla="*/ 230876 h 501837"/>
                <a:gd name="connsiteX4" fmla="*/ 0 w 894408"/>
                <a:gd name="connsiteY4" fmla="*/ 501837 h 50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408" h="501837">
                  <a:moveTo>
                    <a:pt x="0" y="501837"/>
                  </a:moveTo>
                  <a:lnTo>
                    <a:pt x="593584" y="501837"/>
                  </a:lnTo>
                  <a:cubicBezTo>
                    <a:pt x="694605" y="337022"/>
                    <a:pt x="794955" y="169743"/>
                    <a:pt x="894408" y="0"/>
                  </a:cubicBezTo>
                  <a:cubicBezTo>
                    <a:pt x="656751" y="80616"/>
                    <a:pt x="415061" y="157426"/>
                    <a:pt x="169339" y="230876"/>
                  </a:cubicBezTo>
                  <a:cubicBezTo>
                    <a:pt x="113341" y="322018"/>
                    <a:pt x="56894" y="412263"/>
                    <a:pt x="0" y="501837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487233AD-1A06-F423-2F85-04CC13ED9AF6}"/>
                </a:ext>
              </a:extLst>
            </p:cNvPr>
            <p:cNvSpPr/>
            <p:nvPr/>
          </p:nvSpPr>
          <p:spPr>
            <a:xfrm>
              <a:off x="0" y="1680"/>
              <a:ext cx="6146398" cy="6855759"/>
            </a:xfrm>
            <a:custGeom>
              <a:avLst/>
              <a:gdLst>
                <a:gd name="connsiteX0" fmla="*/ 2007211 w 6146398"/>
                <a:gd name="connsiteY0" fmla="*/ 6850833 h 6855759"/>
                <a:gd name="connsiteX1" fmla="*/ 1120643 w 6146398"/>
                <a:gd name="connsiteY1" fmla="*/ 6824185 h 6855759"/>
                <a:gd name="connsiteX2" fmla="*/ 3136814 w 6146398"/>
                <a:gd name="connsiteY2" fmla="*/ 1864928 h 6855759"/>
                <a:gd name="connsiteX3" fmla="*/ 3463621 w 6146398"/>
                <a:gd name="connsiteY3" fmla="*/ 1266127 h 6855759"/>
                <a:gd name="connsiteX4" fmla="*/ 2769687 w 6146398"/>
                <a:gd name="connsiteY4" fmla="*/ 1492077 h 6855759"/>
                <a:gd name="connsiteX5" fmla="*/ 2695097 w 6146398"/>
                <a:gd name="connsiteY5" fmla="*/ 1631140 h 6855759"/>
                <a:gd name="connsiteX6" fmla="*/ 1681524 w 6146398"/>
                <a:gd name="connsiteY6" fmla="*/ 3749114 h 6855759"/>
                <a:gd name="connsiteX7" fmla="*/ 719021 w 6146398"/>
                <a:gd name="connsiteY7" fmla="*/ 2242482 h 6855759"/>
                <a:gd name="connsiteX8" fmla="*/ 5436785 w 6146398"/>
                <a:gd name="connsiteY8" fmla="*/ 588276 h 6855759"/>
                <a:gd name="connsiteX9" fmla="*/ 6146399 w 6146398"/>
                <a:gd name="connsiteY9" fmla="*/ 435553 h 6855759"/>
                <a:gd name="connsiteX10" fmla="*/ 5149177 w 6146398"/>
                <a:gd name="connsiteY10" fmla="*/ 122492 h 6855759"/>
                <a:gd name="connsiteX11" fmla="*/ 3945209 w 6146398"/>
                <a:gd name="connsiteY11" fmla="*/ 441375 h 6855759"/>
                <a:gd name="connsiteX12" fmla="*/ 4219153 w 6146398"/>
                <a:gd name="connsiteY12" fmla="*/ 0 h 6855759"/>
                <a:gd name="connsiteX13" fmla="*/ 3625121 w 6146398"/>
                <a:gd name="connsiteY13" fmla="*/ 0 h 6855759"/>
                <a:gd name="connsiteX14" fmla="*/ 3230443 w 6146398"/>
                <a:gd name="connsiteY14" fmla="*/ 662175 h 6855759"/>
                <a:gd name="connsiteX15" fmla="*/ 584625 w 6146398"/>
                <a:gd name="connsiteY15" fmla="*/ 1734598 h 6855759"/>
                <a:gd name="connsiteX16" fmla="*/ 706030 w 6146398"/>
                <a:gd name="connsiteY16" fmla="*/ 800119 h 6855759"/>
                <a:gd name="connsiteX17" fmla="*/ 1632693 w 6146398"/>
                <a:gd name="connsiteY17" fmla="*/ 0 h 6855759"/>
                <a:gd name="connsiteX18" fmla="*/ 661903 w 6146398"/>
                <a:gd name="connsiteY18" fmla="*/ 0 h 6855759"/>
                <a:gd name="connsiteX19" fmla="*/ 238554 w 6146398"/>
                <a:gd name="connsiteY19" fmla="*/ 571929 h 6855759"/>
                <a:gd name="connsiteX20" fmla="*/ 1456186 w 6146398"/>
                <a:gd name="connsiteY20" fmla="*/ 4292604 h 6855759"/>
                <a:gd name="connsiteX21" fmla="*/ 615312 w 6146398"/>
                <a:gd name="connsiteY21" fmla="*/ 6781861 h 6855759"/>
                <a:gd name="connsiteX22" fmla="*/ 0 w 6146398"/>
                <a:gd name="connsiteY22" fmla="*/ 6696990 h 6855759"/>
                <a:gd name="connsiteX23" fmla="*/ 0 w 6146398"/>
                <a:gd name="connsiteY23" fmla="*/ 6855760 h 6855759"/>
                <a:gd name="connsiteX24" fmla="*/ 595600 w 6146398"/>
                <a:gd name="connsiteY24" fmla="*/ 6855760 h 6855759"/>
                <a:gd name="connsiteX25" fmla="*/ 1112131 w 6146398"/>
                <a:gd name="connsiteY25" fmla="*/ 6855760 h 6855759"/>
                <a:gd name="connsiteX26" fmla="*/ 5003805 w 6146398"/>
                <a:gd name="connsiteY26" fmla="*/ 6855760 h 6855759"/>
                <a:gd name="connsiteX27" fmla="*/ 4584264 w 6146398"/>
                <a:gd name="connsiteY27" fmla="*/ 6664968 h 6855759"/>
                <a:gd name="connsiteX28" fmla="*/ 2007211 w 6146398"/>
                <a:gd name="connsiteY28" fmla="*/ 6850833 h 685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46398" h="6855759">
                  <a:moveTo>
                    <a:pt x="2007211" y="6850833"/>
                  </a:moveTo>
                  <a:cubicBezTo>
                    <a:pt x="1698547" y="6850833"/>
                    <a:pt x="1402651" y="6841876"/>
                    <a:pt x="1120643" y="6824185"/>
                  </a:cubicBezTo>
                  <a:cubicBezTo>
                    <a:pt x="1524728" y="5349799"/>
                    <a:pt x="2186855" y="3661556"/>
                    <a:pt x="3136814" y="1864928"/>
                  </a:cubicBezTo>
                  <a:cubicBezTo>
                    <a:pt x="3243659" y="1662267"/>
                    <a:pt x="3352968" y="1462965"/>
                    <a:pt x="3463621" y="1266127"/>
                  </a:cubicBezTo>
                  <a:cubicBezTo>
                    <a:pt x="3226188" y="1339801"/>
                    <a:pt x="2995025" y="1414595"/>
                    <a:pt x="2769687" y="1492077"/>
                  </a:cubicBezTo>
                  <a:cubicBezTo>
                    <a:pt x="2744600" y="1538655"/>
                    <a:pt x="2719737" y="1584114"/>
                    <a:pt x="2695097" y="1631140"/>
                  </a:cubicBezTo>
                  <a:cubicBezTo>
                    <a:pt x="2316547" y="2346612"/>
                    <a:pt x="1978316" y="3055589"/>
                    <a:pt x="1681524" y="3749114"/>
                  </a:cubicBezTo>
                  <a:cubicBezTo>
                    <a:pt x="1229952" y="3242350"/>
                    <a:pt x="899336" y="2727972"/>
                    <a:pt x="719021" y="2242482"/>
                  </a:cubicBezTo>
                  <a:cubicBezTo>
                    <a:pt x="1968460" y="1607627"/>
                    <a:pt x="3563299" y="1021814"/>
                    <a:pt x="5436785" y="588276"/>
                  </a:cubicBezTo>
                  <a:cubicBezTo>
                    <a:pt x="5674443" y="533636"/>
                    <a:pt x="5910309" y="483475"/>
                    <a:pt x="6146399" y="435553"/>
                  </a:cubicBezTo>
                  <a:cubicBezTo>
                    <a:pt x="5811976" y="313285"/>
                    <a:pt x="5478449" y="208259"/>
                    <a:pt x="5149177" y="122492"/>
                  </a:cubicBezTo>
                  <a:cubicBezTo>
                    <a:pt x="4737252" y="220800"/>
                    <a:pt x="4335630" y="327616"/>
                    <a:pt x="3945209" y="441375"/>
                  </a:cubicBezTo>
                  <a:cubicBezTo>
                    <a:pt x="4035702" y="292235"/>
                    <a:pt x="4127092" y="145110"/>
                    <a:pt x="4219153" y="0"/>
                  </a:cubicBezTo>
                  <a:lnTo>
                    <a:pt x="3625121" y="0"/>
                  </a:lnTo>
                  <a:cubicBezTo>
                    <a:pt x="3492068" y="216321"/>
                    <a:pt x="3360584" y="437120"/>
                    <a:pt x="3230443" y="662175"/>
                  </a:cubicBezTo>
                  <a:cubicBezTo>
                    <a:pt x="2256069" y="980386"/>
                    <a:pt x="1365468" y="1343384"/>
                    <a:pt x="584625" y="1734598"/>
                  </a:cubicBezTo>
                  <a:cubicBezTo>
                    <a:pt x="533554" y="1395113"/>
                    <a:pt x="570065" y="1078693"/>
                    <a:pt x="706030" y="800119"/>
                  </a:cubicBezTo>
                  <a:cubicBezTo>
                    <a:pt x="874921" y="453692"/>
                    <a:pt x="1194337" y="182507"/>
                    <a:pt x="1632693" y="0"/>
                  </a:cubicBezTo>
                  <a:lnTo>
                    <a:pt x="661903" y="0"/>
                  </a:lnTo>
                  <a:cubicBezTo>
                    <a:pt x="485395" y="166160"/>
                    <a:pt x="343159" y="357176"/>
                    <a:pt x="238554" y="571929"/>
                  </a:cubicBezTo>
                  <a:cubicBezTo>
                    <a:pt x="-276409" y="1627781"/>
                    <a:pt x="234746" y="3010802"/>
                    <a:pt x="1456186" y="4292604"/>
                  </a:cubicBezTo>
                  <a:cubicBezTo>
                    <a:pt x="1108771" y="5157216"/>
                    <a:pt x="827658" y="5993387"/>
                    <a:pt x="615312" y="6781861"/>
                  </a:cubicBezTo>
                  <a:cubicBezTo>
                    <a:pt x="400278" y="6759020"/>
                    <a:pt x="194875" y="6730581"/>
                    <a:pt x="0" y="6696990"/>
                  </a:cubicBezTo>
                  <a:lnTo>
                    <a:pt x="0" y="6855760"/>
                  </a:lnTo>
                  <a:lnTo>
                    <a:pt x="595600" y="6855760"/>
                  </a:lnTo>
                  <a:lnTo>
                    <a:pt x="1112131" y="6855760"/>
                  </a:lnTo>
                  <a:lnTo>
                    <a:pt x="5003805" y="6855760"/>
                  </a:lnTo>
                  <a:cubicBezTo>
                    <a:pt x="4863585" y="6795073"/>
                    <a:pt x="4723588" y="6731476"/>
                    <a:pt x="4584264" y="6664968"/>
                  </a:cubicBezTo>
                  <a:cubicBezTo>
                    <a:pt x="3688063" y="6786340"/>
                    <a:pt x="2817622" y="6850833"/>
                    <a:pt x="2007211" y="6850833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14084EB6-9425-67C3-3136-89808A9241E9}"/>
                </a:ext>
              </a:extLst>
            </p:cNvPr>
            <p:cNvSpPr/>
            <p:nvPr/>
          </p:nvSpPr>
          <p:spPr>
            <a:xfrm>
              <a:off x="0" y="2068820"/>
              <a:ext cx="138876" cy="567226"/>
            </a:xfrm>
            <a:custGeom>
              <a:avLst/>
              <a:gdLst>
                <a:gd name="connsiteX0" fmla="*/ 0 w 138876"/>
                <a:gd name="connsiteY0" fmla="*/ 0 h 567226"/>
                <a:gd name="connsiteX1" fmla="*/ 0 w 138876"/>
                <a:gd name="connsiteY1" fmla="*/ 567227 h 567226"/>
                <a:gd name="connsiteX2" fmla="*/ 138876 w 138876"/>
                <a:gd name="connsiteY2" fmla="*/ 486610 h 567226"/>
                <a:gd name="connsiteX3" fmla="*/ 0 w 138876"/>
                <a:gd name="connsiteY3" fmla="*/ 0 h 56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76" h="567226">
                  <a:moveTo>
                    <a:pt x="0" y="0"/>
                  </a:moveTo>
                  <a:lnTo>
                    <a:pt x="0" y="567227"/>
                  </a:lnTo>
                  <a:cubicBezTo>
                    <a:pt x="45695" y="540354"/>
                    <a:pt x="92062" y="513482"/>
                    <a:pt x="138876" y="486610"/>
                  </a:cubicBezTo>
                  <a:cubicBezTo>
                    <a:pt x="78846" y="322690"/>
                    <a:pt x="32031" y="159666"/>
                    <a:pt x="0" y="0"/>
                  </a:cubicBezTo>
                  <a:close/>
                </a:path>
              </a:pathLst>
            </a:custGeom>
            <a:grpFill/>
            <a:ln w="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" name="Текст 26">
            <a:extLst>
              <a:ext uri="{FF2B5EF4-FFF2-40B4-BE49-F238E27FC236}">
                <a16:creationId xmlns:a16="http://schemas.microsoft.com/office/drawing/2014/main" id="{7515E36B-1623-4270-9DCE-D237A9531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8044" y="3981502"/>
            <a:ext cx="39951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Цитата \ тезис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10202AF7-32D8-423F-B59E-300862A1F4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8044" y="2574834"/>
            <a:ext cx="5766431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grpSp>
        <p:nvGrpSpPr>
          <p:cNvPr id="3" name="Рисунок 5">
            <a:extLst>
              <a:ext uri="{FF2B5EF4-FFF2-40B4-BE49-F238E27FC236}">
                <a16:creationId xmlns:a16="http://schemas.microsoft.com/office/drawing/2014/main" id="{12BD268C-7E45-13A0-2119-B73FB275C0F2}"/>
              </a:ext>
            </a:extLst>
          </p:cNvPr>
          <p:cNvGrpSpPr/>
          <p:nvPr/>
        </p:nvGrpSpPr>
        <p:grpSpPr>
          <a:xfrm>
            <a:off x="9134475" y="-356077"/>
            <a:ext cx="2410284" cy="1516121"/>
            <a:chOff x="9134475" y="-356077"/>
            <a:chExt cx="2410284" cy="1516121"/>
          </a:xfrm>
          <a:solidFill>
            <a:srgbClr val="797D82"/>
          </a:solidFill>
        </p:grpSpPr>
        <p:grpSp>
          <p:nvGrpSpPr>
            <p:cNvPr id="4" name="Рисунок 5">
              <a:extLst>
                <a:ext uri="{FF2B5EF4-FFF2-40B4-BE49-F238E27FC236}">
                  <a16:creationId xmlns:a16="http://schemas.microsoft.com/office/drawing/2014/main" id="{14699764-8487-12D2-A4BF-DE056553A091}"/>
                </a:ext>
              </a:extLst>
            </p:cNvPr>
            <p:cNvGrpSpPr/>
            <p:nvPr/>
          </p:nvGrpSpPr>
          <p:grpSpPr>
            <a:xfrm>
              <a:off x="9134475" y="-356077"/>
              <a:ext cx="1384946" cy="1380968"/>
              <a:chOff x="9134475" y="-356077"/>
              <a:chExt cx="1384946" cy="1380968"/>
            </a:xfrm>
            <a:solidFill>
              <a:srgbClr val="797D82"/>
            </a:solidFill>
          </p:grpSpPr>
          <p:grpSp>
            <p:nvGrpSpPr>
              <p:cNvPr id="5" name="Рисунок 5">
                <a:extLst>
                  <a:ext uri="{FF2B5EF4-FFF2-40B4-BE49-F238E27FC236}">
                    <a16:creationId xmlns:a16="http://schemas.microsoft.com/office/drawing/2014/main" id="{88FCBAD3-56C0-E05E-F328-93FB53BA1D78}"/>
                  </a:ext>
                </a:extLst>
              </p:cNvPr>
              <p:cNvGrpSpPr/>
              <p:nvPr/>
            </p:nvGrpSpPr>
            <p:grpSpPr>
              <a:xfrm>
                <a:off x="9134475" y="-356077"/>
                <a:ext cx="1384946" cy="1380968"/>
                <a:chOff x="9134475" y="-356077"/>
                <a:chExt cx="1384946" cy="1380968"/>
              </a:xfrm>
              <a:solidFill>
                <a:srgbClr val="797D82"/>
              </a:solidFill>
            </p:grpSpPr>
            <p:grpSp>
              <p:nvGrpSpPr>
                <p:cNvPr id="7" name="Рисунок 5">
                  <a:extLst>
                    <a:ext uri="{FF2B5EF4-FFF2-40B4-BE49-F238E27FC236}">
                      <a16:creationId xmlns:a16="http://schemas.microsoft.com/office/drawing/2014/main" id="{7D8B6803-D2EC-A2DE-F323-ECEE2A7DE1E8}"/>
                    </a:ext>
                  </a:extLst>
                </p:cNvPr>
                <p:cNvGrpSpPr/>
                <p:nvPr/>
              </p:nvGrpSpPr>
              <p:grpSpPr>
                <a:xfrm>
                  <a:off x="9134475" y="-356077"/>
                  <a:ext cx="1384946" cy="1380968"/>
                  <a:chOff x="9134475" y="-356077"/>
                  <a:chExt cx="1384946" cy="1380968"/>
                </a:xfrm>
                <a:solidFill>
                  <a:srgbClr val="797D82"/>
                </a:solidFill>
              </p:grpSpPr>
              <p:sp>
                <p:nvSpPr>
                  <p:cNvPr id="9" name="Полилиния 8">
                    <a:extLst>
                      <a:ext uri="{FF2B5EF4-FFF2-40B4-BE49-F238E27FC236}">
                        <a16:creationId xmlns:a16="http://schemas.microsoft.com/office/drawing/2014/main" id="{CE53703C-2D17-E10B-0298-345C6AAD3E56}"/>
                      </a:ext>
                    </a:extLst>
                  </p:cNvPr>
                  <p:cNvSpPr/>
                  <p:nvPr/>
                </p:nvSpPr>
                <p:spPr>
                  <a:xfrm>
                    <a:off x="9134475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797D82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0" name="Рисунок 5">
                    <a:extLst>
                      <a:ext uri="{FF2B5EF4-FFF2-40B4-BE49-F238E27FC236}">
                        <a16:creationId xmlns:a16="http://schemas.microsoft.com/office/drawing/2014/main" id="{C137CC2A-1AAD-6B5A-960F-A136763E8CA3}"/>
                      </a:ext>
                    </a:extLst>
                  </p:cNvPr>
                  <p:cNvGrpSpPr/>
                  <p:nvPr/>
                </p:nvGrpSpPr>
                <p:grpSpPr>
                  <a:xfrm>
                    <a:off x="9901994" y="554124"/>
                    <a:ext cx="617426" cy="470767"/>
                    <a:chOff x="9901994" y="554124"/>
                    <a:chExt cx="617426" cy="470767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B9A9B5FA-E514-7ABA-DB0D-FFC027A124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00868" y="554124"/>
                      <a:ext cx="418963" cy="470767"/>
                      <a:chOff x="10000868" y="554124"/>
                      <a:chExt cx="418963" cy="470767"/>
                    </a:xfrm>
                    <a:solidFill>
                      <a:srgbClr val="797D82"/>
                    </a:solidFill>
                  </p:grpSpPr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38826CD0-2B28-5E37-B71B-15DBDF11D0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95457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FAB8B31C-32A2-5974-2653-5F99B16EA6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18799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" name="Рисунок 5">
                        <a:extLst>
                          <a:ext uri="{FF2B5EF4-FFF2-40B4-BE49-F238E27FC236}">
                            <a16:creationId xmlns:a16="http://schemas.microsoft.com/office/drawing/2014/main" id="{612B80F0-78BF-89FE-A5B2-AB1C237E0E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000868" y="554124"/>
                        <a:ext cx="418963" cy="292200"/>
                        <a:chOff x="10000868" y="554124"/>
                        <a:chExt cx="418963" cy="292200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4CBE74CF-B096-C956-EAE6-0C6951FF19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67111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DE2913E2-82CA-758C-F33E-759F99DE80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00868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8" name="Полилиния 17">
                        <a:extLst>
                          <a:ext uri="{FF2B5EF4-FFF2-40B4-BE49-F238E27FC236}">
                            <a16:creationId xmlns:a16="http://schemas.microsoft.com/office/drawing/2014/main" id="{637B27A8-0585-A421-66B1-D4E67529BC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03949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9" name="Рисунок 5">
                      <a:extLst>
                        <a:ext uri="{FF2B5EF4-FFF2-40B4-BE49-F238E27FC236}">
                          <a16:creationId xmlns:a16="http://schemas.microsoft.com/office/drawing/2014/main" id="{5939BFDA-97AA-BEB1-B563-6D4C41F68D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01994" y="563562"/>
                      <a:ext cx="617426" cy="272947"/>
                      <a:chOff x="9901994" y="563562"/>
                      <a:chExt cx="617426" cy="272947"/>
                    </a:xfrm>
                    <a:solidFill>
                      <a:srgbClr val="797D82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322C4203-8654-078B-5869-771BC69AD0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91286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73A35A7B-B728-0F60-5657-6EF1CBE6D7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16535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78D40AD9-787A-1B61-8B86-994FE0EA6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01994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05CA4439-23DC-4311-9EC2-4BAC6288C9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13554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D409A5B1-F204-7C97-0E85-2EA98136B18D}"/>
                    </a:ext>
                  </a:extLst>
                </p:cNvPr>
                <p:cNvSpPr/>
                <p:nvPr/>
              </p:nvSpPr>
              <p:spPr>
                <a:xfrm>
                  <a:off x="10156562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Рисунок 5">
                <a:extLst>
                  <a:ext uri="{FF2B5EF4-FFF2-40B4-BE49-F238E27FC236}">
                    <a16:creationId xmlns:a16="http://schemas.microsoft.com/office/drawing/2014/main" id="{53ECBA67-2630-24B5-85AA-B8844ABD3293}"/>
                  </a:ext>
                </a:extLst>
              </p:cNvPr>
              <p:cNvGrpSpPr/>
              <p:nvPr/>
            </p:nvGrpSpPr>
            <p:grpSpPr>
              <a:xfrm>
                <a:off x="10108251" y="375179"/>
                <a:ext cx="308734" cy="234817"/>
                <a:chOff x="10108251" y="375179"/>
                <a:chExt cx="308734" cy="234817"/>
              </a:xfrm>
              <a:solidFill>
                <a:srgbClr val="797D82"/>
              </a:solidFill>
            </p:grpSpPr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C57FD698-55F3-97E6-303D-56671DE1FE57}"/>
                    </a:ext>
                  </a:extLst>
                </p:cNvPr>
                <p:cNvSpPr/>
                <p:nvPr/>
              </p:nvSpPr>
              <p:spPr>
                <a:xfrm>
                  <a:off x="10108251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 26">
                  <a:extLst>
                    <a:ext uri="{FF2B5EF4-FFF2-40B4-BE49-F238E27FC236}">
                      <a16:creationId xmlns:a16="http://schemas.microsoft.com/office/drawing/2014/main" id="{4ABB3C04-0668-763D-A057-EE3337A3F89E}"/>
                    </a:ext>
                  </a:extLst>
                </p:cNvPr>
                <p:cNvSpPr/>
                <p:nvPr/>
              </p:nvSpPr>
              <p:spPr>
                <a:xfrm>
                  <a:off x="10144107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" name="Рисунок 5">
              <a:extLst>
                <a:ext uri="{FF2B5EF4-FFF2-40B4-BE49-F238E27FC236}">
                  <a16:creationId xmlns:a16="http://schemas.microsoft.com/office/drawing/2014/main" id="{F80105F8-956A-6CB7-82BC-5A4F22A27F2E}"/>
                </a:ext>
              </a:extLst>
            </p:cNvPr>
            <p:cNvGrpSpPr/>
            <p:nvPr/>
          </p:nvGrpSpPr>
          <p:grpSpPr>
            <a:xfrm>
              <a:off x="10321878" y="883321"/>
              <a:ext cx="1183251" cy="276722"/>
              <a:chOff x="10321878" y="883321"/>
              <a:chExt cx="1183251" cy="276722"/>
            </a:xfrm>
            <a:solidFill>
              <a:srgbClr val="797D82"/>
            </a:solidFill>
          </p:grpSpPr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861597E2-22F3-772B-E2DF-CCD597FF83CB}"/>
                  </a:ext>
                </a:extLst>
              </p:cNvPr>
              <p:cNvSpPr/>
              <p:nvPr/>
            </p:nvSpPr>
            <p:spPr>
              <a:xfrm>
                <a:off x="10321878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E5B456EF-D98E-A16B-8175-7A9625F61B72}"/>
                  </a:ext>
                </a:extLst>
              </p:cNvPr>
              <p:cNvSpPr/>
              <p:nvPr/>
            </p:nvSpPr>
            <p:spPr>
              <a:xfrm>
                <a:off x="10628353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A0916186-D61C-48A1-EC5A-5AECD2552318}"/>
                  </a:ext>
                </a:extLst>
              </p:cNvPr>
              <p:cNvSpPr/>
              <p:nvPr/>
            </p:nvSpPr>
            <p:spPr>
              <a:xfrm>
                <a:off x="1129150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" name="Рисунок 5">
              <a:extLst>
                <a:ext uri="{FF2B5EF4-FFF2-40B4-BE49-F238E27FC236}">
                  <a16:creationId xmlns:a16="http://schemas.microsoft.com/office/drawing/2014/main" id="{B250955F-2D3C-A429-AEAE-2C0CDA93A231}"/>
                </a:ext>
              </a:extLst>
            </p:cNvPr>
            <p:cNvGrpSpPr/>
            <p:nvPr/>
          </p:nvGrpSpPr>
          <p:grpSpPr>
            <a:xfrm>
              <a:off x="11049190" y="671155"/>
              <a:ext cx="495569" cy="120428"/>
              <a:chOff x="11049190" y="671155"/>
              <a:chExt cx="495569" cy="120428"/>
            </a:xfrm>
            <a:solidFill>
              <a:srgbClr val="797D82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68F36BBE-DE46-E8F3-246D-4CFD8A40B2B7}"/>
                  </a:ext>
                </a:extLst>
              </p:cNvPr>
              <p:cNvSpPr/>
              <p:nvPr/>
            </p:nvSpPr>
            <p:spPr>
              <a:xfrm>
                <a:off x="11049190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543F7A9-AFC9-AD83-50EB-03B0DF71F50A}"/>
                  </a:ext>
                </a:extLst>
              </p:cNvPr>
              <p:cNvSpPr/>
              <p:nvPr/>
            </p:nvSpPr>
            <p:spPr>
              <a:xfrm>
                <a:off x="11177895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893BEE3-09AC-F185-7CE3-BF103F2FC1EB}"/>
                  </a:ext>
                </a:extLst>
              </p:cNvPr>
              <p:cNvSpPr/>
              <p:nvPr/>
            </p:nvSpPr>
            <p:spPr>
              <a:xfrm>
                <a:off x="11299428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5089AD1B-026D-0B59-59E1-F3DAEACE9E62}"/>
                  </a:ext>
                </a:extLst>
              </p:cNvPr>
              <p:cNvSpPr/>
              <p:nvPr/>
            </p:nvSpPr>
            <p:spPr>
              <a:xfrm>
                <a:off x="11423226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A14FD9FD-4815-A40E-3CF5-32A72A8EFFBE}"/>
                </a:ext>
              </a:extLst>
            </p:cNvPr>
            <p:cNvSpPr/>
            <p:nvPr/>
          </p:nvSpPr>
          <p:spPr>
            <a:xfrm>
              <a:off x="10858964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797D82"/>
            </a:solidFill>
            <a:ln w="3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344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6">
            <a:extLst>
              <a:ext uri="{FF2B5EF4-FFF2-40B4-BE49-F238E27FC236}">
                <a16:creationId xmlns:a16="http://schemas.microsoft.com/office/drawing/2014/main" id="{BC80CA4C-DDED-7C23-2886-F9EE7EFEB9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3981502"/>
            <a:ext cx="39951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Цитата \ тезис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3DFC526A-E66B-B05E-D770-0AED6F366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574834"/>
            <a:ext cx="5766431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4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FEFFE755-52AE-FB66-06D2-54DFFD20412B}"/>
              </a:ext>
            </a:extLst>
          </p:cNvPr>
          <p:cNvGrpSpPr/>
          <p:nvPr/>
        </p:nvGrpSpPr>
        <p:grpSpPr>
          <a:xfrm>
            <a:off x="-212555" y="-356077"/>
            <a:ext cx="2410284" cy="1516121"/>
            <a:chOff x="-212555" y="-356077"/>
            <a:chExt cx="2410284" cy="1516121"/>
          </a:xfrm>
          <a:solidFill>
            <a:srgbClr val="797D82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56168080-F190-2A81-E402-032C15BFBB99}"/>
                </a:ext>
              </a:extLst>
            </p:cNvPr>
            <p:cNvGrpSpPr/>
            <p:nvPr/>
          </p:nvGrpSpPr>
          <p:grpSpPr>
            <a:xfrm>
              <a:off x="-212555" y="-356077"/>
              <a:ext cx="1384946" cy="1380968"/>
              <a:chOff x="-212555" y="-356077"/>
              <a:chExt cx="1384946" cy="1380968"/>
            </a:xfrm>
            <a:solidFill>
              <a:srgbClr val="797D82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B8C8611A-1931-C735-BC44-796F08F16C19}"/>
                  </a:ext>
                </a:extLst>
              </p:cNvPr>
              <p:cNvGrpSpPr/>
              <p:nvPr/>
            </p:nvGrpSpPr>
            <p:grpSpPr>
              <a:xfrm>
                <a:off x="-212555" y="-356077"/>
                <a:ext cx="1384946" cy="1380968"/>
                <a:chOff x="-212555" y="-356077"/>
                <a:chExt cx="1384946" cy="1380968"/>
              </a:xfrm>
              <a:solidFill>
                <a:srgbClr val="797D82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0BE043BB-FE5D-2407-668D-F556AAE87E09}"/>
                    </a:ext>
                  </a:extLst>
                </p:cNvPr>
                <p:cNvGrpSpPr/>
                <p:nvPr/>
              </p:nvGrpSpPr>
              <p:grpSpPr>
                <a:xfrm>
                  <a:off x="-212555" y="-356077"/>
                  <a:ext cx="1384946" cy="1380968"/>
                  <a:chOff x="-212555" y="-356077"/>
                  <a:chExt cx="1384946" cy="1380968"/>
                </a:xfrm>
                <a:solidFill>
                  <a:srgbClr val="797D82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D21E23F5-4568-F548-AEE8-CDD90E0CE43B}"/>
                      </a:ext>
                    </a:extLst>
                  </p:cNvPr>
                  <p:cNvSpPr/>
                  <p:nvPr/>
                </p:nvSpPr>
                <p:spPr>
                  <a:xfrm>
                    <a:off x="-212555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797D82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066FC639-2C6C-AF61-DB59-19FEF9ABA9FF}"/>
                      </a:ext>
                    </a:extLst>
                  </p:cNvPr>
                  <p:cNvGrpSpPr/>
                  <p:nvPr/>
                </p:nvGrpSpPr>
                <p:grpSpPr>
                  <a:xfrm>
                    <a:off x="554964" y="554124"/>
                    <a:ext cx="617426" cy="470767"/>
                    <a:chOff x="554964" y="554124"/>
                    <a:chExt cx="617426" cy="470767"/>
                  </a:xfrm>
                  <a:solidFill>
                    <a:srgbClr val="797D82"/>
                  </a:solidFill>
                </p:grpSpPr>
                <p:grpSp>
                  <p:nvGrpSpPr>
                    <p:cNvPr id="11" name="Рисунок 5">
                      <a:extLst>
                        <a:ext uri="{FF2B5EF4-FFF2-40B4-BE49-F238E27FC236}">
                          <a16:creationId xmlns:a16="http://schemas.microsoft.com/office/drawing/2014/main" id="{02A4DFB0-9FD6-114C-A22E-D265C61B52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3838" y="554124"/>
                      <a:ext cx="418963" cy="470767"/>
                      <a:chOff x="653838" y="554124"/>
                      <a:chExt cx="418963" cy="470767"/>
                    </a:xfrm>
                    <a:solidFill>
                      <a:srgbClr val="797D82"/>
                    </a:solidFill>
                  </p:grpSpPr>
                  <p:sp>
                    <p:nvSpPr>
                      <p:cNvPr id="12" name="Полилиния 11">
                        <a:extLst>
                          <a:ext uri="{FF2B5EF4-FFF2-40B4-BE49-F238E27FC236}">
                            <a16:creationId xmlns:a16="http://schemas.microsoft.com/office/drawing/2014/main" id="{6877CE33-8FC5-00B0-0A0C-B2AE975DAC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8427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C95525B7-7A0E-2C16-5A96-3C46B995BD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769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" name="Рисунок 5">
                        <a:extLst>
                          <a:ext uri="{FF2B5EF4-FFF2-40B4-BE49-F238E27FC236}">
                            <a16:creationId xmlns:a16="http://schemas.microsoft.com/office/drawing/2014/main" id="{6B4FFE28-98BE-E787-1F42-279F082E74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3838" y="554124"/>
                        <a:ext cx="418963" cy="292200"/>
                        <a:chOff x="653838" y="554124"/>
                        <a:chExt cx="418963" cy="292200"/>
                      </a:xfrm>
                      <a:solidFill>
                        <a:srgbClr val="797D82"/>
                      </a:solidFill>
                    </p:grpSpPr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6337DC8F-778B-7251-2933-D147C1DDCB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0081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AE81F178-6D97-65A7-86E2-B867DFD9CD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838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7D82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0FD88AF6-FFE1-0D04-8E88-106096BDC1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6919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" name="Рисунок 5">
                      <a:extLst>
                        <a:ext uri="{FF2B5EF4-FFF2-40B4-BE49-F238E27FC236}">
                          <a16:creationId xmlns:a16="http://schemas.microsoft.com/office/drawing/2014/main" id="{5A7242AA-32FC-CF40-0410-4217433A5F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964" y="563562"/>
                      <a:ext cx="617426" cy="272947"/>
                      <a:chOff x="554964" y="563562"/>
                      <a:chExt cx="617426" cy="272947"/>
                    </a:xfrm>
                    <a:solidFill>
                      <a:srgbClr val="797D82"/>
                    </a:solidFill>
                  </p:grpSpPr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839901A2-2218-726E-DD2A-22F5BD4725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256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E5C9DF21-8C91-930A-D628-C302438AA9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9505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E5BA3CF4-8AA6-9F1E-E3F9-54432871F8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964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5D8E1489-089A-17F5-6EA0-67B915D3A1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6524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797D82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3" name="Полилиния 22">
                  <a:extLst>
                    <a:ext uri="{FF2B5EF4-FFF2-40B4-BE49-F238E27FC236}">
                      <a16:creationId xmlns:a16="http://schemas.microsoft.com/office/drawing/2014/main" id="{CF714E0B-1CA2-6143-5241-0812E90AFB33}"/>
                    </a:ext>
                  </a:extLst>
                </p:cNvPr>
                <p:cNvSpPr/>
                <p:nvPr/>
              </p:nvSpPr>
              <p:spPr>
                <a:xfrm>
                  <a:off x="809532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" name="Рисунок 5">
                <a:extLst>
                  <a:ext uri="{FF2B5EF4-FFF2-40B4-BE49-F238E27FC236}">
                    <a16:creationId xmlns:a16="http://schemas.microsoft.com/office/drawing/2014/main" id="{1A8D5E3F-4856-F988-B1E6-996906B19C5F}"/>
                  </a:ext>
                </a:extLst>
              </p:cNvPr>
              <p:cNvGrpSpPr/>
              <p:nvPr/>
            </p:nvGrpSpPr>
            <p:grpSpPr>
              <a:xfrm>
                <a:off x="761221" y="375179"/>
                <a:ext cx="308734" cy="234817"/>
                <a:chOff x="761221" y="375179"/>
                <a:chExt cx="308734" cy="234817"/>
              </a:xfrm>
              <a:solidFill>
                <a:srgbClr val="797D82"/>
              </a:solidFill>
            </p:grpSpPr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DB4DCA1A-C394-61EC-4068-C968A25E9876}"/>
                    </a:ext>
                  </a:extLst>
                </p:cNvPr>
                <p:cNvSpPr/>
                <p:nvPr/>
              </p:nvSpPr>
              <p:spPr>
                <a:xfrm>
                  <a:off x="761221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6103EC8C-6AE2-503B-738B-88787D641D14}"/>
                    </a:ext>
                  </a:extLst>
                </p:cNvPr>
                <p:cNvSpPr/>
                <p:nvPr/>
              </p:nvSpPr>
              <p:spPr>
                <a:xfrm>
                  <a:off x="797077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797D82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" name="Рисунок 5">
              <a:extLst>
                <a:ext uri="{FF2B5EF4-FFF2-40B4-BE49-F238E27FC236}">
                  <a16:creationId xmlns:a16="http://schemas.microsoft.com/office/drawing/2014/main" id="{544235FB-9572-7525-3BF6-9BF4D4ABB73D}"/>
                </a:ext>
              </a:extLst>
            </p:cNvPr>
            <p:cNvGrpSpPr/>
            <p:nvPr/>
          </p:nvGrpSpPr>
          <p:grpSpPr>
            <a:xfrm>
              <a:off x="974848" y="883321"/>
              <a:ext cx="1183251" cy="276722"/>
              <a:chOff x="974848" y="883321"/>
              <a:chExt cx="1183251" cy="276722"/>
            </a:xfrm>
            <a:solidFill>
              <a:srgbClr val="797D82"/>
            </a:solidFill>
          </p:grpSpPr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11B5AEFB-7B5B-AD62-ABFF-57C5DA0AC480}"/>
                  </a:ext>
                </a:extLst>
              </p:cNvPr>
              <p:cNvSpPr/>
              <p:nvPr/>
            </p:nvSpPr>
            <p:spPr>
              <a:xfrm>
                <a:off x="974848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5069A1AD-4D53-3EDC-4CB5-FCF77431628D}"/>
                  </a:ext>
                </a:extLst>
              </p:cNvPr>
              <p:cNvSpPr/>
              <p:nvPr/>
            </p:nvSpPr>
            <p:spPr>
              <a:xfrm>
                <a:off x="1281323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5A20E5F3-3EC3-A5EF-CA15-74949858708A}"/>
                  </a:ext>
                </a:extLst>
              </p:cNvPr>
              <p:cNvSpPr/>
              <p:nvPr/>
            </p:nvSpPr>
            <p:spPr>
              <a:xfrm>
                <a:off x="194447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1" name="Рисунок 5">
              <a:extLst>
                <a:ext uri="{FF2B5EF4-FFF2-40B4-BE49-F238E27FC236}">
                  <a16:creationId xmlns:a16="http://schemas.microsoft.com/office/drawing/2014/main" id="{67CEE285-1E77-343A-A205-C74176C998BA}"/>
                </a:ext>
              </a:extLst>
            </p:cNvPr>
            <p:cNvGrpSpPr/>
            <p:nvPr/>
          </p:nvGrpSpPr>
          <p:grpSpPr>
            <a:xfrm>
              <a:off x="1702160" y="671155"/>
              <a:ext cx="495569" cy="120428"/>
              <a:chOff x="1702160" y="671155"/>
              <a:chExt cx="495569" cy="120428"/>
            </a:xfrm>
            <a:solidFill>
              <a:srgbClr val="797D82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08CF1A27-F3F0-1A60-1B6A-22CA697D7AE3}"/>
                  </a:ext>
                </a:extLst>
              </p:cNvPr>
              <p:cNvSpPr/>
              <p:nvPr/>
            </p:nvSpPr>
            <p:spPr>
              <a:xfrm>
                <a:off x="1702160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B4FBDAA6-D0F7-61AB-B950-9AE966F67A27}"/>
                  </a:ext>
                </a:extLst>
              </p:cNvPr>
              <p:cNvSpPr/>
              <p:nvPr/>
            </p:nvSpPr>
            <p:spPr>
              <a:xfrm>
                <a:off x="1830865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FEC6F47C-C8B0-F5DF-E73B-C836311DC279}"/>
                  </a:ext>
                </a:extLst>
              </p:cNvPr>
              <p:cNvSpPr/>
              <p:nvPr/>
            </p:nvSpPr>
            <p:spPr>
              <a:xfrm>
                <a:off x="1952398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1AA3061B-298F-2182-96DE-2AC2544F0332}"/>
                  </a:ext>
                </a:extLst>
              </p:cNvPr>
              <p:cNvSpPr/>
              <p:nvPr/>
            </p:nvSpPr>
            <p:spPr>
              <a:xfrm>
                <a:off x="2076196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797D82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8483243-AD26-176B-7B07-ADA50AF8694D}"/>
                </a:ext>
              </a:extLst>
            </p:cNvPr>
            <p:cNvSpPr/>
            <p:nvPr/>
          </p:nvSpPr>
          <p:spPr>
            <a:xfrm>
              <a:off x="1511934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797D82"/>
            </a:solidFill>
            <a:ln w="3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9049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3"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4000">
              <a:schemeClr val="accent2"/>
            </a:gs>
            <a:gs pos="66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6">
            <a:extLst>
              <a:ext uri="{FF2B5EF4-FFF2-40B4-BE49-F238E27FC236}">
                <a16:creationId xmlns:a16="http://schemas.microsoft.com/office/drawing/2014/main" id="{6C9C1E9C-5EE8-42FF-9054-62F0334592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8044" y="3890246"/>
            <a:ext cx="47525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Цитата \ тезис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BDFEFB49-81F2-4D0D-AF1B-76B1397639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8044" y="3105834"/>
            <a:ext cx="823467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grpSp>
        <p:nvGrpSpPr>
          <p:cNvPr id="2" name="Рисунок 5">
            <a:extLst>
              <a:ext uri="{FF2B5EF4-FFF2-40B4-BE49-F238E27FC236}">
                <a16:creationId xmlns:a16="http://schemas.microsoft.com/office/drawing/2014/main" id="{08CE17FB-D76C-ED92-1F41-71D15553CA8B}"/>
              </a:ext>
            </a:extLst>
          </p:cNvPr>
          <p:cNvGrpSpPr/>
          <p:nvPr/>
        </p:nvGrpSpPr>
        <p:grpSpPr>
          <a:xfrm>
            <a:off x="-193986" y="-356077"/>
            <a:ext cx="2410284" cy="1516121"/>
            <a:chOff x="-193986" y="-356077"/>
            <a:chExt cx="2410284" cy="1516121"/>
          </a:xfrm>
          <a:solidFill>
            <a:srgbClr val="FFFFFF"/>
          </a:solidFill>
        </p:grpSpPr>
        <p:grpSp>
          <p:nvGrpSpPr>
            <p:cNvPr id="3" name="Рисунок 5">
              <a:extLst>
                <a:ext uri="{FF2B5EF4-FFF2-40B4-BE49-F238E27FC236}">
                  <a16:creationId xmlns:a16="http://schemas.microsoft.com/office/drawing/2014/main" id="{2F26D9FB-93AA-8DF2-8627-6426BFA9D974}"/>
                </a:ext>
              </a:extLst>
            </p:cNvPr>
            <p:cNvGrpSpPr/>
            <p:nvPr/>
          </p:nvGrpSpPr>
          <p:grpSpPr>
            <a:xfrm>
              <a:off x="-193986" y="-356077"/>
              <a:ext cx="1384946" cy="1380968"/>
              <a:chOff x="-193986" y="-356077"/>
              <a:chExt cx="1384946" cy="1380968"/>
            </a:xfrm>
            <a:solidFill>
              <a:srgbClr val="FFFFFF"/>
            </a:solidFill>
          </p:grpSpPr>
          <p:grpSp>
            <p:nvGrpSpPr>
              <p:cNvPr id="4" name="Рисунок 5">
                <a:extLst>
                  <a:ext uri="{FF2B5EF4-FFF2-40B4-BE49-F238E27FC236}">
                    <a16:creationId xmlns:a16="http://schemas.microsoft.com/office/drawing/2014/main" id="{79438E12-5479-0F27-5A2D-2A8D9010039D}"/>
                  </a:ext>
                </a:extLst>
              </p:cNvPr>
              <p:cNvGrpSpPr/>
              <p:nvPr/>
            </p:nvGrpSpPr>
            <p:grpSpPr>
              <a:xfrm>
                <a:off x="-193986" y="-356077"/>
                <a:ext cx="1384946" cy="1380968"/>
                <a:chOff x="-193986" y="-356077"/>
                <a:chExt cx="1384946" cy="1380968"/>
              </a:xfrm>
              <a:solidFill>
                <a:srgbClr val="FFFFFF"/>
              </a:solidFill>
            </p:grpSpPr>
            <p:grpSp>
              <p:nvGrpSpPr>
                <p:cNvPr id="5" name="Рисунок 5">
                  <a:extLst>
                    <a:ext uri="{FF2B5EF4-FFF2-40B4-BE49-F238E27FC236}">
                      <a16:creationId xmlns:a16="http://schemas.microsoft.com/office/drawing/2014/main" id="{DD286808-2786-F7B6-7AD3-4757CCBE7F7F}"/>
                    </a:ext>
                  </a:extLst>
                </p:cNvPr>
                <p:cNvGrpSpPr/>
                <p:nvPr/>
              </p:nvGrpSpPr>
              <p:grpSpPr>
                <a:xfrm>
                  <a:off x="-193986" y="-356077"/>
                  <a:ext cx="1384946" cy="1380968"/>
                  <a:chOff x="-193986" y="-356077"/>
                  <a:chExt cx="1384946" cy="1380968"/>
                </a:xfrm>
                <a:solidFill>
                  <a:srgbClr val="FFFFFF"/>
                </a:solidFill>
              </p:grpSpPr>
              <p:sp>
                <p:nvSpPr>
                  <p:cNvPr id="7" name="Полилиния 6">
                    <a:extLst>
                      <a:ext uri="{FF2B5EF4-FFF2-40B4-BE49-F238E27FC236}">
                        <a16:creationId xmlns:a16="http://schemas.microsoft.com/office/drawing/2014/main" id="{EB3F44F6-8BEB-B13D-B9A9-C27A77CA731E}"/>
                      </a:ext>
                    </a:extLst>
                  </p:cNvPr>
                  <p:cNvSpPr/>
                  <p:nvPr/>
                </p:nvSpPr>
                <p:spPr>
                  <a:xfrm>
                    <a:off x="-193986" y="-356077"/>
                    <a:ext cx="3774" cy="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4" h="3775"/>
                    </a:pathLst>
                  </a:custGeom>
                  <a:solidFill>
                    <a:srgbClr val="FFFFFF"/>
                  </a:solidFill>
                  <a:ln w="37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8" name="Рисунок 5">
                    <a:extLst>
                      <a:ext uri="{FF2B5EF4-FFF2-40B4-BE49-F238E27FC236}">
                        <a16:creationId xmlns:a16="http://schemas.microsoft.com/office/drawing/2014/main" id="{1C2072CE-8AB2-2065-907B-345EAAFE9B23}"/>
                      </a:ext>
                    </a:extLst>
                  </p:cNvPr>
                  <p:cNvGrpSpPr/>
                  <p:nvPr/>
                </p:nvGrpSpPr>
                <p:grpSpPr>
                  <a:xfrm>
                    <a:off x="573533" y="554124"/>
                    <a:ext cx="617426" cy="470767"/>
                    <a:chOff x="573533" y="554124"/>
                    <a:chExt cx="617426" cy="470767"/>
                  </a:xfrm>
                  <a:solidFill>
                    <a:srgbClr val="FFFFFF"/>
                  </a:solidFill>
                </p:grpSpPr>
                <p:grpSp>
                  <p:nvGrpSpPr>
                    <p:cNvPr id="9" name="Рисунок 5">
                      <a:extLst>
                        <a:ext uri="{FF2B5EF4-FFF2-40B4-BE49-F238E27FC236}">
                          <a16:creationId xmlns:a16="http://schemas.microsoft.com/office/drawing/2014/main" id="{CA10FCE1-8005-166A-9773-023C400938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2407" y="554124"/>
                      <a:ext cx="418963" cy="470767"/>
                      <a:chOff x="672407" y="554124"/>
                      <a:chExt cx="418963" cy="470767"/>
                    </a:xfrm>
                    <a:solidFill>
                      <a:srgbClr val="FFFFF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07400DD6-9BA6-D187-5D50-329704F842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996" y="586968"/>
                        <a:ext cx="103416" cy="199708"/>
                      </a:xfrm>
                      <a:custGeom>
                        <a:avLst/>
                        <a:gdLst>
                          <a:gd name="connsiteX0" fmla="*/ 32837 w 103416"/>
                          <a:gd name="connsiteY0" fmla="*/ 175547 h 199708"/>
                          <a:gd name="connsiteX1" fmla="*/ 103417 w 103416"/>
                          <a:gd name="connsiteY1" fmla="*/ 1888 h 199708"/>
                          <a:gd name="connsiteX2" fmla="*/ 86055 w 103416"/>
                          <a:gd name="connsiteY2" fmla="*/ 0 h 199708"/>
                          <a:gd name="connsiteX3" fmla="*/ 17739 w 103416"/>
                          <a:gd name="connsiteY3" fmla="*/ 167619 h 199708"/>
                          <a:gd name="connsiteX4" fmla="*/ 0 w 103416"/>
                          <a:gd name="connsiteY4" fmla="*/ 199708 h 199708"/>
                          <a:gd name="connsiteX5" fmla="*/ 24911 w 103416"/>
                          <a:gd name="connsiteY5" fmla="*/ 191025 h 199708"/>
                          <a:gd name="connsiteX6" fmla="*/ 32837 w 103416"/>
                          <a:gd name="connsiteY6" fmla="*/ 175547 h 199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3416" h="199708">
                            <a:moveTo>
                              <a:pt x="32837" y="175547"/>
                            </a:moveTo>
                            <a:cubicBezTo>
                              <a:pt x="64164" y="116276"/>
                              <a:pt x="88697" y="53985"/>
                              <a:pt x="103417" y="1888"/>
                            </a:cubicBezTo>
                            <a:cubicBezTo>
                              <a:pt x="97755" y="1133"/>
                              <a:pt x="92094" y="755"/>
                              <a:pt x="86055" y="0"/>
                            </a:cubicBezTo>
                            <a:cubicBezTo>
                              <a:pt x="71712" y="49078"/>
                              <a:pt x="48689" y="108726"/>
                              <a:pt x="17739" y="167619"/>
                            </a:cubicBezTo>
                            <a:cubicBezTo>
                              <a:pt x="12078" y="178567"/>
                              <a:pt x="6039" y="189138"/>
                              <a:pt x="0" y="199708"/>
                            </a:cubicBezTo>
                            <a:cubicBezTo>
                              <a:pt x="8303" y="197066"/>
                              <a:pt x="16607" y="194045"/>
                              <a:pt x="24911" y="191025"/>
                            </a:cubicBezTo>
                            <a:cubicBezTo>
                              <a:pt x="27175" y="185740"/>
                              <a:pt x="29817" y="180455"/>
                              <a:pt x="32837" y="17554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" name="Полилиния 12">
                        <a:extLst>
                          <a:ext uri="{FF2B5EF4-FFF2-40B4-BE49-F238E27FC236}">
                            <a16:creationId xmlns:a16="http://schemas.microsoft.com/office/drawing/2014/main" id="{79CCB4BA-2A64-1EB1-A6EA-F8F8F60C39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338" y="625475"/>
                        <a:ext cx="100774" cy="200463"/>
                      </a:xfrm>
                      <a:custGeom>
                        <a:avLst/>
                        <a:gdLst>
                          <a:gd name="connsiteX0" fmla="*/ 89452 w 100774"/>
                          <a:gd name="connsiteY0" fmla="*/ 20764 h 200463"/>
                          <a:gd name="connsiteX1" fmla="*/ 100775 w 100774"/>
                          <a:gd name="connsiteY1" fmla="*/ 0 h 200463"/>
                          <a:gd name="connsiteX2" fmla="*/ 76619 w 100774"/>
                          <a:gd name="connsiteY2" fmla="*/ 7928 h 200463"/>
                          <a:gd name="connsiteX3" fmla="*/ 73977 w 100774"/>
                          <a:gd name="connsiteY3" fmla="*/ 12836 h 200463"/>
                          <a:gd name="connsiteX4" fmla="*/ 0 w 100774"/>
                          <a:gd name="connsiteY4" fmla="*/ 199331 h 200463"/>
                          <a:gd name="connsiteX5" fmla="*/ 17362 w 100774"/>
                          <a:gd name="connsiteY5" fmla="*/ 200463 h 200463"/>
                          <a:gd name="connsiteX6" fmla="*/ 89452 w 100774"/>
                          <a:gd name="connsiteY6" fmla="*/ 20764 h 20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0774" h="200463">
                            <a:moveTo>
                              <a:pt x="89452" y="20764"/>
                            </a:moveTo>
                            <a:cubicBezTo>
                              <a:pt x="93226" y="13591"/>
                              <a:pt x="97000" y="6795"/>
                              <a:pt x="100775" y="0"/>
                            </a:cubicBezTo>
                            <a:cubicBezTo>
                              <a:pt x="92471" y="2643"/>
                              <a:pt x="84545" y="5285"/>
                              <a:pt x="76619" y="7928"/>
                            </a:cubicBezTo>
                            <a:cubicBezTo>
                              <a:pt x="75864" y="9438"/>
                              <a:pt x="74732" y="10948"/>
                              <a:pt x="73977" y="12836"/>
                            </a:cubicBezTo>
                            <a:cubicBezTo>
                              <a:pt x="39253" y="78524"/>
                              <a:pt x="14342" y="142703"/>
                              <a:pt x="0" y="199331"/>
                            </a:cubicBezTo>
                            <a:cubicBezTo>
                              <a:pt x="5661" y="199708"/>
                              <a:pt x="11323" y="200086"/>
                              <a:pt x="17362" y="200463"/>
                            </a:cubicBezTo>
                            <a:cubicBezTo>
                              <a:pt x="31327" y="147610"/>
                              <a:pt x="54728" y="86075"/>
                              <a:pt x="89452" y="2076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" name="Рисунок 5">
                        <a:extLst>
                          <a:ext uri="{FF2B5EF4-FFF2-40B4-BE49-F238E27FC236}">
                            <a16:creationId xmlns:a16="http://schemas.microsoft.com/office/drawing/2014/main" id="{13BAA878-B1B1-1BAB-50C3-1AC64F79CB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2407" y="554124"/>
                        <a:ext cx="418963" cy="292200"/>
                        <a:chOff x="672407" y="554124"/>
                        <a:chExt cx="418963" cy="292200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5" name="Полилиния 14">
                          <a:extLst>
                            <a:ext uri="{FF2B5EF4-FFF2-40B4-BE49-F238E27FC236}">
                              <a16:creationId xmlns:a16="http://schemas.microsoft.com/office/drawing/2014/main" id="{7349A7C9-7D3F-6DCE-F891-157088C642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8650" y="728538"/>
                          <a:ext cx="210984" cy="114011"/>
                        </a:xfrm>
                        <a:custGeom>
                          <a:avLst/>
                          <a:gdLst>
                            <a:gd name="connsiteX0" fmla="*/ 7549 w 210984"/>
                            <a:gd name="connsiteY0" fmla="*/ 0 h 114011"/>
                            <a:gd name="connsiteX1" fmla="*/ 0 w 210984"/>
                            <a:gd name="connsiteY1" fmla="*/ 18121 h 114011"/>
                            <a:gd name="connsiteX2" fmla="*/ 91339 w 210984"/>
                            <a:gd name="connsiteY2" fmla="*/ 78524 h 114011"/>
                            <a:gd name="connsiteX3" fmla="*/ 200417 w 210984"/>
                            <a:gd name="connsiteY3" fmla="*/ 114011 h 114011"/>
                            <a:gd name="connsiteX4" fmla="*/ 210985 w 210984"/>
                            <a:gd name="connsiteY4" fmla="*/ 97400 h 114011"/>
                            <a:gd name="connsiteX5" fmla="*/ 98887 w 210984"/>
                            <a:gd name="connsiteY5" fmla="*/ 62291 h 114011"/>
                            <a:gd name="connsiteX6" fmla="*/ 7549 w 210984"/>
                            <a:gd name="connsiteY6" fmla="*/ 0 h 114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0984" h="114011">
                              <a:moveTo>
                                <a:pt x="7549" y="0"/>
                              </a:moveTo>
                              <a:cubicBezTo>
                                <a:pt x="4907" y="6040"/>
                                <a:pt x="2265" y="12081"/>
                                <a:pt x="0" y="18121"/>
                              </a:cubicBezTo>
                              <a:cubicBezTo>
                                <a:pt x="24911" y="40395"/>
                                <a:pt x="55860" y="61158"/>
                                <a:pt x="91339" y="78524"/>
                              </a:cubicBezTo>
                              <a:cubicBezTo>
                                <a:pt x="127950" y="96268"/>
                                <a:pt x="165315" y="108348"/>
                                <a:pt x="200417" y="114011"/>
                              </a:cubicBezTo>
                              <a:cubicBezTo>
                                <a:pt x="204191" y="108726"/>
                                <a:pt x="207588" y="103063"/>
                                <a:pt x="210985" y="97400"/>
                              </a:cubicBezTo>
                              <a:cubicBezTo>
                                <a:pt x="175506" y="92870"/>
                                <a:pt x="136631" y="80789"/>
                                <a:pt x="98887" y="62291"/>
                              </a:cubicBezTo>
                              <a:cubicBezTo>
                                <a:pt x="63409" y="44925"/>
                                <a:pt x="32082" y="23029"/>
                                <a:pt x="754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" name="Полилиния 15">
                          <a:extLst>
                            <a:ext uri="{FF2B5EF4-FFF2-40B4-BE49-F238E27FC236}">
                              <a16:creationId xmlns:a16="http://schemas.microsoft.com/office/drawing/2014/main" id="{D7414590-103A-4A77-D071-F5663F8E77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07" y="554124"/>
                          <a:ext cx="418963" cy="292200"/>
                        </a:xfrm>
                        <a:custGeom>
                          <a:avLst/>
                          <a:gdLst>
                            <a:gd name="connsiteX0" fmla="*/ 388570 w 418963"/>
                            <a:gd name="connsiteY0" fmla="*/ 137795 h 292200"/>
                            <a:gd name="connsiteX1" fmla="*/ 261753 w 418963"/>
                            <a:gd name="connsiteY1" fmla="*/ 39262 h 292200"/>
                            <a:gd name="connsiteX2" fmla="*/ 109647 w 418963"/>
                            <a:gd name="connsiteY2" fmla="*/ 0 h 292200"/>
                            <a:gd name="connsiteX3" fmla="*/ 6986 w 418963"/>
                            <a:gd name="connsiteY3" fmla="*/ 47190 h 292200"/>
                            <a:gd name="connsiteX4" fmla="*/ 52655 w 418963"/>
                            <a:gd name="connsiteY4" fmla="*/ 179700 h 292200"/>
                            <a:gd name="connsiteX5" fmla="*/ 60204 w 418963"/>
                            <a:gd name="connsiteY5" fmla="*/ 161201 h 292200"/>
                            <a:gd name="connsiteX6" fmla="*/ 22838 w 418963"/>
                            <a:gd name="connsiteY6" fmla="*/ 55118 h 292200"/>
                            <a:gd name="connsiteX7" fmla="*/ 109270 w 418963"/>
                            <a:gd name="connsiteY7" fmla="*/ 18121 h 292200"/>
                            <a:gd name="connsiteX8" fmla="*/ 253449 w 418963"/>
                            <a:gd name="connsiteY8" fmla="*/ 55495 h 292200"/>
                            <a:gd name="connsiteX9" fmla="*/ 373473 w 418963"/>
                            <a:gd name="connsiteY9" fmla="*/ 148743 h 292200"/>
                            <a:gd name="connsiteX10" fmla="*/ 395364 w 418963"/>
                            <a:gd name="connsiteY10" fmla="*/ 237083 h 292200"/>
                            <a:gd name="connsiteX11" fmla="*/ 308932 w 418963"/>
                            <a:gd name="connsiteY11" fmla="*/ 274080 h 292200"/>
                            <a:gd name="connsiteX12" fmla="*/ 296099 w 418963"/>
                            <a:gd name="connsiteY12" fmla="*/ 273702 h 292200"/>
                            <a:gd name="connsiteX13" fmla="*/ 285153 w 418963"/>
                            <a:gd name="connsiteY13" fmla="*/ 291068 h 292200"/>
                            <a:gd name="connsiteX14" fmla="*/ 308932 w 418963"/>
                            <a:gd name="connsiteY14" fmla="*/ 292201 h 292200"/>
                            <a:gd name="connsiteX15" fmla="*/ 411593 w 418963"/>
                            <a:gd name="connsiteY15" fmla="*/ 245011 h 292200"/>
                            <a:gd name="connsiteX16" fmla="*/ 388570 w 418963"/>
                            <a:gd name="connsiteY16" fmla="*/ 137795 h 292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18963" h="292200">
                              <a:moveTo>
                                <a:pt x="388570" y="137795"/>
                              </a:moveTo>
                              <a:cubicBezTo>
                                <a:pt x="360263" y="100043"/>
                                <a:pt x="314971" y="64933"/>
                                <a:pt x="261753" y="39262"/>
                              </a:cubicBezTo>
                              <a:cubicBezTo>
                                <a:pt x="210044" y="13968"/>
                                <a:pt x="156071" y="0"/>
                                <a:pt x="109647" y="0"/>
                              </a:cubicBezTo>
                              <a:cubicBezTo>
                                <a:pt x="58316" y="0"/>
                                <a:pt x="22083" y="16611"/>
                                <a:pt x="6986" y="47190"/>
                              </a:cubicBezTo>
                              <a:cubicBezTo>
                                <a:pt x="-11509" y="84942"/>
                                <a:pt x="7740" y="134397"/>
                                <a:pt x="52655" y="179700"/>
                              </a:cubicBezTo>
                              <a:cubicBezTo>
                                <a:pt x="55297" y="173659"/>
                                <a:pt x="57562" y="167241"/>
                                <a:pt x="60204" y="161201"/>
                              </a:cubicBezTo>
                              <a:cubicBezTo>
                                <a:pt x="25102" y="123449"/>
                                <a:pt x="9250" y="83432"/>
                                <a:pt x="22838" y="55118"/>
                              </a:cubicBezTo>
                              <a:cubicBezTo>
                                <a:pt x="34161" y="31712"/>
                                <a:pt x="65865" y="18121"/>
                                <a:pt x="109270" y="18121"/>
                              </a:cubicBezTo>
                              <a:cubicBezTo>
                                <a:pt x="153052" y="18121"/>
                                <a:pt x="204383" y="31334"/>
                                <a:pt x="253449" y="55495"/>
                              </a:cubicBezTo>
                              <a:cubicBezTo>
                                <a:pt x="304025" y="80412"/>
                                <a:pt x="346675" y="113256"/>
                                <a:pt x="373473" y="148743"/>
                              </a:cubicBezTo>
                              <a:cubicBezTo>
                                <a:pt x="398761" y="182342"/>
                                <a:pt x="406687" y="213676"/>
                                <a:pt x="395364" y="237083"/>
                              </a:cubicBezTo>
                              <a:cubicBezTo>
                                <a:pt x="384041" y="260489"/>
                                <a:pt x="352336" y="274080"/>
                                <a:pt x="308932" y="274080"/>
                              </a:cubicBezTo>
                              <a:cubicBezTo>
                                <a:pt x="304780" y="274080"/>
                                <a:pt x="300251" y="273702"/>
                                <a:pt x="296099" y="273702"/>
                              </a:cubicBezTo>
                              <a:cubicBezTo>
                                <a:pt x="292325" y="279365"/>
                                <a:pt x="288928" y="285405"/>
                                <a:pt x="285153" y="291068"/>
                              </a:cubicBezTo>
                              <a:cubicBezTo>
                                <a:pt x="293080" y="291823"/>
                                <a:pt x="301006" y="292201"/>
                                <a:pt x="308932" y="292201"/>
                              </a:cubicBezTo>
                              <a:cubicBezTo>
                                <a:pt x="360263" y="292201"/>
                                <a:pt x="396496" y="275590"/>
                                <a:pt x="411593" y="245011"/>
                              </a:cubicBezTo>
                              <a:cubicBezTo>
                                <a:pt x="426691" y="215187"/>
                                <a:pt x="418387" y="177434"/>
                                <a:pt x="388570" y="137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376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" name="Полилиния 16">
                        <a:extLst>
                          <a:ext uri="{FF2B5EF4-FFF2-40B4-BE49-F238E27FC236}">
                            <a16:creationId xmlns:a16="http://schemas.microsoft.com/office/drawing/2014/main" id="{967620B7-8B79-5D34-24CD-AB1AAA8E6E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5488" y="801022"/>
                        <a:ext cx="302076" cy="223869"/>
                      </a:xfrm>
                      <a:custGeom>
                        <a:avLst/>
                        <a:gdLst>
                          <a:gd name="connsiteX0" fmla="*/ 277166 w 302076"/>
                          <a:gd name="connsiteY0" fmla="*/ 8305 h 223869"/>
                          <a:gd name="connsiteX1" fmla="*/ 65049 w 302076"/>
                          <a:gd name="connsiteY1" fmla="*/ 206881 h 223869"/>
                          <a:gd name="connsiteX2" fmla="*/ 45799 w 302076"/>
                          <a:gd name="connsiteY2" fmla="*/ 202351 h 223869"/>
                          <a:gd name="connsiteX3" fmla="*/ 27683 w 302076"/>
                          <a:gd name="connsiteY3" fmla="*/ 42282 h 223869"/>
                          <a:gd name="connsiteX4" fmla="*/ 10321 w 302076"/>
                          <a:gd name="connsiteY4" fmla="*/ 41150 h 223869"/>
                          <a:gd name="connsiteX5" fmla="*/ 37873 w 302076"/>
                          <a:gd name="connsiteY5" fmla="*/ 217452 h 223869"/>
                          <a:gd name="connsiteX6" fmla="*/ 65049 w 302076"/>
                          <a:gd name="connsiteY6" fmla="*/ 223869 h 223869"/>
                          <a:gd name="connsiteX7" fmla="*/ 302076 w 302076"/>
                          <a:gd name="connsiteY7" fmla="*/ 0 h 223869"/>
                          <a:gd name="connsiteX8" fmla="*/ 277166 w 302076"/>
                          <a:gd name="connsiteY8" fmla="*/ 8305 h 223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2076" h="223869">
                            <a:moveTo>
                              <a:pt x="277166" y="8305"/>
                            </a:moveTo>
                            <a:cubicBezTo>
                              <a:pt x="205453" y="124582"/>
                              <a:pt x="119399" y="206881"/>
                              <a:pt x="65049" y="206881"/>
                            </a:cubicBezTo>
                            <a:cubicBezTo>
                              <a:pt x="57877" y="206881"/>
                              <a:pt x="51461" y="205371"/>
                              <a:pt x="45799" y="202351"/>
                            </a:cubicBezTo>
                            <a:cubicBezTo>
                              <a:pt x="16360" y="186872"/>
                              <a:pt x="8434" y="126847"/>
                              <a:pt x="27683" y="42282"/>
                            </a:cubicBezTo>
                            <a:cubicBezTo>
                              <a:pt x="21644" y="41905"/>
                              <a:pt x="15982" y="41527"/>
                              <a:pt x="10321" y="41150"/>
                            </a:cubicBezTo>
                            <a:cubicBezTo>
                              <a:pt x="-9306" y="129867"/>
                              <a:pt x="-1380" y="197066"/>
                              <a:pt x="37873" y="217452"/>
                            </a:cubicBezTo>
                            <a:cubicBezTo>
                              <a:pt x="45799" y="221604"/>
                              <a:pt x="55235" y="223869"/>
                              <a:pt x="65049" y="223869"/>
                            </a:cubicBezTo>
                            <a:cubicBezTo>
                              <a:pt x="129590" y="223869"/>
                              <a:pt x="223948" y="133642"/>
                              <a:pt x="302076" y="0"/>
                            </a:cubicBezTo>
                            <a:cubicBezTo>
                              <a:pt x="294150" y="3398"/>
                              <a:pt x="285847" y="6040"/>
                              <a:pt x="277166" y="830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8" name="Рисунок 5">
                      <a:extLst>
                        <a:ext uri="{FF2B5EF4-FFF2-40B4-BE49-F238E27FC236}">
                          <a16:creationId xmlns:a16="http://schemas.microsoft.com/office/drawing/2014/main" id="{0601D950-EBDD-047A-F392-D734C8BF9F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3533" y="563562"/>
                      <a:ext cx="617426" cy="272947"/>
                      <a:chOff x="573533" y="563562"/>
                      <a:chExt cx="617426" cy="272947"/>
                    </a:xfrm>
                    <a:solidFill>
                      <a:srgbClr val="FFFFFF"/>
                    </a:solidFill>
                  </p:grpSpPr>
                  <p:sp>
                    <p:nvSpPr>
                      <p:cNvPr id="19" name="Полилиния 18">
                        <a:extLst>
                          <a:ext uri="{FF2B5EF4-FFF2-40B4-BE49-F238E27FC236}">
                            <a16:creationId xmlns:a16="http://schemas.microsoft.com/office/drawing/2014/main" id="{E09A00F6-8EBD-FC88-09CE-5BAE430973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2825" y="743261"/>
                        <a:ext cx="206078" cy="75504"/>
                      </a:xfrm>
                      <a:custGeom>
                        <a:avLst/>
                        <a:gdLst>
                          <a:gd name="connsiteX0" fmla="*/ 41895 w 206078"/>
                          <a:gd name="connsiteY0" fmla="*/ 55118 h 75504"/>
                          <a:gd name="connsiteX1" fmla="*/ 0 w 206078"/>
                          <a:gd name="connsiteY1" fmla="*/ 63801 h 75504"/>
                          <a:gd name="connsiteX2" fmla="*/ 33214 w 206078"/>
                          <a:gd name="connsiteY2" fmla="*/ 75504 h 75504"/>
                          <a:gd name="connsiteX3" fmla="*/ 45669 w 206078"/>
                          <a:gd name="connsiteY3" fmla="*/ 72861 h 75504"/>
                          <a:gd name="connsiteX4" fmla="*/ 206078 w 206078"/>
                          <a:gd name="connsiteY4" fmla="*/ 17366 h 75504"/>
                          <a:gd name="connsiteX5" fmla="*/ 201172 w 206078"/>
                          <a:gd name="connsiteY5" fmla="*/ 0 h 75504"/>
                          <a:gd name="connsiteX6" fmla="*/ 41895 w 206078"/>
                          <a:gd name="connsiteY6" fmla="*/ 55118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078" h="75504">
                            <a:moveTo>
                              <a:pt x="41895" y="55118"/>
                            </a:moveTo>
                            <a:cubicBezTo>
                              <a:pt x="27930" y="58516"/>
                              <a:pt x="13965" y="61158"/>
                              <a:pt x="0" y="63801"/>
                            </a:cubicBezTo>
                            <a:cubicBezTo>
                              <a:pt x="11323" y="68331"/>
                              <a:pt x="22269" y="72106"/>
                              <a:pt x="33214" y="75504"/>
                            </a:cubicBezTo>
                            <a:cubicBezTo>
                              <a:pt x="37366" y="74749"/>
                              <a:pt x="41518" y="73616"/>
                              <a:pt x="45669" y="72861"/>
                            </a:cubicBezTo>
                            <a:cubicBezTo>
                              <a:pt x="104926" y="59271"/>
                              <a:pt x="160031" y="40017"/>
                              <a:pt x="206078" y="17366"/>
                            </a:cubicBezTo>
                            <a:cubicBezTo>
                              <a:pt x="204946" y="11703"/>
                              <a:pt x="203436" y="6040"/>
                              <a:pt x="201172" y="0"/>
                            </a:cubicBezTo>
                            <a:cubicBezTo>
                              <a:pt x="156257" y="22274"/>
                              <a:pt x="101152" y="41527"/>
                              <a:pt x="41895" y="5511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1EE3F126-9DE0-3EC7-9CAC-CBA7166B52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8074" y="585458"/>
                        <a:ext cx="195887" cy="75504"/>
                      </a:xfrm>
                      <a:custGeom>
                        <a:avLst/>
                        <a:gdLst>
                          <a:gd name="connsiteX0" fmla="*/ 0 w 195887"/>
                          <a:gd name="connsiteY0" fmla="*/ 57761 h 75504"/>
                          <a:gd name="connsiteX1" fmla="*/ 4152 w 195887"/>
                          <a:gd name="connsiteY1" fmla="*/ 75504 h 75504"/>
                          <a:gd name="connsiteX2" fmla="*/ 171354 w 195887"/>
                          <a:gd name="connsiteY2" fmla="*/ 16233 h 75504"/>
                          <a:gd name="connsiteX3" fmla="*/ 195888 w 195887"/>
                          <a:gd name="connsiteY3" fmla="*/ 10948 h 75504"/>
                          <a:gd name="connsiteX4" fmla="*/ 161541 w 195887"/>
                          <a:gd name="connsiteY4" fmla="*/ 0 h 75504"/>
                          <a:gd name="connsiteX5" fmla="*/ 0 w 195887"/>
                          <a:gd name="connsiteY5" fmla="*/ 57761 h 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95887" h="75504">
                            <a:moveTo>
                              <a:pt x="0" y="57761"/>
                            </a:moveTo>
                            <a:cubicBezTo>
                              <a:pt x="755" y="63423"/>
                              <a:pt x="2265" y="69464"/>
                              <a:pt x="4152" y="75504"/>
                            </a:cubicBezTo>
                            <a:cubicBezTo>
                              <a:pt x="47934" y="52853"/>
                              <a:pt x="104549" y="31712"/>
                              <a:pt x="171354" y="16233"/>
                            </a:cubicBezTo>
                            <a:cubicBezTo>
                              <a:pt x="179658" y="14346"/>
                              <a:pt x="187584" y="12458"/>
                              <a:pt x="195888" y="10948"/>
                            </a:cubicBezTo>
                            <a:cubicBezTo>
                              <a:pt x="184187" y="6795"/>
                              <a:pt x="172864" y="3020"/>
                              <a:pt x="161541" y="0"/>
                            </a:cubicBezTo>
                            <a:cubicBezTo>
                              <a:pt x="99642" y="15101"/>
                              <a:pt x="44537" y="35109"/>
                              <a:pt x="0" y="5776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DE8D4B46-F87A-B509-A583-E919D4113A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3533" y="652279"/>
                        <a:ext cx="288159" cy="184229"/>
                      </a:xfrm>
                      <a:custGeom>
                        <a:avLst/>
                        <a:gdLst>
                          <a:gd name="connsiteX0" fmla="*/ 256455 w 288159"/>
                          <a:gd name="connsiteY0" fmla="*/ 160069 h 184229"/>
                          <a:gd name="connsiteX1" fmla="*/ 167381 w 288159"/>
                          <a:gd name="connsiteY1" fmla="*/ 166486 h 184229"/>
                          <a:gd name="connsiteX2" fmla="*/ 18673 w 288159"/>
                          <a:gd name="connsiteY2" fmla="*/ 115144 h 184229"/>
                          <a:gd name="connsiteX3" fmla="*/ 102840 w 288159"/>
                          <a:gd name="connsiteY3" fmla="*/ 17743 h 184229"/>
                          <a:gd name="connsiteX4" fmla="*/ 97934 w 288159"/>
                          <a:gd name="connsiteY4" fmla="*/ 0 h 184229"/>
                          <a:gd name="connsiteX5" fmla="*/ 1311 w 288159"/>
                          <a:gd name="connsiteY5" fmla="*/ 118919 h 184229"/>
                          <a:gd name="connsiteX6" fmla="*/ 167759 w 288159"/>
                          <a:gd name="connsiteY6" fmla="*/ 184230 h 184229"/>
                          <a:gd name="connsiteX7" fmla="*/ 288160 w 288159"/>
                          <a:gd name="connsiteY7" fmla="*/ 173282 h 184229"/>
                          <a:gd name="connsiteX8" fmla="*/ 256455 w 288159"/>
                          <a:gd name="connsiteY8" fmla="*/ 160069 h 184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8159" h="184229">
                            <a:moveTo>
                              <a:pt x="256455" y="160069"/>
                            </a:moveTo>
                            <a:cubicBezTo>
                              <a:pt x="225506" y="164221"/>
                              <a:pt x="195311" y="166486"/>
                              <a:pt x="167381" y="166486"/>
                            </a:cubicBezTo>
                            <a:cubicBezTo>
                              <a:pt x="82836" y="166486"/>
                              <a:pt x="25844" y="146855"/>
                              <a:pt x="18673" y="115144"/>
                            </a:cubicBezTo>
                            <a:cubicBezTo>
                              <a:pt x="12634" y="88340"/>
                              <a:pt x="43583" y="51720"/>
                              <a:pt x="102840" y="17743"/>
                            </a:cubicBezTo>
                            <a:cubicBezTo>
                              <a:pt x="100576" y="11703"/>
                              <a:pt x="99066" y="6040"/>
                              <a:pt x="97934" y="0"/>
                            </a:cubicBezTo>
                            <a:cubicBezTo>
                              <a:pt x="30751" y="37752"/>
                              <a:pt x="-7748" y="81167"/>
                              <a:pt x="1311" y="118919"/>
                            </a:cubicBezTo>
                            <a:cubicBezTo>
                              <a:pt x="11124" y="160446"/>
                              <a:pt x="71513" y="184230"/>
                              <a:pt x="167759" y="184230"/>
                            </a:cubicBezTo>
                            <a:cubicBezTo>
                              <a:pt x="205125" y="184230"/>
                              <a:pt x="246265" y="180455"/>
                              <a:pt x="288160" y="173282"/>
                            </a:cubicBezTo>
                            <a:cubicBezTo>
                              <a:pt x="277214" y="169507"/>
                              <a:pt x="266646" y="164976"/>
                              <a:pt x="256455" y="16006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7DAB9B5D-D75E-2215-E348-4526A30170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093" y="563562"/>
                        <a:ext cx="305866" cy="188004"/>
                      </a:xfrm>
                      <a:custGeom>
                        <a:avLst/>
                        <a:gdLst>
                          <a:gd name="connsiteX0" fmla="*/ 304588 w 305866"/>
                          <a:gd name="connsiteY0" fmla="*/ 65311 h 188004"/>
                          <a:gd name="connsiteX1" fmla="*/ 138140 w 305866"/>
                          <a:gd name="connsiteY1" fmla="*/ 0 h 188004"/>
                          <a:gd name="connsiteX2" fmla="*/ 0 w 305866"/>
                          <a:gd name="connsiteY2" fmla="*/ 14346 h 188004"/>
                          <a:gd name="connsiteX3" fmla="*/ 31704 w 305866"/>
                          <a:gd name="connsiteY3" fmla="*/ 26804 h 188004"/>
                          <a:gd name="connsiteX4" fmla="*/ 138140 w 305866"/>
                          <a:gd name="connsiteY4" fmla="*/ 17743 h 188004"/>
                          <a:gd name="connsiteX5" fmla="*/ 286849 w 305866"/>
                          <a:gd name="connsiteY5" fmla="*/ 69086 h 188004"/>
                          <a:gd name="connsiteX6" fmla="*/ 220798 w 305866"/>
                          <a:gd name="connsiteY6" fmla="*/ 155538 h 188004"/>
                          <a:gd name="connsiteX7" fmla="*/ 194755 w 305866"/>
                          <a:gd name="connsiteY7" fmla="*/ 170639 h 188004"/>
                          <a:gd name="connsiteX8" fmla="*/ 200417 w 305866"/>
                          <a:gd name="connsiteY8" fmla="*/ 188005 h 188004"/>
                          <a:gd name="connsiteX9" fmla="*/ 230611 w 305866"/>
                          <a:gd name="connsiteY9" fmla="*/ 170639 h 188004"/>
                          <a:gd name="connsiteX10" fmla="*/ 304588 w 305866"/>
                          <a:gd name="connsiteY10" fmla="*/ 65311 h 188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866" h="188004">
                            <a:moveTo>
                              <a:pt x="304588" y="65311"/>
                            </a:moveTo>
                            <a:cubicBezTo>
                              <a:pt x="295152" y="23784"/>
                              <a:pt x="234386" y="0"/>
                              <a:pt x="138140" y="0"/>
                            </a:cubicBezTo>
                            <a:cubicBezTo>
                              <a:pt x="95491" y="0"/>
                              <a:pt x="47934" y="4908"/>
                              <a:pt x="0" y="14346"/>
                            </a:cubicBezTo>
                            <a:cubicBezTo>
                              <a:pt x="10568" y="18121"/>
                              <a:pt x="21136" y="22274"/>
                              <a:pt x="31704" y="26804"/>
                            </a:cubicBezTo>
                            <a:cubicBezTo>
                              <a:pt x="68693" y="20764"/>
                              <a:pt x="104926" y="17743"/>
                              <a:pt x="138140" y="17743"/>
                            </a:cubicBezTo>
                            <a:cubicBezTo>
                              <a:pt x="222685" y="17743"/>
                              <a:pt x="279678" y="37374"/>
                              <a:pt x="286849" y="69086"/>
                            </a:cubicBezTo>
                            <a:cubicBezTo>
                              <a:pt x="292510" y="93247"/>
                              <a:pt x="268355" y="124959"/>
                              <a:pt x="220798" y="155538"/>
                            </a:cubicBezTo>
                            <a:cubicBezTo>
                              <a:pt x="212495" y="160824"/>
                              <a:pt x="203814" y="165731"/>
                              <a:pt x="194755" y="170639"/>
                            </a:cubicBezTo>
                            <a:cubicBezTo>
                              <a:pt x="197020" y="176679"/>
                              <a:pt x="198907" y="182342"/>
                              <a:pt x="200417" y="188005"/>
                            </a:cubicBezTo>
                            <a:cubicBezTo>
                              <a:pt x="210985" y="182342"/>
                              <a:pt x="221176" y="176302"/>
                              <a:pt x="230611" y="170639"/>
                            </a:cubicBezTo>
                            <a:cubicBezTo>
                              <a:pt x="286094" y="135530"/>
                              <a:pt x="312137" y="97778"/>
                              <a:pt x="304588" y="6531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76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3" name="Полилиния 22">
                  <a:extLst>
                    <a:ext uri="{FF2B5EF4-FFF2-40B4-BE49-F238E27FC236}">
                      <a16:creationId xmlns:a16="http://schemas.microsoft.com/office/drawing/2014/main" id="{5799ABD8-0149-6290-642C-6610D26105F5}"/>
                    </a:ext>
                  </a:extLst>
                </p:cNvPr>
                <p:cNvSpPr/>
                <p:nvPr/>
              </p:nvSpPr>
              <p:spPr>
                <a:xfrm>
                  <a:off x="828101" y="651901"/>
                  <a:ext cx="99642" cy="99665"/>
                </a:xfrm>
                <a:custGeom>
                  <a:avLst/>
                  <a:gdLst>
                    <a:gd name="connsiteX0" fmla="*/ 99642 w 99642"/>
                    <a:gd name="connsiteY0" fmla="*/ 49833 h 99665"/>
                    <a:gd name="connsiteX1" fmla="*/ 49821 w 99642"/>
                    <a:gd name="connsiteY1" fmla="*/ 99665 h 99665"/>
                    <a:gd name="connsiteX2" fmla="*/ 0 w 99642"/>
                    <a:gd name="connsiteY2" fmla="*/ 49833 h 99665"/>
                    <a:gd name="connsiteX3" fmla="*/ 49821 w 99642"/>
                    <a:gd name="connsiteY3" fmla="*/ 0 h 99665"/>
                    <a:gd name="connsiteX4" fmla="*/ 99642 w 99642"/>
                    <a:gd name="connsiteY4" fmla="*/ 49833 h 9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42" h="99665">
                      <a:moveTo>
                        <a:pt x="99642" y="49833"/>
                      </a:moveTo>
                      <a:cubicBezTo>
                        <a:pt x="99642" y="77392"/>
                        <a:pt x="77374" y="99665"/>
                        <a:pt x="49821" y="99665"/>
                      </a:cubicBezTo>
                      <a:cubicBezTo>
                        <a:pt x="22269" y="99665"/>
                        <a:pt x="0" y="77392"/>
                        <a:pt x="0" y="49833"/>
                      </a:cubicBezTo>
                      <a:cubicBezTo>
                        <a:pt x="0" y="22274"/>
                        <a:pt x="22269" y="0"/>
                        <a:pt x="49821" y="0"/>
                      </a:cubicBezTo>
                      <a:cubicBezTo>
                        <a:pt x="77374" y="0"/>
                        <a:pt x="99642" y="22274"/>
                        <a:pt x="99642" y="498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" name="Рисунок 5">
                <a:extLst>
                  <a:ext uri="{FF2B5EF4-FFF2-40B4-BE49-F238E27FC236}">
                    <a16:creationId xmlns:a16="http://schemas.microsoft.com/office/drawing/2014/main" id="{DE79B80C-D644-E2E6-636A-2B3FC558177F}"/>
                  </a:ext>
                </a:extLst>
              </p:cNvPr>
              <p:cNvGrpSpPr/>
              <p:nvPr/>
            </p:nvGrpSpPr>
            <p:grpSpPr>
              <a:xfrm>
                <a:off x="779790" y="375179"/>
                <a:ext cx="308734" cy="234817"/>
                <a:chOff x="779790" y="375179"/>
                <a:chExt cx="308734" cy="234817"/>
              </a:xfrm>
              <a:solidFill>
                <a:srgbClr val="FFFFFF"/>
              </a:solidFill>
            </p:grpSpPr>
            <p:sp>
              <p:nvSpPr>
                <p:cNvPr id="25" name="Полилиния 24">
                  <a:extLst>
                    <a:ext uri="{FF2B5EF4-FFF2-40B4-BE49-F238E27FC236}">
                      <a16:creationId xmlns:a16="http://schemas.microsoft.com/office/drawing/2014/main" id="{A4D7994F-1700-721B-0D02-906B2482BBB8}"/>
                    </a:ext>
                  </a:extLst>
                </p:cNvPr>
                <p:cNvSpPr/>
                <p:nvPr/>
              </p:nvSpPr>
              <p:spPr>
                <a:xfrm>
                  <a:off x="779790" y="568847"/>
                  <a:ext cx="43782" cy="41149"/>
                </a:xfrm>
                <a:custGeom>
                  <a:avLst/>
                  <a:gdLst>
                    <a:gd name="connsiteX0" fmla="*/ 24156 w 43782"/>
                    <a:gd name="connsiteY0" fmla="*/ 33977 h 41149"/>
                    <a:gd name="connsiteX1" fmla="*/ 43782 w 43782"/>
                    <a:gd name="connsiteY1" fmla="*/ 2643 h 41149"/>
                    <a:gd name="connsiteX2" fmla="*/ 24533 w 43782"/>
                    <a:gd name="connsiteY2" fmla="*/ 0 h 41149"/>
                    <a:gd name="connsiteX3" fmla="*/ 0 w 43782"/>
                    <a:gd name="connsiteY3" fmla="*/ 41150 h 41149"/>
                    <a:gd name="connsiteX4" fmla="*/ 24156 w 43782"/>
                    <a:gd name="connsiteY4" fmla="*/ 33977 h 4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2" h="41149">
                      <a:moveTo>
                        <a:pt x="24156" y="33977"/>
                      </a:moveTo>
                      <a:cubicBezTo>
                        <a:pt x="30572" y="23406"/>
                        <a:pt x="36988" y="12836"/>
                        <a:pt x="43782" y="2643"/>
                      </a:cubicBezTo>
                      <a:cubicBezTo>
                        <a:pt x="37366" y="1510"/>
                        <a:pt x="30950" y="755"/>
                        <a:pt x="24533" y="0"/>
                      </a:cubicBezTo>
                      <a:cubicBezTo>
                        <a:pt x="16230" y="13213"/>
                        <a:pt x="7926" y="26804"/>
                        <a:pt x="0" y="41150"/>
                      </a:cubicBezTo>
                      <a:cubicBezTo>
                        <a:pt x="7926" y="38885"/>
                        <a:pt x="16230" y="36242"/>
                        <a:pt x="24156" y="33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FADC19C4-004A-6AE0-9615-554464C33735}"/>
                    </a:ext>
                  </a:extLst>
                </p:cNvPr>
                <p:cNvSpPr/>
                <p:nvPr/>
              </p:nvSpPr>
              <p:spPr>
                <a:xfrm>
                  <a:off x="815646" y="375179"/>
                  <a:ext cx="272877" cy="200085"/>
                </a:xfrm>
                <a:custGeom>
                  <a:avLst/>
                  <a:gdLst>
                    <a:gd name="connsiteX0" fmla="*/ 18872 w 272877"/>
                    <a:gd name="connsiteY0" fmla="*/ 180077 h 200085"/>
                    <a:gd name="connsiteX1" fmla="*/ 207588 w 272877"/>
                    <a:gd name="connsiteY1" fmla="*/ 17366 h 200085"/>
                    <a:gd name="connsiteX2" fmla="*/ 226837 w 272877"/>
                    <a:gd name="connsiteY2" fmla="*/ 21896 h 200085"/>
                    <a:gd name="connsiteX3" fmla="*/ 241179 w 272877"/>
                    <a:gd name="connsiteY3" fmla="*/ 198198 h 200085"/>
                    <a:gd name="connsiteX4" fmla="*/ 258541 w 272877"/>
                    <a:gd name="connsiteY4" fmla="*/ 200086 h 200085"/>
                    <a:gd name="connsiteX5" fmla="*/ 235141 w 272877"/>
                    <a:gd name="connsiteY5" fmla="*/ 6418 h 200085"/>
                    <a:gd name="connsiteX6" fmla="*/ 207965 w 272877"/>
                    <a:gd name="connsiteY6" fmla="*/ 0 h 200085"/>
                    <a:gd name="connsiteX7" fmla="*/ 0 w 272877"/>
                    <a:gd name="connsiteY7" fmla="*/ 177057 h 200085"/>
                    <a:gd name="connsiteX8" fmla="*/ 18872 w 272877"/>
                    <a:gd name="connsiteY8" fmla="*/ 180077 h 200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877" h="200085">
                      <a:moveTo>
                        <a:pt x="18872" y="180077"/>
                      </a:moveTo>
                      <a:cubicBezTo>
                        <a:pt x="85300" y="83054"/>
                        <a:pt x="159277" y="17366"/>
                        <a:pt x="207588" y="17366"/>
                      </a:cubicBezTo>
                      <a:cubicBezTo>
                        <a:pt x="214759" y="17366"/>
                        <a:pt x="221176" y="18876"/>
                        <a:pt x="226837" y="21896"/>
                      </a:cubicBezTo>
                      <a:cubicBezTo>
                        <a:pt x="258164" y="38507"/>
                        <a:pt x="264958" y="105328"/>
                        <a:pt x="241179" y="198198"/>
                      </a:cubicBezTo>
                      <a:cubicBezTo>
                        <a:pt x="247218" y="198576"/>
                        <a:pt x="252880" y="199331"/>
                        <a:pt x="258541" y="200086"/>
                      </a:cubicBezTo>
                      <a:cubicBezTo>
                        <a:pt x="283075" y="103063"/>
                        <a:pt x="276658" y="28314"/>
                        <a:pt x="235141" y="6418"/>
                      </a:cubicBezTo>
                      <a:cubicBezTo>
                        <a:pt x="226837" y="2265"/>
                        <a:pt x="217779" y="0"/>
                        <a:pt x="207965" y="0"/>
                      </a:cubicBezTo>
                      <a:cubicBezTo>
                        <a:pt x="151351" y="0"/>
                        <a:pt x="71712" y="69464"/>
                        <a:pt x="0" y="177057"/>
                      </a:cubicBezTo>
                      <a:cubicBezTo>
                        <a:pt x="6039" y="177812"/>
                        <a:pt x="12455" y="178945"/>
                        <a:pt x="18872" y="1800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7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" name="Рисунок 5">
              <a:extLst>
                <a:ext uri="{FF2B5EF4-FFF2-40B4-BE49-F238E27FC236}">
                  <a16:creationId xmlns:a16="http://schemas.microsoft.com/office/drawing/2014/main" id="{1E424A59-5ACD-48BC-D6B5-14CD46E9EA4B}"/>
                </a:ext>
              </a:extLst>
            </p:cNvPr>
            <p:cNvGrpSpPr/>
            <p:nvPr/>
          </p:nvGrpSpPr>
          <p:grpSpPr>
            <a:xfrm>
              <a:off x="993417" y="883321"/>
              <a:ext cx="1183251" cy="276722"/>
              <a:chOff x="993417" y="883321"/>
              <a:chExt cx="1183251" cy="276722"/>
            </a:xfrm>
            <a:solidFill>
              <a:srgbClr val="FFFFFF"/>
            </a:solidFill>
          </p:grpSpPr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F2DD840E-93DC-E981-792B-CFAA0E7AB445}"/>
                  </a:ext>
                </a:extLst>
              </p:cNvPr>
              <p:cNvSpPr/>
              <p:nvPr/>
            </p:nvSpPr>
            <p:spPr>
              <a:xfrm>
                <a:off x="993417" y="883321"/>
                <a:ext cx="271374" cy="276722"/>
              </a:xfrm>
              <a:custGeom>
                <a:avLst/>
                <a:gdLst>
                  <a:gd name="connsiteX0" fmla="*/ 228724 w 271374"/>
                  <a:gd name="connsiteY0" fmla="*/ 276722 h 276722"/>
                  <a:gd name="connsiteX1" fmla="*/ 228724 w 271374"/>
                  <a:gd name="connsiteY1" fmla="*/ 80034 h 276722"/>
                  <a:gd name="connsiteX2" fmla="*/ 135876 w 271374"/>
                  <a:gd name="connsiteY2" fmla="*/ 197066 h 276722"/>
                  <a:gd name="connsiteX3" fmla="*/ 42650 w 271374"/>
                  <a:gd name="connsiteY3" fmla="*/ 80034 h 276722"/>
                  <a:gd name="connsiteX4" fmla="*/ 42650 w 271374"/>
                  <a:gd name="connsiteY4" fmla="*/ 276722 h 276722"/>
                  <a:gd name="connsiteX5" fmla="*/ 0 w 271374"/>
                  <a:gd name="connsiteY5" fmla="*/ 276722 h 276722"/>
                  <a:gd name="connsiteX6" fmla="*/ 0 w 271374"/>
                  <a:gd name="connsiteY6" fmla="*/ 0 h 276722"/>
                  <a:gd name="connsiteX7" fmla="*/ 24911 w 271374"/>
                  <a:gd name="connsiteY7" fmla="*/ 0 h 276722"/>
                  <a:gd name="connsiteX8" fmla="*/ 135876 w 271374"/>
                  <a:gd name="connsiteY8" fmla="*/ 140438 h 276722"/>
                  <a:gd name="connsiteX9" fmla="*/ 246841 w 271374"/>
                  <a:gd name="connsiteY9" fmla="*/ 0 h 276722"/>
                  <a:gd name="connsiteX10" fmla="*/ 271374 w 271374"/>
                  <a:gd name="connsiteY10" fmla="*/ 0 h 276722"/>
                  <a:gd name="connsiteX11" fmla="*/ 271374 w 271374"/>
                  <a:gd name="connsiteY11" fmla="*/ 276722 h 276722"/>
                  <a:gd name="connsiteX12" fmla="*/ 228724 w 271374"/>
                  <a:gd name="connsiteY12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374" h="276722">
                    <a:moveTo>
                      <a:pt x="228724" y="276722"/>
                    </a:moveTo>
                    <a:lnTo>
                      <a:pt x="228724" y="80034"/>
                    </a:lnTo>
                    <a:lnTo>
                      <a:pt x="135876" y="197066"/>
                    </a:lnTo>
                    <a:lnTo>
                      <a:pt x="42650" y="80034"/>
                    </a:lnTo>
                    <a:lnTo>
                      <a:pt x="4265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24911" y="0"/>
                    </a:lnTo>
                    <a:lnTo>
                      <a:pt x="135876" y="140438"/>
                    </a:lnTo>
                    <a:lnTo>
                      <a:pt x="246841" y="0"/>
                    </a:lnTo>
                    <a:lnTo>
                      <a:pt x="271374" y="0"/>
                    </a:lnTo>
                    <a:lnTo>
                      <a:pt x="271374" y="276722"/>
                    </a:lnTo>
                    <a:lnTo>
                      <a:pt x="228724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11657179-C031-ABEC-5269-C7C32BB74D5F}"/>
                  </a:ext>
                </a:extLst>
              </p:cNvPr>
              <p:cNvSpPr/>
              <p:nvPr/>
            </p:nvSpPr>
            <p:spPr>
              <a:xfrm>
                <a:off x="1299892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1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1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867B9FAA-51CF-87D9-D974-C93CA427FB1F}"/>
                  </a:ext>
                </a:extLst>
              </p:cNvPr>
              <p:cNvSpPr/>
              <p:nvPr/>
            </p:nvSpPr>
            <p:spPr>
              <a:xfrm>
                <a:off x="1963041" y="883321"/>
                <a:ext cx="213626" cy="276722"/>
              </a:xfrm>
              <a:custGeom>
                <a:avLst/>
                <a:gdLst>
                  <a:gd name="connsiteX0" fmla="*/ 170977 w 213626"/>
                  <a:gd name="connsiteY0" fmla="*/ 276722 h 276722"/>
                  <a:gd name="connsiteX1" fmla="*/ 170977 w 213626"/>
                  <a:gd name="connsiteY1" fmla="*/ 81544 h 276722"/>
                  <a:gd name="connsiteX2" fmla="*/ 24910 w 213626"/>
                  <a:gd name="connsiteY2" fmla="*/ 276722 h 276722"/>
                  <a:gd name="connsiteX3" fmla="*/ 0 w 213626"/>
                  <a:gd name="connsiteY3" fmla="*/ 276722 h 276722"/>
                  <a:gd name="connsiteX4" fmla="*/ 0 w 213626"/>
                  <a:gd name="connsiteY4" fmla="*/ 0 h 276722"/>
                  <a:gd name="connsiteX5" fmla="*/ 42650 w 213626"/>
                  <a:gd name="connsiteY5" fmla="*/ 0 h 276722"/>
                  <a:gd name="connsiteX6" fmla="*/ 42650 w 213626"/>
                  <a:gd name="connsiteY6" fmla="*/ 195178 h 276722"/>
                  <a:gd name="connsiteX7" fmla="*/ 188716 w 213626"/>
                  <a:gd name="connsiteY7" fmla="*/ 0 h 276722"/>
                  <a:gd name="connsiteX8" fmla="*/ 213627 w 213626"/>
                  <a:gd name="connsiteY8" fmla="*/ 0 h 276722"/>
                  <a:gd name="connsiteX9" fmla="*/ 213627 w 213626"/>
                  <a:gd name="connsiteY9" fmla="*/ 276722 h 276722"/>
                  <a:gd name="connsiteX10" fmla="*/ 170977 w 213626"/>
                  <a:gd name="connsiteY10" fmla="*/ 276722 h 27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626" h="276722">
                    <a:moveTo>
                      <a:pt x="170977" y="276722"/>
                    </a:moveTo>
                    <a:lnTo>
                      <a:pt x="170977" y="81544"/>
                    </a:lnTo>
                    <a:lnTo>
                      <a:pt x="24910" y="276722"/>
                    </a:lnTo>
                    <a:lnTo>
                      <a:pt x="0" y="276722"/>
                    </a:lnTo>
                    <a:lnTo>
                      <a:pt x="0" y="0"/>
                    </a:lnTo>
                    <a:lnTo>
                      <a:pt x="42650" y="0"/>
                    </a:lnTo>
                    <a:lnTo>
                      <a:pt x="42650" y="195178"/>
                    </a:lnTo>
                    <a:lnTo>
                      <a:pt x="188716" y="0"/>
                    </a:lnTo>
                    <a:lnTo>
                      <a:pt x="213627" y="0"/>
                    </a:lnTo>
                    <a:lnTo>
                      <a:pt x="213627" y="276722"/>
                    </a:lnTo>
                    <a:lnTo>
                      <a:pt x="170977" y="276722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1" name="Рисунок 5">
              <a:extLst>
                <a:ext uri="{FF2B5EF4-FFF2-40B4-BE49-F238E27FC236}">
                  <a16:creationId xmlns:a16="http://schemas.microsoft.com/office/drawing/2014/main" id="{7B40DA2B-CF02-F373-40AA-A36B3CEF1ABB}"/>
                </a:ext>
              </a:extLst>
            </p:cNvPr>
            <p:cNvGrpSpPr/>
            <p:nvPr/>
          </p:nvGrpSpPr>
          <p:grpSpPr>
            <a:xfrm>
              <a:off x="1720729" y="671155"/>
              <a:ext cx="495569" cy="120428"/>
              <a:chOff x="1720729" y="671155"/>
              <a:chExt cx="495569" cy="120428"/>
            </a:xfrm>
            <a:solidFill>
              <a:srgbClr val="FFFFFF"/>
            </a:solidFill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63D71BB9-5E02-D83E-27DF-9FC0DF9F345D}"/>
                  </a:ext>
                </a:extLst>
              </p:cNvPr>
              <p:cNvSpPr/>
              <p:nvPr/>
            </p:nvSpPr>
            <p:spPr>
              <a:xfrm>
                <a:off x="1720729" y="671155"/>
                <a:ext cx="100019" cy="120428"/>
              </a:xfrm>
              <a:custGeom>
                <a:avLst/>
                <a:gdLst>
                  <a:gd name="connsiteX0" fmla="*/ 74732 w 100019"/>
                  <a:gd name="connsiteY0" fmla="*/ 120429 h 120428"/>
                  <a:gd name="connsiteX1" fmla="*/ 74732 w 100019"/>
                  <a:gd name="connsiteY1" fmla="*/ 71351 h 120428"/>
                  <a:gd name="connsiteX2" fmla="*/ 25288 w 100019"/>
                  <a:gd name="connsiteY2" fmla="*/ 71351 h 120428"/>
                  <a:gd name="connsiteX3" fmla="*/ 25288 w 100019"/>
                  <a:gd name="connsiteY3" fmla="*/ 120429 h 120428"/>
                  <a:gd name="connsiteX4" fmla="*/ 0 w 100019"/>
                  <a:gd name="connsiteY4" fmla="*/ 120429 h 120428"/>
                  <a:gd name="connsiteX5" fmla="*/ 0 w 100019"/>
                  <a:gd name="connsiteY5" fmla="*/ 0 h 120428"/>
                  <a:gd name="connsiteX6" fmla="*/ 25288 w 100019"/>
                  <a:gd name="connsiteY6" fmla="*/ 0 h 120428"/>
                  <a:gd name="connsiteX7" fmla="*/ 25288 w 100019"/>
                  <a:gd name="connsiteY7" fmla="*/ 48700 h 120428"/>
                  <a:gd name="connsiteX8" fmla="*/ 74732 w 100019"/>
                  <a:gd name="connsiteY8" fmla="*/ 48700 h 120428"/>
                  <a:gd name="connsiteX9" fmla="*/ 74732 w 100019"/>
                  <a:gd name="connsiteY9" fmla="*/ 0 h 120428"/>
                  <a:gd name="connsiteX10" fmla="*/ 100020 w 100019"/>
                  <a:gd name="connsiteY10" fmla="*/ 0 h 120428"/>
                  <a:gd name="connsiteX11" fmla="*/ 100020 w 100019"/>
                  <a:gd name="connsiteY11" fmla="*/ 120429 h 120428"/>
                  <a:gd name="connsiteX12" fmla="*/ 74732 w 100019"/>
                  <a:gd name="connsiteY12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19" h="120428">
                    <a:moveTo>
                      <a:pt x="74732" y="120429"/>
                    </a:moveTo>
                    <a:lnTo>
                      <a:pt x="74732" y="71351"/>
                    </a:lnTo>
                    <a:lnTo>
                      <a:pt x="25288" y="71351"/>
                    </a:lnTo>
                    <a:lnTo>
                      <a:pt x="25288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48700"/>
                    </a:lnTo>
                    <a:lnTo>
                      <a:pt x="74732" y="48700"/>
                    </a:lnTo>
                    <a:lnTo>
                      <a:pt x="74732" y="0"/>
                    </a:lnTo>
                    <a:lnTo>
                      <a:pt x="100020" y="0"/>
                    </a:lnTo>
                    <a:lnTo>
                      <a:pt x="100020" y="120429"/>
                    </a:lnTo>
                    <a:lnTo>
                      <a:pt x="74732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9435CF98-F4F4-4C06-E3A7-95CE962FD8B8}"/>
                  </a:ext>
                </a:extLst>
              </p:cNvPr>
              <p:cNvSpPr/>
              <p:nvPr/>
            </p:nvSpPr>
            <p:spPr>
              <a:xfrm>
                <a:off x="1849434" y="671155"/>
                <a:ext cx="101151" cy="120428"/>
              </a:xfrm>
              <a:custGeom>
                <a:avLst/>
                <a:gdLst>
                  <a:gd name="connsiteX0" fmla="*/ 75487 w 101151"/>
                  <a:gd name="connsiteY0" fmla="*/ 120429 h 120428"/>
                  <a:gd name="connsiteX1" fmla="*/ 75487 w 101151"/>
                  <a:gd name="connsiteY1" fmla="*/ 44925 h 120428"/>
                  <a:gd name="connsiteX2" fmla="*/ 14720 w 101151"/>
                  <a:gd name="connsiteY2" fmla="*/ 120429 h 120428"/>
                  <a:gd name="connsiteX3" fmla="*/ 0 w 101151"/>
                  <a:gd name="connsiteY3" fmla="*/ 120429 h 120428"/>
                  <a:gd name="connsiteX4" fmla="*/ 0 w 101151"/>
                  <a:gd name="connsiteY4" fmla="*/ 0 h 120428"/>
                  <a:gd name="connsiteX5" fmla="*/ 25288 w 101151"/>
                  <a:gd name="connsiteY5" fmla="*/ 0 h 120428"/>
                  <a:gd name="connsiteX6" fmla="*/ 25288 w 101151"/>
                  <a:gd name="connsiteY6" fmla="*/ 75882 h 120428"/>
                  <a:gd name="connsiteX7" fmla="*/ 86055 w 101151"/>
                  <a:gd name="connsiteY7" fmla="*/ 0 h 120428"/>
                  <a:gd name="connsiteX8" fmla="*/ 101152 w 101151"/>
                  <a:gd name="connsiteY8" fmla="*/ 0 h 120428"/>
                  <a:gd name="connsiteX9" fmla="*/ 101152 w 101151"/>
                  <a:gd name="connsiteY9" fmla="*/ 120429 h 120428"/>
                  <a:gd name="connsiteX10" fmla="*/ 75487 w 101151"/>
                  <a:gd name="connsiteY10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1" h="120428">
                    <a:moveTo>
                      <a:pt x="75487" y="120429"/>
                    </a:moveTo>
                    <a:lnTo>
                      <a:pt x="75487" y="44925"/>
                    </a:lnTo>
                    <a:lnTo>
                      <a:pt x="14720" y="120429"/>
                    </a:lnTo>
                    <a:lnTo>
                      <a:pt x="0" y="120429"/>
                    </a:lnTo>
                    <a:lnTo>
                      <a:pt x="0" y="0"/>
                    </a:lnTo>
                    <a:lnTo>
                      <a:pt x="25288" y="0"/>
                    </a:lnTo>
                    <a:lnTo>
                      <a:pt x="25288" y="75882"/>
                    </a:lnTo>
                    <a:lnTo>
                      <a:pt x="86055" y="0"/>
                    </a:lnTo>
                    <a:lnTo>
                      <a:pt x="101152" y="0"/>
                    </a:lnTo>
                    <a:lnTo>
                      <a:pt x="101152" y="120429"/>
                    </a:lnTo>
                    <a:lnTo>
                      <a:pt x="75487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360C7DA7-810E-B7A2-EC4F-773C083860B5}"/>
                  </a:ext>
                </a:extLst>
              </p:cNvPr>
              <p:cNvSpPr/>
              <p:nvPr/>
            </p:nvSpPr>
            <p:spPr>
              <a:xfrm>
                <a:off x="1970967" y="671532"/>
                <a:ext cx="101529" cy="120051"/>
              </a:xfrm>
              <a:custGeom>
                <a:avLst/>
                <a:gdLst>
                  <a:gd name="connsiteX0" fmla="*/ 76619 w 101529"/>
                  <a:gd name="connsiteY0" fmla="*/ 120051 h 120051"/>
                  <a:gd name="connsiteX1" fmla="*/ 76619 w 101529"/>
                  <a:gd name="connsiteY1" fmla="*/ 90605 h 120051"/>
                  <a:gd name="connsiteX2" fmla="*/ 62276 w 101529"/>
                  <a:gd name="connsiteY2" fmla="*/ 90605 h 120051"/>
                  <a:gd name="connsiteX3" fmla="*/ 36611 w 101529"/>
                  <a:gd name="connsiteY3" fmla="*/ 107971 h 120051"/>
                  <a:gd name="connsiteX4" fmla="*/ 28307 w 101529"/>
                  <a:gd name="connsiteY4" fmla="*/ 120051 h 120051"/>
                  <a:gd name="connsiteX5" fmla="*/ 0 w 101529"/>
                  <a:gd name="connsiteY5" fmla="*/ 120051 h 120051"/>
                  <a:gd name="connsiteX6" fmla="*/ 10946 w 101529"/>
                  <a:gd name="connsiteY6" fmla="*/ 104195 h 120051"/>
                  <a:gd name="connsiteX7" fmla="*/ 30195 w 101529"/>
                  <a:gd name="connsiteY7" fmla="*/ 83054 h 120051"/>
                  <a:gd name="connsiteX8" fmla="*/ 2642 w 101529"/>
                  <a:gd name="connsiteY8" fmla="*/ 45302 h 120051"/>
                  <a:gd name="connsiteX9" fmla="*/ 58125 w 101529"/>
                  <a:gd name="connsiteY9" fmla="*/ 0 h 120051"/>
                  <a:gd name="connsiteX10" fmla="*/ 101529 w 101529"/>
                  <a:gd name="connsiteY10" fmla="*/ 0 h 120051"/>
                  <a:gd name="connsiteX11" fmla="*/ 101529 w 101529"/>
                  <a:gd name="connsiteY11" fmla="*/ 120051 h 120051"/>
                  <a:gd name="connsiteX12" fmla="*/ 76619 w 101529"/>
                  <a:gd name="connsiteY12" fmla="*/ 120051 h 120051"/>
                  <a:gd name="connsiteX13" fmla="*/ 55860 w 101529"/>
                  <a:gd name="connsiteY13" fmla="*/ 22274 h 120051"/>
                  <a:gd name="connsiteX14" fmla="*/ 26420 w 101529"/>
                  <a:gd name="connsiteY14" fmla="*/ 45302 h 120051"/>
                  <a:gd name="connsiteX15" fmla="*/ 55860 w 101529"/>
                  <a:gd name="connsiteY15" fmla="*/ 68331 h 120051"/>
                  <a:gd name="connsiteX16" fmla="*/ 76619 w 101529"/>
                  <a:gd name="connsiteY16" fmla="*/ 68331 h 120051"/>
                  <a:gd name="connsiteX17" fmla="*/ 76619 w 101529"/>
                  <a:gd name="connsiteY17" fmla="*/ 22274 h 120051"/>
                  <a:gd name="connsiteX18" fmla="*/ 55860 w 101529"/>
                  <a:gd name="connsiteY18" fmla="*/ 22274 h 12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1529" h="120051">
                    <a:moveTo>
                      <a:pt x="76619" y="120051"/>
                    </a:moveTo>
                    <a:lnTo>
                      <a:pt x="76619" y="90605"/>
                    </a:lnTo>
                    <a:lnTo>
                      <a:pt x="62276" y="90605"/>
                    </a:lnTo>
                    <a:cubicBezTo>
                      <a:pt x="49821" y="90982"/>
                      <a:pt x="46424" y="93625"/>
                      <a:pt x="36611" y="107971"/>
                    </a:cubicBezTo>
                    <a:lnTo>
                      <a:pt x="28307" y="120051"/>
                    </a:lnTo>
                    <a:lnTo>
                      <a:pt x="0" y="120051"/>
                    </a:lnTo>
                    <a:lnTo>
                      <a:pt x="10946" y="104195"/>
                    </a:lnTo>
                    <a:cubicBezTo>
                      <a:pt x="18872" y="92492"/>
                      <a:pt x="24533" y="86452"/>
                      <a:pt x="30195" y="83054"/>
                    </a:cubicBezTo>
                    <a:cubicBezTo>
                      <a:pt x="12833" y="76637"/>
                      <a:pt x="2642" y="63046"/>
                      <a:pt x="2642" y="45302"/>
                    </a:cubicBezTo>
                    <a:cubicBezTo>
                      <a:pt x="2642" y="20009"/>
                      <a:pt x="22269" y="0"/>
                      <a:pt x="58125" y="0"/>
                    </a:cubicBezTo>
                    <a:lnTo>
                      <a:pt x="101529" y="0"/>
                    </a:lnTo>
                    <a:lnTo>
                      <a:pt x="101529" y="120051"/>
                    </a:lnTo>
                    <a:lnTo>
                      <a:pt x="76619" y="120051"/>
                    </a:lnTo>
                    <a:close/>
                    <a:moveTo>
                      <a:pt x="55860" y="22274"/>
                    </a:moveTo>
                    <a:cubicBezTo>
                      <a:pt x="39253" y="22274"/>
                      <a:pt x="26420" y="29824"/>
                      <a:pt x="26420" y="45302"/>
                    </a:cubicBezTo>
                    <a:cubicBezTo>
                      <a:pt x="26420" y="61536"/>
                      <a:pt x="39253" y="68331"/>
                      <a:pt x="55860" y="68331"/>
                    </a:cubicBezTo>
                    <a:lnTo>
                      <a:pt x="76619" y="68331"/>
                    </a:lnTo>
                    <a:lnTo>
                      <a:pt x="76619" y="22274"/>
                    </a:lnTo>
                    <a:lnTo>
                      <a:pt x="55860" y="22274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06F16DC3-1CFF-D90D-207D-5042A4A9DAFC}"/>
                  </a:ext>
                </a:extLst>
              </p:cNvPr>
              <p:cNvSpPr/>
              <p:nvPr/>
            </p:nvSpPr>
            <p:spPr>
              <a:xfrm>
                <a:off x="2094765" y="671155"/>
                <a:ext cx="121533" cy="120428"/>
              </a:xfrm>
              <a:custGeom>
                <a:avLst/>
                <a:gdLst>
                  <a:gd name="connsiteX0" fmla="*/ 20004 w 121533"/>
                  <a:gd name="connsiteY0" fmla="*/ 120429 h 120428"/>
                  <a:gd name="connsiteX1" fmla="*/ 46424 w 121533"/>
                  <a:gd name="connsiteY1" fmla="*/ 77014 h 120428"/>
                  <a:gd name="connsiteX2" fmla="*/ 0 w 121533"/>
                  <a:gd name="connsiteY2" fmla="*/ 0 h 120428"/>
                  <a:gd name="connsiteX3" fmla="*/ 28685 w 121533"/>
                  <a:gd name="connsiteY3" fmla="*/ 0 h 120428"/>
                  <a:gd name="connsiteX4" fmla="*/ 60767 w 121533"/>
                  <a:gd name="connsiteY4" fmla="*/ 52475 h 120428"/>
                  <a:gd name="connsiteX5" fmla="*/ 92848 w 121533"/>
                  <a:gd name="connsiteY5" fmla="*/ 0 h 120428"/>
                  <a:gd name="connsiteX6" fmla="*/ 121533 w 121533"/>
                  <a:gd name="connsiteY6" fmla="*/ 0 h 120428"/>
                  <a:gd name="connsiteX7" fmla="*/ 48689 w 121533"/>
                  <a:gd name="connsiteY7" fmla="*/ 120429 h 120428"/>
                  <a:gd name="connsiteX8" fmla="*/ 20004 w 121533"/>
                  <a:gd name="connsiteY8" fmla="*/ 120429 h 1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33" h="120428">
                    <a:moveTo>
                      <a:pt x="20004" y="120429"/>
                    </a:moveTo>
                    <a:lnTo>
                      <a:pt x="46424" y="77014"/>
                    </a:lnTo>
                    <a:lnTo>
                      <a:pt x="0" y="0"/>
                    </a:lnTo>
                    <a:lnTo>
                      <a:pt x="28685" y="0"/>
                    </a:lnTo>
                    <a:lnTo>
                      <a:pt x="60767" y="52475"/>
                    </a:lnTo>
                    <a:lnTo>
                      <a:pt x="92848" y="0"/>
                    </a:lnTo>
                    <a:lnTo>
                      <a:pt x="121533" y="0"/>
                    </a:lnTo>
                    <a:lnTo>
                      <a:pt x="48689" y="120429"/>
                    </a:lnTo>
                    <a:lnTo>
                      <a:pt x="20004" y="120429"/>
                    </a:lnTo>
                    <a:close/>
                  </a:path>
                </a:pathLst>
              </a:custGeom>
              <a:solidFill>
                <a:srgbClr val="FFFFFF"/>
              </a:solidFill>
              <a:ln w="3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C69D159D-F91C-5B05-8779-9331F1B435AF}"/>
                </a:ext>
              </a:extLst>
            </p:cNvPr>
            <p:cNvSpPr/>
            <p:nvPr/>
          </p:nvSpPr>
          <p:spPr>
            <a:xfrm>
              <a:off x="1530503" y="883321"/>
              <a:ext cx="416308" cy="275967"/>
            </a:xfrm>
            <a:custGeom>
              <a:avLst/>
              <a:gdLst>
                <a:gd name="connsiteX0" fmla="*/ 305343 w 416308"/>
                <a:gd name="connsiteY0" fmla="*/ 9816 h 275967"/>
                <a:gd name="connsiteX1" fmla="*/ 229102 w 416308"/>
                <a:gd name="connsiteY1" fmla="*/ 50965 h 275967"/>
                <a:gd name="connsiteX2" fmla="*/ 229102 w 416308"/>
                <a:gd name="connsiteY2" fmla="*/ 0 h 275967"/>
                <a:gd name="connsiteX3" fmla="*/ 186452 w 416308"/>
                <a:gd name="connsiteY3" fmla="*/ 0 h 275967"/>
                <a:gd name="connsiteX4" fmla="*/ 186452 w 416308"/>
                <a:gd name="connsiteY4" fmla="*/ 124204 h 275967"/>
                <a:gd name="connsiteX5" fmla="*/ 114740 w 416308"/>
                <a:gd name="connsiteY5" fmla="*/ 197821 h 275967"/>
                <a:gd name="connsiteX6" fmla="*/ 43027 w 416308"/>
                <a:gd name="connsiteY6" fmla="*/ 124204 h 275967"/>
                <a:gd name="connsiteX7" fmla="*/ 114740 w 416308"/>
                <a:gd name="connsiteY7" fmla="*/ 50210 h 275967"/>
                <a:gd name="connsiteX8" fmla="*/ 167958 w 416308"/>
                <a:gd name="connsiteY8" fmla="*/ 73616 h 275967"/>
                <a:gd name="connsiteX9" fmla="*/ 167958 w 416308"/>
                <a:gd name="connsiteY9" fmla="*/ 30202 h 275967"/>
                <a:gd name="connsiteX10" fmla="*/ 110588 w 416308"/>
                <a:gd name="connsiteY10" fmla="*/ 9816 h 275967"/>
                <a:gd name="connsiteX11" fmla="*/ 0 w 416308"/>
                <a:gd name="connsiteY11" fmla="*/ 123827 h 275967"/>
                <a:gd name="connsiteX12" fmla="*/ 110588 w 416308"/>
                <a:gd name="connsiteY12" fmla="*/ 237460 h 275967"/>
                <a:gd name="connsiteX13" fmla="*/ 186829 w 416308"/>
                <a:gd name="connsiteY13" fmla="*/ 196688 h 275967"/>
                <a:gd name="connsiteX14" fmla="*/ 186829 w 416308"/>
                <a:gd name="connsiteY14" fmla="*/ 275967 h 275967"/>
                <a:gd name="connsiteX15" fmla="*/ 230234 w 416308"/>
                <a:gd name="connsiteY15" fmla="*/ 275967 h 275967"/>
                <a:gd name="connsiteX16" fmla="*/ 230234 w 416308"/>
                <a:gd name="connsiteY16" fmla="*/ 117786 h 275967"/>
                <a:gd name="connsiteX17" fmla="*/ 230234 w 416308"/>
                <a:gd name="connsiteY17" fmla="*/ 117786 h 275967"/>
                <a:gd name="connsiteX18" fmla="*/ 301946 w 416308"/>
                <a:gd name="connsiteY18" fmla="*/ 49455 h 275967"/>
                <a:gd name="connsiteX19" fmla="*/ 373658 w 416308"/>
                <a:gd name="connsiteY19" fmla="*/ 123449 h 275967"/>
                <a:gd name="connsiteX20" fmla="*/ 301946 w 416308"/>
                <a:gd name="connsiteY20" fmla="*/ 197066 h 275967"/>
                <a:gd name="connsiteX21" fmla="*/ 249483 w 416308"/>
                <a:gd name="connsiteY21" fmla="*/ 174414 h 275967"/>
                <a:gd name="connsiteX22" fmla="*/ 249483 w 416308"/>
                <a:gd name="connsiteY22" fmla="*/ 218207 h 275967"/>
                <a:gd name="connsiteX23" fmla="*/ 306098 w 416308"/>
                <a:gd name="connsiteY23" fmla="*/ 237460 h 275967"/>
                <a:gd name="connsiteX24" fmla="*/ 416308 w 416308"/>
                <a:gd name="connsiteY24" fmla="*/ 123827 h 275967"/>
                <a:gd name="connsiteX25" fmla="*/ 305343 w 416308"/>
                <a:gd name="connsiteY25" fmla="*/ 9816 h 27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308" h="275967">
                  <a:moveTo>
                    <a:pt x="305343" y="9816"/>
                  </a:moveTo>
                  <a:cubicBezTo>
                    <a:pt x="272506" y="9816"/>
                    <a:pt x="244199" y="26804"/>
                    <a:pt x="229102" y="50965"/>
                  </a:cubicBezTo>
                  <a:lnTo>
                    <a:pt x="229102" y="0"/>
                  </a:lnTo>
                  <a:lnTo>
                    <a:pt x="186452" y="0"/>
                  </a:lnTo>
                  <a:lnTo>
                    <a:pt x="186452" y="124204"/>
                  </a:lnTo>
                  <a:cubicBezTo>
                    <a:pt x="186452" y="166864"/>
                    <a:pt x="154747" y="197821"/>
                    <a:pt x="114740" y="197821"/>
                  </a:cubicBezTo>
                  <a:cubicBezTo>
                    <a:pt x="74354" y="197821"/>
                    <a:pt x="43027" y="166864"/>
                    <a:pt x="43027" y="124204"/>
                  </a:cubicBezTo>
                  <a:cubicBezTo>
                    <a:pt x="43027" y="81544"/>
                    <a:pt x="74732" y="50210"/>
                    <a:pt x="114740" y="50210"/>
                  </a:cubicBezTo>
                  <a:cubicBezTo>
                    <a:pt x="135876" y="50210"/>
                    <a:pt x="154747" y="58893"/>
                    <a:pt x="167958" y="73616"/>
                  </a:cubicBezTo>
                  <a:lnTo>
                    <a:pt x="167958" y="30202"/>
                  </a:lnTo>
                  <a:cubicBezTo>
                    <a:pt x="152483" y="17743"/>
                    <a:pt x="132479" y="9816"/>
                    <a:pt x="110588" y="9816"/>
                  </a:cubicBezTo>
                  <a:cubicBezTo>
                    <a:pt x="44537" y="9816"/>
                    <a:pt x="0" y="60403"/>
                    <a:pt x="0" y="123827"/>
                  </a:cubicBezTo>
                  <a:cubicBezTo>
                    <a:pt x="0" y="187250"/>
                    <a:pt x="44537" y="237460"/>
                    <a:pt x="110588" y="237460"/>
                  </a:cubicBezTo>
                  <a:cubicBezTo>
                    <a:pt x="143424" y="237460"/>
                    <a:pt x="171732" y="220849"/>
                    <a:pt x="186829" y="196688"/>
                  </a:cubicBezTo>
                  <a:lnTo>
                    <a:pt x="186829" y="275967"/>
                  </a:lnTo>
                  <a:lnTo>
                    <a:pt x="230234" y="275967"/>
                  </a:lnTo>
                  <a:lnTo>
                    <a:pt x="230234" y="117786"/>
                  </a:lnTo>
                  <a:lnTo>
                    <a:pt x="230234" y="117786"/>
                  </a:lnTo>
                  <a:cubicBezTo>
                    <a:pt x="232876" y="78147"/>
                    <a:pt x="263448" y="49455"/>
                    <a:pt x="301946" y="49455"/>
                  </a:cubicBezTo>
                  <a:cubicBezTo>
                    <a:pt x="342331" y="49455"/>
                    <a:pt x="373658" y="80789"/>
                    <a:pt x="373658" y="123449"/>
                  </a:cubicBezTo>
                  <a:cubicBezTo>
                    <a:pt x="373658" y="166109"/>
                    <a:pt x="341954" y="197066"/>
                    <a:pt x="301946" y="197066"/>
                  </a:cubicBezTo>
                  <a:cubicBezTo>
                    <a:pt x="280810" y="197066"/>
                    <a:pt x="262316" y="188383"/>
                    <a:pt x="249483" y="174414"/>
                  </a:cubicBezTo>
                  <a:lnTo>
                    <a:pt x="249483" y="218207"/>
                  </a:lnTo>
                  <a:cubicBezTo>
                    <a:pt x="264580" y="229910"/>
                    <a:pt x="284207" y="237460"/>
                    <a:pt x="306098" y="237460"/>
                  </a:cubicBezTo>
                  <a:cubicBezTo>
                    <a:pt x="371771" y="237460"/>
                    <a:pt x="416308" y="187250"/>
                    <a:pt x="416308" y="123827"/>
                  </a:cubicBezTo>
                  <a:cubicBezTo>
                    <a:pt x="415553" y="60403"/>
                    <a:pt x="370639" y="9816"/>
                    <a:pt x="305343" y="9816"/>
                  </a:cubicBezTo>
                  <a:close/>
                </a:path>
              </a:pathLst>
            </a:custGeom>
            <a:solidFill>
              <a:srgbClr val="FFFFFF"/>
            </a:solidFill>
            <a:ln w="3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0277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F49FE039-0632-499E-947D-C49BFB4C1C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9A4BC85F-A0FA-4C35-9F12-FD66197D9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grpSp>
        <p:nvGrpSpPr>
          <p:cNvPr id="2" name="Рисунок 7">
            <a:extLst>
              <a:ext uri="{FF2B5EF4-FFF2-40B4-BE49-F238E27FC236}">
                <a16:creationId xmlns:a16="http://schemas.microsoft.com/office/drawing/2014/main" id="{7688AB1E-7DCE-6A5D-6BAB-382F7FE4AB48}"/>
              </a:ext>
            </a:extLst>
          </p:cNvPr>
          <p:cNvGrpSpPr/>
          <p:nvPr/>
        </p:nvGrpSpPr>
        <p:grpSpPr>
          <a:xfrm>
            <a:off x="9790188" y="-282498"/>
            <a:ext cx="1842699" cy="1159097"/>
            <a:chOff x="9790188" y="-282498"/>
            <a:chExt cx="1842699" cy="1159097"/>
          </a:xfrm>
          <a:solidFill>
            <a:srgbClr val="FFFFFF"/>
          </a:solidFill>
        </p:grpSpPr>
        <p:grpSp>
          <p:nvGrpSpPr>
            <p:cNvPr id="3" name="Рисунок 7">
              <a:extLst>
                <a:ext uri="{FF2B5EF4-FFF2-40B4-BE49-F238E27FC236}">
                  <a16:creationId xmlns:a16="http://schemas.microsoft.com/office/drawing/2014/main" id="{E4D97750-6CDF-5049-F45F-CA9693995EE2}"/>
                </a:ext>
              </a:extLst>
            </p:cNvPr>
            <p:cNvGrpSpPr/>
            <p:nvPr/>
          </p:nvGrpSpPr>
          <p:grpSpPr>
            <a:xfrm>
              <a:off x="9790188" y="-282498"/>
              <a:ext cx="1058812" cy="1055771"/>
              <a:chOff x="9790188" y="-282498"/>
              <a:chExt cx="1058812" cy="1055771"/>
            </a:xfrm>
            <a:solidFill>
              <a:srgbClr val="FFFFFF"/>
            </a:solidFill>
          </p:grpSpPr>
          <p:grpSp>
            <p:nvGrpSpPr>
              <p:cNvPr id="4" name="Рисунок 7">
                <a:extLst>
                  <a:ext uri="{FF2B5EF4-FFF2-40B4-BE49-F238E27FC236}">
                    <a16:creationId xmlns:a16="http://schemas.microsoft.com/office/drawing/2014/main" id="{72634C6B-2FA4-711E-2405-7C57E84A9A9C}"/>
                  </a:ext>
                </a:extLst>
              </p:cNvPr>
              <p:cNvGrpSpPr/>
              <p:nvPr/>
            </p:nvGrpSpPr>
            <p:grpSpPr>
              <a:xfrm>
                <a:off x="9790188" y="-282498"/>
                <a:ext cx="1058812" cy="1055771"/>
                <a:chOff x="9790188" y="-282498"/>
                <a:chExt cx="1058812" cy="1055771"/>
              </a:xfrm>
              <a:solidFill>
                <a:srgbClr val="FFFFFF"/>
              </a:solidFill>
            </p:grpSpPr>
            <p:grpSp>
              <p:nvGrpSpPr>
                <p:cNvPr id="5" name="Рисунок 7">
                  <a:extLst>
                    <a:ext uri="{FF2B5EF4-FFF2-40B4-BE49-F238E27FC236}">
                      <a16:creationId xmlns:a16="http://schemas.microsoft.com/office/drawing/2014/main" id="{BD2D1E6B-569B-2100-76AE-FC50B45AB328}"/>
                    </a:ext>
                  </a:extLst>
                </p:cNvPr>
                <p:cNvGrpSpPr/>
                <p:nvPr/>
              </p:nvGrpSpPr>
              <p:grpSpPr>
                <a:xfrm>
                  <a:off x="9790188" y="-282498"/>
                  <a:ext cx="1058812" cy="1055771"/>
                  <a:chOff x="9790188" y="-282498"/>
                  <a:chExt cx="1058812" cy="1055771"/>
                </a:xfrm>
                <a:solidFill>
                  <a:srgbClr val="FFFFFF"/>
                </a:solidFill>
              </p:grpSpPr>
              <p:sp>
                <p:nvSpPr>
                  <p:cNvPr id="6" name="Полилиния 5">
                    <a:extLst>
                      <a:ext uri="{FF2B5EF4-FFF2-40B4-BE49-F238E27FC236}">
                        <a16:creationId xmlns:a16="http://schemas.microsoft.com/office/drawing/2014/main" id="{FE5983EB-3A96-60CF-3537-42873583BF67}"/>
                      </a:ext>
                    </a:extLst>
                  </p:cNvPr>
                  <p:cNvSpPr/>
                  <p:nvPr/>
                </p:nvSpPr>
                <p:spPr>
                  <a:xfrm>
                    <a:off x="9790188" y="-282498"/>
                    <a:ext cx="2885" cy="2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5" h="2886"/>
                    </a:pathLst>
                  </a:custGeom>
                  <a:solidFill>
                    <a:srgbClr val="FFFFFF"/>
                  </a:solidFill>
                  <a:ln w="28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Рисунок 7">
                    <a:extLst>
                      <a:ext uri="{FF2B5EF4-FFF2-40B4-BE49-F238E27FC236}">
                        <a16:creationId xmlns:a16="http://schemas.microsoft.com/office/drawing/2014/main" id="{E524E80D-D193-787E-5A28-44F831D6E4A3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968" y="413364"/>
                    <a:ext cx="472032" cy="359908"/>
                    <a:chOff x="10376968" y="413364"/>
                    <a:chExt cx="472032" cy="359908"/>
                  </a:xfrm>
                  <a:solidFill>
                    <a:srgbClr val="FFFFFF"/>
                  </a:solidFill>
                </p:grpSpPr>
                <p:grpSp>
                  <p:nvGrpSpPr>
                    <p:cNvPr id="9" name="Рисунок 7">
                      <a:extLst>
                        <a:ext uri="{FF2B5EF4-FFF2-40B4-BE49-F238E27FC236}">
                          <a16:creationId xmlns:a16="http://schemas.microsoft.com/office/drawing/2014/main" id="{B927D504-9C85-75D5-F983-51897BF277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52558" y="413364"/>
                      <a:ext cx="320303" cy="359908"/>
                      <a:chOff x="10452558" y="413364"/>
                      <a:chExt cx="320303" cy="359908"/>
                    </a:xfrm>
                    <a:solidFill>
                      <a:srgbClr val="FFFFFF"/>
                    </a:solidFill>
                  </p:grpSpPr>
                  <p:sp>
                    <p:nvSpPr>
                      <p:cNvPr id="10" name="Полилиния 9">
                        <a:extLst>
                          <a:ext uri="{FF2B5EF4-FFF2-40B4-BE49-F238E27FC236}">
                            <a16:creationId xmlns:a16="http://schemas.microsoft.com/office/drawing/2014/main" id="{C5020A46-565A-07DD-C204-1222A90828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77776" y="438474"/>
                        <a:ext cx="79063" cy="152679"/>
                      </a:xfrm>
                      <a:custGeom>
                        <a:avLst/>
                        <a:gdLst>
                          <a:gd name="connsiteX0" fmla="*/ 25104 w 79063"/>
                          <a:gd name="connsiteY0" fmla="*/ 134208 h 152679"/>
                          <a:gd name="connsiteX1" fmla="*/ 79063 w 79063"/>
                          <a:gd name="connsiteY1" fmla="*/ 1443 h 152679"/>
                          <a:gd name="connsiteX2" fmla="*/ 65790 w 79063"/>
                          <a:gd name="connsiteY2" fmla="*/ 0 h 152679"/>
                          <a:gd name="connsiteX3" fmla="*/ 13562 w 79063"/>
                          <a:gd name="connsiteY3" fmla="*/ 128147 h 152679"/>
                          <a:gd name="connsiteX4" fmla="*/ 0 w 79063"/>
                          <a:gd name="connsiteY4" fmla="*/ 152680 h 152679"/>
                          <a:gd name="connsiteX5" fmla="*/ 19045 w 79063"/>
                          <a:gd name="connsiteY5" fmla="*/ 146042 h 152679"/>
                          <a:gd name="connsiteX6" fmla="*/ 25104 w 79063"/>
                          <a:gd name="connsiteY6" fmla="*/ 134208 h 1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9063" h="152679">
                            <a:moveTo>
                              <a:pt x="25104" y="134208"/>
                            </a:moveTo>
                            <a:cubicBezTo>
                              <a:pt x="49054" y="88895"/>
                              <a:pt x="67810" y="41273"/>
                              <a:pt x="79063" y="1443"/>
                            </a:cubicBezTo>
                            <a:cubicBezTo>
                              <a:pt x="74735" y="866"/>
                              <a:pt x="70407" y="577"/>
                              <a:pt x="65790" y="0"/>
                            </a:cubicBezTo>
                            <a:cubicBezTo>
                              <a:pt x="54825" y="37521"/>
                              <a:pt x="37223" y="83123"/>
                              <a:pt x="13562" y="128147"/>
                            </a:cubicBezTo>
                            <a:cubicBezTo>
                              <a:pt x="9234" y="136517"/>
                              <a:pt x="4617" y="144599"/>
                              <a:pt x="0" y="152680"/>
                            </a:cubicBezTo>
                            <a:cubicBezTo>
                              <a:pt x="6348" y="150660"/>
                              <a:pt x="12696" y="148351"/>
                              <a:pt x="19045" y="146042"/>
                            </a:cubicBezTo>
                            <a:cubicBezTo>
                              <a:pt x="20776" y="142001"/>
                              <a:pt x="22796" y="137960"/>
                              <a:pt x="25104" y="13420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" name="Полилиния 13">
                        <a:extLst>
                          <a:ext uri="{FF2B5EF4-FFF2-40B4-BE49-F238E27FC236}">
                            <a16:creationId xmlns:a16="http://schemas.microsoft.com/office/drawing/2014/main" id="{984BDEA9-4A92-0595-2CF2-1C4EAF8394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6267" y="467913"/>
                        <a:ext cx="77043" cy="153257"/>
                      </a:xfrm>
                      <a:custGeom>
                        <a:avLst/>
                        <a:gdLst>
                          <a:gd name="connsiteX0" fmla="*/ 68387 w 77043"/>
                          <a:gd name="connsiteY0" fmla="*/ 15874 h 153257"/>
                          <a:gd name="connsiteX1" fmla="*/ 77044 w 77043"/>
                          <a:gd name="connsiteY1" fmla="*/ 0 h 153257"/>
                          <a:gd name="connsiteX2" fmla="*/ 58576 w 77043"/>
                          <a:gd name="connsiteY2" fmla="*/ 6061 h 153257"/>
                          <a:gd name="connsiteX3" fmla="*/ 56556 w 77043"/>
                          <a:gd name="connsiteY3" fmla="*/ 9813 h 153257"/>
                          <a:gd name="connsiteX4" fmla="*/ 0 w 77043"/>
                          <a:gd name="connsiteY4" fmla="*/ 152391 h 153257"/>
                          <a:gd name="connsiteX5" fmla="*/ 13273 w 77043"/>
                          <a:gd name="connsiteY5" fmla="*/ 153257 h 153257"/>
                          <a:gd name="connsiteX6" fmla="*/ 68387 w 77043"/>
                          <a:gd name="connsiteY6" fmla="*/ 15874 h 153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7043" h="153257">
                            <a:moveTo>
                              <a:pt x="68387" y="15874"/>
                            </a:moveTo>
                            <a:cubicBezTo>
                              <a:pt x="71273" y="10390"/>
                              <a:pt x="74158" y="5195"/>
                              <a:pt x="77044" y="0"/>
                            </a:cubicBezTo>
                            <a:cubicBezTo>
                              <a:pt x="70695" y="2020"/>
                              <a:pt x="64636" y="4041"/>
                              <a:pt x="58576" y="6061"/>
                            </a:cubicBezTo>
                            <a:cubicBezTo>
                              <a:pt x="57999" y="7215"/>
                              <a:pt x="57133" y="8370"/>
                              <a:pt x="56556" y="9813"/>
                            </a:cubicBezTo>
                            <a:cubicBezTo>
                              <a:pt x="30009" y="60033"/>
                              <a:pt x="10965" y="109098"/>
                              <a:pt x="0" y="152391"/>
                            </a:cubicBezTo>
                            <a:cubicBezTo>
                              <a:pt x="4328" y="152680"/>
                              <a:pt x="8657" y="152969"/>
                              <a:pt x="13273" y="153257"/>
                            </a:cubicBezTo>
                            <a:cubicBezTo>
                              <a:pt x="23950" y="112850"/>
                              <a:pt x="41840" y="65805"/>
                              <a:pt x="68387" y="1587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6" name="Рисунок 7">
                        <a:extLst>
                          <a:ext uri="{FF2B5EF4-FFF2-40B4-BE49-F238E27FC236}">
                            <a16:creationId xmlns:a16="http://schemas.microsoft.com/office/drawing/2014/main" id="{D6759C01-BAC8-C567-78FA-FB806BFAF3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52558" y="413364"/>
                        <a:ext cx="320303" cy="223391"/>
                        <a:chOff x="10452558" y="413364"/>
                        <a:chExt cx="320303" cy="223391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17" name="Полилиния 16">
                          <a:extLst>
                            <a:ext uri="{FF2B5EF4-FFF2-40B4-BE49-F238E27FC236}">
                              <a16:creationId xmlns:a16="http://schemas.microsoft.com/office/drawing/2014/main" id="{524BBDB9-AC95-D3CC-49F6-1AF987A8D2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03202" y="546706"/>
                          <a:ext cx="161301" cy="87163"/>
                        </a:xfrm>
                        <a:custGeom>
                          <a:avLst/>
                          <a:gdLst>
                            <a:gd name="connsiteX0" fmla="*/ 5771 w 161301"/>
                            <a:gd name="connsiteY0" fmla="*/ 0 h 87163"/>
                            <a:gd name="connsiteX1" fmla="*/ 0 w 161301"/>
                            <a:gd name="connsiteY1" fmla="*/ 13854 h 87163"/>
                            <a:gd name="connsiteX2" fmla="*/ 69830 w 161301"/>
                            <a:gd name="connsiteY2" fmla="*/ 60033 h 87163"/>
                            <a:gd name="connsiteX3" fmla="*/ 153222 w 161301"/>
                            <a:gd name="connsiteY3" fmla="*/ 87163 h 87163"/>
                            <a:gd name="connsiteX4" fmla="*/ 161301 w 161301"/>
                            <a:gd name="connsiteY4" fmla="*/ 74464 h 87163"/>
                            <a:gd name="connsiteX5" fmla="*/ 75601 w 161301"/>
                            <a:gd name="connsiteY5" fmla="*/ 47622 h 87163"/>
                            <a:gd name="connsiteX6" fmla="*/ 5771 w 161301"/>
                            <a:gd name="connsiteY6" fmla="*/ 0 h 87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1301" h="87163">
                              <a:moveTo>
                                <a:pt x="5771" y="0"/>
                              </a:moveTo>
                              <a:cubicBezTo>
                                <a:pt x="3751" y="4618"/>
                                <a:pt x="1731" y="9236"/>
                                <a:pt x="0" y="13854"/>
                              </a:cubicBezTo>
                              <a:cubicBezTo>
                                <a:pt x="19044" y="30882"/>
                                <a:pt x="42706" y="46756"/>
                                <a:pt x="69830" y="60033"/>
                              </a:cubicBezTo>
                              <a:cubicBezTo>
                                <a:pt x="97819" y="73598"/>
                                <a:pt x="126386" y="82834"/>
                                <a:pt x="153222" y="87163"/>
                              </a:cubicBezTo>
                              <a:cubicBezTo>
                                <a:pt x="156107" y="83123"/>
                                <a:pt x="158704" y="78793"/>
                                <a:pt x="161301" y="74464"/>
                              </a:cubicBezTo>
                              <a:cubicBezTo>
                                <a:pt x="134177" y="71001"/>
                                <a:pt x="104456" y="61765"/>
                                <a:pt x="75601" y="47622"/>
                              </a:cubicBezTo>
                              <a:cubicBezTo>
                                <a:pt x="48477" y="34346"/>
                                <a:pt x="24527" y="17606"/>
                                <a:pt x="57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Полилиния 18">
                          <a:extLst>
                            <a:ext uri="{FF2B5EF4-FFF2-40B4-BE49-F238E27FC236}">
                              <a16:creationId xmlns:a16="http://schemas.microsoft.com/office/drawing/2014/main" id="{93784247-128C-3B1E-486D-10220D08DB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52558" y="413364"/>
                          <a:ext cx="320303" cy="223391"/>
                        </a:xfrm>
                        <a:custGeom>
                          <a:avLst/>
                          <a:gdLst>
                            <a:gd name="connsiteX0" fmla="*/ 297068 w 320303"/>
                            <a:gd name="connsiteY0" fmla="*/ 105346 h 223391"/>
                            <a:gd name="connsiteX1" fmla="*/ 200114 w 320303"/>
                            <a:gd name="connsiteY1" fmla="*/ 30016 h 223391"/>
                            <a:gd name="connsiteX2" fmla="*/ 83827 w 320303"/>
                            <a:gd name="connsiteY2" fmla="*/ 0 h 223391"/>
                            <a:gd name="connsiteX3" fmla="*/ 5341 w 320303"/>
                            <a:gd name="connsiteY3" fmla="*/ 36077 h 223391"/>
                            <a:gd name="connsiteX4" fmla="*/ 40255 w 320303"/>
                            <a:gd name="connsiteY4" fmla="*/ 137383 h 223391"/>
                            <a:gd name="connsiteX5" fmla="*/ 46027 w 320303"/>
                            <a:gd name="connsiteY5" fmla="*/ 123241 h 223391"/>
                            <a:gd name="connsiteX6" fmla="*/ 17460 w 320303"/>
                            <a:gd name="connsiteY6" fmla="*/ 42138 h 223391"/>
                            <a:gd name="connsiteX7" fmla="*/ 83538 w 320303"/>
                            <a:gd name="connsiteY7" fmla="*/ 13854 h 223391"/>
                            <a:gd name="connsiteX8" fmla="*/ 193766 w 320303"/>
                            <a:gd name="connsiteY8" fmla="*/ 42427 h 223391"/>
                            <a:gd name="connsiteX9" fmla="*/ 285526 w 320303"/>
                            <a:gd name="connsiteY9" fmla="*/ 113716 h 223391"/>
                            <a:gd name="connsiteX10" fmla="*/ 302262 w 320303"/>
                            <a:gd name="connsiteY10" fmla="*/ 181253 h 223391"/>
                            <a:gd name="connsiteX11" fmla="*/ 236183 w 320303"/>
                            <a:gd name="connsiteY11" fmla="*/ 209538 h 223391"/>
                            <a:gd name="connsiteX12" fmla="*/ 226372 w 320303"/>
                            <a:gd name="connsiteY12" fmla="*/ 209249 h 223391"/>
                            <a:gd name="connsiteX13" fmla="*/ 218004 w 320303"/>
                            <a:gd name="connsiteY13" fmla="*/ 222526 h 223391"/>
                            <a:gd name="connsiteX14" fmla="*/ 236183 w 320303"/>
                            <a:gd name="connsiteY14" fmla="*/ 223392 h 223391"/>
                            <a:gd name="connsiteX15" fmla="*/ 314669 w 320303"/>
                            <a:gd name="connsiteY15" fmla="*/ 187314 h 223391"/>
                            <a:gd name="connsiteX16" fmla="*/ 297068 w 320303"/>
                            <a:gd name="connsiteY16" fmla="*/ 105346 h 2233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20303" h="223391">
                              <a:moveTo>
                                <a:pt x="297068" y="105346"/>
                              </a:moveTo>
                              <a:cubicBezTo>
                                <a:pt x="275426" y="76484"/>
                                <a:pt x="240800" y="49643"/>
                                <a:pt x="200114" y="30016"/>
                              </a:cubicBezTo>
                              <a:cubicBezTo>
                                <a:pt x="160582" y="10679"/>
                                <a:pt x="119319" y="0"/>
                                <a:pt x="83827" y="0"/>
                              </a:cubicBezTo>
                              <a:cubicBezTo>
                                <a:pt x="44584" y="0"/>
                                <a:pt x="16883" y="12699"/>
                                <a:pt x="5341" y="36077"/>
                              </a:cubicBezTo>
                              <a:cubicBezTo>
                                <a:pt x="-8799" y="64939"/>
                                <a:pt x="5918" y="102749"/>
                                <a:pt x="40255" y="137383"/>
                              </a:cubicBezTo>
                              <a:cubicBezTo>
                                <a:pt x="42275" y="132765"/>
                                <a:pt x="44007" y="127859"/>
                                <a:pt x="46027" y="123241"/>
                              </a:cubicBezTo>
                              <a:cubicBezTo>
                                <a:pt x="19191" y="94379"/>
                                <a:pt x="7072" y="63785"/>
                                <a:pt x="17460" y="42138"/>
                              </a:cubicBezTo>
                              <a:cubicBezTo>
                                <a:pt x="26116" y="24244"/>
                                <a:pt x="50355" y="13854"/>
                                <a:pt x="83538" y="13854"/>
                              </a:cubicBezTo>
                              <a:cubicBezTo>
                                <a:pt x="117011" y="13854"/>
                                <a:pt x="156254" y="23955"/>
                                <a:pt x="193766" y="42427"/>
                              </a:cubicBezTo>
                              <a:cubicBezTo>
                                <a:pt x="232432" y="61476"/>
                                <a:pt x="265038" y="86586"/>
                                <a:pt x="285526" y="113716"/>
                              </a:cubicBezTo>
                              <a:cubicBezTo>
                                <a:pt x="304859" y="139403"/>
                                <a:pt x="310918" y="163359"/>
                                <a:pt x="302262" y="181253"/>
                              </a:cubicBezTo>
                              <a:cubicBezTo>
                                <a:pt x="293605" y="199148"/>
                                <a:pt x="269367" y="209538"/>
                                <a:pt x="236183" y="209538"/>
                              </a:cubicBezTo>
                              <a:cubicBezTo>
                                <a:pt x="233009" y="209538"/>
                                <a:pt x="229546" y="209249"/>
                                <a:pt x="226372" y="209249"/>
                              </a:cubicBezTo>
                              <a:cubicBezTo>
                                <a:pt x="223487" y="213579"/>
                                <a:pt x="220890" y="218197"/>
                                <a:pt x="218004" y="222526"/>
                              </a:cubicBezTo>
                              <a:cubicBezTo>
                                <a:pt x="224064" y="223103"/>
                                <a:pt x="230123" y="223392"/>
                                <a:pt x="236183" y="223392"/>
                              </a:cubicBezTo>
                              <a:cubicBezTo>
                                <a:pt x="275426" y="223392"/>
                                <a:pt x="303127" y="210692"/>
                                <a:pt x="314669" y="187314"/>
                              </a:cubicBezTo>
                              <a:cubicBezTo>
                                <a:pt x="326212" y="164513"/>
                                <a:pt x="319863" y="135651"/>
                                <a:pt x="297068" y="10534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88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AB4085EB-68C5-C794-B767-B13DAD8DB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4914" y="602121"/>
                        <a:ext cx="230941" cy="171151"/>
                      </a:xfrm>
                      <a:custGeom>
                        <a:avLst/>
                        <a:gdLst>
                          <a:gd name="connsiteX0" fmla="*/ 211897 w 230941"/>
                          <a:gd name="connsiteY0" fmla="*/ 6350 h 171151"/>
                          <a:gd name="connsiteX1" fmla="*/ 49731 w 230941"/>
                          <a:gd name="connsiteY1" fmla="*/ 158164 h 171151"/>
                          <a:gd name="connsiteX2" fmla="*/ 35014 w 230941"/>
                          <a:gd name="connsiteY2" fmla="*/ 154700 h 171151"/>
                          <a:gd name="connsiteX3" fmla="*/ 21164 w 230941"/>
                          <a:gd name="connsiteY3" fmla="*/ 32325 h 171151"/>
                          <a:gd name="connsiteX4" fmla="*/ 7890 w 230941"/>
                          <a:gd name="connsiteY4" fmla="*/ 31460 h 171151"/>
                          <a:gd name="connsiteX5" fmla="*/ 28955 w 230941"/>
                          <a:gd name="connsiteY5" fmla="*/ 166245 h 171151"/>
                          <a:gd name="connsiteX6" fmla="*/ 49731 w 230941"/>
                          <a:gd name="connsiteY6" fmla="*/ 171152 h 171151"/>
                          <a:gd name="connsiteX7" fmla="*/ 230942 w 230941"/>
                          <a:gd name="connsiteY7" fmla="*/ 0 h 171151"/>
                          <a:gd name="connsiteX8" fmla="*/ 211897 w 230941"/>
                          <a:gd name="connsiteY8" fmla="*/ 6350 h 171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0941" h="171151">
                            <a:moveTo>
                              <a:pt x="211897" y="6350"/>
                            </a:moveTo>
                            <a:cubicBezTo>
                              <a:pt x="157072" y="95245"/>
                              <a:pt x="91282" y="158164"/>
                              <a:pt x="49731" y="158164"/>
                            </a:cubicBezTo>
                            <a:cubicBezTo>
                              <a:pt x="44248" y="158164"/>
                              <a:pt x="39343" y="157009"/>
                              <a:pt x="35014" y="154700"/>
                            </a:cubicBezTo>
                            <a:cubicBezTo>
                              <a:pt x="12507" y="142867"/>
                              <a:pt x="6448" y="96976"/>
                              <a:pt x="21164" y="32325"/>
                            </a:cubicBezTo>
                            <a:cubicBezTo>
                              <a:pt x="16547" y="32037"/>
                              <a:pt x="12219" y="31748"/>
                              <a:pt x="7890" y="31460"/>
                            </a:cubicBezTo>
                            <a:cubicBezTo>
                              <a:pt x="-7114" y="99285"/>
                              <a:pt x="-1055" y="150660"/>
                              <a:pt x="28955" y="166245"/>
                            </a:cubicBezTo>
                            <a:cubicBezTo>
                              <a:pt x="35014" y="169420"/>
                              <a:pt x="42228" y="171152"/>
                              <a:pt x="49731" y="171152"/>
                            </a:cubicBezTo>
                            <a:cubicBezTo>
                              <a:pt x="99073" y="171152"/>
                              <a:pt x="171211" y="102171"/>
                              <a:pt x="230942" y="0"/>
                            </a:cubicBezTo>
                            <a:cubicBezTo>
                              <a:pt x="224882" y="2598"/>
                              <a:pt x="218534" y="4618"/>
                              <a:pt x="211897" y="635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1" name="Рисунок 7">
                      <a:extLst>
                        <a:ext uri="{FF2B5EF4-FFF2-40B4-BE49-F238E27FC236}">
                          <a16:creationId xmlns:a16="http://schemas.microsoft.com/office/drawing/2014/main" id="{B218DCCC-1F43-D754-8B58-45B330268E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6968" y="420579"/>
                      <a:ext cx="472032" cy="208672"/>
                      <a:chOff x="10376968" y="420579"/>
                      <a:chExt cx="472032" cy="208672"/>
                    </a:xfrm>
                    <a:solidFill>
                      <a:srgbClr val="FFFFFF"/>
                    </a:solidFill>
                  </p:grpSpPr>
                  <p:sp>
                    <p:nvSpPr>
                      <p:cNvPr id="22" name="Полилиния 21">
                        <a:extLst>
                          <a:ext uri="{FF2B5EF4-FFF2-40B4-BE49-F238E27FC236}">
                            <a16:creationId xmlns:a16="http://schemas.microsoft.com/office/drawing/2014/main" id="{DFF472D7-C07A-F086-6796-B418FF3AD4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98136" y="557962"/>
                        <a:ext cx="157549" cy="57723"/>
                      </a:xfrm>
                      <a:custGeom>
                        <a:avLst/>
                        <a:gdLst>
                          <a:gd name="connsiteX0" fmla="*/ 32029 w 157549"/>
                          <a:gd name="connsiteY0" fmla="*/ 42138 h 57723"/>
                          <a:gd name="connsiteX1" fmla="*/ 0 w 157549"/>
                          <a:gd name="connsiteY1" fmla="*/ 48777 h 57723"/>
                          <a:gd name="connsiteX2" fmla="*/ 25393 w 157549"/>
                          <a:gd name="connsiteY2" fmla="*/ 57724 h 57723"/>
                          <a:gd name="connsiteX3" fmla="*/ 34915 w 157549"/>
                          <a:gd name="connsiteY3" fmla="*/ 55704 h 57723"/>
                          <a:gd name="connsiteX4" fmla="*/ 157550 w 157549"/>
                          <a:gd name="connsiteY4" fmla="*/ 13276 h 57723"/>
                          <a:gd name="connsiteX5" fmla="*/ 153799 w 157549"/>
                          <a:gd name="connsiteY5" fmla="*/ 0 h 57723"/>
                          <a:gd name="connsiteX6" fmla="*/ 32029 w 157549"/>
                          <a:gd name="connsiteY6" fmla="*/ 42138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7549" h="57723">
                            <a:moveTo>
                              <a:pt x="32029" y="42138"/>
                            </a:moveTo>
                            <a:cubicBezTo>
                              <a:pt x="21353" y="44736"/>
                              <a:pt x="10676" y="46756"/>
                              <a:pt x="0" y="48777"/>
                            </a:cubicBezTo>
                            <a:cubicBezTo>
                              <a:pt x="8657" y="52240"/>
                              <a:pt x="17025" y="55126"/>
                              <a:pt x="25393" y="57724"/>
                            </a:cubicBezTo>
                            <a:cubicBezTo>
                              <a:pt x="28567" y="57147"/>
                              <a:pt x="31741" y="56281"/>
                              <a:pt x="34915" y="55704"/>
                            </a:cubicBezTo>
                            <a:cubicBezTo>
                              <a:pt x="80218" y="45313"/>
                              <a:pt x="122346" y="30594"/>
                              <a:pt x="157550" y="13276"/>
                            </a:cubicBezTo>
                            <a:cubicBezTo>
                              <a:pt x="156684" y="8947"/>
                              <a:pt x="155530" y="4618"/>
                              <a:pt x="153799" y="0"/>
                            </a:cubicBezTo>
                            <a:cubicBezTo>
                              <a:pt x="119461" y="17029"/>
                              <a:pt x="77332" y="31748"/>
                              <a:pt x="32029" y="4213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Полилиния 22">
                        <a:extLst>
                          <a:ext uri="{FF2B5EF4-FFF2-40B4-BE49-F238E27FC236}">
                            <a16:creationId xmlns:a16="http://schemas.microsoft.com/office/drawing/2014/main" id="{32A60528-2B6A-A058-FCB1-2E9353AE59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64536" y="437319"/>
                        <a:ext cx="149759" cy="57723"/>
                      </a:xfrm>
                      <a:custGeom>
                        <a:avLst/>
                        <a:gdLst>
                          <a:gd name="connsiteX0" fmla="*/ 0 w 149759"/>
                          <a:gd name="connsiteY0" fmla="*/ 44159 h 57723"/>
                          <a:gd name="connsiteX1" fmla="*/ 3174 w 149759"/>
                          <a:gd name="connsiteY1" fmla="*/ 57724 h 57723"/>
                          <a:gd name="connsiteX2" fmla="*/ 131003 w 149759"/>
                          <a:gd name="connsiteY2" fmla="*/ 12411 h 57723"/>
                          <a:gd name="connsiteX3" fmla="*/ 149759 w 149759"/>
                          <a:gd name="connsiteY3" fmla="*/ 8370 h 57723"/>
                          <a:gd name="connsiteX4" fmla="*/ 123501 w 149759"/>
                          <a:gd name="connsiteY4" fmla="*/ 0 h 57723"/>
                          <a:gd name="connsiteX5" fmla="*/ 0 w 149759"/>
                          <a:gd name="connsiteY5" fmla="*/ 44159 h 57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9759" h="57723">
                            <a:moveTo>
                              <a:pt x="0" y="44159"/>
                            </a:moveTo>
                            <a:cubicBezTo>
                              <a:pt x="577" y="48488"/>
                              <a:pt x="1731" y="53106"/>
                              <a:pt x="3174" y="57724"/>
                            </a:cubicBezTo>
                            <a:cubicBezTo>
                              <a:pt x="36646" y="40407"/>
                              <a:pt x="79929" y="24244"/>
                              <a:pt x="131003" y="12411"/>
                            </a:cubicBezTo>
                            <a:cubicBezTo>
                              <a:pt x="137351" y="10968"/>
                              <a:pt x="143411" y="9524"/>
                              <a:pt x="149759" y="8370"/>
                            </a:cubicBezTo>
                            <a:cubicBezTo>
                              <a:pt x="140814" y="5195"/>
                              <a:pt x="132157" y="2309"/>
                              <a:pt x="123501" y="0"/>
                            </a:cubicBezTo>
                            <a:cubicBezTo>
                              <a:pt x="76178" y="11545"/>
                              <a:pt x="34049" y="26842"/>
                              <a:pt x="0" y="4415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Полилиния 23">
                        <a:extLst>
                          <a:ext uri="{FF2B5EF4-FFF2-40B4-BE49-F238E27FC236}">
                            <a16:creationId xmlns:a16="http://schemas.microsoft.com/office/drawing/2014/main" id="{4F68709F-9608-CCC0-0862-E7BFB52B08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76968" y="488405"/>
                        <a:ext cx="220302" cy="140846"/>
                      </a:xfrm>
                      <a:custGeom>
                        <a:avLst/>
                        <a:gdLst>
                          <a:gd name="connsiteX0" fmla="*/ 196064 w 220302"/>
                          <a:gd name="connsiteY0" fmla="*/ 122375 h 140846"/>
                          <a:gd name="connsiteX1" fmla="*/ 127965 w 220302"/>
                          <a:gd name="connsiteY1" fmla="*/ 127281 h 140846"/>
                          <a:gd name="connsiteX2" fmla="*/ 14276 w 220302"/>
                          <a:gd name="connsiteY2" fmla="*/ 88029 h 140846"/>
                          <a:gd name="connsiteX3" fmla="*/ 78623 w 220302"/>
                          <a:gd name="connsiteY3" fmla="*/ 13565 h 140846"/>
                          <a:gd name="connsiteX4" fmla="*/ 74872 w 220302"/>
                          <a:gd name="connsiteY4" fmla="*/ 0 h 140846"/>
                          <a:gd name="connsiteX5" fmla="*/ 1002 w 220302"/>
                          <a:gd name="connsiteY5" fmla="*/ 90915 h 140846"/>
                          <a:gd name="connsiteX6" fmla="*/ 128254 w 220302"/>
                          <a:gd name="connsiteY6" fmla="*/ 140846 h 140846"/>
                          <a:gd name="connsiteX7" fmla="*/ 220302 w 220302"/>
                          <a:gd name="connsiteY7" fmla="*/ 132476 h 140846"/>
                          <a:gd name="connsiteX8" fmla="*/ 196064 w 220302"/>
                          <a:gd name="connsiteY8" fmla="*/ 122375 h 140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20302" h="140846">
                            <a:moveTo>
                              <a:pt x="196064" y="122375"/>
                            </a:moveTo>
                            <a:cubicBezTo>
                              <a:pt x="172403" y="125550"/>
                              <a:pt x="149318" y="127281"/>
                              <a:pt x="127965" y="127281"/>
                            </a:cubicBezTo>
                            <a:cubicBezTo>
                              <a:pt x="63330" y="127281"/>
                              <a:pt x="19758" y="112273"/>
                              <a:pt x="14276" y="88029"/>
                            </a:cubicBezTo>
                            <a:cubicBezTo>
                              <a:pt x="9659" y="67537"/>
                              <a:pt x="33320" y="39541"/>
                              <a:pt x="78623" y="13565"/>
                            </a:cubicBezTo>
                            <a:cubicBezTo>
                              <a:pt x="76892" y="8947"/>
                              <a:pt x="75737" y="4618"/>
                              <a:pt x="74872" y="0"/>
                            </a:cubicBezTo>
                            <a:cubicBezTo>
                              <a:pt x="23509" y="28862"/>
                              <a:pt x="-5923" y="62053"/>
                              <a:pt x="1002" y="90915"/>
                            </a:cubicBezTo>
                            <a:cubicBezTo>
                              <a:pt x="8505" y="122663"/>
                              <a:pt x="54673" y="140846"/>
                              <a:pt x="128254" y="140846"/>
                            </a:cubicBezTo>
                            <a:cubicBezTo>
                              <a:pt x="156821" y="140846"/>
                              <a:pt x="188273" y="137960"/>
                              <a:pt x="220302" y="132476"/>
                            </a:cubicBezTo>
                            <a:cubicBezTo>
                              <a:pt x="211934" y="129590"/>
                              <a:pt x="203855" y="126127"/>
                              <a:pt x="196064" y="12237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724286EF-925A-708C-686A-B4B7C439EF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5160" y="420579"/>
                        <a:ext cx="233839" cy="143732"/>
                      </a:xfrm>
                      <a:custGeom>
                        <a:avLst/>
                        <a:gdLst>
                          <a:gd name="connsiteX0" fmla="*/ 232862 w 233839"/>
                          <a:gd name="connsiteY0" fmla="*/ 49931 h 143732"/>
                          <a:gd name="connsiteX1" fmla="*/ 105610 w 233839"/>
                          <a:gd name="connsiteY1" fmla="*/ 0 h 143732"/>
                          <a:gd name="connsiteX2" fmla="*/ 0 w 233839"/>
                          <a:gd name="connsiteY2" fmla="*/ 10968 h 143732"/>
                          <a:gd name="connsiteX3" fmla="*/ 24238 w 233839"/>
                          <a:gd name="connsiteY3" fmla="*/ 20492 h 143732"/>
                          <a:gd name="connsiteX4" fmla="*/ 105610 w 233839"/>
                          <a:gd name="connsiteY4" fmla="*/ 13565 h 143732"/>
                          <a:gd name="connsiteX5" fmla="*/ 219300 w 233839"/>
                          <a:gd name="connsiteY5" fmla="*/ 52817 h 143732"/>
                          <a:gd name="connsiteX6" fmla="*/ 168803 w 233839"/>
                          <a:gd name="connsiteY6" fmla="*/ 118911 h 143732"/>
                          <a:gd name="connsiteX7" fmla="*/ 148893 w 233839"/>
                          <a:gd name="connsiteY7" fmla="*/ 130456 h 143732"/>
                          <a:gd name="connsiteX8" fmla="*/ 153222 w 233839"/>
                          <a:gd name="connsiteY8" fmla="*/ 143733 h 143732"/>
                          <a:gd name="connsiteX9" fmla="*/ 176306 w 233839"/>
                          <a:gd name="connsiteY9" fmla="*/ 130456 h 143732"/>
                          <a:gd name="connsiteX10" fmla="*/ 232862 w 233839"/>
                          <a:gd name="connsiteY10" fmla="*/ 49931 h 1437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3839" h="143732">
                            <a:moveTo>
                              <a:pt x="232862" y="49931"/>
                            </a:moveTo>
                            <a:cubicBezTo>
                              <a:pt x="225648" y="18183"/>
                              <a:pt x="179191" y="0"/>
                              <a:pt x="105610" y="0"/>
                            </a:cubicBezTo>
                            <a:cubicBezTo>
                              <a:pt x="73004" y="0"/>
                              <a:pt x="36646" y="3752"/>
                              <a:pt x="0" y="10968"/>
                            </a:cubicBezTo>
                            <a:cubicBezTo>
                              <a:pt x="8080" y="13854"/>
                              <a:pt x="16159" y="17029"/>
                              <a:pt x="24238" y="20492"/>
                            </a:cubicBezTo>
                            <a:cubicBezTo>
                              <a:pt x="52517" y="15874"/>
                              <a:pt x="80218" y="13565"/>
                              <a:pt x="105610" y="13565"/>
                            </a:cubicBezTo>
                            <a:cubicBezTo>
                              <a:pt x="170246" y="13565"/>
                              <a:pt x="213818" y="28573"/>
                              <a:pt x="219300" y="52817"/>
                            </a:cubicBezTo>
                            <a:cubicBezTo>
                              <a:pt x="223629" y="71289"/>
                              <a:pt x="205161" y="95533"/>
                              <a:pt x="168803" y="118911"/>
                            </a:cubicBezTo>
                            <a:cubicBezTo>
                              <a:pt x="162455" y="122952"/>
                              <a:pt x="155819" y="126704"/>
                              <a:pt x="148893" y="130456"/>
                            </a:cubicBezTo>
                            <a:cubicBezTo>
                              <a:pt x="150625" y="135074"/>
                              <a:pt x="152067" y="139403"/>
                              <a:pt x="153222" y="143733"/>
                            </a:cubicBezTo>
                            <a:cubicBezTo>
                              <a:pt x="161301" y="139403"/>
                              <a:pt x="169092" y="134785"/>
                              <a:pt x="176306" y="130456"/>
                            </a:cubicBezTo>
                            <a:cubicBezTo>
                              <a:pt x="218723" y="103615"/>
                              <a:pt x="238633" y="74753"/>
                              <a:pt x="232862" y="4993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8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" name="Полилиния 25">
                  <a:extLst>
                    <a:ext uri="{FF2B5EF4-FFF2-40B4-BE49-F238E27FC236}">
                      <a16:creationId xmlns:a16="http://schemas.microsoft.com/office/drawing/2014/main" id="{E700CE8D-4FAF-4ED1-32C7-304F2080DBFD}"/>
                    </a:ext>
                  </a:extLst>
                </p:cNvPr>
                <p:cNvSpPr/>
                <p:nvPr/>
              </p:nvSpPr>
              <p:spPr>
                <a:xfrm>
                  <a:off x="10571589" y="488116"/>
                  <a:ext cx="76178" cy="76195"/>
                </a:xfrm>
                <a:custGeom>
                  <a:avLst/>
                  <a:gdLst>
                    <a:gd name="connsiteX0" fmla="*/ 76178 w 76178"/>
                    <a:gd name="connsiteY0" fmla="*/ 38098 h 76195"/>
                    <a:gd name="connsiteX1" fmla="*/ 38089 w 76178"/>
                    <a:gd name="connsiteY1" fmla="*/ 76196 h 76195"/>
                    <a:gd name="connsiteX2" fmla="*/ 0 w 76178"/>
                    <a:gd name="connsiteY2" fmla="*/ 38098 h 76195"/>
                    <a:gd name="connsiteX3" fmla="*/ 38089 w 76178"/>
                    <a:gd name="connsiteY3" fmla="*/ 0 h 76195"/>
                    <a:gd name="connsiteX4" fmla="*/ 76178 w 76178"/>
                    <a:gd name="connsiteY4" fmla="*/ 38098 h 7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178" h="76195">
                      <a:moveTo>
                        <a:pt x="76178" y="38098"/>
                      </a:moveTo>
                      <a:cubicBezTo>
                        <a:pt x="76178" y="59167"/>
                        <a:pt x="59153" y="76196"/>
                        <a:pt x="38089" y="76196"/>
                      </a:cubicBezTo>
                      <a:cubicBezTo>
                        <a:pt x="17025" y="76196"/>
                        <a:pt x="0" y="59167"/>
                        <a:pt x="0" y="38098"/>
                      </a:cubicBezTo>
                      <a:cubicBezTo>
                        <a:pt x="0" y="17029"/>
                        <a:pt x="17025" y="0"/>
                        <a:pt x="38089" y="0"/>
                      </a:cubicBezTo>
                      <a:cubicBezTo>
                        <a:pt x="59153" y="0"/>
                        <a:pt x="76178" y="17029"/>
                        <a:pt x="76178" y="380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7">
                <a:extLst>
                  <a:ext uri="{FF2B5EF4-FFF2-40B4-BE49-F238E27FC236}">
                    <a16:creationId xmlns:a16="http://schemas.microsoft.com/office/drawing/2014/main" id="{AF093EEE-4B62-82C4-0FAE-E248668432E7}"/>
                  </a:ext>
                </a:extLst>
              </p:cNvPr>
              <p:cNvGrpSpPr/>
              <p:nvPr/>
            </p:nvGrpSpPr>
            <p:grpSpPr>
              <a:xfrm>
                <a:off x="10534654" y="276558"/>
                <a:ext cx="236031" cy="179521"/>
                <a:chOff x="10534654" y="276558"/>
                <a:chExt cx="236031" cy="179521"/>
              </a:xfrm>
              <a:solidFill>
                <a:srgbClr val="FFFFFF"/>
              </a:solidFill>
            </p:grpSpPr>
            <p:sp>
              <p:nvSpPr>
                <p:cNvPr id="28" name="Полилиния 27">
                  <a:extLst>
                    <a:ext uri="{FF2B5EF4-FFF2-40B4-BE49-F238E27FC236}">
                      <a16:creationId xmlns:a16="http://schemas.microsoft.com/office/drawing/2014/main" id="{B0F5970C-6E61-3F14-E38C-B926C07B1F11}"/>
                    </a:ext>
                  </a:extLst>
                </p:cNvPr>
                <p:cNvSpPr/>
                <p:nvPr/>
              </p:nvSpPr>
              <p:spPr>
                <a:xfrm>
                  <a:off x="10534654" y="424620"/>
                  <a:ext cx="33472" cy="31459"/>
                </a:xfrm>
                <a:custGeom>
                  <a:avLst/>
                  <a:gdLst>
                    <a:gd name="connsiteX0" fmla="*/ 18467 w 33472"/>
                    <a:gd name="connsiteY0" fmla="*/ 25976 h 31459"/>
                    <a:gd name="connsiteX1" fmla="*/ 33472 w 33472"/>
                    <a:gd name="connsiteY1" fmla="*/ 2020 h 31459"/>
                    <a:gd name="connsiteX2" fmla="*/ 18756 w 33472"/>
                    <a:gd name="connsiteY2" fmla="*/ 0 h 31459"/>
                    <a:gd name="connsiteX3" fmla="*/ 0 w 33472"/>
                    <a:gd name="connsiteY3" fmla="*/ 31460 h 31459"/>
                    <a:gd name="connsiteX4" fmla="*/ 18467 w 33472"/>
                    <a:gd name="connsiteY4" fmla="*/ 25976 h 3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72" h="31459">
                      <a:moveTo>
                        <a:pt x="18467" y="25976"/>
                      </a:moveTo>
                      <a:cubicBezTo>
                        <a:pt x="23373" y="17894"/>
                        <a:pt x="28278" y="9813"/>
                        <a:pt x="33472" y="2020"/>
                      </a:cubicBezTo>
                      <a:cubicBezTo>
                        <a:pt x="28567" y="1154"/>
                        <a:pt x="23661" y="577"/>
                        <a:pt x="18756" y="0"/>
                      </a:cubicBezTo>
                      <a:cubicBezTo>
                        <a:pt x="12408" y="10102"/>
                        <a:pt x="6060" y="20492"/>
                        <a:pt x="0" y="31460"/>
                      </a:cubicBezTo>
                      <a:cubicBezTo>
                        <a:pt x="6060" y="29728"/>
                        <a:pt x="12408" y="27708"/>
                        <a:pt x="18467" y="259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 28">
                  <a:extLst>
                    <a:ext uri="{FF2B5EF4-FFF2-40B4-BE49-F238E27FC236}">
                      <a16:creationId xmlns:a16="http://schemas.microsoft.com/office/drawing/2014/main" id="{682EB39D-3F46-A038-329F-A7A3275D8D54}"/>
                    </a:ext>
                  </a:extLst>
                </p:cNvPr>
                <p:cNvSpPr/>
                <p:nvPr/>
              </p:nvSpPr>
              <p:spPr>
                <a:xfrm>
                  <a:off x="10562067" y="276558"/>
                  <a:ext cx="208619" cy="152968"/>
                </a:xfrm>
                <a:custGeom>
                  <a:avLst/>
                  <a:gdLst>
                    <a:gd name="connsiteX0" fmla="*/ 14428 w 208619"/>
                    <a:gd name="connsiteY0" fmla="*/ 137672 h 152968"/>
                    <a:gd name="connsiteX1" fmla="*/ 158704 w 208619"/>
                    <a:gd name="connsiteY1" fmla="*/ 13277 h 152968"/>
                    <a:gd name="connsiteX2" fmla="*/ 173420 w 208619"/>
                    <a:gd name="connsiteY2" fmla="*/ 16740 h 152968"/>
                    <a:gd name="connsiteX3" fmla="*/ 184385 w 208619"/>
                    <a:gd name="connsiteY3" fmla="*/ 151525 h 152968"/>
                    <a:gd name="connsiteX4" fmla="*/ 197659 w 208619"/>
                    <a:gd name="connsiteY4" fmla="*/ 152969 h 152968"/>
                    <a:gd name="connsiteX5" fmla="*/ 179768 w 208619"/>
                    <a:gd name="connsiteY5" fmla="*/ 4907 h 152968"/>
                    <a:gd name="connsiteX6" fmla="*/ 158993 w 208619"/>
                    <a:gd name="connsiteY6" fmla="*/ 0 h 152968"/>
                    <a:gd name="connsiteX7" fmla="*/ 0 w 208619"/>
                    <a:gd name="connsiteY7" fmla="*/ 135363 h 152968"/>
                    <a:gd name="connsiteX8" fmla="*/ 14428 w 208619"/>
                    <a:gd name="connsiteY8" fmla="*/ 137672 h 15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19" h="152968">
                      <a:moveTo>
                        <a:pt x="14428" y="137672"/>
                      </a:moveTo>
                      <a:cubicBezTo>
                        <a:pt x="65213" y="63496"/>
                        <a:pt x="121769" y="13277"/>
                        <a:pt x="158704" y="13277"/>
                      </a:cubicBezTo>
                      <a:cubicBezTo>
                        <a:pt x="164187" y="13277"/>
                        <a:pt x="169092" y="14431"/>
                        <a:pt x="173420" y="16740"/>
                      </a:cubicBezTo>
                      <a:cubicBezTo>
                        <a:pt x="197370" y="29439"/>
                        <a:pt x="202564" y="80525"/>
                        <a:pt x="184385" y="151525"/>
                      </a:cubicBezTo>
                      <a:cubicBezTo>
                        <a:pt x="189002" y="151814"/>
                        <a:pt x="193330" y="152391"/>
                        <a:pt x="197659" y="152969"/>
                      </a:cubicBezTo>
                      <a:cubicBezTo>
                        <a:pt x="216415" y="78793"/>
                        <a:pt x="211509" y="21646"/>
                        <a:pt x="179768" y="4907"/>
                      </a:cubicBezTo>
                      <a:cubicBezTo>
                        <a:pt x="173420" y="1732"/>
                        <a:pt x="166495" y="0"/>
                        <a:pt x="158993" y="0"/>
                      </a:cubicBezTo>
                      <a:cubicBezTo>
                        <a:pt x="115710" y="0"/>
                        <a:pt x="54825" y="53106"/>
                        <a:pt x="0" y="135363"/>
                      </a:cubicBezTo>
                      <a:cubicBezTo>
                        <a:pt x="4617" y="135940"/>
                        <a:pt x="9522" y="136806"/>
                        <a:pt x="14428" y="1376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Рисунок 7">
              <a:extLst>
                <a:ext uri="{FF2B5EF4-FFF2-40B4-BE49-F238E27FC236}">
                  <a16:creationId xmlns:a16="http://schemas.microsoft.com/office/drawing/2014/main" id="{D0085A19-BC13-D747-164C-B223147DECD6}"/>
                </a:ext>
              </a:extLst>
            </p:cNvPr>
            <p:cNvGrpSpPr/>
            <p:nvPr/>
          </p:nvGrpSpPr>
          <p:grpSpPr>
            <a:xfrm>
              <a:off x="10697975" y="665040"/>
              <a:ext cx="904613" cy="211558"/>
              <a:chOff x="10697975" y="665040"/>
              <a:chExt cx="904613" cy="211558"/>
            </a:xfrm>
            <a:solidFill>
              <a:srgbClr val="FFFFFF"/>
            </a:solidFill>
          </p:grpSpPr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7620FAD5-A143-1B70-D349-335A829336A2}"/>
                  </a:ext>
                </a:extLst>
              </p:cNvPr>
              <p:cNvSpPr/>
              <p:nvPr/>
            </p:nvSpPr>
            <p:spPr>
              <a:xfrm>
                <a:off x="10697975" y="665040"/>
                <a:ext cx="207469" cy="211558"/>
              </a:xfrm>
              <a:custGeom>
                <a:avLst/>
                <a:gdLst>
                  <a:gd name="connsiteX0" fmla="*/ 174863 w 207469"/>
                  <a:gd name="connsiteY0" fmla="*/ 211558 h 211558"/>
                  <a:gd name="connsiteX1" fmla="*/ 174863 w 207469"/>
                  <a:gd name="connsiteY1" fmla="*/ 61187 h 211558"/>
                  <a:gd name="connsiteX2" fmla="*/ 103879 w 207469"/>
                  <a:gd name="connsiteY2" fmla="*/ 150660 h 211558"/>
                  <a:gd name="connsiteX3" fmla="*/ 32606 w 207469"/>
                  <a:gd name="connsiteY3" fmla="*/ 61187 h 211558"/>
                  <a:gd name="connsiteX4" fmla="*/ 32606 w 207469"/>
                  <a:gd name="connsiteY4" fmla="*/ 211558 h 211558"/>
                  <a:gd name="connsiteX5" fmla="*/ 0 w 207469"/>
                  <a:gd name="connsiteY5" fmla="*/ 211558 h 211558"/>
                  <a:gd name="connsiteX6" fmla="*/ 0 w 207469"/>
                  <a:gd name="connsiteY6" fmla="*/ 0 h 211558"/>
                  <a:gd name="connsiteX7" fmla="*/ 19045 w 207469"/>
                  <a:gd name="connsiteY7" fmla="*/ 0 h 211558"/>
                  <a:gd name="connsiteX8" fmla="*/ 103879 w 207469"/>
                  <a:gd name="connsiteY8" fmla="*/ 107367 h 211558"/>
                  <a:gd name="connsiteX9" fmla="*/ 188714 w 207469"/>
                  <a:gd name="connsiteY9" fmla="*/ 0 h 211558"/>
                  <a:gd name="connsiteX10" fmla="*/ 207470 w 207469"/>
                  <a:gd name="connsiteY10" fmla="*/ 0 h 211558"/>
                  <a:gd name="connsiteX11" fmla="*/ 207470 w 207469"/>
                  <a:gd name="connsiteY11" fmla="*/ 211558 h 211558"/>
                  <a:gd name="connsiteX12" fmla="*/ 174863 w 207469"/>
                  <a:gd name="connsiteY12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69" h="211558">
                    <a:moveTo>
                      <a:pt x="174863" y="211558"/>
                    </a:moveTo>
                    <a:lnTo>
                      <a:pt x="174863" y="61187"/>
                    </a:lnTo>
                    <a:lnTo>
                      <a:pt x="103879" y="150660"/>
                    </a:lnTo>
                    <a:lnTo>
                      <a:pt x="32606" y="61187"/>
                    </a:lnTo>
                    <a:lnTo>
                      <a:pt x="32606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19045" y="0"/>
                    </a:lnTo>
                    <a:lnTo>
                      <a:pt x="103879" y="107367"/>
                    </a:lnTo>
                    <a:lnTo>
                      <a:pt x="188714" y="0"/>
                    </a:lnTo>
                    <a:lnTo>
                      <a:pt x="207470" y="0"/>
                    </a:lnTo>
                    <a:lnTo>
                      <a:pt x="207470" y="211558"/>
                    </a:lnTo>
                    <a:lnTo>
                      <a:pt x="174863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5EE343CC-4596-98CD-1FF7-570114549167}"/>
                  </a:ext>
                </a:extLst>
              </p:cNvPr>
              <p:cNvSpPr/>
              <p:nvPr/>
            </p:nvSpPr>
            <p:spPr>
              <a:xfrm>
                <a:off x="10932280" y="665040"/>
                <a:ext cx="163320" cy="211558"/>
              </a:xfrm>
              <a:custGeom>
                <a:avLst/>
                <a:gdLst>
                  <a:gd name="connsiteX0" fmla="*/ 130715 w 163320"/>
                  <a:gd name="connsiteY0" fmla="*/ 211558 h 211558"/>
                  <a:gd name="connsiteX1" fmla="*/ 130715 w 163320"/>
                  <a:gd name="connsiteY1" fmla="*/ 62342 h 211558"/>
                  <a:gd name="connsiteX2" fmla="*/ 19045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7 w 163320"/>
                  <a:gd name="connsiteY5" fmla="*/ 0 h 211558"/>
                  <a:gd name="connsiteX6" fmla="*/ 32607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5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5" y="211558"/>
                    </a:moveTo>
                    <a:lnTo>
                      <a:pt x="130715" y="62342"/>
                    </a:lnTo>
                    <a:lnTo>
                      <a:pt x="19045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7" y="0"/>
                    </a:lnTo>
                    <a:lnTo>
                      <a:pt x="32607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5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C9F0C444-903B-E9C6-524A-8B43A7B396BD}"/>
                  </a:ext>
                </a:extLst>
              </p:cNvPr>
              <p:cNvSpPr/>
              <p:nvPr/>
            </p:nvSpPr>
            <p:spPr>
              <a:xfrm>
                <a:off x="11439268" y="665040"/>
                <a:ext cx="163320" cy="211558"/>
              </a:xfrm>
              <a:custGeom>
                <a:avLst/>
                <a:gdLst>
                  <a:gd name="connsiteX0" fmla="*/ 130714 w 163320"/>
                  <a:gd name="connsiteY0" fmla="*/ 211558 h 211558"/>
                  <a:gd name="connsiteX1" fmla="*/ 130714 w 163320"/>
                  <a:gd name="connsiteY1" fmla="*/ 62342 h 211558"/>
                  <a:gd name="connsiteX2" fmla="*/ 19044 w 163320"/>
                  <a:gd name="connsiteY2" fmla="*/ 211558 h 211558"/>
                  <a:gd name="connsiteX3" fmla="*/ 0 w 163320"/>
                  <a:gd name="connsiteY3" fmla="*/ 211558 h 211558"/>
                  <a:gd name="connsiteX4" fmla="*/ 0 w 163320"/>
                  <a:gd name="connsiteY4" fmla="*/ 0 h 211558"/>
                  <a:gd name="connsiteX5" fmla="*/ 32606 w 163320"/>
                  <a:gd name="connsiteY5" fmla="*/ 0 h 211558"/>
                  <a:gd name="connsiteX6" fmla="*/ 32606 w 163320"/>
                  <a:gd name="connsiteY6" fmla="*/ 149216 h 211558"/>
                  <a:gd name="connsiteX7" fmla="*/ 144276 w 163320"/>
                  <a:gd name="connsiteY7" fmla="*/ 0 h 211558"/>
                  <a:gd name="connsiteX8" fmla="*/ 163321 w 163320"/>
                  <a:gd name="connsiteY8" fmla="*/ 0 h 211558"/>
                  <a:gd name="connsiteX9" fmla="*/ 163321 w 163320"/>
                  <a:gd name="connsiteY9" fmla="*/ 211558 h 211558"/>
                  <a:gd name="connsiteX10" fmla="*/ 130714 w 163320"/>
                  <a:gd name="connsiteY10" fmla="*/ 211558 h 2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320" h="211558">
                    <a:moveTo>
                      <a:pt x="130714" y="211558"/>
                    </a:moveTo>
                    <a:lnTo>
                      <a:pt x="130714" y="62342"/>
                    </a:lnTo>
                    <a:lnTo>
                      <a:pt x="19044" y="211558"/>
                    </a:lnTo>
                    <a:lnTo>
                      <a:pt x="0" y="211558"/>
                    </a:lnTo>
                    <a:lnTo>
                      <a:pt x="0" y="0"/>
                    </a:lnTo>
                    <a:lnTo>
                      <a:pt x="32606" y="0"/>
                    </a:lnTo>
                    <a:lnTo>
                      <a:pt x="32606" y="149216"/>
                    </a:lnTo>
                    <a:lnTo>
                      <a:pt x="144276" y="0"/>
                    </a:lnTo>
                    <a:lnTo>
                      <a:pt x="163321" y="0"/>
                    </a:lnTo>
                    <a:lnTo>
                      <a:pt x="163321" y="211558"/>
                    </a:lnTo>
                    <a:lnTo>
                      <a:pt x="130714" y="211558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4" name="Рисунок 7">
              <a:extLst>
                <a:ext uri="{FF2B5EF4-FFF2-40B4-BE49-F238E27FC236}">
                  <a16:creationId xmlns:a16="http://schemas.microsoft.com/office/drawing/2014/main" id="{1C8EFA9B-8C4A-FA67-9E59-EF0DFB81CFF1}"/>
                </a:ext>
              </a:extLst>
            </p:cNvPr>
            <p:cNvGrpSpPr/>
            <p:nvPr/>
          </p:nvGrpSpPr>
          <p:grpSpPr>
            <a:xfrm>
              <a:off x="11254017" y="502836"/>
              <a:ext cx="378870" cy="92069"/>
              <a:chOff x="11254017" y="502836"/>
              <a:chExt cx="378870" cy="92069"/>
            </a:xfrm>
            <a:solidFill>
              <a:srgbClr val="FFFFFF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FC9B749C-F7D9-915E-D536-80E99CE19B65}"/>
                  </a:ext>
                </a:extLst>
              </p:cNvPr>
              <p:cNvSpPr/>
              <p:nvPr/>
            </p:nvSpPr>
            <p:spPr>
              <a:xfrm>
                <a:off x="11254017" y="502836"/>
                <a:ext cx="76466" cy="92069"/>
              </a:xfrm>
              <a:custGeom>
                <a:avLst/>
                <a:gdLst>
                  <a:gd name="connsiteX0" fmla="*/ 57133 w 76466"/>
                  <a:gd name="connsiteY0" fmla="*/ 92070 h 92069"/>
                  <a:gd name="connsiteX1" fmla="*/ 57133 w 76466"/>
                  <a:gd name="connsiteY1" fmla="*/ 54549 h 92069"/>
                  <a:gd name="connsiteX2" fmla="*/ 19333 w 76466"/>
                  <a:gd name="connsiteY2" fmla="*/ 54549 h 92069"/>
                  <a:gd name="connsiteX3" fmla="*/ 19333 w 76466"/>
                  <a:gd name="connsiteY3" fmla="*/ 92070 h 92069"/>
                  <a:gd name="connsiteX4" fmla="*/ 0 w 76466"/>
                  <a:gd name="connsiteY4" fmla="*/ 92070 h 92069"/>
                  <a:gd name="connsiteX5" fmla="*/ 0 w 76466"/>
                  <a:gd name="connsiteY5" fmla="*/ 0 h 92069"/>
                  <a:gd name="connsiteX6" fmla="*/ 19333 w 76466"/>
                  <a:gd name="connsiteY6" fmla="*/ 0 h 92069"/>
                  <a:gd name="connsiteX7" fmla="*/ 19333 w 76466"/>
                  <a:gd name="connsiteY7" fmla="*/ 37232 h 92069"/>
                  <a:gd name="connsiteX8" fmla="*/ 57133 w 76466"/>
                  <a:gd name="connsiteY8" fmla="*/ 37232 h 92069"/>
                  <a:gd name="connsiteX9" fmla="*/ 57133 w 76466"/>
                  <a:gd name="connsiteY9" fmla="*/ 0 h 92069"/>
                  <a:gd name="connsiteX10" fmla="*/ 76467 w 76466"/>
                  <a:gd name="connsiteY10" fmla="*/ 0 h 92069"/>
                  <a:gd name="connsiteX11" fmla="*/ 76467 w 76466"/>
                  <a:gd name="connsiteY11" fmla="*/ 92070 h 92069"/>
                  <a:gd name="connsiteX12" fmla="*/ 57133 w 76466"/>
                  <a:gd name="connsiteY12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66" h="92069">
                    <a:moveTo>
                      <a:pt x="57133" y="92070"/>
                    </a:moveTo>
                    <a:lnTo>
                      <a:pt x="57133" y="54549"/>
                    </a:lnTo>
                    <a:lnTo>
                      <a:pt x="19333" y="54549"/>
                    </a:lnTo>
                    <a:lnTo>
                      <a:pt x="1933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37232"/>
                    </a:lnTo>
                    <a:lnTo>
                      <a:pt x="57133" y="37232"/>
                    </a:lnTo>
                    <a:lnTo>
                      <a:pt x="57133" y="0"/>
                    </a:lnTo>
                    <a:lnTo>
                      <a:pt x="76467" y="0"/>
                    </a:lnTo>
                    <a:lnTo>
                      <a:pt x="76467" y="92070"/>
                    </a:lnTo>
                    <a:lnTo>
                      <a:pt x="57133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73AFE412-ED2B-0653-1085-198F558E87D6}"/>
                  </a:ext>
                </a:extLst>
              </p:cNvPr>
              <p:cNvSpPr/>
              <p:nvPr/>
            </p:nvSpPr>
            <p:spPr>
              <a:xfrm>
                <a:off x="11352413" y="502836"/>
                <a:ext cx="77332" cy="92069"/>
              </a:xfrm>
              <a:custGeom>
                <a:avLst/>
                <a:gdLst>
                  <a:gd name="connsiteX0" fmla="*/ 57711 w 77332"/>
                  <a:gd name="connsiteY0" fmla="*/ 92070 h 92069"/>
                  <a:gd name="connsiteX1" fmla="*/ 57711 w 77332"/>
                  <a:gd name="connsiteY1" fmla="*/ 34346 h 92069"/>
                  <a:gd name="connsiteX2" fmla="*/ 11253 w 77332"/>
                  <a:gd name="connsiteY2" fmla="*/ 92070 h 92069"/>
                  <a:gd name="connsiteX3" fmla="*/ 0 w 77332"/>
                  <a:gd name="connsiteY3" fmla="*/ 92070 h 92069"/>
                  <a:gd name="connsiteX4" fmla="*/ 0 w 77332"/>
                  <a:gd name="connsiteY4" fmla="*/ 0 h 92069"/>
                  <a:gd name="connsiteX5" fmla="*/ 19333 w 77332"/>
                  <a:gd name="connsiteY5" fmla="*/ 0 h 92069"/>
                  <a:gd name="connsiteX6" fmla="*/ 19333 w 77332"/>
                  <a:gd name="connsiteY6" fmla="*/ 58013 h 92069"/>
                  <a:gd name="connsiteX7" fmla="*/ 65790 w 77332"/>
                  <a:gd name="connsiteY7" fmla="*/ 0 h 92069"/>
                  <a:gd name="connsiteX8" fmla="*/ 77332 w 77332"/>
                  <a:gd name="connsiteY8" fmla="*/ 0 h 92069"/>
                  <a:gd name="connsiteX9" fmla="*/ 77332 w 77332"/>
                  <a:gd name="connsiteY9" fmla="*/ 92070 h 92069"/>
                  <a:gd name="connsiteX10" fmla="*/ 57711 w 77332"/>
                  <a:gd name="connsiteY10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332" h="92069">
                    <a:moveTo>
                      <a:pt x="57711" y="92070"/>
                    </a:moveTo>
                    <a:lnTo>
                      <a:pt x="57711" y="34346"/>
                    </a:lnTo>
                    <a:lnTo>
                      <a:pt x="11253" y="92070"/>
                    </a:lnTo>
                    <a:lnTo>
                      <a:pt x="0" y="92070"/>
                    </a:lnTo>
                    <a:lnTo>
                      <a:pt x="0" y="0"/>
                    </a:lnTo>
                    <a:lnTo>
                      <a:pt x="19333" y="0"/>
                    </a:lnTo>
                    <a:lnTo>
                      <a:pt x="19333" y="58013"/>
                    </a:lnTo>
                    <a:lnTo>
                      <a:pt x="65790" y="0"/>
                    </a:lnTo>
                    <a:lnTo>
                      <a:pt x="77332" y="0"/>
                    </a:lnTo>
                    <a:lnTo>
                      <a:pt x="77332" y="92070"/>
                    </a:lnTo>
                    <a:lnTo>
                      <a:pt x="57711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10C28694-483C-5ED6-14D3-684A52C6A570}"/>
                  </a:ext>
                </a:extLst>
              </p:cNvPr>
              <p:cNvSpPr/>
              <p:nvPr/>
            </p:nvSpPr>
            <p:spPr>
              <a:xfrm>
                <a:off x="11445327" y="503125"/>
                <a:ext cx="77620" cy="91781"/>
              </a:xfrm>
              <a:custGeom>
                <a:avLst/>
                <a:gdLst>
                  <a:gd name="connsiteX0" fmla="*/ 58576 w 77620"/>
                  <a:gd name="connsiteY0" fmla="*/ 91781 h 91781"/>
                  <a:gd name="connsiteX1" fmla="*/ 58576 w 77620"/>
                  <a:gd name="connsiteY1" fmla="*/ 69269 h 91781"/>
                  <a:gd name="connsiteX2" fmla="*/ 47611 w 77620"/>
                  <a:gd name="connsiteY2" fmla="*/ 69269 h 91781"/>
                  <a:gd name="connsiteX3" fmla="*/ 27990 w 77620"/>
                  <a:gd name="connsiteY3" fmla="*/ 82545 h 91781"/>
                  <a:gd name="connsiteX4" fmla="*/ 21641 w 77620"/>
                  <a:gd name="connsiteY4" fmla="*/ 91781 h 91781"/>
                  <a:gd name="connsiteX5" fmla="*/ 0 w 77620"/>
                  <a:gd name="connsiteY5" fmla="*/ 91781 h 91781"/>
                  <a:gd name="connsiteX6" fmla="*/ 8368 w 77620"/>
                  <a:gd name="connsiteY6" fmla="*/ 79659 h 91781"/>
                  <a:gd name="connsiteX7" fmla="*/ 23084 w 77620"/>
                  <a:gd name="connsiteY7" fmla="*/ 63496 h 91781"/>
                  <a:gd name="connsiteX8" fmla="*/ 2020 w 77620"/>
                  <a:gd name="connsiteY8" fmla="*/ 34634 h 91781"/>
                  <a:gd name="connsiteX9" fmla="*/ 44437 w 77620"/>
                  <a:gd name="connsiteY9" fmla="*/ 0 h 91781"/>
                  <a:gd name="connsiteX10" fmla="*/ 77621 w 77620"/>
                  <a:gd name="connsiteY10" fmla="*/ 0 h 91781"/>
                  <a:gd name="connsiteX11" fmla="*/ 77621 w 77620"/>
                  <a:gd name="connsiteY11" fmla="*/ 91781 h 91781"/>
                  <a:gd name="connsiteX12" fmla="*/ 58576 w 77620"/>
                  <a:gd name="connsiteY12" fmla="*/ 91781 h 91781"/>
                  <a:gd name="connsiteX13" fmla="*/ 42706 w 77620"/>
                  <a:gd name="connsiteY13" fmla="*/ 17029 h 91781"/>
                  <a:gd name="connsiteX14" fmla="*/ 20199 w 77620"/>
                  <a:gd name="connsiteY14" fmla="*/ 34634 h 91781"/>
                  <a:gd name="connsiteX15" fmla="*/ 42706 w 77620"/>
                  <a:gd name="connsiteY15" fmla="*/ 52240 h 91781"/>
                  <a:gd name="connsiteX16" fmla="*/ 58576 w 77620"/>
                  <a:gd name="connsiteY16" fmla="*/ 52240 h 91781"/>
                  <a:gd name="connsiteX17" fmla="*/ 58576 w 77620"/>
                  <a:gd name="connsiteY17" fmla="*/ 17029 h 91781"/>
                  <a:gd name="connsiteX18" fmla="*/ 42706 w 77620"/>
                  <a:gd name="connsiteY18" fmla="*/ 17029 h 9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620" h="91781">
                    <a:moveTo>
                      <a:pt x="58576" y="91781"/>
                    </a:moveTo>
                    <a:lnTo>
                      <a:pt x="58576" y="69269"/>
                    </a:lnTo>
                    <a:lnTo>
                      <a:pt x="47611" y="69269"/>
                    </a:lnTo>
                    <a:cubicBezTo>
                      <a:pt x="38089" y="69557"/>
                      <a:pt x="35492" y="71578"/>
                      <a:pt x="27990" y="82545"/>
                    </a:cubicBezTo>
                    <a:lnTo>
                      <a:pt x="21641" y="91781"/>
                    </a:lnTo>
                    <a:lnTo>
                      <a:pt x="0" y="91781"/>
                    </a:lnTo>
                    <a:lnTo>
                      <a:pt x="8368" y="79659"/>
                    </a:lnTo>
                    <a:cubicBezTo>
                      <a:pt x="14428" y="70712"/>
                      <a:pt x="18756" y="66094"/>
                      <a:pt x="23084" y="63496"/>
                    </a:cubicBezTo>
                    <a:cubicBezTo>
                      <a:pt x="9811" y="58590"/>
                      <a:pt x="2020" y="48199"/>
                      <a:pt x="2020" y="34634"/>
                    </a:cubicBezTo>
                    <a:cubicBezTo>
                      <a:pt x="2020" y="15297"/>
                      <a:pt x="17025" y="0"/>
                      <a:pt x="44437" y="0"/>
                    </a:cubicBezTo>
                    <a:lnTo>
                      <a:pt x="77621" y="0"/>
                    </a:lnTo>
                    <a:lnTo>
                      <a:pt x="77621" y="91781"/>
                    </a:lnTo>
                    <a:lnTo>
                      <a:pt x="58576" y="91781"/>
                    </a:lnTo>
                    <a:close/>
                    <a:moveTo>
                      <a:pt x="42706" y="17029"/>
                    </a:moveTo>
                    <a:cubicBezTo>
                      <a:pt x="30010" y="17029"/>
                      <a:pt x="20199" y="22801"/>
                      <a:pt x="20199" y="34634"/>
                    </a:cubicBezTo>
                    <a:cubicBezTo>
                      <a:pt x="20199" y="47045"/>
                      <a:pt x="30010" y="52240"/>
                      <a:pt x="42706" y="52240"/>
                    </a:cubicBezTo>
                    <a:lnTo>
                      <a:pt x="58576" y="52240"/>
                    </a:lnTo>
                    <a:lnTo>
                      <a:pt x="58576" y="17029"/>
                    </a:lnTo>
                    <a:lnTo>
                      <a:pt x="42706" y="17029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1E2FFB73-2901-E72C-0EB4-E924213A881A}"/>
                  </a:ext>
                </a:extLst>
              </p:cNvPr>
              <p:cNvSpPr/>
              <p:nvPr/>
            </p:nvSpPr>
            <p:spPr>
              <a:xfrm>
                <a:off x="11539973" y="502836"/>
                <a:ext cx="92913" cy="92069"/>
              </a:xfrm>
              <a:custGeom>
                <a:avLst/>
                <a:gdLst>
                  <a:gd name="connsiteX0" fmla="*/ 15293 w 92913"/>
                  <a:gd name="connsiteY0" fmla="*/ 92070 h 92069"/>
                  <a:gd name="connsiteX1" fmla="*/ 35492 w 92913"/>
                  <a:gd name="connsiteY1" fmla="*/ 58878 h 92069"/>
                  <a:gd name="connsiteX2" fmla="*/ 0 w 92913"/>
                  <a:gd name="connsiteY2" fmla="*/ 0 h 92069"/>
                  <a:gd name="connsiteX3" fmla="*/ 21930 w 92913"/>
                  <a:gd name="connsiteY3" fmla="*/ 0 h 92069"/>
                  <a:gd name="connsiteX4" fmla="*/ 46457 w 92913"/>
                  <a:gd name="connsiteY4" fmla="*/ 40118 h 92069"/>
                  <a:gd name="connsiteX5" fmla="*/ 70984 w 92913"/>
                  <a:gd name="connsiteY5" fmla="*/ 0 h 92069"/>
                  <a:gd name="connsiteX6" fmla="*/ 92914 w 92913"/>
                  <a:gd name="connsiteY6" fmla="*/ 0 h 92069"/>
                  <a:gd name="connsiteX7" fmla="*/ 37223 w 92913"/>
                  <a:gd name="connsiteY7" fmla="*/ 92070 h 92069"/>
                  <a:gd name="connsiteX8" fmla="*/ 15293 w 92913"/>
                  <a:gd name="connsiteY8" fmla="*/ 92070 h 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13" h="92069">
                    <a:moveTo>
                      <a:pt x="15293" y="92070"/>
                    </a:moveTo>
                    <a:lnTo>
                      <a:pt x="35492" y="58878"/>
                    </a:lnTo>
                    <a:lnTo>
                      <a:pt x="0" y="0"/>
                    </a:lnTo>
                    <a:lnTo>
                      <a:pt x="21930" y="0"/>
                    </a:lnTo>
                    <a:lnTo>
                      <a:pt x="46457" y="40118"/>
                    </a:lnTo>
                    <a:lnTo>
                      <a:pt x="70984" y="0"/>
                    </a:lnTo>
                    <a:lnTo>
                      <a:pt x="92914" y="0"/>
                    </a:lnTo>
                    <a:lnTo>
                      <a:pt x="37223" y="92070"/>
                    </a:lnTo>
                    <a:lnTo>
                      <a:pt x="15293" y="92070"/>
                    </a:lnTo>
                    <a:close/>
                  </a:path>
                </a:pathLst>
              </a:custGeom>
              <a:solidFill>
                <a:srgbClr val="FFFFFF"/>
              </a:solidFill>
              <a:ln w="28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360AD45C-4DE9-4C40-42C4-E9FBD8F24055}"/>
                </a:ext>
              </a:extLst>
            </p:cNvPr>
            <p:cNvSpPr/>
            <p:nvPr/>
          </p:nvSpPr>
          <p:spPr>
            <a:xfrm>
              <a:off x="11108586" y="665040"/>
              <a:ext cx="318273" cy="210981"/>
            </a:xfrm>
            <a:custGeom>
              <a:avLst/>
              <a:gdLst>
                <a:gd name="connsiteX0" fmla="*/ 233439 w 318273"/>
                <a:gd name="connsiteY0" fmla="*/ 7504 h 210981"/>
                <a:gd name="connsiteX1" fmla="*/ 175152 w 318273"/>
                <a:gd name="connsiteY1" fmla="*/ 38964 h 210981"/>
                <a:gd name="connsiteX2" fmla="*/ 175152 w 318273"/>
                <a:gd name="connsiteY2" fmla="*/ 0 h 210981"/>
                <a:gd name="connsiteX3" fmla="*/ 142545 w 318273"/>
                <a:gd name="connsiteY3" fmla="*/ 0 h 210981"/>
                <a:gd name="connsiteX4" fmla="*/ 142545 w 318273"/>
                <a:gd name="connsiteY4" fmla="*/ 94956 h 210981"/>
                <a:gd name="connsiteX5" fmla="*/ 87720 w 318273"/>
                <a:gd name="connsiteY5" fmla="*/ 151237 h 210981"/>
                <a:gd name="connsiteX6" fmla="*/ 32895 w 318273"/>
                <a:gd name="connsiteY6" fmla="*/ 94956 h 210981"/>
                <a:gd name="connsiteX7" fmla="*/ 87720 w 318273"/>
                <a:gd name="connsiteY7" fmla="*/ 38386 h 210981"/>
                <a:gd name="connsiteX8" fmla="*/ 128406 w 318273"/>
                <a:gd name="connsiteY8" fmla="*/ 56281 h 210981"/>
                <a:gd name="connsiteX9" fmla="*/ 128406 w 318273"/>
                <a:gd name="connsiteY9" fmla="*/ 23090 h 210981"/>
                <a:gd name="connsiteX10" fmla="*/ 84546 w 318273"/>
                <a:gd name="connsiteY10" fmla="*/ 7504 h 210981"/>
                <a:gd name="connsiteX11" fmla="*/ 0 w 318273"/>
                <a:gd name="connsiteY11" fmla="*/ 94667 h 210981"/>
                <a:gd name="connsiteX12" fmla="*/ 84546 w 318273"/>
                <a:gd name="connsiteY12" fmla="*/ 181542 h 210981"/>
                <a:gd name="connsiteX13" fmla="*/ 142834 w 318273"/>
                <a:gd name="connsiteY13" fmla="*/ 150371 h 210981"/>
                <a:gd name="connsiteX14" fmla="*/ 142834 w 318273"/>
                <a:gd name="connsiteY14" fmla="*/ 210981 h 210981"/>
                <a:gd name="connsiteX15" fmla="*/ 176017 w 318273"/>
                <a:gd name="connsiteY15" fmla="*/ 210981 h 210981"/>
                <a:gd name="connsiteX16" fmla="*/ 176017 w 318273"/>
                <a:gd name="connsiteY16" fmla="*/ 90049 h 210981"/>
                <a:gd name="connsiteX17" fmla="*/ 176017 w 318273"/>
                <a:gd name="connsiteY17" fmla="*/ 90049 h 210981"/>
                <a:gd name="connsiteX18" fmla="*/ 230842 w 318273"/>
                <a:gd name="connsiteY18" fmla="*/ 37809 h 210981"/>
                <a:gd name="connsiteX19" fmla="*/ 285668 w 318273"/>
                <a:gd name="connsiteY19" fmla="*/ 94379 h 210981"/>
                <a:gd name="connsiteX20" fmla="*/ 230842 w 318273"/>
                <a:gd name="connsiteY20" fmla="*/ 150660 h 210981"/>
                <a:gd name="connsiteX21" fmla="*/ 190734 w 318273"/>
                <a:gd name="connsiteY21" fmla="*/ 133342 h 210981"/>
                <a:gd name="connsiteX22" fmla="*/ 190734 w 318273"/>
                <a:gd name="connsiteY22" fmla="*/ 166822 h 210981"/>
                <a:gd name="connsiteX23" fmla="*/ 234016 w 318273"/>
                <a:gd name="connsiteY23" fmla="*/ 181542 h 210981"/>
                <a:gd name="connsiteX24" fmla="*/ 318274 w 318273"/>
                <a:gd name="connsiteY24" fmla="*/ 94667 h 210981"/>
                <a:gd name="connsiteX25" fmla="*/ 233439 w 318273"/>
                <a:gd name="connsiteY25" fmla="*/ 7504 h 2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73" h="210981">
                  <a:moveTo>
                    <a:pt x="233439" y="7504"/>
                  </a:moveTo>
                  <a:cubicBezTo>
                    <a:pt x="208335" y="7504"/>
                    <a:pt x="186694" y="20492"/>
                    <a:pt x="175152" y="38964"/>
                  </a:cubicBezTo>
                  <a:lnTo>
                    <a:pt x="175152" y="0"/>
                  </a:lnTo>
                  <a:lnTo>
                    <a:pt x="142545" y="0"/>
                  </a:lnTo>
                  <a:lnTo>
                    <a:pt x="142545" y="94956"/>
                  </a:lnTo>
                  <a:cubicBezTo>
                    <a:pt x="142545" y="127570"/>
                    <a:pt x="118307" y="151237"/>
                    <a:pt x="87720" y="151237"/>
                  </a:cubicBezTo>
                  <a:cubicBezTo>
                    <a:pt x="56845" y="151237"/>
                    <a:pt x="32895" y="127570"/>
                    <a:pt x="32895" y="94956"/>
                  </a:cubicBezTo>
                  <a:cubicBezTo>
                    <a:pt x="32895" y="62342"/>
                    <a:pt x="57134" y="38386"/>
                    <a:pt x="87720" y="38386"/>
                  </a:cubicBezTo>
                  <a:cubicBezTo>
                    <a:pt x="103879" y="38386"/>
                    <a:pt x="118307" y="45025"/>
                    <a:pt x="128406" y="56281"/>
                  </a:cubicBezTo>
                  <a:lnTo>
                    <a:pt x="128406" y="23090"/>
                  </a:lnTo>
                  <a:cubicBezTo>
                    <a:pt x="116575" y="13565"/>
                    <a:pt x="101282" y="7504"/>
                    <a:pt x="84546" y="7504"/>
                  </a:cubicBezTo>
                  <a:cubicBezTo>
                    <a:pt x="34049" y="7504"/>
                    <a:pt x="0" y="46179"/>
                    <a:pt x="0" y="94667"/>
                  </a:cubicBezTo>
                  <a:cubicBezTo>
                    <a:pt x="0" y="143155"/>
                    <a:pt x="34049" y="181542"/>
                    <a:pt x="84546" y="181542"/>
                  </a:cubicBezTo>
                  <a:cubicBezTo>
                    <a:pt x="109650" y="181542"/>
                    <a:pt x="131292" y="168843"/>
                    <a:pt x="142834" y="150371"/>
                  </a:cubicBezTo>
                  <a:lnTo>
                    <a:pt x="142834" y="210981"/>
                  </a:lnTo>
                  <a:lnTo>
                    <a:pt x="176017" y="210981"/>
                  </a:lnTo>
                  <a:lnTo>
                    <a:pt x="176017" y="90049"/>
                  </a:lnTo>
                  <a:lnTo>
                    <a:pt x="176017" y="90049"/>
                  </a:lnTo>
                  <a:cubicBezTo>
                    <a:pt x="178037" y="59744"/>
                    <a:pt x="201410" y="37809"/>
                    <a:pt x="230842" y="37809"/>
                  </a:cubicBezTo>
                  <a:cubicBezTo>
                    <a:pt x="261717" y="37809"/>
                    <a:pt x="285668" y="61765"/>
                    <a:pt x="285668" y="94379"/>
                  </a:cubicBezTo>
                  <a:cubicBezTo>
                    <a:pt x="285668" y="126993"/>
                    <a:pt x="261429" y="150660"/>
                    <a:pt x="230842" y="150660"/>
                  </a:cubicBezTo>
                  <a:cubicBezTo>
                    <a:pt x="214683" y="150660"/>
                    <a:pt x="200544" y="144021"/>
                    <a:pt x="190734" y="133342"/>
                  </a:cubicBezTo>
                  <a:lnTo>
                    <a:pt x="190734" y="166822"/>
                  </a:lnTo>
                  <a:cubicBezTo>
                    <a:pt x="202276" y="175770"/>
                    <a:pt x="217280" y="181542"/>
                    <a:pt x="234016" y="181542"/>
                  </a:cubicBezTo>
                  <a:cubicBezTo>
                    <a:pt x="284225" y="181542"/>
                    <a:pt x="318274" y="143155"/>
                    <a:pt x="318274" y="94667"/>
                  </a:cubicBezTo>
                  <a:cubicBezTo>
                    <a:pt x="317697" y="46179"/>
                    <a:pt x="283359" y="7504"/>
                    <a:pt x="233439" y="7504"/>
                  </a:cubicBezTo>
                  <a:close/>
                </a:path>
              </a:pathLst>
            </a:custGeom>
            <a:solidFill>
              <a:srgbClr val="FFFFFF"/>
            </a:solidFill>
            <a:ln w="28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9" r:id="rId3"/>
    <p:sldLayoutId id="2147483705" r:id="rId4"/>
    <p:sldLayoutId id="2147483687" r:id="rId5"/>
    <p:sldLayoutId id="2147483704" r:id="rId6"/>
    <p:sldLayoutId id="2147483688" r:id="rId7"/>
    <p:sldLayoutId id="2147483674" r:id="rId8"/>
    <p:sldLayoutId id="2147483678" r:id="rId9"/>
    <p:sldLayoutId id="2147483683" r:id="rId10"/>
    <p:sldLayoutId id="2147483677" r:id="rId11"/>
    <p:sldLayoutId id="2147483702" r:id="rId12"/>
    <p:sldLayoutId id="2147483692" r:id="rId13"/>
    <p:sldLayoutId id="2147483707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3" r:id="rId24"/>
    <p:sldLayoutId id="2147483680" r:id="rId25"/>
    <p:sldLayoutId id="2147483684" r:id="rId26"/>
    <p:sldLayoutId id="2147483690" r:id="rId27"/>
    <p:sldLayoutId id="2147483691" r:id="rId28"/>
    <p:sldLayoutId id="2147483682" r:id="rId29"/>
    <p:sldLayoutId id="2147483706" r:id="rId30"/>
    <p:sldLayoutId id="214748368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59E1F55-B1D8-8D33-8FED-12C74BAC53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22</a:t>
            </a:r>
            <a:r>
              <a:rPr lang="ru-RU" dirty="0"/>
              <a:t>.0</a:t>
            </a:r>
            <a:r>
              <a:rPr lang="en-US" dirty="0"/>
              <a:t>6</a:t>
            </a:r>
            <a:r>
              <a:rPr lang="ru-RU" dirty="0"/>
              <a:t>.2026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43387-7926-FA99-D028-ED54179162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194" y="5181600"/>
            <a:ext cx="10555481" cy="907941"/>
          </a:xfrm>
        </p:spPr>
        <p:txBody>
          <a:bodyPr/>
          <a:lstStyle/>
          <a:p>
            <a:r>
              <a:rPr lang="ru-RU" dirty="0"/>
              <a:t>Студент: Ильиных С. Д., М25-112</a:t>
            </a:r>
          </a:p>
          <a:p>
            <a:r>
              <a:rPr lang="ru-RU" dirty="0"/>
              <a:t>Научный руководитель, д.ф.-м.н.: Никитенко А. Н.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DBFC6C-FB4B-276E-AA7E-EFDB1D1D2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94" y="2828835"/>
            <a:ext cx="11071612" cy="1384995"/>
          </a:xfrm>
        </p:spPr>
        <p:txBody>
          <a:bodyPr/>
          <a:lstStyle/>
          <a:p>
            <a:r>
              <a:rPr lang="ru-RU" sz="2800" dirty="0"/>
              <a:t>АНАЛИЗ РОЖДЕНИЯ ДВУХМЮОННОГО РЕЗОНАНСА С МАССОЙ 28 ГЭВ, ОБНАРУЖЕННОГО НА УСТАНОВКЕ </a:t>
            </a:r>
            <a:r>
              <a:rPr lang="en" sz="2800" dirty="0"/>
              <a:t>CMS, </a:t>
            </a:r>
            <a:r>
              <a:rPr lang="ru-RU" sz="2800" dirty="0"/>
              <a:t>С ИСПОЛЬЗОВАНИЕМ ДАННЫХ </a:t>
            </a:r>
            <a:r>
              <a:rPr lang="en" sz="2800" dirty="0"/>
              <a:t>RUN 1 </a:t>
            </a:r>
            <a:r>
              <a:rPr lang="ru-RU" sz="2800" dirty="0"/>
              <a:t>И </a:t>
            </a:r>
            <a:r>
              <a:rPr lang="en" sz="2800" dirty="0"/>
              <a:t>RUN 2</a:t>
            </a:r>
            <a:endParaRPr lang="ru-RU" sz="4000" dirty="0"/>
          </a:p>
        </p:txBody>
      </p:sp>
      <p:pic>
        <p:nvPicPr>
          <p:cNvPr id="1028" name="Picture 4" descr="ОИЯИ">
            <a:extLst>
              <a:ext uri="{FF2B5EF4-FFF2-40B4-BE49-F238E27FC236}">
                <a16:creationId xmlns:a16="http://schemas.microsoft.com/office/drawing/2014/main" id="{2850213C-9ECD-17D2-74F4-A8E02DF56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681" y="239989"/>
            <a:ext cx="2315642" cy="23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6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E6168-C49D-86C5-3101-64C331FB9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3209B-464C-8CC2-33F8-3D699E41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078698" cy="954107"/>
          </a:xfrm>
        </p:spPr>
        <p:txBody>
          <a:bodyPr/>
          <a:lstStyle/>
          <a:p>
            <a:r>
              <a:rPr lang="ru-RU" dirty="0"/>
              <a:t>Исследование недостающего поперечного импульса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D1ACE8-5815-29FC-2AF0-42D88DD228BF}"/>
                  </a:ext>
                </a:extLst>
              </p:cNvPr>
              <p:cNvSpPr txBox="1"/>
              <p:nvPr/>
            </p:nvSpPr>
            <p:spPr>
              <a:xfrm>
                <a:off x="515313" y="6075708"/>
                <a:ext cx="1116137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Распределение недостающего поперечного импульса </a:t>
                </a:r>
                <a:r>
                  <a:rPr lang="en-US" dirty="0"/>
                  <a:t>p</a:t>
                </a:r>
                <a:r>
                  <a:rPr lang="ru-RU" baseline="30000" dirty="0" err="1"/>
                  <a:t>T</a:t>
                </a:r>
                <a:r>
                  <a:rPr lang="ru-RU" baseline="-25000" dirty="0" err="1"/>
                  <a:t>miss</a:t>
                </a:r>
                <a:r>
                  <a:rPr lang="en-US" baseline="-25000" dirty="0"/>
                  <a:t> </a:t>
                </a:r>
                <a:r>
                  <a:rPr lang="ru-RU" dirty="0"/>
                  <a:t>в событиях с </a:t>
                </a:r>
                <a:r>
                  <a:rPr lang="ru-RU" dirty="0" err="1"/>
                  <a:t>m</a:t>
                </a:r>
                <a14:m>
                  <m:oMath xmlns:m="http://schemas.openxmlformats.org/officeDocument/2006/math">
                    <m:r>
                      <a:rPr lang="ru-RU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dirty="0"/>
                  <a:t> 28 ГэВ для данных </a:t>
                </a:r>
                <a:r>
                  <a:rPr lang="ru-RU" dirty="0" err="1"/>
                  <a:t>Run</a:t>
                </a:r>
                <a:r>
                  <a:rPr lang="ru-RU" dirty="0"/>
                  <a:t> 1 (8 ТэВ) и </a:t>
                </a:r>
                <a:r>
                  <a:rPr lang="ru-RU" dirty="0" err="1"/>
                  <a:t>Run</a:t>
                </a:r>
                <a:r>
                  <a:rPr lang="ru-RU" dirty="0"/>
                  <a:t> 2 (13 ТэВ) в области поиска SR1.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D1ACE8-5815-29FC-2AF0-42D88DD22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13" y="6075708"/>
                <a:ext cx="11161373" cy="646331"/>
              </a:xfrm>
              <a:prstGeom prst="rect">
                <a:avLst/>
              </a:prstGeom>
              <a:blipFill>
                <a:blip r:embed="rId4"/>
                <a:stretch>
                  <a:fillRect l="-455" t="-3846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0A356-41BF-817C-E33D-D5DD0861F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259" y="1294989"/>
            <a:ext cx="5740836" cy="4780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578402-A3F5-4180-9D41-FF48E6A33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04" y="1313208"/>
            <a:ext cx="5740837" cy="47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1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1E038-2CD6-7765-D484-6E82FFCA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Теоретическая модель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2CE78D-B534-5B8D-DA0D-8DF4AC596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DD8B65-A401-69A4-8B15-1C5FB79B7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41FD4D-3453-3E35-BFE0-3987F10B1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4" y="878719"/>
            <a:ext cx="3840980" cy="27568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881934-2917-C8BE-E15B-E3AF7ACF8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4" y="3626314"/>
            <a:ext cx="3840980" cy="27847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3A2C0A-B691-754A-06DF-F4366ABD0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38311" y="539238"/>
            <a:ext cx="5230155" cy="6576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8CF6F-28D2-AC8B-1FCF-0EDD82AED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88" y="6411025"/>
            <a:ext cx="7772400" cy="4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9D9B1-C292-2983-F3A0-093254074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24493-8C57-1747-FCE1-DABF1483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7516CA-5E67-06B5-1C1B-20669F4B3B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572" y="1058852"/>
            <a:ext cx="2549388" cy="338554"/>
          </a:xfrm>
        </p:spPr>
        <p:txBody>
          <a:bodyPr/>
          <a:lstStyle/>
          <a:p>
            <a:r>
              <a:rPr lang="ru-RU" dirty="0"/>
              <a:t>Результаты работы: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63E77F-8C34-B998-1619-A4CA68E6A8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788" y="1573937"/>
            <a:ext cx="11081443" cy="255454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/>
              <a:t>Для данных </a:t>
            </a:r>
            <a:r>
              <a:rPr lang="ru-RU" dirty="0" err="1"/>
              <a:t>Run</a:t>
            </a:r>
            <a:r>
              <a:rPr lang="ru-RU" dirty="0"/>
              <a:t> 2 (13 ТэВ) выполнена оптимизация отборов по поперечному импульсу второго мюона и бусту </a:t>
            </a:r>
            <a:r>
              <a:rPr lang="ru-RU" dirty="0" err="1"/>
              <a:t>димюонной</a:t>
            </a:r>
            <a:r>
              <a:rPr lang="ru-RU" dirty="0"/>
              <a:t> системы. Максимальная статистическая значимость составила 3.2σ для области поиска SR1 и 2.9σ для области SR3.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dirty="0"/>
              <a:t>Показано наличие ненулевого недостающего поперечного импульса в событиях сигнальной области, что отличает их от ожидаемого фона </a:t>
            </a:r>
            <a:r>
              <a:rPr lang="ru-RU" dirty="0" err="1"/>
              <a:t>Дрелла</a:t>
            </a:r>
            <a:r>
              <a:rPr lang="ru-RU" dirty="0"/>
              <a:t>–Яна.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dirty="0"/>
              <a:t>Выполнено сравнение экспериментальных распределений с феноменологической моделью рождения нового состояния. Получено качественное согласие формы распределения </a:t>
            </a:r>
            <a:r>
              <a:rPr lang="ru-RU" dirty="0" err="1"/>
              <a:t>p</a:t>
            </a:r>
            <a:r>
              <a:rPr lang="ru-RU" baseline="-25000" dirty="0" err="1"/>
              <a:t>T</a:t>
            </a:r>
            <a:r>
              <a:rPr lang="ru-RU" baseline="30000" dirty="0" err="1"/>
              <a:t>miss</a:t>
            </a:r>
            <a:r>
              <a:rPr lang="ru-RU" baseline="30000" dirty="0"/>
              <a:t> </a:t>
            </a:r>
            <a:r>
              <a:rPr lang="ru-RU" dirty="0"/>
              <a:t>с модельными предсказаниями.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dirty="0"/>
              <a:t>Разработан графический интерфейс пользователя, позволяющий автоматизировать выбор параметров отбора и ускорить проведение анализа.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CF62D08C-5537-DF7B-6047-F456FF0D250A}"/>
              </a:ext>
            </a:extLst>
          </p:cNvPr>
          <p:cNvSpPr txBox="1">
            <a:spLocks/>
          </p:cNvSpPr>
          <p:nvPr/>
        </p:nvSpPr>
        <p:spPr>
          <a:xfrm>
            <a:off x="588788" y="4128482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Планы: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E120CF59-AA94-3AA0-DB0A-68BFBFBF03DF}"/>
              </a:ext>
            </a:extLst>
          </p:cNvPr>
          <p:cNvSpPr txBox="1">
            <a:spLocks/>
          </p:cNvSpPr>
          <p:nvPr/>
        </p:nvSpPr>
        <p:spPr>
          <a:xfrm>
            <a:off x="588788" y="4642149"/>
            <a:ext cx="11081443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будущем планируется провести моделирование рождения пары мюонов для предложенной теоретической модели и сравнить результат с экспериментальными данными.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8572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A088217-7F4A-2835-1F05-CEE281CD6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8216" y="2779167"/>
            <a:ext cx="3798125" cy="1200329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747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64EF-B344-2D4C-1985-9EC46481A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4A7E0-C8C0-49AE-3F63-C1844AC9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078698" cy="523220"/>
          </a:xfrm>
        </p:spPr>
        <p:txBody>
          <a:bodyPr/>
          <a:lstStyle/>
          <a:p>
            <a:r>
              <a:rPr lang="ru-RU" dirty="0"/>
              <a:t>Алгоритм Анти-</a:t>
            </a:r>
            <a:r>
              <a:rPr lang="en-US" dirty="0"/>
              <a:t>k</a:t>
            </a:r>
            <a:r>
              <a:rPr lang="en-US" baseline="-25000" dirty="0"/>
              <a:t>t</a:t>
            </a:r>
            <a:endParaRPr lang="ru-RU" baseline="-25000" dirty="0"/>
          </a:p>
        </p:txBody>
      </p:sp>
      <p:pic>
        <p:nvPicPr>
          <p:cNvPr id="4" name="Рисунок 3" descr="Изображение выглядит как Шрифт, белый, текст, калли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F7A661F-DCB4-BE17-1D42-DB5A6EE5F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8" y="1519759"/>
            <a:ext cx="2791348" cy="820057"/>
          </a:xfrm>
          <a:prstGeom prst="rect">
            <a:avLst/>
          </a:prstGeom>
        </p:spPr>
      </p:pic>
      <p:sp>
        <p:nvSpPr>
          <p:cNvPr id="5" name="Текст 3">
            <a:extLst>
              <a:ext uri="{FF2B5EF4-FFF2-40B4-BE49-F238E27FC236}">
                <a16:creationId xmlns:a16="http://schemas.microsoft.com/office/drawing/2014/main" id="{446750AF-A8B5-29DB-C815-C3818061106C}"/>
              </a:ext>
            </a:extLst>
          </p:cNvPr>
          <p:cNvSpPr txBox="1">
            <a:spLocks/>
          </p:cNvSpPr>
          <p:nvPr/>
        </p:nvSpPr>
        <p:spPr>
          <a:xfrm>
            <a:off x="555278" y="1211982"/>
            <a:ext cx="11081443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Расстояние между двумя частицами:</a:t>
            </a:r>
            <a:endParaRPr lang="e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E23E0-0836-426C-7421-4947236D135C}"/>
              </a:ext>
            </a:extLst>
          </p:cNvPr>
          <p:cNvSpPr txBox="1"/>
          <p:nvPr/>
        </p:nvSpPr>
        <p:spPr>
          <a:xfrm>
            <a:off x="555277" y="2339816"/>
            <a:ext cx="103343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где </a:t>
            </a:r>
            <a:r>
              <a:rPr lang="ru-RU" sz="1400" dirty="0" err="1"/>
              <a:t>R</a:t>
            </a:r>
            <a:r>
              <a:rPr lang="ru-RU" sz="1400" dirty="0"/>
              <a:t> = 0,5 — параметр размера струи, а R</a:t>
            </a:r>
            <a:r>
              <a:rPr lang="ru-RU" sz="1400" baseline="30000" dirty="0"/>
              <a:t>2</a:t>
            </a:r>
            <a:r>
              <a:rPr lang="ru-RU" sz="1400" baseline="-25000" dirty="0"/>
              <a:t>ij </a:t>
            </a:r>
            <a:r>
              <a:rPr lang="ru-RU" sz="1400" dirty="0"/>
              <a:t>определяется следующим образом:</a:t>
            </a:r>
          </a:p>
        </p:txBody>
      </p:sp>
      <p:pic>
        <p:nvPicPr>
          <p:cNvPr id="9" name="Рисунок 8" descr="Изображение выглядит как Шрифт, белый, каллиграфия, тип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F8F5C1C-2479-2489-67ED-326C2FF7A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7" y="2799179"/>
            <a:ext cx="2941272" cy="668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8EC37B-DD63-62AB-983C-8DC0BEA01DA2}"/>
              </a:ext>
            </a:extLst>
          </p:cNvPr>
          <p:cNvSpPr txBox="1"/>
          <p:nvPr/>
        </p:nvSpPr>
        <p:spPr>
          <a:xfrm>
            <a:off x="555276" y="3619236"/>
            <a:ext cx="103343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Расстояние в импульсном пространстве между осью пучка и регистрируемой частицей: </a:t>
            </a:r>
          </a:p>
        </p:txBody>
      </p:sp>
      <p:pic>
        <p:nvPicPr>
          <p:cNvPr id="13" name="Рисунок 12" descr="Изображение выглядит как Шрифт, текст, белый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AA988F-2702-6F8F-9CB1-599CE130A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6" y="4078599"/>
            <a:ext cx="1487280" cy="7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566F6-9CC5-7037-F8FC-888CA5E4F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F8E2D-AEDB-B5E6-AED9-C7ADCFAA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078698" cy="523220"/>
          </a:xfrm>
        </p:spPr>
        <p:txBody>
          <a:bodyPr/>
          <a:lstStyle/>
          <a:p>
            <a:r>
              <a:rPr lang="ru-RU" dirty="0"/>
              <a:t>Моделирование фоновых событий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8FCE02-6EBF-B722-B5B7-70D11854A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48" y="1163463"/>
            <a:ext cx="9210304" cy="4531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B3A245-6581-47D7-14E1-A75D751CE58E}"/>
                  </a:ext>
                </a:extLst>
              </p:cNvPr>
              <p:cNvSpPr txBox="1"/>
              <p:nvPr/>
            </p:nvSpPr>
            <p:spPr>
              <a:xfrm>
                <a:off x="550939" y="5798043"/>
                <a:ext cx="110901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Распределение инвариантной массы пары мюонов m</a:t>
                </a:r>
                <a14:m>
                  <m:oMath xmlns:m="http://schemas.openxmlformats.org/officeDocument/2006/math">
                    <m:r>
                      <a:rPr lang="ru-RU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в SR1 (слева) и SR2 (справа) при энергии 8 ТэВ, с ожидаемыми фоновыми процессами, основанными на моделировании.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B3A245-6581-47D7-14E1-A75D751CE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39" y="5798043"/>
                <a:ext cx="11090122" cy="646331"/>
              </a:xfrm>
              <a:prstGeom prst="rect">
                <a:avLst/>
              </a:prstGeom>
              <a:blipFill>
                <a:blip r:embed="rId3"/>
                <a:stretch>
                  <a:fillRect l="-458" t="-3846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451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C4FB-1242-FF9B-E67C-4853F84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Моделирование фоновых событий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F68CA-27CB-9925-E391-95993FB6F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21699-B872-81B3-9871-235B7E8A5F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A6A2A3-0720-7024-8660-24BCE25C56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1463229" y="1211755"/>
            <a:ext cx="9265541" cy="4586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208A52-B3D7-B500-4A1A-2573887C99F8}"/>
                  </a:ext>
                </a:extLst>
              </p:cNvPr>
              <p:cNvSpPr txBox="1"/>
              <p:nvPr/>
            </p:nvSpPr>
            <p:spPr>
              <a:xfrm>
                <a:off x="550939" y="5798043"/>
                <a:ext cx="110901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Распределение инвариантной массы пары мюонов m</a:t>
                </a:r>
                <a14:m>
                  <m:oMath xmlns:m="http://schemas.openxmlformats.org/officeDocument/2006/math">
                    <m:r>
                      <a:rPr lang="ru-RU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в SR1 (слева) и SR2 (справа) при энергии 13 ТэВ, с ожидаемыми фоновыми процессами, основанными на моделировании.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208A52-B3D7-B500-4A1A-2573887C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39" y="5798043"/>
                <a:ext cx="11090122" cy="646331"/>
              </a:xfrm>
              <a:prstGeom prst="rect">
                <a:avLst/>
              </a:prstGeom>
              <a:blipFill>
                <a:blip r:embed="rId3"/>
                <a:stretch>
                  <a:fillRect l="-458" t="-3846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22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D2323-DDC1-85D1-99BE-61E211951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14A9B-F434-176E-7B68-19EE77C3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954107"/>
          </a:xfrm>
        </p:spPr>
        <p:txBody>
          <a:bodyPr/>
          <a:lstStyle/>
          <a:p>
            <a:r>
              <a:rPr lang="ru-RU" dirty="0"/>
              <a:t>Анализ распределения инвариантной массы. Результаты </a:t>
            </a:r>
            <a:r>
              <a:rPr lang="ru-RU" dirty="0" err="1"/>
              <a:t>фитирования</a:t>
            </a:r>
            <a:r>
              <a:rPr lang="ru-RU" dirty="0"/>
              <a:t> для </a:t>
            </a:r>
            <a:r>
              <a:rPr lang="en-US" dirty="0"/>
              <a:t>SR2</a:t>
            </a:r>
            <a:r>
              <a:rPr lang="en-US" baseline="30000" dirty="0"/>
              <a:t>mod</a:t>
            </a:r>
            <a:r>
              <a:rPr lang="ru-R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7D7C6-D30A-36BE-10EE-23C74B570107}"/>
              </a:ext>
            </a:extLst>
          </p:cNvPr>
          <p:cNvSpPr txBox="1"/>
          <p:nvPr/>
        </p:nvSpPr>
        <p:spPr>
          <a:xfrm>
            <a:off x="559572" y="6175733"/>
            <a:ext cx="10947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Распределение инвариантной массы пары мюонов для </a:t>
            </a:r>
            <a:r>
              <a:rPr lang="en" dirty="0"/>
              <a:t>SR2</a:t>
            </a:r>
            <a:r>
              <a:rPr lang="en" baseline="30000" dirty="0"/>
              <a:t>mod</a:t>
            </a:r>
            <a:r>
              <a:rPr lang="en" dirty="0"/>
              <a:t> </a:t>
            </a:r>
            <a:r>
              <a:rPr lang="ru-RU" dirty="0"/>
              <a:t>в случае отборов согласно таблице и в случае с одной </a:t>
            </a:r>
            <a:r>
              <a:rPr lang="en" dirty="0"/>
              <a:t>b-</a:t>
            </a:r>
            <a:r>
              <a:rPr lang="ru-RU" dirty="0"/>
              <a:t>струей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16441E-D812-CDCE-5D76-FCD1E2EC6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72" y="1465971"/>
            <a:ext cx="4953000" cy="4762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E0085D-65FE-B20D-9D85-18F11EDA8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428" y="1465971"/>
            <a:ext cx="4953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01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2BECC-92FC-B91D-6E28-E5AA895A2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75189-2996-7F13-D4F0-66E6A7CF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078698" cy="1200329"/>
          </a:xfrm>
        </p:spPr>
        <p:txBody>
          <a:bodyPr/>
          <a:lstStyle/>
          <a:p>
            <a:r>
              <a:rPr lang="ru-RU" sz="2400" dirty="0"/>
              <a:t>Анализ распределения инвариантной массы. Определение числа сигнальных событий с одной и двумя </a:t>
            </a:r>
            <a:r>
              <a:rPr lang="en" sz="2400" dirty="0"/>
              <a:t>b-</a:t>
            </a:r>
            <a:r>
              <a:rPr lang="ru-RU" sz="2400" dirty="0"/>
              <a:t>струями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5D71F-70E3-88B9-37D3-D01F73908D2A}"/>
              </a:ext>
            </a:extLst>
          </p:cNvPr>
          <p:cNvSpPr txBox="1"/>
          <p:nvPr/>
        </p:nvSpPr>
        <p:spPr>
          <a:xfrm>
            <a:off x="559571" y="4259874"/>
            <a:ext cx="10151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/>
              <a:t>N</a:t>
            </a:r>
            <a:r>
              <a:rPr lang="ru-RU" i="1" baseline="-25000" dirty="0" err="1"/>
              <a:t>bl</a:t>
            </a:r>
            <a:r>
              <a:rPr lang="ru-RU" i="1" dirty="0"/>
              <a:t> и </a:t>
            </a:r>
            <a:r>
              <a:rPr lang="ru-RU" i="1" dirty="0" err="1"/>
              <a:t>N</a:t>
            </a:r>
            <a:r>
              <a:rPr lang="ru-RU" i="1" baseline="-25000" dirty="0" err="1"/>
              <a:t>bb</a:t>
            </a:r>
            <a:r>
              <a:rPr lang="ru-RU" i="1" dirty="0"/>
              <a:t> </a:t>
            </a:r>
            <a:r>
              <a:rPr lang="ru-RU" dirty="0"/>
              <a:t>- истинное число событий с одной и двумя </a:t>
            </a:r>
            <a:r>
              <a:rPr lang="ru-RU" dirty="0" err="1"/>
              <a:t>b</a:t>
            </a:r>
            <a:r>
              <a:rPr lang="ru-RU" dirty="0"/>
              <a:t>-струями соответственно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059A8-B9A0-AC6A-FD1E-D2909CA18B4E}"/>
                  </a:ext>
                </a:extLst>
              </p:cNvPr>
              <p:cNvSpPr txBox="1"/>
              <p:nvPr/>
            </p:nvSpPr>
            <p:spPr>
              <a:xfrm>
                <a:off x="559571" y="1735252"/>
                <a:ext cx="10460730" cy="2436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𝑏𝑙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𝑏𝑙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) +</m:t>
                              </m:r>
                              <m:sSub>
                                <m:sSubPr>
                                  <m:ctrlPr>
                                    <a:rPr lang="e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𝑏𝑏</m:t>
                                  </m:r>
                                </m:sub>
                              </m:sSub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) = 44 ± 13,</m:t>
                              </m:r>
                            </m:e>
                            <m:e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𝑏𝑙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𝑏𝑙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) +</m:t>
                              </m:r>
                              <m:sSub>
                                <m:sSubPr>
                                  <m:ctrlPr>
                                    <a:rPr lang="e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𝑏𝑏</m:t>
                                  </m:r>
                                </m:sub>
                              </m:sSub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) = 39 ± 11.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endParaRPr lang="ru-RU" dirty="0"/>
              </a:p>
              <a:p>
                <a:r>
                  <a:rPr lang="ru-RU" dirty="0"/>
                  <a:t>Решая систему, находим истинное количество сигнальных событий с одной и двумя </a:t>
                </a:r>
              </a:p>
              <a:p>
                <a:r>
                  <a:rPr lang="en-US" dirty="0"/>
                  <a:t>b-</a:t>
                </a:r>
                <a:r>
                  <a:rPr lang="ru-RU" dirty="0"/>
                  <a:t>струями: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𝑏𝑙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93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 ±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 ±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059A8-B9A0-AC6A-FD1E-D2909CA18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1" y="1735252"/>
                <a:ext cx="10460730" cy="2436051"/>
              </a:xfrm>
              <a:prstGeom prst="rect">
                <a:avLst/>
              </a:prstGeom>
              <a:blipFill>
                <a:blip r:embed="rId2"/>
                <a:stretch>
                  <a:fillRect l="-524" r="-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764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521B7-C01E-EE5E-41BC-3F542700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25434-1BCE-F37D-423B-BEFD53BC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078698" cy="954107"/>
          </a:xfrm>
        </p:spPr>
        <p:txBody>
          <a:bodyPr/>
          <a:lstStyle/>
          <a:p>
            <a:r>
              <a:rPr lang="ru-RU" dirty="0"/>
              <a:t>Расчет истинного числа сигнальных событий с одной и двумя </a:t>
            </a:r>
            <a:r>
              <a:rPr lang="en-US" dirty="0"/>
              <a:t>b-</a:t>
            </a:r>
            <a:r>
              <a:rPr lang="ru-RU" dirty="0"/>
              <a:t>струями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272B53-2B0F-BA67-4990-4F9D4710400A}"/>
                  </a:ext>
                </a:extLst>
              </p:cNvPr>
              <p:cNvSpPr txBox="1"/>
              <p:nvPr/>
            </p:nvSpPr>
            <p:spPr>
              <a:xfrm>
                <a:off x="559572" y="1406766"/>
                <a:ext cx="11232626" cy="5078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Эффективность </a:t>
                </a:r>
                <a:r>
                  <a:rPr lang="ru-RU" dirty="0" err="1"/>
                  <a:t>b-тагирования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baseline="-25000" dirty="0" err="1"/>
                  <a:t>b</a:t>
                </a:r>
                <a:r>
                  <a:rPr lang="ru-RU" dirty="0"/>
                  <a:t> = 0, 42, вероятность ложного </a:t>
                </a:r>
                <a:r>
                  <a:rPr lang="ru-RU" dirty="0" err="1"/>
                  <a:t>тагирования</a:t>
                </a:r>
                <a:r>
                  <a:rPr lang="ru-RU" dirty="0"/>
                  <a:t> струи как содержащей </a:t>
                </a:r>
                <a:r>
                  <a:rPr lang="ru-RU" dirty="0" err="1"/>
                  <a:t>b</a:t>
                </a:r>
                <a:r>
                  <a:rPr lang="ru-RU" dirty="0"/>
                  <a:t>-кварк </a:t>
                </a:r>
                <a:r>
                  <a:rPr lang="ru-RU" dirty="0" err="1"/>
                  <a:t>f</a:t>
                </a:r>
                <a:r>
                  <a:rPr lang="ru-RU" baseline="-25000" dirty="0" err="1"/>
                  <a:t>mistag</a:t>
                </a:r>
                <a:r>
                  <a:rPr lang="ru-RU" dirty="0"/>
                  <a:t> = 0, 0005.</a:t>
                </a:r>
              </a:p>
              <a:p>
                <a:r>
                  <a:rPr lang="ru-RU" dirty="0"/>
                  <a:t>Тогда для истинной </a:t>
                </a:r>
                <a:r>
                  <a:rPr lang="en" dirty="0"/>
                  <a:t>bl-</a:t>
                </a:r>
                <a:r>
                  <a:rPr lang="ru-RU" dirty="0"/>
                  <a:t>пары: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Вероятность того, что для двух струй первая правильно помечается как </a:t>
                </a:r>
                <a:r>
                  <a:rPr lang="en" dirty="0"/>
                  <a:t>b-</a:t>
                </a:r>
                <a:r>
                  <a:rPr lang="ru-RU" dirty="0"/>
                  <a:t>струя, а</a:t>
                </a:r>
              </a:p>
              <a:p>
                <a:r>
                  <a:rPr lang="ru-RU" dirty="0"/>
                  <a:t>вторая ложно помечается как </a:t>
                </a:r>
                <a:r>
                  <a:rPr lang="en" dirty="0"/>
                  <a:t>b-</a:t>
                </a:r>
                <a:r>
                  <a:rPr lang="ru-RU" dirty="0"/>
                  <a:t>струя: </a:t>
                </a:r>
                <a:r>
                  <a:rPr lang="en" dirty="0"/>
                  <a:t>P(n=2)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baseline="-25000" dirty="0" err="1"/>
                  <a:t>b</a:t>
                </a:r>
                <a:r>
                  <a:rPr lang="en" dirty="0"/>
                  <a:t>·</a:t>
                </a:r>
                <a:r>
                  <a:rPr lang="ru-RU" dirty="0" err="1"/>
                  <a:t>f</a:t>
                </a:r>
                <a:r>
                  <a:rPr lang="ru-RU" baseline="-25000" dirty="0" err="1"/>
                  <a:t>mistag</a:t>
                </a:r>
                <a:r>
                  <a:rPr lang="en" dirty="0"/>
                  <a:t>.</a:t>
                </a:r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Вероятность того, что </a:t>
                </a:r>
                <a:r>
                  <a:rPr lang="en" dirty="0"/>
                  <a:t>b-</a:t>
                </a:r>
                <a:r>
                  <a:rPr lang="ru-RU" dirty="0"/>
                  <a:t>струя помечается, а вторая не помечается: </a:t>
                </a:r>
                <a:r>
                  <a:rPr lang="en" dirty="0"/>
                  <a:t>P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baseline="-25000" dirty="0" err="1"/>
                  <a:t>b</a:t>
                </a:r>
                <a:r>
                  <a:rPr lang="en" dirty="0"/>
                  <a:t>·(1−</a:t>
                </a:r>
                <a:r>
                  <a:rPr lang="ru-RU" dirty="0" err="1"/>
                  <a:t>f</a:t>
                </a:r>
                <a:r>
                  <a:rPr lang="ru-RU" baseline="-25000" dirty="0" err="1"/>
                  <a:t>mistag</a:t>
                </a:r>
                <a:r>
                  <a:rPr lang="en" dirty="0"/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Вероятность того, что </a:t>
                </a:r>
                <a:r>
                  <a:rPr lang="en" dirty="0"/>
                  <a:t>b-</a:t>
                </a:r>
                <a:r>
                  <a:rPr lang="ru-RU" dirty="0"/>
                  <a:t>струя не помечается, а вторая ложно помечается как </a:t>
                </a:r>
                <a:r>
                  <a:rPr lang="en" dirty="0"/>
                  <a:t>b-</a:t>
                </a:r>
                <a:r>
                  <a:rPr lang="ru-RU" dirty="0"/>
                  <a:t>струя:</a:t>
                </a:r>
              </a:p>
              <a:p>
                <a:r>
                  <a:rPr lang="en" dirty="0"/>
                  <a:t>P = (1−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baseline="-25000" dirty="0" err="1"/>
                  <a:t>b</a:t>
                </a:r>
                <a:r>
                  <a:rPr lang="en" dirty="0"/>
                  <a:t>)·</a:t>
                </a:r>
                <a:r>
                  <a:rPr lang="ru-RU" dirty="0" err="1"/>
                  <a:t>f</a:t>
                </a:r>
                <a:r>
                  <a:rPr lang="ru-RU" baseline="-25000" dirty="0" err="1"/>
                  <a:t>mistag</a:t>
                </a:r>
                <a:r>
                  <a:rPr lang="en" dirty="0"/>
                  <a:t>. </a:t>
                </a:r>
                <a:r>
                  <a:rPr lang="ru-RU" dirty="0"/>
                  <a:t>Тогда </a:t>
                </a:r>
                <a:r>
                  <a:rPr lang="en" dirty="0"/>
                  <a:t>P(n=1)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baseline="-25000" dirty="0" err="1"/>
                  <a:t>b</a:t>
                </a:r>
                <a:r>
                  <a:rPr lang="en" dirty="0"/>
                  <a:t>·</a:t>
                </a:r>
                <a:r>
                  <a:rPr lang="en" dirty="0" err="1"/>
                  <a:t>fmistag</a:t>
                </a:r>
                <a:r>
                  <a:rPr lang="en" dirty="0"/>
                  <a:t>+(1−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baseline="-25000" dirty="0" err="1"/>
                  <a:t>b</a:t>
                </a:r>
                <a:r>
                  <a:rPr lang="en" dirty="0"/>
                  <a:t>)·</a:t>
                </a:r>
                <a:r>
                  <a:rPr lang="en" dirty="0" err="1"/>
                  <a:t>fmistag</a:t>
                </a:r>
                <a:endParaRPr lang="e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Вероятность того, что обе струи не помечаются как </a:t>
                </a:r>
                <a:r>
                  <a:rPr lang="en" dirty="0"/>
                  <a:t>b-</a:t>
                </a:r>
                <a:r>
                  <a:rPr lang="ru-RU" dirty="0"/>
                  <a:t>струи: </a:t>
                </a:r>
                <a:r>
                  <a:rPr lang="en" dirty="0"/>
                  <a:t>P(n=0) = (1−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baseline="-25000" dirty="0" err="1"/>
                  <a:t>b</a:t>
                </a:r>
                <a:r>
                  <a:rPr lang="en" dirty="0"/>
                  <a:t>)·(1−</a:t>
                </a:r>
                <a:r>
                  <a:rPr lang="ru-RU" dirty="0" err="1"/>
                  <a:t>f</a:t>
                </a:r>
                <a:r>
                  <a:rPr lang="ru-RU" baseline="-25000" dirty="0" err="1"/>
                  <a:t>mistag</a:t>
                </a:r>
                <a:r>
                  <a:rPr lang="en" dirty="0"/>
                  <a:t>)</a:t>
                </a:r>
              </a:p>
              <a:p>
                <a:r>
                  <a:rPr lang="ru-RU" dirty="0"/>
                  <a:t>Для нашего отбора (две струи, хотя бы одна из них </a:t>
                </a:r>
                <a:r>
                  <a:rPr lang="en" dirty="0"/>
                  <a:t>b-</a:t>
                </a:r>
                <a:r>
                  <a:rPr lang="ru-RU" dirty="0"/>
                  <a:t>струя) вероятность получается</a:t>
                </a:r>
              </a:p>
              <a:p>
                <a:r>
                  <a:rPr lang="ru-RU" dirty="0"/>
                  <a:t>равной:</a:t>
                </a:r>
              </a:p>
              <a:p>
                <a:r>
                  <a:rPr lang="en" b="1" dirty="0"/>
                  <a:t>P</a:t>
                </a:r>
                <a:r>
                  <a:rPr lang="en" b="1" baseline="-25000" dirty="0"/>
                  <a:t>1</a:t>
                </a:r>
                <a:r>
                  <a:rPr lang="en" b="1" dirty="0"/>
                  <a:t>(bl) = 1 − P(n=0) = 1 − (1 −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ru-RU" b="1" baseline="-25000" dirty="0" err="1"/>
                  <a:t>b</a:t>
                </a:r>
                <a:r>
                  <a:rPr lang="en" b="1" dirty="0"/>
                  <a:t> ) · (1 − </a:t>
                </a:r>
                <a:r>
                  <a:rPr lang="ru-RU" b="1" dirty="0" err="1"/>
                  <a:t>f</a:t>
                </a:r>
                <a:r>
                  <a:rPr lang="ru-RU" b="1" baseline="-25000" dirty="0" err="1"/>
                  <a:t>mistag</a:t>
                </a:r>
                <a:r>
                  <a:rPr lang="en" b="1" dirty="0"/>
                  <a:t>)</a:t>
                </a:r>
                <a:endParaRPr lang="ru-RU" b="1" dirty="0"/>
              </a:p>
              <a:p>
                <a:r>
                  <a:rPr lang="ru-RU" dirty="0"/>
                  <a:t>Аналогично для истинной </a:t>
                </a:r>
                <a:r>
                  <a:rPr lang="en" dirty="0"/>
                  <a:t>bb-</a:t>
                </a:r>
                <a:r>
                  <a:rPr lang="ru-RU" dirty="0"/>
                  <a:t>пары: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" dirty="0"/>
                  <a:t>P(n=2)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baseline="-25000" dirty="0"/>
                  <a:t>b</a:t>
                </a:r>
                <a:r>
                  <a:rPr lang="ru-RU" baseline="30000" dirty="0"/>
                  <a:t>2</a:t>
                </a:r>
                <a:endParaRPr lang="en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" dirty="0"/>
                  <a:t>P(n=1) = 2·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baseline="-25000" dirty="0" err="1"/>
                  <a:t>b</a:t>
                </a:r>
                <a:r>
                  <a:rPr lang="en" dirty="0"/>
                  <a:t>·(1−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baseline="-25000" dirty="0" err="1"/>
                  <a:t>b</a:t>
                </a:r>
                <a:r>
                  <a:rPr lang="en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" dirty="0"/>
                  <a:t>P(n=0) = (1−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baseline="-25000" dirty="0" err="1"/>
                  <a:t>b</a:t>
                </a:r>
                <a:r>
                  <a:rPr lang="en" dirty="0"/>
                  <a:t>)</a:t>
                </a:r>
                <a:r>
                  <a:rPr lang="en" baseline="30000" dirty="0"/>
                  <a:t>2</a:t>
                </a:r>
              </a:p>
              <a:p>
                <a:r>
                  <a:rPr lang="ru-RU" dirty="0"/>
                  <a:t>Для нашего отбора (две струи, хотя бы одна из них </a:t>
                </a:r>
                <a:r>
                  <a:rPr lang="en" dirty="0"/>
                  <a:t>b-</a:t>
                </a:r>
                <a:r>
                  <a:rPr lang="ru-RU" dirty="0"/>
                  <a:t>струя) вероятность:</a:t>
                </a:r>
              </a:p>
              <a:p>
                <a:r>
                  <a:rPr lang="en" b="1" dirty="0"/>
                  <a:t>P</a:t>
                </a:r>
                <a:r>
                  <a:rPr lang="en" b="1" baseline="-25000" dirty="0"/>
                  <a:t>1</a:t>
                </a:r>
                <a:r>
                  <a:rPr lang="en" b="1" dirty="0"/>
                  <a:t>(bb) = 1</a:t>
                </a:r>
                <a:r>
                  <a:rPr lang="ru-RU" b="1" dirty="0"/>
                  <a:t> </a:t>
                </a:r>
                <a:r>
                  <a:rPr lang="en" b="1" dirty="0"/>
                  <a:t>− P(n= 0) = 1 − (1 −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ru-RU" b="1" baseline="-25000" dirty="0" err="1"/>
                  <a:t>b</a:t>
                </a:r>
                <a:r>
                  <a:rPr lang="en" b="1" dirty="0"/>
                  <a:t>)</a:t>
                </a:r>
                <a:r>
                  <a:rPr lang="en" b="1" baseline="30000" dirty="0"/>
                  <a:t>2</a:t>
                </a:r>
                <a:r>
                  <a:rPr lang="en" b="1" dirty="0"/>
                  <a:t> = 2</a:t>
                </a:r>
                <a:r>
                  <a:rPr lang="ru-RU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ru-RU" b="1" baseline="-25000" dirty="0" err="1"/>
                  <a:t>b</a:t>
                </a:r>
                <a:r>
                  <a:rPr lang="en" b="1" dirty="0"/>
                  <a:t> −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ru-RU" b="1" baseline="-25000" dirty="0"/>
                  <a:t>b</a:t>
                </a:r>
                <a:r>
                  <a:rPr lang="ru-RU" b="1" baseline="30000" dirty="0"/>
                  <a:t>2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272B53-2B0F-BA67-4990-4F9D47104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2" y="1406766"/>
                <a:ext cx="11232626" cy="5078313"/>
              </a:xfrm>
              <a:prstGeom prst="rect">
                <a:avLst/>
              </a:prstGeom>
              <a:blipFill>
                <a:blip r:embed="rId2"/>
                <a:stretch>
                  <a:fillRect l="-565" t="-499" b="-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90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DE14D-8271-6739-3B43-1D6A17AF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</p:spPr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67212E-48A4-7A41-E560-4FDE359AC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572" y="1014187"/>
            <a:ext cx="2549388" cy="338554"/>
          </a:xfrm>
        </p:spPr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C5856-9973-AD7B-FECD-D237774472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78" y="1392756"/>
            <a:ext cx="11081443" cy="1169551"/>
          </a:xfrm>
        </p:spPr>
        <p:txBody>
          <a:bodyPr/>
          <a:lstStyle/>
          <a:p>
            <a:r>
              <a:rPr lang="ru-RU" b="1" dirty="0"/>
              <a:t>Целью</a:t>
            </a:r>
            <a:r>
              <a:rPr lang="ru-RU" dirty="0"/>
              <a:t> данной научно-исследовательской работы является исследование событий с </a:t>
            </a:r>
            <a:r>
              <a:rPr lang="ru-RU" dirty="0" err="1"/>
              <a:t>двухмюонным</a:t>
            </a:r>
            <a:r>
              <a:rPr lang="ru-RU" dirty="0"/>
              <a:t> резонансом массой около 28 ГэВ в данных эксперимента </a:t>
            </a:r>
            <a:r>
              <a:rPr lang="en" dirty="0"/>
              <a:t>CMS Run 1 </a:t>
            </a:r>
            <a:r>
              <a:rPr lang="ru-RU" dirty="0"/>
              <a:t>и </a:t>
            </a:r>
            <a:r>
              <a:rPr lang="en" dirty="0"/>
              <a:t>Run 2, </a:t>
            </a:r>
            <a:r>
              <a:rPr lang="ru-RU" dirty="0"/>
              <a:t>изучение их кинематических характеристик, включая недостающий поперечный импульс, проверка устойчивости наблюдаемого избытка при различных критериях отбора и сравнение полученных распределений с феноменологической моделью рождения потенциально новой частицы.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4D5F8B08-5390-560E-ED87-7E41B6FE8CC6}"/>
              </a:ext>
            </a:extLst>
          </p:cNvPr>
          <p:cNvSpPr txBox="1">
            <a:spLocks/>
          </p:cNvSpPr>
          <p:nvPr/>
        </p:nvSpPr>
        <p:spPr>
          <a:xfrm>
            <a:off x="555278" y="2649536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Задачи: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3">
                <a:extLst>
                  <a:ext uri="{FF2B5EF4-FFF2-40B4-BE49-F238E27FC236}">
                    <a16:creationId xmlns:a16="http://schemas.microsoft.com/office/drawing/2014/main" id="{23847D2B-DDFC-A052-2C2F-B18668C3AD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277" y="3023525"/>
                <a:ext cx="11081443" cy="3510961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AutoNum type="arabicPeriod"/>
                </a:pPr>
                <a:r>
                  <a:rPr lang="ru-RU" dirty="0"/>
                  <a:t>Анализ критериев отбора событий для различных областей поиска (</a:t>
                </a:r>
                <a:r>
                  <a:rPr lang="en" dirty="0"/>
                  <a:t>SR1, SR2 </a:t>
                </a:r>
                <a:r>
                  <a:rPr lang="ru-RU" dirty="0"/>
                  <a:t>и </a:t>
                </a:r>
                <a:r>
                  <a:rPr lang="en" dirty="0"/>
                  <a:t>SR2</a:t>
                </a:r>
                <a:r>
                  <a:rPr lang="en" baseline="30000" dirty="0"/>
                  <a:t>mod</a:t>
                </a:r>
                <a:r>
                  <a:rPr lang="en" dirty="0"/>
                  <a:t>) </a:t>
                </a:r>
                <a:r>
                  <a:rPr lang="ru-RU" dirty="0"/>
                  <a:t>для данных </a:t>
                </a:r>
                <a:r>
                  <a:rPr lang="en" dirty="0"/>
                  <a:t>Run 1</a:t>
                </a:r>
                <a:r>
                  <a:rPr lang="ru-RU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ru-RU" dirty="0"/>
                  <a:t>Построение и </a:t>
                </a:r>
                <a:r>
                  <a:rPr lang="ru-RU" dirty="0" err="1"/>
                  <a:t>фитирование</a:t>
                </a:r>
                <a:r>
                  <a:rPr lang="ru-RU" dirty="0"/>
                  <a:t> распределения по инвариантной массе пары мюонов (</a:t>
                </a:r>
                <a:r>
                  <a:rPr lang="en" dirty="0"/>
                  <a:t>m</a:t>
                </a:r>
                <a14:m>
                  <m:oMath xmlns:m="http://schemas.openxmlformats.org/officeDocument/2006/math">
                    <m:r>
                      <a:rPr lang="en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lang="en" dirty="0"/>
                  <a:t>) </a:t>
                </a:r>
                <a:r>
                  <a:rPr lang="ru-RU" dirty="0"/>
                  <a:t>для выделения сигнальной области.</a:t>
                </a:r>
              </a:p>
              <a:p>
                <a:pPr marL="342900" indent="-342900">
                  <a:buAutoNum type="arabicPeriod"/>
                </a:pPr>
                <a:r>
                  <a:rPr lang="ru-RU" dirty="0"/>
                  <a:t>Проведение выбора модели фона с использованием </a:t>
                </a:r>
                <a:r>
                  <a:rPr lang="en" dirty="0"/>
                  <a:t>F-</a:t>
                </a:r>
                <a:r>
                  <a:rPr lang="ru-RU" dirty="0"/>
                  <a:t>теста и проверка устойчивости </a:t>
                </a:r>
                <a:r>
                  <a:rPr lang="ru-RU" dirty="0" err="1"/>
                  <a:t>фитирующей</a:t>
                </a:r>
                <a:r>
                  <a:rPr lang="ru-RU" dirty="0"/>
                  <a:t> функции с помощью игрушечных экспериментов.</a:t>
                </a:r>
              </a:p>
              <a:p>
                <a:pPr marL="342900" indent="-342900">
                  <a:buAutoNum type="arabicPeriod"/>
                </a:pPr>
                <a:r>
                  <a:rPr lang="ru-RU" dirty="0"/>
                  <a:t>Исследование распределения недостающего поперечного импульса (</a:t>
                </a:r>
                <a:r>
                  <a:rPr lang="en" dirty="0" err="1"/>
                  <a:t>p</a:t>
                </a:r>
                <a:r>
                  <a:rPr lang="en" baseline="-25000" dirty="0" err="1"/>
                  <a:t>T</a:t>
                </a:r>
                <a:r>
                  <a:rPr lang="en" baseline="30000" dirty="0" err="1"/>
                  <a:t>miss</a:t>
                </a:r>
                <a:r>
                  <a:rPr lang="en" dirty="0"/>
                  <a:t>) </a:t>
                </a:r>
                <a:r>
                  <a:rPr lang="ru-RU" dirty="0"/>
                  <a:t>в событиях с </a:t>
                </a:r>
                <a:r>
                  <a:rPr lang="en" dirty="0"/>
                  <a:t>m</a:t>
                </a:r>
                <a14:m>
                  <m:oMath xmlns:m="http://schemas.openxmlformats.org/officeDocument/2006/math">
                    <m:r>
                      <a:rPr lang="en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𝜇𝜇</m:t>
                    </m:r>
                    <m:r>
                      <a:rPr lang="en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dirty="0"/>
                  <a:t> </a:t>
                </a:r>
                <a14:m>
                  <m:oMath xmlns:m="http://schemas.openxmlformats.org/officeDocument/2006/math">
                    <m:r>
                      <a:rPr lang="e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dirty="0"/>
                  <a:t>28 </a:t>
                </a:r>
                <a:r>
                  <a:rPr lang="ru-RU" dirty="0"/>
                  <a:t>ГэВ.</a:t>
                </a:r>
              </a:p>
              <a:p>
                <a:pPr marL="342900" indent="-342900">
                  <a:buAutoNum type="arabicPeriod"/>
                </a:pPr>
                <a:r>
                  <a:rPr lang="ru-RU" dirty="0"/>
                  <a:t>Изучение вклада основных фоновых процессов (</a:t>
                </a:r>
                <a:r>
                  <a:rPr lang="ru-RU" dirty="0" err="1"/>
                  <a:t>Дрелла</a:t>
                </a:r>
                <a:r>
                  <a:rPr lang="ru-RU" dirty="0"/>
                  <a:t>-Яна,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" dirty="0"/>
                  <a:t>, </a:t>
                </a:r>
                <a:r>
                  <a:rPr lang="en" dirty="0" err="1"/>
                  <a:t>W+jets</a:t>
                </a:r>
                <a:r>
                  <a:rPr lang="en" dirty="0"/>
                  <a:t>).</a:t>
                </a:r>
                <a:endParaRPr lang="ru-RU" dirty="0"/>
              </a:p>
              <a:p>
                <a:pPr marL="342900" indent="-342900">
                  <a:buAutoNum type="arabicPeriod"/>
                </a:pPr>
                <a:r>
                  <a:rPr lang="ru-RU" dirty="0"/>
                  <a:t>Определение числа событий с одной и двумя </a:t>
                </a:r>
                <a:r>
                  <a:rPr lang="en" dirty="0"/>
                  <a:t>b-</a:t>
                </a:r>
                <a:r>
                  <a:rPr lang="ru-RU" dirty="0"/>
                  <a:t>струями для области поиска </a:t>
                </a:r>
                <a:r>
                  <a:rPr lang="en" dirty="0"/>
                  <a:t>SR2</a:t>
                </a:r>
                <a:r>
                  <a:rPr lang="en" baseline="30000" dirty="0"/>
                  <a:t>mod</a:t>
                </a:r>
                <a:r>
                  <a:rPr lang="en" dirty="0"/>
                  <a:t>.</a:t>
                </a:r>
                <a:endParaRPr lang="ru-RU" dirty="0"/>
              </a:p>
              <a:p>
                <a:pPr marL="342900" indent="-342900">
                  <a:buAutoNum type="arabicPeriod"/>
                </a:pPr>
                <a:r>
                  <a:rPr lang="ru-RU" dirty="0"/>
                  <a:t>Исследование и анализ данных </a:t>
                </a:r>
                <a:r>
                  <a:rPr lang="en" dirty="0"/>
                  <a:t>Run 2 </a:t>
                </a:r>
                <a:r>
                  <a:rPr lang="ru-RU" dirty="0"/>
                  <a:t>при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=13 </m:t>
                    </m:r>
                  </m:oMath>
                </a14:m>
                <a:r>
                  <a:rPr lang="ru-RU" dirty="0"/>
                  <a:t>ТэВ, а также оптимизация отборов </a:t>
                </a:r>
                <a:r>
                  <a:rPr lang="en" dirty="0" err="1"/>
                  <a:t>p</a:t>
                </a:r>
                <a:r>
                  <a:rPr lang="en" baseline="-25000" dirty="0" err="1"/>
                  <a:t>T</a:t>
                </a:r>
                <a14:m>
                  <m:oMath xmlns:m="http://schemas.openxmlformats.org/officeDocument/2006/math">
                    <m:r>
                      <a:rPr lang="en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</a:t>
                </a:r>
                <a:r>
                  <a:rPr lang="en" dirty="0"/>
                  <a:t> </a:t>
                </a:r>
                <a:r>
                  <a:rPr lang="en" dirty="0" err="1"/>
                  <a:t>p</a:t>
                </a:r>
                <a:r>
                  <a:rPr lang="en" baseline="-25000" dirty="0" err="1"/>
                  <a:t>T</a:t>
                </a:r>
                <a14:m>
                  <m:oMath xmlns:m="http://schemas.openxmlformats.org/officeDocument/2006/math">
                    <m:r>
                      <a:rPr lang="en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/</a:t>
                </a:r>
                <a:r>
                  <a:rPr lang="en" dirty="0"/>
                  <a:t> m</a:t>
                </a:r>
                <a14:m>
                  <m:oMath xmlns:m="http://schemas.openxmlformats.org/officeDocument/2006/math">
                    <m:r>
                      <a:rPr lang="en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  <a:p>
                <a:pPr marL="342900" indent="-342900">
                  <a:buAutoNum type="arabicPeriod"/>
                </a:pPr>
                <a:r>
                  <a:rPr lang="ru-RU" dirty="0"/>
                  <a:t>Сравнение полученных распределений </a:t>
                </a:r>
                <a:r>
                  <a:rPr lang="en" dirty="0" err="1"/>
                  <a:t>p</a:t>
                </a:r>
                <a:r>
                  <a:rPr lang="en" baseline="-25000" dirty="0" err="1"/>
                  <a:t>T</a:t>
                </a:r>
                <a:r>
                  <a:rPr lang="en" baseline="30000" dirty="0" err="1"/>
                  <a:t>miss</a:t>
                </a:r>
                <a:r>
                  <a:rPr lang="en" baseline="30000" dirty="0"/>
                  <a:t>  </a:t>
                </a:r>
                <a:r>
                  <a:rPr lang="ru-RU" dirty="0"/>
                  <a:t>с феноменологической моделью рождения потенциально новой частицы.</a:t>
                </a:r>
              </a:p>
              <a:p>
                <a:pPr marL="342900" indent="-342900">
                  <a:buAutoNum type="arabicPeriod"/>
                </a:pPr>
                <a:r>
                  <a:rPr lang="ru-RU" dirty="0"/>
                  <a:t>Реализация графического интерфейса пользователя для удобного задания параметров отбора и снижения риска ошибок при многократном запуске анализа.</a:t>
                </a:r>
                <a:endParaRPr lang="en" dirty="0"/>
              </a:p>
            </p:txBody>
          </p:sp>
        </mc:Choice>
        <mc:Fallback xmlns="">
          <p:sp>
            <p:nvSpPr>
              <p:cNvPr id="6" name="Текст 3">
                <a:extLst>
                  <a:ext uri="{FF2B5EF4-FFF2-40B4-BE49-F238E27FC236}">
                    <a16:creationId xmlns:a16="http://schemas.microsoft.com/office/drawing/2014/main" id="{23847D2B-DDFC-A052-2C2F-B18668C3A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77" y="3023525"/>
                <a:ext cx="11081443" cy="3510961"/>
              </a:xfrm>
              <a:prstGeom prst="rect">
                <a:avLst/>
              </a:prstGeom>
              <a:blipFill>
                <a:blip r:embed="rId2"/>
                <a:stretch>
                  <a:fillRect l="-114" t="-722" b="-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722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A7027-51AC-92DD-9B22-3E25CF7E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3C358-29F2-3FF7-E005-A0B20C1A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078698" cy="954107"/>
          </a:xfrm>
        </p:spPr>
        <p:txBody>
          <a:bodyPr/>
          <a:lstStyle/>
          <a:p>
            <a:r>
              <a:rPr lang="ru-RU" dirty="0"/>
              <a:t>Расчет истинного числа сигнальных событий с одной и двумя </a:t>
            </a:r>
            <a:r>
              <a:rPr lang="en-US" dirty="0"/>
              <a:t>b-</a:t>
            </a:r>
            <a:r>
              <a:rPr lang="ru-RU" dirty="0"/>
              <a:t>струями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AF607A-C95B-6F64-8CBB-EAC937A7F813}"/>
                  </a:ext>
                </a:extLst>
              </p:cNvPr>
              <p:cNvSpPr txBox="1"/>
              <p:nvPr/>
            </p:nvSpPr>
            <p:spPr>
              <a:xfrm>
                <a:off x="559572" y="1406766"/>
                <a:ext cx="11232626" cy="3544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Аналогично для нового отбора (одна </a:t>
                </a:r>
                <a:r>
                  <a:rPr lang="en" dirty="0"/>
                  <a:t>b-</a:t>
                </a:r>
                <a:r>
                  <a:rPr lang="ru-RU" dirty="0"/>
                  <a:t>струя и одна другая струя):</a:t>
                </a:r>
              </a:p>
              <a:p>
                <a:r>
                  <a:rPr lang="en" b="1" dirty="0"/>
                  <a:t>P</a:t>
                </a:r>
                <a:r>
                  <a:rPr lang="en" b="1" baseline="-25000" dirty="0"/>
                  <a:t>2</a:t>
                </a:r>
                <a:r>
                  <a:rPr lang="en" b="1" dirty="0"/>
                  <a:t>(bl) =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ru-RU" b="1" baseline="-25000" dirty="0" err="1"/>
                  <a:t>b</a:t>
                </a:r>
                <a:r>
                  <a:rPr lang="en" b="1" dirty="0"/>
                  <a:t>(1 − </a:t>
                </a:r>
                <a:r>
                  <a:rPr lang="ru-RU" b="1" dirty="0" err="1"/>
                  <a:t>f</a:t>
                </a:r>
                <a:r>
                  <a:rPr lang="ru-RU" b="1" baseline="-25000" dirty="0" err="1"/>
                  <a:t>mistag</a:t>
                </a:r>
                <a:r>
                  <a:rPr lang="en" b="1" dirty="0"/>
                  <a:t>) + (1 −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ru-RU" b="1" baseline="-25000" dirty="0" err="1"/>
                  <a:t>b</a:t>
                </a:r>
                <a:r>
                  <a:rPr lang="en" b="1" dirty="0"/>
                  <a:t>)</a:t>
                </a:r>
                <a:r>
                  <a:rPr lang="ru-RU" b="1" dirty="0"/>
                  <a:t> </a:t>
                </a:r>
                <a:r>
                  <a:rPr lang="ru-RU" b="1" dirty="0" err="1"/>
                  <a:t>f</a:t>
                </a:r>
                <a:r>
                  <a:rPr lang="ru-RU" b="1" baseline="-25000" dirty="0" err="1"/>
                  <a:t>mistag</a:t>
                </a:r>
                <a:endParaRPr lang="ru-RU" b="1" dirty="0"/>
              </a:p>
              <a:p>
                <a:r>
                  <a:rPr lang="en" b="1" dirty="0"/>
                  <a:t>P</a:t>
                </a:r>
                <a:r>
                  <a:rPr lang="en" b="1" baseline="-25000" dirty="0"/>
                  <a:t>2</a:t>
                </a:r>
                <a:r>
                  <a:rPr lang="en" b="1" dirty="0"/>
                  <a:t>(bb) = 0</a:t>
                </a:r>
                <a:endParaRPr lang="ru-RU" b="1" dirty="0"/>
              </a:p>
              <a:p>
                <a:endParaRPr lang="ru-RU" b="1" dirty="0"/>
              </a:p>
              <a:p>
                <a:r>
                  <a:rPr lang="ru-RU" dirty="0"/>
                  <a:t>Получаем систему уравнений: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𝑏𝑙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𝑏𝑙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) +</m:t>
                              </m:r>
                              <m:sSub>
                                <m:sSubPr>
                                  <m:ctrlPr>
                                    <a:rPr lang="e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𝑏𝑏</m:t>
                                  </m:r>
                                </m:sub>
                              </m:sSub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) = 44 ± 13,</m:t>
                              </m:r>
                            </m:e>
                            <m:e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𝑏𝑙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𝑏𝑙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) +</m:t>
                              </m:r>
                              <m:sSub>
                                <m:sSubPr>
                                  <m:ctrlPr>
                                    <a:rPr lang="e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𝑏𝑏</m:t>
                                  </m:r>
                                </m:sub>
                              </m:sSub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) = 39 ± 11.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endParaRPr lang="ru-RU" dirty="0"/>
              </a:p>
              <a:p>
                <a:r>
                  <a:rPr lang="ru-RU" dirty="0"/>
                  <a:t>Решая систему, находим истинное количество сигнальных событий с одной и двумя </a:t>
                </a:r>
              </a:p>
              <a:p>
                <a:r>
                  <a:rPr lang="en-US" dirty="0"/>
                  <a:t>b-</a:t>
                </a:r>
                <a:r>
                  <a:rPr lang="ru-RU" dirty="0"/>
                  <a:t>струями: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𝑏𝑙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93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 ±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" i="1" baseline="-25000">
                                  <a:latin typeface="Cambria Math" panose="02040503050406030204" pitchFamily="18" charset="0"/>
                                </a:rPr>
                                <m:t>𝑏𝑏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" i="1">
                                  <a:latin typeface="Cambria Math" panose="02040503050406030204" pitchFamily="18" charset="0"/>
                                </a:rPr>
                                <m:t> ±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AF607A-C95B-6F64-8CBB-EAC937A7F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2" y="1406766"/>
                <a:ext cx="11232626" cy="3544047"/>
              </a:xfrm>
              <a:prstGeom prst="rect">
                <a:avLst/>
              </a:prstGeom>
              <a:blipFill>
                <a:blip r:embed="rId2"/>
                <a:stretch>
                  <a:fillRect l="-489" t="-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33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41613-6FC2-10F4-BF53-11637CF5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модели фона (</a:t>
            </a:r>
            <a:r>
              <a:rPr lang="en-US" dirty="0"/>
              <a:t>F-</a:t>
            </a:r>
            <a:r>
              <a:rPr lang="ru-RU" dirty="0"/>
              <a:t>тест) для </a:t>
            </a:r>
            <a:r>
              <a:rPr lang="en-US" dirty="0"/>
              <a:t>SR1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6A3919-FAA6-E8BB-64D9-A5ACDAA6A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37F3A6-458D-CF0B-D5FC-EB64E3B495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DFBE18-1F80-5BE7-1FA5-118AB8417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973" y="3138116"/>
            <a:ext cx="3976654" cy="13561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60416D-CC93-00C8-854A-32101CEB5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72" y="1197863"/>
            <a:ext cx="7429481" cy="53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33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C6D6D-8D9B-78E4-2233-B1D44B2A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модели фона (</a:t>
            </a:r>
            <a:r>
              <a:rPr lang="en-US" dirty="0"/>
              <a:t>F-</a:t>
            </a:r>
            <a:r>
              <a:rPr lang="ru-RU" dirty="0"/>
              <a:t>тест) для </a:t>
            </a:r>
            <a:r>
              <a:rPr lang="en-US" dirty="0"/>
              <a:t>SR2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BACBC-E03E-DC27-DCA3-639074F75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C0EE0C-7612-9AFA-218A-88FE01070D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A4F3BD-EEC0-AFAE-97BD-59F4F736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93" y="1067362"/>
            <a:ext cx="7863814" cy="55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72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41670-220F-658D-13A9-627C023C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Байес тест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234FF-0C73-61E2-0983-A298FA71F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20E8B4-0AB1-A39B-C9DB-CDB24F9969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5A5F22-3EFC-29CF-5E31-5F046EC4A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55147" y="-284289"/>
            <a:ext cx="3214603" cy="60154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A08546-E87F-EB7D-9540-7C5978A49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53407" y="-11058"/>
            <a:ext cx="3298752" cy="5468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DA56B5-3AC4-867C-3FDF-B809E29FE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71" y="4671921"/>
            <a:ext cx="4874335" cy="7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8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07F6C-40D3-932E-82B3-A5EC3F56D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4C03-55FB-746F-210C-CFF3D722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Байес тест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AE86A4-B9A5-B931-B1A8-5A47F4DDF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CAC9B-DC9B-B313-2B7A-51154CAFB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5029" y="2923734"/>
            <a:ext cx="9274628" cy="586715"/>
          </a:xfrm>
        </p:spPr>
        <p:txBody>
          <a:bodyPr/>
          <a:lstStyle/>
          <a:p>
            <a:r>
              <a:rPr lang="ru-RU" dirty="0"/>
              <a:t>Результаты </a:t>
            </a:r>
            <a:r>
              <a:rPr lang="ru-RU" dirty="0" err="1"/>
              <a:t>фитирования</a:t>
            </a:r>
            <a:r>
              <a:rPr lang="ru-RU" dirty="0"/>
              <a:t> и средние значения распределений </a:t>
            </a:r>
            <a:r>
              <a:rPr lang="en" dirty="0"/>
              <a:t>pull-</a:t>
            </a:r>
            <a:r>
              <a:rPr lang="ru-RU" dirty="0"/>
              <a:t>величин для сигнальной области </a:t>
            </a:r>
            <a:r>
              <a:rPr lang="en" dirty="0"/>
              <a:t>SR1 (5000 </a:t>
            </a:r>
            <a:r>
              <a:rPr lang="ru-RU" dirty="0"/>
              <a:t>событий, 8 ТэВ).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98AD6BEF-AD99-AB7E-49ED-30206AF4E9E9}"/>
              </a:ext>
            </a:extLst>
          </p:cNvPr>
          <p:cNvSpPr txBox="1">
            <a:spLocks/>
          </p:cNvSpPr>
          <p:nvPr/>
        </p:nvSpPr>
        <p:spPr>
          <a:xfrm>
            <a:off x="1045030" y="5539766"/>
            <a:ext cx="9274628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Результаты </a:t>
            </a:r>
            <a:r>
              <a:rPr lang="ru-RU" dirty="0" err="1"/>
              <a:t>фитирования</a:t>
            </a:r>
            <a:r>
              <a:rPr lang="ru-RU" dirty="0"/>
              <a:t> и средние значения распределений </a:t>
            </a:r>
            <a:r>
              <a:rPr lang="en" dirty="0"/>
              <a:t>pull-</a:t>
            </a:r>
            <a:r>
              <a:rPr lang="ru-RU" dirty="0"/>
              <a:t>величин для сигнальной области </a:t>
            </a:r>
            <a:r>
              <a:rPr lang="en" dirty="0"/>
              <a:t>SR2 (5000 </a:t>
            </a:r>
            <a:r>
              <a:rPr lang="ru-RU" dirty="0"/>
              <a:t>событий, 8 ТэВ).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FB2B83-C679-D022-D5FF-1F5758FD2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567" y="1193977"/>
            <a:ext cx="8610564" cy="15927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FB3BF5-2B29-5CB6-49BB-87136F4B0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567" y="3845910"/>
            <a:ext cx="8610564" cy="15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3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4F172-0FF0-A399-8151-DCFC8E30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Оптимизация отборов для </a:t>
            </a:r>
            <a:r>
              <a:rPr lang="en-US" dirty="0"/>
              <a:t>Run 2 (13 </a:t>
            </a:r>
            <a:r>
              <a:rPr lang="ru-RU" dirty="0"/>
              <a:t>ТэВ</a:t>
            </a:r>
            <a:r>
              <a:rPr lang="en-US" dirty="0"/>
              <a:t>) SR1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48D78D-2CA7-1A3B-982D-067D6752D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48397C-5E35-C524-37B9-19E9250037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2BBDA5-7163-A784-B532-54BF70373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259" y="1027375"/>
            <a:ext cx="7959481" cy="58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72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D7A21-F956-9281-C58A-73D792548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83BC5-8047-FEC9-F6F7-51F95E99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Оптимизация отборов для </a:t>
            </a:r>
            <a:r>
              <a:rPr lang="en-US" dirty="0"/>
              <a:t>Run 2 (13 </a:t>
            </a:r>
            <a:r>
              <a:rPr lang="ru-RU" dirty="0"/>
              <a:t>ТэВ</a:t>
            </a:r>
            <a:r>
              <a:rPr lang="en-US" dirty="0"/>
              <a:t>) SR</a:t>
            </a:r>
            <a:r>
              <a:rPr lang="ru-RU" dirty="0"/>
              <a:t>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E9A8A6-9170-EBFC-E55D-714FC5A87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3EAA42-AAF6-BFD3-FD5C-02CCF57B0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25A998-AD66-0538-DEA1-E49D81510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85838"/>
            <a:ext cx="7772400" cy="57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8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B271E-2A16-0708-66F7-850359F7B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2892C-6D6E-E7EF-F499-707593AB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780182" cy="954107"/>
          </a:xfrm>
        </p:spPr>
        <p:txBody>
          <a:bodyPr/>
          <a:lstStyle/>
          <a:p>
            <a:r>
              <a:rPr lang="ru-RU" dirty="0"/>
              <a:t>Распределение по бусту для </a:t>
            </a:r>
            <a:r>
              <a:rPr lang="en-US" dirty="0"/>
              <a:t>Run 2 (13 </a:t>
            </a:r>
            <a:r>
              <a:rPr lang="ru-RU" dirty="0"/>
              <a:t>ТэВ</a:t>
            </a:r>
            <a:r>
              <a:rPr lang="en-US" dirty="0"/>
              <a:t>) SR</a:t>
            </a:r>
            <a:r>
              <a:rPr lang="ru-RU" dirty="0"/>
              <a:t>1/</a:t>
            </a:r>
            <a:r>
              <a:rPr lang="en-US" dirty="0"/>
              <a:t>SR</a:t>
            </a:r>
            <a:r>
              <a:rPr lang="ru-RU" dirty="0"/>
              <a:t>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6D7C73-B288-176C-3673-3D48B3573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4FB98D-2F1B-E01F-7B5C-D10068B77A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4AC2BB-CB53-B388-6ABC-541624745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9" y="1749600"/>
            <a:ext cx="5737137" cy="42804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38177D-59AE-48C4-1B34-0EA28856B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190" y="1749599"/>
            <a:ext cx="5860755" cy="42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38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445B9-D479-81A9-78A6-88B3A8DEC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AAAA9-BED6-D2FC-BB30-D3D18010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780182" cy="954107"/>
          </a:xfrm>
        </p:spPr>
        <p:txBody>
          <a:bodyPr/>
          <a:lstStyle/>
          <a:p>
            <a:r>
              <a:rPr lang="ru-RU" dirty="0"/>
              <a:t>Распределение по поперечному импульсу второго мюона для </a:t>
            </a:r>
            <a:r>
              <a:rPr lang="en-US" dirty="0"/>
              <a:t>Run 2 (13 </a:t>
            </a:r>
            <a:r>
              <a:rPr lang="ru-RU" dirty="0"/>
              <a:t>ТэВ</a:t>
            </a:r>
            <a:r>
              <a:rPr lang="en-US" dirty="0"/>
              <a:t>) SR</a:t>
            </a:r>
            <a:r>
              <a:rPr lang="ru-RU" dirty="0"/>
              <a:t>1/</a:t>
            </a:r>
            <a:r>
              <a:rPr lang="en-US" dirty="0"/>
              <a:t>SR</a:t>
            </a:r>
            <a:r>
              <a:rPr lang="ru-RU" dirty="0"/>
              <a:t>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F6DA76-A546-CA86-C8FE-4427D6219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F5E62-7FCA-B42F-0A25-AA5CD734FA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47E51C-7B49-3383-B26D-6B95F02BFD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5003" y="1720109"/>
            <a:ext cx="5627914" cy="4778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3CD97E-ADAC-7A4D-1B23-211DC80FD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86" y="1720109"/>
            <a:ext cx="5627914" cy="47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6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3D8DB-9A39-E84D-2609-A18F1CB85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BD476-0FC0-D1CA-BF67-617B4670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</p:spPr>
        <p:txBody>
          <a:bodyPr/>
          <a:lstStyle/>
          <a:p>
            <a:r>
              <a:rPr lang="ru-RU" dirty="0"/>
              <a:t>Схема экспериментальной установки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83EEFE92-D3F5-C3D6-3304-5F3408CF1977}"/>
              </a:ext>
            </a:extLst>
          </p:cNvPr>
          <p:cNvSpPr txBox="1">
            <a:spLocks/>
          </p:cNvSpPr>
          <p:nvPr/>
        </p:nvSpPr>
        <p:spPr>
          <a:xfrm>
            <a:off x="1568533" y="5458007"/>
            <a:ext cx="2879900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Схема детектора </a:t>
            </a:r>
            <a:r>
              <a:rPr lang="en" dirty="0"/>
              <a:t>CMS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4384FF-B870-BE1E-E69E-E41829017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33" y="1784350"/>
            <a:ext cx="5397500" cy="32893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649B01-CD54-C06B-948D-97A146AEF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547" y="1784350"/>
            <a:ext cx="6210300" cy="3289300"/>
          </a:xfrm>
          <a:prstGeom prst="rect">
            <a:avLst/>
          </a:prstGeom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id="{CDA16B48-2BCC-CBA2-DE2F-136ED2A85E69}"/>
              </a:ext>
            </a:extLst>
          </p:cNvPr>
          <p:cNvSpPr txBox="1">
            <a:spLocks/>
          </p:cNvSpPr>
          <p:nvPr/>
        </p:nvSpPr>
        <p:spPr>
          <a:xfrm>
            <a:off x="7500747" y="5458006"/>
            <a:ext cx="2879900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Сечение детектора </a:t>
            </a:r>
            <a:r>
              <a:rPr lang="en" dirty="0"/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252777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91BA8-8C82-AD4D-5D20-267DBAB3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9207D-5039-BBFF-77F6-9C3B187E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</p:spPr>
        <p:txBody>
          <a:bodyPr/>
          <a:lstStyle/>
          <a:p>
            <a:r>
              <a:rPr lang="ru-RU" dirty="0"/>
              <a:t>Критерии отбора событий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74B9F9BB-1D73-0CFC-AF25-AAD7DE651212}"/>
              </a:ext>
            </a:extLst>
          </p:cNvPr>
          <p:cNvSpPr txBox="1">
            <a:spLocks/>
          </p:cNvSpPr>
          <p:nvPr/>
        </p:nvSpPr>
        <p:spPr>
          <a:xfrm>
            <a:off x="3474092" y="5882824"/>
            <a:ext cx="5243815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Критерии отбора в трех областях поиска для </a:t>
            </a:r>
            <a:r>
              <a:rPr lang="en-US" dirty="0"/>
              <a:t>Run 1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91589-D231-A7CF-F63D-8384B894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3" y="1269999"/>
            <a:ext cx="11146534" cy="45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2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BF390-35DD-E150-5A5E-00E88F204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3366C-3505-AA97-8B86-B0319AD1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954107"/>
          </a:xfrm>
        </p:spPr>
        <p:txBody>
          <a:bodyPr/>
          <a:lstStyle/>
          <a:p>
            <a:r>
              <a:rPr lang="ru-RU" dirty="0"/>
              <a:t>Анализ инвариантной массы. Метод максимального правдоподобия.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04A655FC-4491-A54C-E1A2-FE910B308403}"/>
              </a:ext>
            </a:extLst>
          </p:cNvPr>
          <p:cNvSpPr txBox="1">
            <a:spLocks/>
          </p:cNvSpPr>
          <p:nvPr/>
        </p:nvSpPr>
        <p:spPr>
          <a:xfrm>
            <a:off x="559572" y="1558058"/>
            <a:ext cx="4743323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Функция правдоподобия:</a:t>
            </a:r>
          </a:p>
        </p:txBody>
      </p:sp>
      <p:pic>
        <p:nvPicPr>
          <p:cNvPr id="4" name="Рисунок 3" descr="Изображение выглядит как текст, Шрифт, белый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506BA8B-4581-7545-F71D-F39744F2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0" y="1870210"/>
            <a:ext cx="7327770" cy="1558790"/>
          </a:xfrm>
          <a:prstGeom prst="rect">
            <a:avLst/>
          </a:prstGeom>
        </p:spPr>
      </p:pic>
      <p:sp>
        <p:nvSpPr>
          <p:cNvPr id="5" name="Текст 3">
            <a:extLst>
              <a:ext uri="{FF2B5EF4-FFF2-40B4-BE49-F238E27FC236}">
                <a16:creationId xmlns:a16="http://schemas.microsoft.com/office/drawing/2014/main" id="{B095D787-1F78-C0E2-576A-0CFF04073706}"/>
              </a:ext>
            </a:extLst>
          </p:cNvPr>
          <p:cNvSpPr txBox="1">
            <a:spLocks/>
          </p:cNvSpPr>
          <p:nvPr/>
        </p:nvSpPr>
        <p:spPr>
          <a:xfrm>
            <a:off x="559569" y="3524336"/>
            <a:ext cx="4743323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Сигнальная компонента: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B7932946-19D3-B932-BC10-3FA1C5FA8265}"/>
              </a:ext>
            </a:extLst>
          </p:cNvPr>
          <p:cNvSpPr txBox="1">
            <a:spLocks/>
          </p:cNvSpPr>
          <p:nvPr/>
        </p:nvSpPr>
        <p:spPr>
          <a:xfrm>
            <a:off x="559568" y="4855775"/>
            <a:ext cx="4743323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Фоновая компонента: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319F7E-FD1B-17F3-3778-22F4A98C2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68" y="5317441"/>
            <a:ext cx="4021130" cy="9717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86C47F-4746-F44F-9942-C75D2C883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68" y="3927449"/>
            <a:ext cx="6273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4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0E996-85D4-96DE-4AA2-D1633DF70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53F9B-938E-4CB9-C83E-807E18AA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551079" cy="1384995"/>
          </a:xfrm>
        </p:spPr>
        <p:txBody>
          <a:bodyPr/>
          <a:lstStyle/>
          <a:p>
            <a:r>
              <a:rPr lang="ru-RU" dirty="0"/>
              <a:t>Анализ распределения инвариантной массы. Результаты </a:t>
            </a:r>
            <a:r>
              <a:rPr lang="ru-RU" dirty="0" err="1"/>
              <a:t>фитирования</a:t>
            </a:r>
            <a:r>
              <a:rPr lang="ru-RU" dirty="0"/>
              <a:t> 8 </a:t>
            </a:r>
            <a:r>
              <a:rPr lang="en-US" dirty="0"/>
              <a:t>TeV SR1/SR2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C3490A-B845-9884-75DB-913D12FD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72" y="1465971"/>
            <a:ext cx="4953000" cy="4762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E835B-F21C-3628-96B4-06E022ED8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428" y="1465971"/>
            <a:ext cx="4953000" cy="476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59A430-CB63-3C5E-DF0C-15D1B177D3A2}"/>
              </a:ext>
            </a:extLst>
          </p:cNvPr>
          <p:cNvSpPr txBox="1"/>
          <p:nvPr/>
        </p:nvSpPr>
        <p:spPr>
          <a:xfrm>
            <a:off x="1768775" y="6228471"/>
            <a:ext cx="865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Распределение инвариантной массы пары мюонов для SR1 и SR2.</a:t>
            </a:r>
          </a:p>
        </p:txBody>
      </p:sp>
    </p:spTree>
    <p:extLst>
      <p:ext uri="{BB962C8B-B14F-4D97-AF65-F5344CB8AC3E}">
        <p14:creationId xmlns:p14="http://schemas.microsoft.com/office/powerpoint/2010/main" val="146412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0AF9D-71B0-B97C-9E75-0CDFC6CAA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28FA8-DA82-97EC-CD60-2D4BFFEE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078698" cy="954107"/>
          </a:xfrm>
        </p:spPr>
        <p:txBody>
          <a:bodyPr/>
          <a:lstStyle/>
          <a:p>
            <a:r>
              <a:rPr lang="ru-RU" dirty="0"/>
              <a:t>Реализация графического интерфейса пользователя (</a:t>
            </a:r>
            <a:r>
              <a:rPr lang="en" dirty="0"/>
              <a:t>GUI)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20A3D-5226-ABCE-2ECA-861A9022EC7E}"/>
              </a:ext>
            </a:extLst>
          </p:cNvPr>
          <p:cNvSpPr txBox="1"/>
          <p:nvPr/>
        </p:nvSpPr>
        <p:spPr>
          <a:xfrm>
            <a:off x="3043881" y="6129567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/>
              <a:t>GUI. </a:t>
            </a:r>
            <a:r>
              <a:rPr lang="ru-RU" dirty="0"/>
              <a:t>Первая вкладка с настройкой параметров.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2B15FB-F3AA-4F53-B984-4A01BC987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1467137"/>
            <a:ext cx="77470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8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576F-0FF4-AD1F-1207-ECD1338E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699125" cy="954107"/>
          </a:xfrm>
        </p:spPr>
        <p:txBody>
          <a:bodyPr/>
          <a:lstStyle/>
          <a:p>
            <a:r>
              <a:rPr lang="ru-RU" dirty="0"/>
              <a:t>Анализ распределения инвариантной массы. Результаты </a:t>
            </a:r>
            <a:r>
              <a:rPr lang="ru-RU" dirty="0" err="1"/>
              <a:t>фитирования</a:t>
            </a:r>
            <a:r>
              <a:rPr lang="ru-RU" dirty="0"/>
              <a:t> </a:t>
            </a:r>
            <a:r>
              <a:rPr lang="en-US" dirty="0"/>
              <a:t>13</a:t>
            </a:r>
            <a:r>
              <a:rPr lang="ru-RU" dirty="0"/>
              <a:t> </a:t>
            </a:r>
            <a:r>
              <a:rPr lang="en-US" dirty="0"/>
              <a:t>TeV SR1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2EC228-976F-47CF-80D5-69C1A8BCB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802BAC-F948-423B-8345-12C34D493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BEB8A8-DB1B-A1A0-EE8E-0F9EC605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1009" y="1307327"/>
            <a:ext cx="4735900" cy="4921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2C5A14-7FA3-4E41-5AE5-C9F9E606313D}"/>
              </a:ext>
            </a:extLst>
          </p:cNvPr>
          <p:cNvSpPr txBox="1"/>
          <p:nvPr/>
        </p:nvSpPr>
        <p:spPr>
          <a:xfrm>
            <a:off x="8710819" y="613586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-52"/>
              </a:rPr>
              <a:t>Z = 3,</a:t>
            </a:r>
            <a:r>
              <a:rPr lang="ru-RU" dirty="0"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B2E-B1A3-F714-46A9-A151D7CBE9C9}"/>
              </a:ext>
            </a:extLst>
          </p:cNvPr>
          <p:cNvSpPr txBox="1"/>
          <p:nvPr/>
        </p:nvSpPr>
        <p:spPr>
          <a:xfrm>
            <a:off x="2647935" y="613586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-52"/>
              </a:rPr>
              <a:t>Z = </a:t>
            </a:r>
            <a:r>
              <a:rPr lang="ru-RU" dirty="0">
                <a:latin typeface="Montserrat" panose="00000500000000000000" pitchFamily="2" charset="-52"/>
              </a:rPr>
              <a:t>2</a:t>
            </a:r>
            <a:r>
              <a:rPr lang="en-US" dirty="0">
                <a:latin typeface="Montserrat" panose="00000500000000000000" pitchFamily="2" charset="-52"/>
              </a:rPr>
              <a:t>,</a:t>
            </a:r>
            <a:r>
              <a:rPr lang="ru-RU" dirty="0">
                <a:latin typeface="Montserrat" panose="00000500000000000000" pitchFamily="2" charset="-52"/>
              </a:rPr>
              <a:t>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937B5B-4AAF-3240-AE35-7EAFA738C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39" y="1399960"/>
            <a:ext cx="4921167" cy="47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5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B72AD-27B0-3370-07E0-7BAE69A62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CA488-3BF3-FEB0-197B-20AC141C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699125" cy="954107"/>
          </a:xfrm>
        </p:spPr>
        <p:txBody>
          <a:bodyPr/>
          <a:lstStyle/>
          <a:p>
            <a:r>
              <a:rPr lang="ru-RU" dirty="0"/>
              <a:t>Анализ распределения инвариантной массы. Результаты </a:t>
            </a:r>
            <a:r>
              <a:rPr lang="ru-RU" dirty="0" err="1"/>
              <a:t>фитирования</a:t>
            </a:r>
            <a:r>
              <a:rPr lang="ru-RU" dirty="0"/>
              <a:t> </a:t>
            </a:r>
            <a:r>
              <a:rPr lang="en-US" dirty="0"/>
              <a:t>13</a:t>
            </a:r>
            <a:r>
              <a:rPr lang="ru-RU" dirty="0"/>
              <a:t> </a:t>
            </a:r>
            <a:r>
              <a:rPr lang="en-US" dirty="0"/>
              <a:t>TeV SR3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59AB5-DA44-9FCF-BCBB-C0B55F551B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7F00FB-BC8E-EC40-CD8F-26EAA23DF8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5C9F3-C86E-B867-AC10-D58E30DF7270}"/>
              </a:ext>
            </a:extLst>
          </p:cNvPr>
          <p:cNvSpPr txBox="1"/>
          <p:nvPr/>
        </p:nvSpPr>
        <p:spPr>
          <a:xfrm>
            <a:off x="8710819" y="613586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-52"/>
              </a:rPr>
              <a:t>Z = 2,9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4A910D-184B-AA1C-941D-8FD53BF2D479}"/>
              </a:ext>
            </a:extLst>
          </p:cNvPr>
          <p:cNvSpPr txBox="1"/>
          <p:nvPr/>
        </p:nvSpPr>
        <p:spPr>
          <a:xfrm>
            <a:off x="2647935" y="613586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-52"/>
              </a:rPr>
              <a:t>Z = 1,9</a:t>
            </a:r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237EF-05B4-0B60-C3E3-D4812C1E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71" y="1356583"/>
            <a:ext cx="4909377" cy="47359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A14EC1-1C3B-0E15-AC00-C3E0BAAFA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041" y="1356582"/>
            <a:ext cx="4878764" cy="47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8085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4">
      <a:dk1>
        <a:srgbClr val="171616"/>
      </a:dk1>
      <a:lt1>
        <a:srgbClr val="FFFFFF"/>
      </a:lt1>
      <a:dk2>
        <a:srgbClr val="0055BB"/>
      </a:dk2>
      <a:lt2>
        <a:srgbClr val="00B1EB"/>
      </a:lt2>
      <a:accent1>
        <a:srgbClr val="0055BB"/>
      </a:accent1>
      <a:accent2>
        <a:srgbClr val="00B1EB"/>
      </a:accent2>
      <a:accent3>
        <a:srgbClr val="FF7300"/>
      </a:accent3>
      <a:accent4>
        <a:srgbClr val="656A79"/>
      </a:accent4>
      <a:accent5>
        <a:srgbClr val="86888C"/>
      </a:accent5>
      <a:accent6>
        <a:srgbClr val="DDDEDE"/>
      </a:accent6>
      <a:hlink>
        <a:srgbClr val="00BBEE"/>
      </a:hlink>
      <a:folHlink>
        <a:srgbClr val="00BBEE"/>
      </a:folHlink>
    </a:clrScheme>
    <a:fontScheme name="Другая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10925</TotalTime>
  <Words>1224</Words>
  <Application>Microsoft Macintosh PowerPoint</Application>
  <PresentationFormat>Широкоэкранный</PresentationFormat>
  <Paragraphs>109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Montserrat</vt:lpstr>
      <vt:lpstr>Arial</vt:lpstr>
      <vt:lpstr>Calibri</vt:lpstr>
      <vt:lpstr>Cambria Math</vt:lpstr>
      <vt:lpstr>AvenirNextCyr-Regular</vt:lpstr>
      <vt:lpstr>Шаблон МИФИ</vt:lpstr>
      <vt:lpstr>Презентация PowerPoint</vt:lpstr>
      <vt:lpstr>Цели и задачи</vt:lpstr>
      <vt:lpstr>Схема экспериментальной установки</vt:lpstr>
      <vt:lpstr>Критерии отбора событий</vt:lpstr>
      <vt:lpstr>Анализ инвариантной массы. Метод максимального правдоподобия.</vt:lpstr>
      <vt:lpstr>Анализ распределения инвариантной массы. Результаты фитирования 8 TeV SR1/SR2</vt:lpstr>
      <vt:lpstr>Реализация графического интерфейса пользователя (GUI)</vt:lpstr>
      <vt:lpstr>Анализ распределения инвариантной массы. Результаты фитирования 13 TeV SR1</vt:lpstr>
      <vt:lpstr>Анализ распределения инвариантной массы. Результаты фитирования 13 TeV SR3</vt:lpstr>
      <vt:lpstr>Исследование недостающего поперечного импульса</vt:lpstr>
      <vt:lpstr>Теоретическая модель</vt:lpstr>
      <vt:lpstr>Заключение</vt:lpstr>
      <vt:lpstr>Презентация PowerPoint</vt:lpstr>
      <vt:lpstr>Алгоритм Анти-kt</vt:lpstr>
      <vt:lpstr>Моделирование фоновых событий</vt:lpstr>
      <vt:lpstr>Моделирование фоновых событий</vt:lpstr>
      <vt:lpstr>Анализ распределения инвариантной массы. Результаты фитирования для SR2mod.</vt:lpstr>
      <vt:lpstr>Анализ распределения инвариантной массы. Определение числа сигнальных событий с одной и двумя b-струями</vt:lpstr>
      <vt:lpstr>Расчет истинного числа сигнальных событий с одной и двумя b-струями (1)</vt:lpstr>
      <vt:lpstr>Расчет истинного числа сигнальных событий с одной и двумя b-струями (2)</vt:lpstr>
      <vt:lpstr>Выбор модели фона (F-тест) для SR1</vt:lpstr>
      <vt:lpstr>Выбор модели фона (F-тест) для SR2</vt:lpstr>
      <vt:lpstr>Байес тест</vt:lpstr>
      <vt:lpstr>Байес тест</vt:lpstr>
      <vt:lpstr>Оптимизация отборов для Run 2 (13 ТэВ) SR1</vt:lpstr>
      <vt:lpstr>Оптимизация отборов для Run 2 (13 ТэВ) SR3</vt:lpstr>
      <vt:lpstr>Распределение по бусту для Run 2 (13 ТэВ) SR1/SR3</vt:lpstr>
      <vt:lpstr>Распределение по поперечному импульсу второго мюона для Run 2 (13 ТэВ) SR1/SR3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Муров Вадим</cp:lastModifiedBy>
  <cp:revision>429</cp:revision>
  <dcterms:created xsi:type="dcterms:W3CDTF">2020-05-28T16:18:16Z</dcterms:created>
  <dcterms:modified xsi:type="dcterms:W3CDTF">2026-06-21T20:04:21Z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