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1" r:id="rId6"/>
    <p:sldId id="263" r:id="rId7"/>
    <p:sldId id="262" r:id="rId8"/>
    <p:sldId id="260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64D0C1-D55F-48D6-A743-58F6FED69209}" v="4" dt="2020-06-02T10:17:05.561"/>
    <p1510:client id="{464BBA44-D4BB-4227-9916-4E9929911062}" v="475" dt="2020-06-01T18:03:01.506"/>
    <p1510:client id="{A8A7D144-5827-4F3D-BEED-806994198B74}" v="1113" dt="2020-06-01T14:00:41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588854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dirty="0">
                <a:ea typeface="+mj-lt"/>
                <a:cs typeface="+mj-lt"/>
              </a:rPr>
              <a:t>Пространственная реконструкция событий в детекторе </a:t>
            </a:r>
            <a:r>
              <a:rPr lang="ru-RU" sz="4800" dirty="0" err="1">
                <a:ea typeface="+mj-lt"/>
                <a:cs typeface="+mj-lt"/>
              </a:rPr>
              <a:t>DarkSide-Proto</a:t>
            </a:r>
            <a:endParaRPr lang="ru-RU" sz="4800" dirty="0" err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31169" y="5269811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dirty="0">
                <a:cs typeface="Calibri"/>
              </a:rPr>
              <a:t>Студентка Полякова Н.А.</a:t>
            </a:r>
            <a:endParaRPr lang="ru-RU" dirty="0"/>
          </a:p>
          <a:p>
            <a:pPr algn="l"/>
            <a:r>
              <a:rPr lang="ru-RU" dirty="0">
                <a:cs typeface="Calibri"/>
              </a:rPr>
              <a:t>Группы Б17-102</a:t>
            </a:r>
          </a:p>
          <a:p>
            <a:pPr algn="l"/>
            <a:r>
              <a:rPr lang="ru-RU" dirty="0">
                <a:cs typeface="Calibri"/>
              </a:rPr>
              <a:t>Научный руководитель </a:t>
            </a:r>
            <a:r>
              <a:rPr lang="ru-RU" dirty="0">
                <a:ea typeface="+mn-lt"/>
                <a:cs typeface="+mn-lt"/>
              </a:rPr>
              <a:t>А. В. Гробов</a:t>
            </a:r>
            <a:endParaRPr lang="ru-RU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1F33F-50B0-47E9-A9AA-0A7A010DFDBF}"/>
              </a:ext>
            </a:extLst>
          </p:cNvPr>
          <p:cNvSpPr txBox="1"/>
          <p:nvPr/>
        </p:nvSpPr>
        <p:spPr>
          <a:xfrm>
            <a:off x="411192" y="425569"/>
            <a:ext cx="11369614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ea typeface="+mn-lt"/>
                <a:cs typeface="+mn-lt"/>
              </a:rPr>
              <a:t>Министерство науки и высшего образования Российской Федерации</a:t>
            </a:r>
            <a:endParaRPr lang="ru-RU" sz="2000">
              <a:cs typeface="Calibri" panose="020F0502020204030204"/>
            </a:endParaRPr>
          </a:p>
          <a:p>
            <a:pPr algn="ctr"/>
            <a:endParaRPr lang="ru-RU" sz="2000" dirty="0">
              <a:ea typeface="+mn-lt"/>
              <a:cs typeface="+mn-lt"/>
            </a:endParaRPr>
          </a:p>
          <a:p>
            <a:pPr algn="ctr"/>
            <a:r>
              <a:rPr lang="ru-RU" sz="2000" dirty="0">
                <a:ea typeface="+mn-lt"/>
                <a:cs typeface="+mn-lt"/>
              </a:rPr>
              <a:t>Федеральное государственное автономное образовательное </a:t>
            </a:r>
          </a:p>
          <a:p>
            <a:pPr algn="ctr"/>
            <a:r>
              <a:rPr lang="ru-RU" sz="2000" dirty="0">
                <a:ea typeface="+mn-lt"/>
                <a:cs typeface="+mn-lt"/>
              </a:rPr>
              <a:t>учреждение высшего профессионального образования</a:t>
            </a:r>
            <a:endParaRPr lang="ru-RU" sz="2000">
              <a:cs typeface="Calibri"/>
            </a:endParaRPr>
          </a:p>
          <a:p>
            <a:pPr algn="ctr"/>
            <a:r>
              <a:rPr lang="ru-RU" sz="2000" dirty="0">
                <a:ea typeface="+mn-lt"/>
                <a:cs typeface="+mn-lt"/>
              </a:rPr>
              <a:t>«Национальный исследовательский ядерный университет «МИФИ» </a:t>
            </a:r>
            <a:endParaRPr lang="ru-RU" sz="2000" dirty="0"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798413-AE1A-42A1-9716-8D5BDF5C0F36}"/>
              </a:ext>
            </a:extLst>
          </p:cNvPr>
          <p:cNvSpPr txBox="1"/>
          <p:nvPr/>
        </p:nvSpPr>
        <p:spPr>
          <a:xfrm>
            <a:off x="3429539" y="2236220"/>
            <a:ext cx="53455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ea typeface="+mn-lt"/>
                <a:cs typeface="+mn-lt"/>
              </a:rPr>
              <a:t>ОТЧЕТ О НАУЧНО-ИССЛЕДОВАТЕЛЬСКОЙ РАБОТЕ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 descr="Изображение выглядит как цепь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C9DDFC1-0BC5-4FD3-8CC1-5F925E070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3791" y="301625"/>
            <a:ext cx="7275777" cy="6407299"/>
          </a:xfrm>
        </p:spPr>
      </p:pic>
      <p:pic>
        <p:nvPicPr>
          <p:cNvPr id="3" name="Рисунок 4" descr="Изображение выглядит как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D94B803-66C0-41F7-AFA9-DE8A58DF7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" y="235788"/>
            <a:ext cx="3606788" cy="622827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FBF1E-5965-4CD2-80B7-D5F0FA9D2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0140" y="-66196"/>
            <a:ext cx="10515600" cy="1325563"/>
          </a:xfrm>
        </p:spPr>
        <p:txBody>
          <a:bodyPr/>
          <a:lstStyle/>
          <a:p>
            <a:pPr algn="ctr"/>
            <a:r>
              <a:rPr lang="ru-RU" dirty="0" err="1">
                <a:cs typeface="Calibri Light"/>
              </a:rPr>
              <a:t>DarkSide</a:t>
            </a:r>
            <a:r>
              <a:rPr lang="ru-RU" dirty="0">
                <a:cs typeface="Calibri Light"/>
              </a:rPr>
              <a:t> -50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71B47EE-42AA-4580-85C7-D40F3678F420}"/>
              </a:ext>
            </a:extLst>
          </p:cNvPr>
          <p:cNvSpPr txBox="1">
            <a:spLocks/>
          </p:cNvSpPr>
          <p:nvPr/>
        </p:nvSpPr>
        <p:spPr>
          <a:xfrm>
            <a:off x="-1194758" y="54489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cs typeface="Calibri Light"/>
              </a:rPr>
              <a:t>DarkSide</a:t>
            </a:r>
            <a:r>
              <a:rPr lang="ru-RU" dirty="0">
                <a:cs typeface="Calibri Light"/>
              </a:rPr>
              <a:t> -</a:t>
            </a:r>
            <a:r>
              <a:rPr lang="ru-RU" dirty="0" err="1">
                <a:cs typeface="Calibri Light"/>
              </a:rPr>
              <a:t>Proto</a:t>
            </a:r>
          </a:p>
        </p:txBody>
      </p:sp>
    </p:spTree>
    <p:extLst>
      <p:ext uri="{BB962C8B-B14F-4D97-AF65-F5344CB8AC3E}">
        <p14:creationId xmlns:p14="http://schemas.microsoft.com/office/powerpoint/2010/main" val="371968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E52B1-CA1C-477B-A3E6-AB1C101AC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Calibri Light"/>
              </a:rPr>
              <a:t>Экспериментальные данные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0B30B-02EC-4C39-9BDC-E40A2EA98999}"/>
              </a:ext>
            </a:extLst>
          </p:cNvPr>
          <p:cNvSpPr txBox="1"/>
          <p:nvPr/>
        </p:nvSpPr>
        <p:spPr>
          <a:xfrm>
            <a:off x="339306" y="6119004"/>
            <a:ext cx="58343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cs typeface="Calibri"/>
              </a:rPr>
              <a:t>Каналы с максимальным значением</a:t>
            </a:r>
            <a:r>
              <a:rPr lang="ru-RU" b="1" dirty="0">
                <a:ea typeface="+mn-lt"/>
                <a:cs typeface="+mn-lt"/>
              </a:rPr>
              <a:t>  фотоэлектронов</a:t>
            </a:r>
            <a:r>
              <a:rPr lang="ru-RU" b="1" dirty="0">
                <a:cs typeface="Calibri"/>
              </a:rPr>
              <a:t> в верхней части детектора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EF064A-04B7-40CF-8512-A44B35A63922}"/>
              </a:ext>
            </a:extLst>
          </p:cNvPr>
          <p:cNvSpPr txBox="1"/>
          <p:nvPr/>
        </p:nvSpPr>
        <p:spPr>
          <a:xfrm>
            <a:off x="6405653" y="6118105"/>
            <a:ext cx="55467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cs typeface="Calibri"/>
              </a:rPr>
              <a:t>Максимальная доля </a:t>
            </a:r>
            <a:r>
              <a:rPr lang="ru-RU" b="1" dirty="0">
                <a:ea typeface="+mn-lt"/>
                <a:cs typeface="+mn-lt"/>
              </a:rPr>
              <a:t>фотоэлектронов</a:t>
            </a:r>
            <a:r>
              <a:rPr lang="ru-RU" b="1" dirty="0">
                <a:cs typeface="Calibri"/>
              </a:rPr>
              <a:t> среди каналов </a:t>
            </a:r>
            <a:r>
              <a:rPr lang="ru-RU" b="1" dirty="0" err="1">
                <a:cs typeface="Calibri"/>
              </a:rPr>
              <a:t>фотоумножителей</a:t>
            </a:r>
            <a:endParaRPr lang="ru-RU" b="1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631C51-CD68-47E3-9E8F-2E40A7DE8006}"/>
              </a:ext>
            </a:extLst>
          </p:cNvPr>
          <p:cNvSpPr txBox="1"/>
          <p:nvPr/>
        </p:nvSpPr>
        <p:spPr>
          <a:xfrm>
            <a:off x="4535697" y="5887168"/>
            <a:ext cx="1693653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/>
              <a:t>Номер канала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59F5A-1B38-430E-A973-C1DC076858CF}"/>
              </a:ext>
            </a:extLst>
          </p:cNvPr>
          <p:cNvSpPr txBox="1"/>
          <p:nvPr/>
        </p:nvSpPr>
        <p:spPr>
          <a:xfrm rot="16080000">
            <a:off x="-1230522" y="1214640"/>
            <a:ext cx="2743200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 b="1" dirty="0">
                <a:cs typeface="Calibri"/>
              </a:rPr>
              <a:t>PE</a:t>
            </a:r>
            <a:endParaRPr lang="ru-RU" sz="1600" b="1" dirty="0"/>
          </a:p>
        </p:txBody>
      </p:sp>
      <p:pic>
        <p:nvPicPr>
          <p:cNvPr id="3" name="Рисунок 9" descr="Изображение выглядит как снимок экрана, монитор, экран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CF26B0D-CF83-4484-8A5C-6C379DDCE1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62" t="16818" r="36877" b="51226"/>
          <a:stretch/>
        </p:blipFill>
        <p:spPr>
          <a:xfrm>
            <a:off x="343324" y="1769168"/>
            <a:ext cx="5747057" cy="4106557"/>
          </a:xfrm>
          <a:prstGeom prst="rect">
            <a:avLst/>
          </a:prstGeom>
        </p:spPr>
      </p:pic>
      <p:pic>
        <p:nvPicPr>
          <p:cNvPr id="12" name="Рисунок 12" descr="Изображение выглядит как снимок экрана, монитор, экран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0F256C9-CEBB-46A3-B79E-A4B3E732F0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32" t="53191" r="36436" b="13188"/>
          <a:stretch/>
        </p:blipFill>
        <p:spPr>
          <a:xfrm>
            <a:off x="6162137" y="1766456"/>
            <a:ext cx="5980255" cy="4470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AD9589-38F0-4698-A89D-F8A8FAA09D80}"/>
              </a:ext>
            </a:extLst>
          </p:cNvPr>
          <p:cNvSpPr txBox="1"/>
          <p:nvPr/>
        </p:nvSpPr>
        <p:spPr>
          <a:xfrm>
            <a:off x="11165457" y="5932099"/>
            <a:ext cx="672861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b="1" dirty="0">
                <a:cs typeface="Calibri"/>
              </a:rPr>
              <a:t>доля</a:t>
            </a:r>
          </a:p>
        </p:txBody>
      </p:sp>
    </p:spTree>
    <p:extLst>
      <p:ext uri="{BB962C8B-B14F-4D97-AF65-F5344CB8AC3E}">
        <p14:creationId xmlns:p14="http://schemas.microsoft.com/office/powerpoint/2010/main" val="306874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9CD92-AACE-4A7F-8754-68B497B9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Изображение выглядит как снимок экрана, монитор, экран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58B1957-C393-445C-8791-E2C5FA7C5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88" t="18812" r="27458" b="19472"/>
          <a:stretch/>
        </p:blipFill>
        <p:spPr>
          <a:xfrm>
            <a:off x="2341273" y="157851"/>
            <a:ext cx="8219229" cy="610729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2FF9DE-0396-45ED-BD2A-1DEFA3217DC7}"/>
              </a:ext>
            </a:extLst>
          </p:cNvPr>
          <p:cNvSpPr txBox="1"/>
          <p:nvPr/>
        </p:nvSpPr>
        <p:spPr>
          <a:xfrm>
            <a:off x="2078966" y="6104626"/>
            <a:ext cx="656757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/>
              <a:t>Распределение количества пиков по событиям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7D8D92-FA55-4FBD-8F6F-0C1D3CDA926E}"/>
              </a:ext>
            </a:extLst>
          </p:cNvPr>
          <p:cNvSpPr txBox="1"/>
          <p:nvPr/>
        </p:nvSpPr>
        <p:spPr>
          <a:xfrm rot="-5400000">
            <a:off x="640332" y="1804898"/>
            <a:ext cx="3648973" cy="461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Количество отсчетов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6C606-DAF8-47E3-B44E-957AA9CF78BD}"/>
              </a:ext>
            </a:extLst>
          </p:cNvPr>
          <p:cNvSpPr txBox="1"/>
          <p:nvPr/>
        </p:nvSpPr>
        <p:spPr>
          <a:xfrm>
            <a:off x="7971886" y="5800905"/>
            <a:ext cx="4094670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/>
              <a:t>Кол-во пиков в форме импульса</a:t>
            </a:r>
          </a:p>
        </p:txBody>
      </p:sp>
    </p:spTree>
    <p:extLst>
      <p:ext uri="{BB962C8B-B14F-4D97-AF65-F5344CB8AC3E}">
        <p14:creationId xmlns:p14="http://schemas.microsoft.com/office/powerpoint/2010/main" val="872643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A892D14-F7B9-477A-806D-6DBB4FE85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92" t="16832" r="23005" b="12541"/>
          <a:stretch/>
        </p:blipFill>
        <p:spPr>
          <a:xfrm>
            <a:off x="3980292" y="603549"/>
            <a:ext cx="7959609" cy="5747417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F3931-F429-4BAA-91A0-0107F9B8B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06" y="2205427"/>
            <a:ext cx="10515600" cy="1325563"/>
          </a:xfrm>
        </p:spPr>
        <p:txBody>
          <a:bodyPr/>
          <a:lstStyle/>
          <a:p>
            <a:r>
              <a:rPr lang="ru-RU" dirty="0">
                <a:cs typeface="Calibri Light"/>
              </a:rPr>
              <a:t>Монте-Карло </a:t>
            </a:r>
            <a:br>
              <a:rPr lang="ru-RU" dirty="0">
                <a:cs typeface="Calibri Light"/>
              </a:rPr>
            </a:br>
            <a:r>
              <a:rPr lang="ru-RU" dirty="0">
                <a:cs typeface="Calibri Light"/>
              </a:rPr>
              <a:t>моделирование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1B473-564F-4869-8C82-CC4B36361248}"/>
              </a:ext>
            </a:extLst>
          </p:cNvPr>
          <p:cNvSpPr txBox="1"/>
          <p:nvPr/>
        </p:nvSpPr>
        <p:spPr>
          <a:xfrm>
            <a:off x="10561608" y="6061494"/>
            <a:ext cx="2743200" cy="461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cs typeface="Calibri"/>
              </a:rPr>
              <a:t>X, </a:t>
            </a:r>
            <a:r>
              <a:rPr lang="ru-RU" sz="2400" b="1" dirty="0" err="1">
                <a:cs typeface="Calibri"/>
              </a:rPr>
              <a:t>cm</a:t>
            </a:r>
            <a:endParaRPr lang="ru-RU" sz="2000" b="1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41054-0F9A-4DE0-A70F-52AE48C01C44}"/>
              </a:ext>
            </a:extLst>
          </p:cNvPr>
          <p:cNvSpPr txBox="1"/>
          <p:nvPr/>
        </p:nvSpPr>
        <p:spPr>
          <a:xfrm rot="-5400000">
            <a:off x="3566124" y="1179482"/>
            <a:ext cx="1003540" cy="461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/>
              <a:t>Y, </a:t>
            </a:r>
            <a:r>
              <a:rPr lang="ru-RU" sz="2400" b="1" dirty="0" err="1"/>
              <a:t>cm</a:t>
            </a:r>
            <a:endParaRPr lang="ru-RU" sz="2400" b="1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978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снимок экрана, монитор, экран, телевиде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3C4DD15-084F-4936-AE1C-70CA130F3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77" t="23724" r="28551" b="20153"/>
          <a:stretch/>
        </p:blipFill>
        <p:spPr>
          <a:xfrm>
            <a:off x="1766181" y="129097"/>
            <a:ext cx="8858403" cy="622259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F2D30E-F79D-4233-8ADA-5BDA51917C64}"/>
              </a:ext>
            </a:extLst>
          </p:cNvPr>
          <p:cNvSpPr txBox="1"/>
          <p:nvPr/>
        </p:nvSpPr>
        <p:spPr>
          <a:xfrm rot="-5400000">
            <a:off x="382438" y="428715"/>
            <a:ext cx="165052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 dirty="0">
                <a:cs typeface="Calibri"/>
              </a:rPr>
              <a:t>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ABB075-1039-4244-9EB9-CC2D6279252C}"/>
              </a:ext>
            </a:extLst>
          </p:cNvPr>
          <p:cNvSpPr txBox="1"/>
          <p:nvPr/>
        </p:nvSpPr>
        <p:spPr>
          <a:xfrm>
            <a:off x="6793840" y="6046218"/>
            <a:ext cx="4554747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/>
              <a:t>Номер </a:t>
            </a:r>
            <a:r>
              <a:rPr lang="ru-RU" sz="2800" b="1" dirty="0" err="1"/>
              <a:t>фотоумножителя</a:t>
            </a:r>
            <a:endParaRPr lang="ru-RU" sz="2800" b="1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490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40E33-C33B-4BBA-827E-887F0FD48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Изображение выглядит как снимок экрана, монитор, экран, телевиде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A9ADC49-84E1-42AF-9827-76943C9D4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12" t="28383" r="30983" b="22112"/>
          <a:stretch/>
        </p:blipFill>
        <p:spPr>
          <a:xfrm>
            <a:off x="-59744" y="445399"/>
            <a:ext cx="6466009" cy="4727676"/>
          </a:xfrm>
        </p:spPr>
      </p:pic>
      <p:pic>
        <p:nvPicPr>
          <p:cNvPr id="5" name="Рисунок 5" descr="Изображение выглядит как снимок экрана, монитор, экран, чер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24A974C-F29A-4419-A2D0-287527CC73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27" t="27923" r="29985" b="19372"/>
          <a:stretch/>
        </p:blipFill>
        <p:spPr>
          <a:xfrm>
            <a:off x="6143852" y="1924605"/>
            <a:ext cx="6049605" cy="43478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16D9AB-2982-449A-B9DA-FA0CD181F88C}"/>
              </a:ext>
            </a:extLst>
          </p:cNvPr>
          <p:cNvSpPr txBox="1"/>
          <p:nvPr/>
        </p:nvSpPr>
        <p:spPr>
          <a:xfrm rot="16140000">
            <a:off x="-178279" y="554966"/>
            <a:ext cx="888521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800" b="1" dirty="0"/>
              <a:t>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4930F-E974-45F9-B02C-212CEFAFB618}"/>
              </a:ext>
            </a:extLst>
          </p:cNvPr>
          <p:cNvSpPr txBox="1"/>
          <p:nvPr/>
        </p:nvSpPr>
        <p:spPr>
          <a:xfrm>
            <a:off x="2638785" y="4939162"/>
            <a:ext cx="3692105" cy="461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cs typeface="Calibri"/>
              </a:rPr>
              <a:t>Номер </a:t>
            </a:r>
            <a:r>
              <a:rPr lang="ru-RU" sz="2400" b="1" dirty="0" err="1">
                <a:cs typeface="Calibri"/>
              </a:rPr>
              <a:t>фотоумножителя</a:t>
            </a:r>
            <a:endParaRPr lang="ru-RU" sz="2400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FA219-11DD-412C-B6C6-F6E6B930FCB1}"/>
              </a:ext>
            </a:extLst>
          </p:cNvPr>
          <p:cNvSpPr txBox="1"/>
          <p:nvPr/>
        </p:nvSpPr>
        <p:spPr>
          <a:xfrm>
            <a:off x="11293056" y="6117206"/>
            <a:ext cx="902899" cy="461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400" b="1" dirty="0" err="1">
                <a:cs typeface="Calibri"/>
              </a:rPr>
              <a:t>нс</a:t>
            </a:r>
            <a:endParaRPr lang="ru-RU" sz="2400" b="1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DDEBFE-49EE-47BA-9457-969B178B4D71}"/>
              </a:ext>
            </a:extLst>
          </p:cNvPr>
          <p:cNvSpPr txBox="1"/>
          <p:nvPr/>
        </p:nvSpPr>
        <p:spPr>
          <a:xfrm rot="16140000">
            <a:off x="5884546" y="2110597"/>
            <a:ext cx="572220" cy="461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400" b="1" dirty="0"/>
              <a:t>PE</a:t>
            </a:r>
          </a:p>
        </p:txBody>
      </p:sp>
    </p:spTree>
    <p:extLst>
      <p:ext uri="{BB962C8B-B14F-4D97-AF65-F5344CB8AC3E}">
        <p14:creationId xmlns:p14="http://schemas.microsoft.com/office/powerpoint/2010/main" val="319083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8AFFF-B62F-4B3D-9CA5-D8DC05D88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cs typeface="Calibri Light"/>
              </a:rPr>
              <a:t>Сверточные</a:t>
            </a:r>
            <a:r>
              <a:rPr lang="ru-RU" dirty="0">
                <a:cs typeface="Calibri Light"/>
              </a:rPr>
              <a:t> нейронные сети</a:t>
            </a:r>
            <a:endParaRPr lang="ru-RU" dirty="0"/>
          </a:p>
        </p:txBody>
      </p:sp>
      <p:pic>
        <p:nvPicPr>
          <p:cNvPr id="4" name="Рисунок 4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33A18BD-9755-49A1-8C22-8C6B5827E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69875" y="1719454"/>
            <a:ext cx="17531752" cy="439115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22F902-166A-4BCF-A014-2F96D0D9AA09}"/>
              </a:ext>
            </a:extLst>
          </p:cNvPr>
          <p:cNvSpPr txBox="1"/>
          <p:nvPr/>
        </p:nvSpPr>
        <p:spPr>
          <a:xfrm>
            <a:off x="509138" y="5483704"/>
            <a:ext cx="318889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Исходные данные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F0F6DC-0C26-4A1A-9C31-91C31E4AE16F}"/>
              </a:ext>
            </a:extLst>
          </p:cNvPr>
          <p:cNvSpPr txBox="1"/>
          <p:nvPr/>
        </p:nvSpPr>
        <p:spPr>
          <a:xfrm>
            <a:off x="8832730" y="5640957"/>
            <a:ext cx="372086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Полученные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1872621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4E77E-A52A-4F78-8060-4243D8021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Результаты 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1D18A0D-1547-458C-88FD-CFD0F4406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31" r="465" b="52145"/>
          <a:stretch/>
        </p:blipFill>
        <p:spPr>
          <a:xfrm>
            <a:off x="-475867" y="1624343"/>
            <a:ext cx="7493487" cy="4354296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DEAF032-1979-431D-85C1-92ABB77E96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32" t="971" r="-1622" b="8091"/>
          <a:stretch/>
        </p:blipFill>
        <p:spPr>
          <a:xfrm>
            <a:off x="7010401" y="1708434"/>
            <a:ext cx="4954000" cy="42189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64B57-6BB9-4217-8438-6567AF4F0E50}"/>
              </a:ext>
            </a:extLst>
          </p:cNvPr>
          <p:cNvSpPr txBox="1"/>
          <p:nvPr/>
        </p:nvSpPr>
        <p:spPr>
          <a:xfrm rot="16140000">
            <a:off x="-1112808" y="1029418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ea typeface="+mn-lt"/>
                <a:cs typeface="+mn-lt"/>
              </a:rPr>
              <a:t>Y, </a:t>
            </a:r>
            <a:r>
              <a:rPr lang="ru-RU" sz="2400" b="1" dirty="0" err="1">
                <a:ea typeface="+mn-lt"/>
                <a:cs typeface="+mn-lt"/>
              </a:rPr>
              <a:t>cm</a:t>
            </a:r>
            <a:endParaRPr lang="ru-RU" dirty="0" err="1"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C048A-9258-48B6-B9C3-ECA875DBA5D7}"/>
              </a:ext>
            </a:extLst>
          </p:cNvPr>
          <p:cNvSpPr txBox="1"/>
          <p:nvPr/>
        </p:nvSpPr>
        <p:spPr>
          <a:xfrm rot="-5460000">
            <a:off x="5385758" y="92877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ea typeface="+mn-lt"/>
                <a:cs typeface="+mn-lt"/>
              </a:rPr>
              <a:t>Y, </a:t>
            </a:r>
            <a:r>
              <a:rPr lang="ru-RU" sz="2400" b="1" dirty="0" err="1">
                <a:ea typeface="+mn-lt"/>
                <a:cs typeface="+mn-lt"/>
              </a:rPr>
              <a:t>cm</a:t>
            </a:r>
            <a:endParaRPr lang="ru-RU" dirty="0" err="1"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5E79E3-179C-4965-B232-2BA321C192A2}"/>
              </a:ext>
            </a:extLst>
          </p:cNvPr>
          <p:cNvSpPr txBox="1"/>
          <p:nvPr/>
        </p:nvSpPr>
        <p:spPr>
          <a:xfrm>
            <a:off x="3689231" y="5917719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ea typeface="+mn-lt"/>
                <a:cs typeface="+mn-lt"/>
              </a:rPr>
              <a:t>X, </a:t>
            </a:r>
            <a:r>
              <a:rPr lang="ru-RU" sz="2400" b="1" dirty="0" err="1">
                <a:ea typeface="+mn-lt"/>
                <a:cs typeface="+mn-lt"/>
              </a:rPr>
              <a:t>cm</a:t>
            </a:r>
            <a:endParaRPr lang="ru-RU" dirty="0" err="1"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E3097-C2E6-4447-A7E8-8F08CDB2C3E9}"/>
              </a:ext>
            </a:extLst>
          </p:cNvPr>
          <p:cNvSpPr txBox="1"/>
          <p:nvPr/>
        </p:nvSpPr>
        <p:spPr>
          <a:xfrm>
            <a:off x="10590363" y="5917718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ea typeface="+mn-lt"/>
                <a:cs typeface="+mn-lt"/>
              </a:rPr>
              <a:t>X, </a:t>
            </a:r>
            <a:r>
              <a:rPr lang="ru-RU" sz="2400" b="1" dirty="0" err="1">
                <a:ea typeface="+mn-lt"/>
                <a:cs typeface="+mn-lt"/>
              </a:rPr>
              <a:t>cm</a:t>
            </a:r>
            <a:endParaRPr lang="ru-RU" dirty="0" err="1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26904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Пространственная реконструкция событий в детекторе DarkSide-Proto</vt:lpstr>
      <vt:lpstr>DarkSide -50</vt:lpstr>
      <vt:lpstr>Экспериментальные данные</vt:lpstr>
      <vt:lpstr>Презентация PowerPoint</vt:lpstr>
      <vt:lpstr>Монте-Карло  моделирование</vt:lpstr>
      <vt:lpstr>Презентация PowerPoint</vt:lpstr>
      <vt:lpstr>Презентация PowerPoint</vt:lpstr>
      <vt:lpstr>Сверточные нейронные сети</vt:lpstr>
      <vt:lpstr>Результаты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459</cp:revision>
  <dcterms:created xsi:type="dcterms:W3CDTF">2020-06-01T13:00:58Z</dcterms:created>
  <dcterms:modified xsi:type="dcterms:W3CDTF">2020-06-02T10:17:52Z</dcterms:modified>
</cp:coreProperties>
</file>